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4.xml" ContentType="application/vnd.openxmlformats-officedocument.presentationml.tags+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23.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theme/themeOverride1.xml" ContentType="application/vnd.openxmlformats-officedocument.themeOverride+xml"/>
  <Override PartName="/ppt/tags/tag24.xml" ContentType="application/vnd.openxmlformats-officedocument.presentationml.tags+xml"/>
  <Override PartName="/ppt/tags/tag25.xml" ContentType="application/vnd.openxmlformats-officedocument.presentationml.tags+xml"/>
  <Override PartName="/ppt/notesSlides/notesSlide1.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2.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3.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4.xml" ContentType="application/vnd.openxmlformats-officedocument.presentationml.notesSlide+xml"/>
  <Override PartName="/ppt/tags/tag32.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5" r:id="rId4"/>
    <p:sldMasterId id="2147483827" r:id="rId5"/>
    <p:sldMasterId id="2147483836" r:id="rId6"/>
    <p:sldMasterId id="2147483844" r:id="rId7"/>
  </p:sldMasterIdLst>
  <p:notesMasterIdLst>
    <p:notesMasterId r:id="rId21"/>
  </p:notesMasterIdLst>
  <p:handoutMasterIdLst>
    <p:handoutMasterId r:id="rId22"/>
  </p:handoutMasterIdLst>
  <p:sldIdLst>
    <p:sldId id="2147376074" r:id="rId8"/>
    <p:sldId id="2147376072" r:id="rId9"/>
    <p:sldId id="2147376085" r:id="rId10"/>
    <p:sldId id="1711" r:id="rId11"/>
    <p:sldId id="2147376075" r:id="rId12"/>
    <p:sldId id="1650" r:id="rId13"/>
    <p:sldId id="2147376089" r:id="rId14"/>
    <p:sldId id="1708" r:id="rId15"/>
    <p:sldId id="1709" r:id="rId16"/>
    <p:sldId id="544" r:id="rId17"/>
    <p:sldId id="2147376086" r:id="rId18"/>
    <p:sldId id="2147376088" r:id="rId19"/>
    <p:sldId id="2147376084" r:id="rId20"/>
  </p:sldIdLst>
  <p:sldSz cx="9906000" cy="6858000" type="A4"/>
  <p:notesSz cx="6770688" cy="9902825"/>
  <p:custDataLst>
    <p:tags r:id="rId2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7208F42-B94A-44F0-AC2D-DB7DD6A342A1}">
          <p14:sldIdLst>
            <p14:sldId id="2147376074"/>
            <p14:sldId id="2147376072"/>
            <p14:sldId id="2147376085"/>
            <p14:sldId id="1711"/>
            <p14:sldId id="2147376075"/>
            <p14:sldId id="1650"/>
            <p14:sldId id="2147376089"/>
            <p14:sldId id="1708"/>
            <p14:sldId id="1709"/>
            <p14:sldId id="544"/>
          </p14:sldIdLst>
        </p14:section>
        <p14:section name="Appendix" id="{AE569606-BDB3-4A36-9C9D-9890CA4708E0}">
          <p14:sldIdLst>
            <p14:sldId id="2147376086"/>
            <p14:sldId id="2147376088"/>
            <p14:sldId id="214737608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ber, Anna-Katharina" initials="HA" lastIdx="1" clrIdx="0">
    <p:extLst>
      <p:ext uri="{19B8F6BF-5375-455C-9EA6-DF929625EA0E}">
        <p15:presenceInfo xmlns:p15="http://schemas.microsoft.com/office/powerpoint/2012/main" userId="S-1-5-21-1251672994-1734816070-1544898942-874771" providerId="AD"/>
      </p:ext>
    </p:extLst>
  </p:cmAuthor>
  <p:cmAuthor id="2" name="Kropp, Todd (FAS)" initials="KT(" lastIdx="7" clrIdx="1">
    <p:extLst>
      <p:ext uri="{19B8F6BF-5375-455C-9EA6-DF929625EA0E}">
        <p15:presenceInfo xmlns:p15="http://schemas.microsoft.com/office/powerpoint/2012/main" userId="S::Todd.Kropp@jp.kpmg.com::aa01485b-0ec7-4ee6-96e6-3537df41623c" providerId="AD"/>
      </p:ext>
    </p:extLst>
  </p:cmAuthor>
  <p:cmAuthor id="3" name="Rodriguez, Leydi (FAS)" initials="RL(" lastIdx="6" clrIdx="2">
    <p:extLst>
      <p:ext uri="{19B8F6BF-5375-455C-9EA6-DF929625EA0E}">
        <p15:presenceInfo xmlns:p15="http://schemas.microsoft.com/office/powerpoint/2012/main" userId="S::Leydi.Rodriguez@jp.kpmg.com::8077daa8-eec6-4efe-b8d1-3ffed5f5ed6f" providerId="AD"/>
      </p:ext>
    </p:extLst>
  </p:cmAuthor>
  <p:cmAuthor id="4" name="KGS" initials="EA" lastIdx="78" clrIdx="3">
    <p:extLst>
      <p:ext uri="{19B8F6BF-5375-455C-9EA6-DF929625EA0E}">
        <p15:presenceInfo xmlns:p15="http://schemas.microsoft.com/office/powerpoint/2012/main" userId="KGS" providerId="None"/>
      </p:ext>
    </p:extLst>
  </p:cmAuthor>
  <p:cmAuthor id="5" name="Das, Soma" initials="DS" lastIdx="65" clrIdx="4">
    <p:extLst>
      <p:ext uri="{19B8F6BF-5375-455C-9EA6-DF929625EA0E}">
        <p15:presenceInfo xmlns:p15="http://schemas.microsoft.com/office/powerpoint/2012/main" userId="S::somadas3@kpmg.com::8ec985cc-ca77-4216-9fd7-e32242ac875a" providerId="AD"/>
      </p:ext>
    </p:extLst>
  </p:cmAuthor>
  <p:cmAuthor id="6" name="A, Rishabh" initials="AR" lastIdx="20" clrIdx="5">
    <p:extLst>
      <p:ext uri="{19B8F6BF-5375-455C-9EA6-DF929625EA0E}">
        <p15:presenceInfo xmlns:p15="http://schemas.microsoft.com/office/powerpoint/2012/main" userId="S::rishabha@kpmg.com::a537bd03-60c5-47a8-b206-db74f1bc5a1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00338D"/>
    <a:srgbClr val="1D4A9A"/>
    <a:srgbClr val="00C0AE"/>
    <a:srgbClr val="1E49E2"/>
    <a:srgbClr val="6D2077"/>
    <a:srgbClr val="00A3A1"/>
    <a:srgbClr val="005EB8"/>
    <a:srgbClr val="D8D8D8"/>
    <a:srgbClr val="504F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49" autoAdjust="0"/>
  </p:normalViewPr>
  <p:slideViewPr>
    <p:cSldViewPr snapToGrid="0" showGuides="1">
      <p:cViewPr>
        <p:scale>
          <a:sx n="400" d="100"/>
          <a:sy n="400" d="100"/>
        </p:scale>
        <p:origin x="-14208" y="-10220"/>
      </p:cViewPr>
      <p:guideLst/>
    </p:cSldViewPr>
  </p:slideViewPr>
  <p:outlineViewPr>
    <p:cViewPr>
      <p:scale>
        <a:sx n="33" d="100"/>
        <a:sy n="33" d="100"/>
      </p:scale>
      <p:origin x="0" y="-7980"/>
    </p:cViewPr>
  </p:outlineViewPr>
  <p:notesTextViewPr>
    <p:cViewPr>
      <p:scale>
        <a:sx n="400" d="100"/>
        <a:sy n="400" d="100"/>
      </p:scale>
      <p:origin x="0" y="0"/>
    </p:cViewPr>
  </p:notesTextViewPr>
  <p:sorterViewPr>
    <p:cViewPr>
      <p:scale>
        <a:sx n="100" d="100"/>
        <a:sy n="100" d="100"/>
      </p:scale>
      <p:origin x="0" y="-13800"/>
    </p:cViewPr>
  </p:sorterViewPr>
  <p:notesViewPr>
    <p:cSldViewPr snapToGrid="0">
      <p:cViewPr varScale="1">
        <p:scale>
          <a:sx n="44" d="100"/>
          <a:sy n="44" d="100"/>
        </p:scale>
        <p:origin x="2788"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tags" Target="tags/tag1.xml"/><Relationship Id="rId28"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handoutMaster" Target="handoutMasters/handoutMaster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991774266349952E-4"/>
          <c:y val="0.18265546207998398"/>
          <c:w val="0.67142644748006319"/>
          <c:h val="0.81734453792001582"/>
        </c:manualLayout>
      </c:layout>
      <c:doughnutChart>
        <c:varyColors val="1"/>
        <c:ser>
          <c:idx val="0"/>
          <c:order val="0"/>
          <c:tx>
            <c:strRef>
              <c:f>Sheet1!$B$1</c:f>
              <c:strCache>
                <c:ptCount val="1"/>
                <c:pt idx="0">
                  <c:v>Column1</c:v>
                </c:pt>
              </c:strCache>
            </c:strRef>
          </c:tx>
          <c:spPr>
            <a:ln>
              <a:solidFill>
                <a:schemeClr val="bg1"/>
              </a:solidFill>
            </a:ln>
          </c:spPr>
          <c:dPt>
            <c:idx val="0"/>
            <c:bubble3D val="0"/>
            <c:spPr>
              <a:solidFill>
                <a:srgbClr val="00338D"/>
              </a:solidFill>
              <a:ln>
                <a:solidFill>
                  <a:schemeClr val="bg1"/>
                </a:solidFill>
              </a:ln>
              <a:effectLst/>
            </c:spPr>
            <c:extLst>
              <c:ext xmlns:c16="http://schemas.microsoft.com/office/drawing/2014/chart" uri="{C3380CC4-5D6E-409C-BE32-E72D297353CC}">
                <c16:uniqueId val="{00000001-78E3-49DE-812D-2C0D0FEC3C09}"/>
              </c:ext>
            </c:extLst>
          </c:dPt>
          <c:dPt>
            <c:idx val="1"/>
            <c:bubble3D val="0"/>
            <c:spPr>
              <a:solidFill>
                <a:schemeClr val="accent4"/>
              </a:solidFill>
              <a:ln>
                <a:solidFill>
                  <a:schemeClr val="bg1"/>
                </a:solidFill>
              </a:ln>
              <a:effectLst/>
            </c:spPr>
            <c:extLst>
              <c:ext xmlns:c16="http://schemas.microsoft.com/office/drawing/2014/chart" uri="{C3380CC4-5D6E-409C-BE32-E72D297353CC}">
                <c16:uniqueId val="{00000003-78E3-49DE-812D-2C0D0FEC3C09}"/>
              </c:ext>
            </c:extLst>
          </c:dPt>
          <c:dPt>
            <c:idx val="2"/>
            <c:bubble3D val="0"/>
            <c:spPr>
              <a:solidFill>
                <a:schemeClr val="accent1"/>
              </a:solidFill>
              <a:ln>
                <a:solidFill>
                  <a:schemeClr val="bg1"/>
                </a:solidFill>
              </a:ln>
              <a:effectLst/>
            </c:spPr>
            <c:extLst>
              <c:ext xmlns:c16="http://schemas.microsoft.com/office/drawing/2014/chart" uri="{C3380CC4-5D6E-409C-BE32-E72D297353CC}">
                <c16:uniqueId val="{00000005-78E3-49DE-812D-2C0D0FEC3C09}"/>
              </c:ext>
            </c:extLst>
          </c:dPt>
          <c:dPt>
            <c:idx val="3"/>
            <c:bubble3D val="0"/>
            <c:spPr>
              <a:solidFill>
                <a:srgbClr val="76D2FF"/>
              </a:solidFill>
              <a:ln>
                <a:solidFill>
                  <a:schemeClr val="bg1"/>
                </a:solidFill>
              </a:ln>
              <a:effectLst/>
            </c:spPr>
            <c:extLst>
              <c:ext xmlns:c16="http://schemas.microsoft.com/office/drawing/2014/chart" uri="{C3380CC4-5D6E-409C-BE32-E72D297353CC}">
                <c16:uniqueId val="{00000007-78E3-49DE-812D-2C0D0FEC3C09}"/>
              </c:ext>
            </c:extLst>
          </c:dPt>
          <c:dPt>
            <c:idx val="4"/>
            <c:bubble3D val="0"/>
            <c:spPr>
              <a:solidFill>
                <a:srgbClr val="510DBC"/>
              </a:solidFill>
              <a:ln>
                <a:solidFill>
                  <a:schemeClr val="bg1"/>
                </a:solidFill>
              </a:ln>
              <a:effectLst/>
            </c:spPr>
            <c:extLst>
              <c:ext xmlns:c16="http://schemas.microsoft.com/office/drawing/2014/chart" uri="{C3380CC4-5D6E-409C-BE32-E72D297353CC}">
                <c16:uniqueId val="{00000009-78E3-49DE-812D-2C0D0FEC3C09}"/>
              </c:ext>
            </c:extLst>
          </c:dPt>
          <c:dPt>
            <c:idx val="5"/>
            <c:bubble3D val="0"/>
            <c:spPr>
              <a:solidFill>
                <a:srgbClr val="B497FF"/>
              </a:solidFill>
              <a:ln>
                <a:solidFill>
                  <a:schemeClr val="bg1"/>
                </a:solidFill>
              </a:ln>
              <a:effectLst/>
            </c:spPr>
            <c:extLst>
              <c:ext xmlns:c16="http://schemas.microsoft.com/office/drawing/2014/chart" uri="{C3380CC4-5D6E-409C-BE32-E72D297353CC}">
                <c16:uniqueId val="{0000000B-78E3-49DE-812D-2C0D0FEC3C09}"/>
              </c:ext>
            </c:extLst>
          </c:dPt>
          <c:dPt>
            <c:idx val="6"/>
            <c:bubble3D val="0"/>
            <c:spPr>
              <a:solidFill>
                <a:srgbClr val="098E7E"/>
              </a:solidFill>
              <a:ln>
                <a:solidFill>
                  <a:schemeClr val="bg1"/>
                </a:solidFill>
              </a:ln>
              <a:effectLst/>
            </c:spPr>
            <c:extLst>
              <c:ext xmlns:c16="http://schemas.microsoft.com/office/drawing/2014/chart" uri="{C3380CC4-5D6E-409C-BE32-E72D297353CC}">
                <c16:uniqueId val="{0000000D-78E3-49DE-812D-2C0D0FEC3C09}"/>
              </c:ext>
            </c:extLst>
          </c:dPt>
          <c:dPt>
            <c:idx val="7"/>
            <c:bubble3D val="0"/>
            <c:spPr>
              <a:solidFill>
                <a:srgbClr val="00C0AE"/>
              </a:solidFill>
              <a:ln>
                <a:solidFill>
                  <a:schemeClr val="bg1"/>
                </a:solidFill>
              </a:ln>
              <a:effectLst/>
            </c:spPr>
            <c:extLst>
              <c:ext xmlns:c16="http://schemas.microsoft.com/office/drawing/2014/chart" uri="{C3380CC4-5D6E-409C-BE32-E72D297353CC}">
                <c16:uniqueId val="{0000000F-78E3-49DE-812D-2C0D0FEC3C09}"/>
              </c:ext>
            </c:extLst>
          </c:dPt>
          <c:dPt>
            <c:idx val="8"/>
            <c:bubble3D val="0"/>
            <c:spPr>
              <a:solidFill>
                <a:srgbClr val="AB0D82"/>
              </a:solidFill>
              <a:ln>
                <a:solidFill>
                  <a:schemeClr val="bg1"/>
                </a:solidFill>
              </a:ln>
              <a:effectLst/>
            </c:spPr>
            <c:extLst>
              <c:ext xmlns:c16="http://schemas.microsoft.com/office/drawing/2014/chart" uri="{C3380CC4-5D6E-409C-BE32-E72D297353CC}">
                <c16:uniqueId val="{00000011-78E3-49DE-812D-2C0D0FEC3C09}"/>
              </c:ext>
            </c:extLst>
          </c:dPt>
          <c:dPt>
            <c:idx val="9"/>
            <c:bubble3D val="0"/>
            <c:spPr>
              <a:solidFill>
                <a:srgbClr val="FD349C"/>
              </a:solidFill>
              <a:ln>
                <a:solidFill>
                  <a:schemeClr val="bg1"/>
                </a:solidFill>
              </a:ln>
              <a:effectLst/>
            </c:spPr>
            <c:extLst>
              <c:ext xmlns:c16="http://schemas.microsoft.com/office/drawing/2014/chart" uri="{C3380CC4-5D6E-409C-BE32-E72D297353CC}">
                <c16:uniqueId val="{00000013-78E3-49DE-812D-2C0D0FEC3C09}"/>
              </c:ext>
            </c:extLst>
          </c:dPt>
          <c:dLbls>
            <c:delete val="1"/>
          </c:dLbls>
          <c:cat>
            <c:strRef>
              <c:f>Sheet1!$A$2:$A$11</c:f>
              <c:strCache>
                <c:ptCount val="10"/>
                <c:pt idx="0">
                  <c:v>Label 1</c:v>
                </c:pt>
                <c:pt idx="1">
                  <c:v>Label 2</c:v>
                </c:pt>
                <c:pt idx="2">
                  <c:v>Label 3</c:v>
                </c:pt>
                <c:pt idx="3">
                  <c:v>Label 4</c:v>
                </c:pt>
                <c:pt idx="4">
                  <c:v>Label 5</c:v>
                </c:pt>
                <c:pt idx="5">
                  <c:v>Label 6</c:v>
                </c:pt>
                <c:pt idx="6">
                  <c:v>Label 7</c:v>
                </c:pt>
                <c:pt idx="7">
                  <c:v>Label 8</c:v>
                </c:pt>
                <c:pt idx="8">
                  <c:v>Label 9</c:v>
                </c:pt>
                <c:pt idx="9">
                  <c:v>Label 10</c:v>
                </c:pt>
              </c:strCache>
            </c:strRef>
          </c:cat>
          <c:val>
            <c:numRef>
              <c:f>Sheet1!$B$2:$B$11</c:f>
              <c:numCache>
                <c:formatCode>General</c:formatCode>
                <c:ptCount val="10"/>
                <c:pt idx="0">
                  <c:v>1</c:v>
                </c:pt>
                <c:pt idx="1">
                  <c:v>1</c:v>
                </c:pt>
                <c:pt idx="2">
                  <c:v>1</c:v>
                </c:pt>
                <c:pt idx="3">
                  <c:v>1</c:v>
                </c:pt>
                <c:pt idx="4">
                  <c:v>1</c:v>
                </c:pt>
                <c:pt idx="5">
                  <c:v>1</c:v>
                </c:pt>
                <c:pt idx="6">
                  <c:v>1</c:v>
                </c:pt>
                <c:pt idx="7">
                  <c:v>1</c:v>
                </c:pt>
                <c:pt idx="8">
                  <c:v>1</c:v>
                </c:pt>
                <c:pt idx="9">
                  <c:v>1</c:v>
                </c:pt>
              </c:numCache>
            </c:numRef>
          </c:val>
          <c:extLst>
            <c:ext xmlns:c16="http://schemas.microsoft.com/office/drawing/2014/chart" uri="{C3380CC4-5D6E-409C-BE32-E72D297353CC}">
              <c16:uniqueId val="{00000014-78E3-49DE-812D-2C0D0FEC3C09}"/>
            </c:ext>
          </c:extLst>
        </c:ser>
        <c:dLbls>
          <c:showLegendKey val="0"/>
          <c:showVal val="1"/>
          <c:showCatName val="0"/>
          <c:showSerName val="0"/>
          <c:showPercent val="0"/>
          <c:showBubbleSize val="0"/>
          <c:showLeaderLines val="1"/>
        </c:dLbls>
        <c:firstSliceAng val="0"/>
        <c:holeSize val="40"/>
      </c:doughnutChart>
      <c:spPr>
        <a:noFill/>
        <a:ln>
          <a:noFill/>
        </a:ln>
        <a:effectLst/>
      </c:spPr>
    </c:plotArea>
    <c:plotVisOnly val="1"/>
    <c:dispBlanksAs val="gap"/>
    <c:showDLblsOverMax val="0"/>
  </c:chart>
  <c:spPr>
    <a:noFill/>
    <a:ln w="6350" cap="flat" cmpd="sng" algn="ctr">
      <a:noFill/>
      <a:prstDash val="solid"/>
      <a:miter lim="800000"/>
    </a:ln>
    <a:effectLst/>
  </c:spPr>
  <c:txPr>
    <a:bodyPr/>
    <a:lstStyle/>
    <a:p>
      <a:pPr>
        <a:defRPr sz="1000" b="0" baseline="0">
          <a:latin typeface="+mn-lt"/>
          <a:cs typeface="Arial"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991774266349952E-4"/>
          <c:y val="0.18265546207998398"/>
          <c:w val="0.67142644748006319"/>
          <c:h val="0.81734453792001582"/>
        </c:manualLayout>
      </c:layout>
      <c:doughnutChart>
        <c:varyColors val="1"/>
        <c:ser>
          <c:idx val="0"/>
          <c:order val="0"/>
          <c:tx>
            <c:strRef>
              <c:f>Sheet1!$B$1</c:f>
              <c:strCache>
                <c:ptCount val="1"/>
                <c:pt idx="0">
                  <c:v>Column1</c:v>
                </c:pt>
              </c:strCache>
            </c:strRef>
          </c:tx>
          <c:spPr>
            <a:ln>
              <a:solidFill>
                <a:schemeClr val="bg1"/>
              </a:solidFill>
            </a:ln>
          </c:spPr>
          <c:dPt>
            <c:idx val="0"/>
            <c:bubble3D val="0"/>
            <c:spPr>
              <a:solidFill>
                <a:srgbClr val="00338D"/>
              </a:solidFill>
              <a:ln>
                <a:solidFill>
                  <a:schemeClr val="bg1"/>
                </a:solidFill>
              </a:ln>
              <a:effectLst/>
            </c:spPr>
            <c:extLst>
              <c:ext xmlns:c16="http://schemas.microsoft.com/office/drawing/2014/chart" uri="{C3380CC4-5D6E-409C-BE32-E72D297353CC}">
                <c16:uniqueId val="{00000001-78E3-49DE-812D-2C0D0FEC3C09}"/>
              </c:ext>
            </c:extLst>
          </c:dPt>
          <c:dPt>
            <c:idx val="1"/>
            <c:bubble3D val="0"/>
            <c:spPr>
              <a:solidFill>
                <a:schemeClr val="accent4"/>
              </a:solidFill>
              <a:ln>
                <a:solidFill>
                  <a:schemeClr val="bg1"/>
                </a:solidFill>
              </a:ln>
              <a:effectLst/>
            </c:spPr>
            <c:extLst>
              <c:ext xmlns:c16="http://schemas.microsoft.com/office/drawing/2014/chart" uri="{C3380CC4-5D6E-409C-BE32-E72D297353CC}">
                <c16:uniqueId val="{00000003-78E3-49DE-812D-2C0D0FEC3C09}"/>
              </c:ext>
            </c:extLst>
          </c:dPt>
          <c:dPt>
            <c:idx val="2"/>
            <c:bubble3D val="0"/>
            <c:spPr>
              <a:solidFill>
                <a:schemeClr val="accent1"/>
              </a:solidFill>
              <a:ln>
                <a:solidFill>
                  <a:schemeClr val="bg1"/>
                </a:solidFill>
              </a:ln>
              <a:effectLst/>
            </c:spPr>
            <c:extLst>
              <c:ext xmlns:c16="http://schemas.microsoft.com/office/drawing/2014/chart" uri="{C3380CC4-5D6E-409C-BE32-E72D297353CC}">
                <c16:uniqueId val="{00000005-78E3-49DE-812D-2C0D0FEC3C09}"/>
              </c:ext>
            </c:extLst>
          </c:dPt>
          <c:dPt>
            <c:idx val="3"/>
            <c:bubble3D val="0"/>
            <c:spPr>
              <a:solidFill>
                <a:srgbClr val="76D2FF"/>
              </a:solidFill>
              <a:ln>
                <a:solidFill>
                  <a:schemeClr val="bg1"/>
                </a:solidFill>
              </a:ln>
              <a:effectLst/>
            </c:spPr>
            <c:extLst>
              <c:ext xmlns:c16="http://schemas.microsoft.com/office/drawing/2014/chart" uri="{C3380CC4-5D6E-409C-BE32-E72D297353CC}">
                <c16:uniqueId val="{00000007-78E3-49DE-812D-2C0D0FEC3C09}"/>
              </c:ext>
            </c:extLst>
          </c:dPt>
          <c:dPt>
            <c:idx val="4"/>
            <c:bubble3D val="0"/>
            <c:spPr>
              <a:solidFill>
                <a:srgbClr val="510DBC"/>
              </a:solidFill>
              <a:ln>
                <a:solidFill>
                  <a:schemeClr val="bg1"/>
                </a:solidFill>
              </a:ln>
              <a:effectLst/>
            </c:spPr>
            <c:extLst>
              <c:ext xmlns:c16="http://schemas.microsoft.com/office/drawing/2014/chart" uri="{C3380CC4-5D6E-409C-BE32-E72D297353CC}">
                <c16:uniqueId val="{00000009-78E3-49DE-812D-2C0D0FEC3C09}"/>
              </c:ext>
            </c:extLst>
          </c:dPt>
          <c:dPt>
            <c:idx val="5"/>
            <c:bubble3D val="0"/>
            <c:spPr>
              <a:solidFill>
                <a:srgbClr val="B497FF"/>
              </a:solidFill>
              <a:ln>
                <a:solidFill>
                  <a:schemeClr val="bg1"/>
                </a:solidFill>
              </a:ln>
              <a:effectLst/>
            </c:spPr>
            <c:extLst>
              <c:ext xmlns:c16="http://schemas.microsoft.com/office/drawing/2014/chart" uri="{C3380CC4-5D6E-409C-BE32-E72D297353CC}">
                <c16:uniqueId val="{0000000B-78E3-49DE-812D-2C0D0FEC3C09}"/>
              </c:ext>
            </c:extLst>
          </c:dPt>
          <c:dPt>
            <c:idx val="6"/>
            <c:bubble3D val="0"/>
            <c:spPr>
              <a:solidFill>
                <a:srgbClr val="098E7E"/>
              </a:solidFill>
              <a:ln>
                <a:solidFill>
                  <a:schemeClr val="bg1"/>
                </a:solidFill>
              </a:ln>
              <a:effectLst/>
            </c:spPr>
            <c:extLst>
              <c:ext xmlns:c16="http://schemas.microsoft.com/office/drawing/2014/chart" uri="{C3380CC4-5D6E-409C-BE32-E72D297353CC}">
                <c16:uniqueId val="{0000000D-78E3-49DE-812D-2C0D0FEC3C09}"/>
              </c:ext>
            </c:extLst>
          </c:dPt>
          <c:dPt>
            <c:idx val="7"/>
            <c:bubble3D val="0"/>
            <c:spPr>
              <a:solidFill>
                <a:srgbClr val="00C0AE"/>
              </a:solidFill>
              <a:ln>
                <a:solidFill>
                  <a:schemeClr val="bg1"/>
                </a:solidFill>
              </a:ln>
              <a:effectLst/>
            </c:spPr>
            <c:extLst>
              <c:ext xmlns:c16="http://schemas.microsoft.com/office/drawing/2014/chart" uri="{C3380CC4-5D6E-409C-BE32-E72D297353CC}">
                <c16:uniqueId val="{0000000F-78E3-49DE-812D-2C0D0FEC3C09}"/>
              </c:ext>
            </c:extLst>
          </c:dPt>
          <c:dPt>
            <c:idx val="8"/>
            <c:bubble3D val="0"/>
            <c:spPr>
              <a:solidFill>
                <a:srgbClr val="AB0D82"/>
              </a:solidFill>
              <a:ln>
                <a:solidFill>
                  <a:schemeClr val="bg1"/>
                </a:solidFill>
              </a:ln>
              <a:effectLst/>
            </c:spPr>
            <c:extLst>
              <c:ext xmlns:c16="http://schemas.microsoft.com/office/drawing/2014/chart" uri="{C3380CC4-5D6E-409C-BE32-E72D297353CC}">
                <c16:uniqueId val="{00000011-78E3-49DE-812D-2C0D0FEC3C09}"/>
              </c:ext>
            </c:extLst>
          </c:dPt>
          <c:dPt>
            <c:idx val="9"/>
            <c:bubble3D val="0"/>
            <c:spPr>
              <a:solidFill>
                <a:srgbClr val="FD349C"/>
              </a:solidFill>
              <a:ln>
                <a:solidFill>
                  <a:schemeClr val="bg1"/>
                </a:solidFill>
              </a:ln>
              <a:effectLst/>
            </c:spPr>
            <c:extLst>
              <c:ext xmlns:c16="http://schemas.microsoft.com/office/drawing/2014/chart" uri="{C3380CC4-5D6E-409C-BE32-E72D297353CC}">
                <c16:uniqueId val="{00000013-78E3-49DE-812D-2C0D0FEC3C09}"/>
              </c:ext>
            </c:extLst>
          </c:dPt>
          <c:dLbls>
            <c:delete val="1"/>
          </c:dLbls>
          <c:cat>
            <c:strRef>
              <c:f>Sheet1!$A$2:$A$11</c:f>
              <c:strCache>
                <c:ptCount val="10"/>
                <c:pt idx="0">
                  <c:v>Label 1</c:v>
                </c:pt>
                <c:pt idx="1">
                  <c:v>Label 2</c:v>
                </c:pt>
                <c:pt idx="2">
                  <c:v>Label 3</c:v>
                </c:pt>
                <c:pt idx="3">
                  <c:v>Label 4</c:v>
                </c:pt>
                <c:pt idx="4">
                  <c:v>Label 5</c:v>
                </c:pt>
                <c:pt idx="5">
                  <c:v>Label 6</c:v>
                </c:pt>
                <c:pt idx="6">
                  <c:v>Label 7</c:v>
                </c:pt>
                <c:pt idx="7">
                  <c:v>Label 8</c:v>
                </c:pt>
                <c:pt idx="8">
                  <c:v>Label 9</c:v>
                </c:pt>
                <c:pt idx="9">
                  <c:v>Label 10</c:v>
                </c:pt>
              </c:strCache>
            </c:strRef>
          </c:cat>
          <c:val>
            <c:numRef>
              <c:f>Sheet1!$B$2:$B$11</c:f>
              <c:numCache>
                <c:formatCode>General</c:formatCode>
                <c:ptCount val="10"/>
                <c:pt idx="0">
                  <c:v>1</c:v>
                </c:pt>
                <c:pt idx="1">
                  <c:v>1</c:v>
                </c:pt>
                <c:pt idx="2">
                  <c:v>1</c:v>
                </c:pt>
                <c:pt idx="3">
                  <c:v>1</c:v>
                </c:pt>
                <c:pt idx="4">
                  <c:v>1</c:v>
                </c:pt>
                <c:pt idx="5">
                  <c:v>1</c:v>
                </c:pt>
                <c:pt idx="6">
                  <c:v>1</c:v>
                </c:pt>
                <c:pt idx="7">
                  <c:v>1</c:v>
                </c:pt>
                <c:pt idx="8">
                  <c:v>1</c:v>
                </c:pt>
                <c:pt idx="9">
                  <c:v>1</c:v>
                </c:pt>
              </c:numCache>
            </c:numRef>
          </c:val>
          <c:extLst>
            <c:ext xmlns:c16="http://schemas.microsoft.com/office/drawing/2014/chart" uri="{C3380CC4-5D6E-409C-BE32-E72D297353CC}">
              <c16:uniqueId val="{00000014-78E3-49DE-812D-2C0D0FEC3C09}"/>
            </c:ext>
          </c:extLst>
        </c:ser>
        <c:dLbls>
          <c:showLegendKey val="0"/>
          <c:showVal val="1"/>
          <c:showCatName val="0"/>
          <c:showSerName val="0"/>
          <c:showPercent val="0"/>
          <c:showBubbleSize val="0"/>
          <c:showLeaderLines val="1"/>
        </c:dLbls>
        <c:firstSliceAng val="0"/>
        <c:holeSize val="40"/>
      </c:doughnutChart>
      <c:spPr>
        <a:noFill/>
        <a:ln>
          <a:noFill/>
        </a:ln>
        <a:effectLst/>
      </c:spPr>
    </c:plotArea>
    <c:plotVisOnly val="1"/>
    <c:dispBlanksAs val="gap"/>
    <c:showDLblsOverMax val="0"/>
  </c:chart>
  <c:spPr>
    <a:noFill/>
    <a:ln w="6350" cap="flat" cmpd="sng" algn="ctr">
      <a:noFill/>
      <a:prstDash val="solid"/>
      <a:miter lim="800000"/>
    </a:ln>
    <a:effectLst/>
  </c:spPr>
  <c:txPr>
    <a:bodyPr/>
    <a:lstStyle/>
    <a:p>
      <a:pPr>
        <a:defRPr sz="1000" b="0" baseline="0">
          <a:latin typeface="+mn-lt"/>
          <a:cs typeface="Arial"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991774266349952E-4"/>
          <c:y val="0.18265546207998398"/>
          <c:w val="0.67142644748006319"/>
          <c:h val="0.81734453792001582"/>
        </c:manualLayout>
      </c:layout>
      <c:doughnutChart>
        <c:varyColors val="1"/>
        <c:ser>
          <c:idx val="0"/>
          <c:order val="0"/>
          <c:tx>
            <c:strRef>
              <c:f>Sheet1!$B$1</c:f>
              <c:strCache>
                <c:ptCount val="1"/>
                <c:pt idx="0">
                  <c:v>Column1</c:v>
                </c:pt>
              </c:strCache>
            </c:strRef>
          </c:tx>
          <c:spPr>
            <a:ln>
              <a:solidFill>
                <a:schemeClr val="bg1"/>
              </a:solidFill>
            </a:ln>
          </c:spPr>
          <c:dPt>
            <c:idx val="0"/>
            <c:bubble3D val="0"/>
            <c:spPr>
              <a:solidFill>
                <a:srgbClr val="00338D"/>
              </a:solidFill>
              <a:ln>
                <a:solidFill>
                  <a:schemeClr val="bg1"/>
                </a:solidFill>
              </a:ln>
              <a:effectLst/>
            </c:spPr>
            <c:extLst>
              <c:ext xmlns:c16="http://schemas.microsoft.com/office/drawing/2014/chart" uri="{C3380CC4-5D6E-409C-BE32-E72D297353CC}">
                <c16:uniqueId val="{00000001-78E3-49DE-812D-2C0D0FEC3C09}"/>
              </c:ext>
            </c:extLst>
          </c:dPt>
          <c:dPt>
            <c:idx val="1"/>
            <c:bubble3D val="0"/>
            <c:spPr>
              <a:solidFill>
                <a:schemeClr val="accent4"/>
              </a:solidFill>
              <a:ln>
                <a:solidFill>
                  <a:schemeClr val="bg1"/>
                </a:solidFill>
              </a:ln>
              <a:effectLst/>
            </c:spPr>
            <c:extLst>
              <c:ext xmlns:c16="http://schemas.microsoft.com/office/drawing/2014/chart" uri="{C3380CC4-5D6E-409C-BE32-E72D297353CC}">
                <c16:uniqueId val="{00000003-78E3-49DE-812D-2C0D0FEC3C09}"/>
              </c:ext>
            </c:extLst>
          </c:dPt>
          <c:dPt>
            <c:idx val="2"/>
            <c:bubble3D val="0"/>
            <c:spPr>
              <a:solidFill>
                <a:schemeClr val="accent1"/>
              </a:solidFill>
              <a:ln>
                <a:solidFill>
                  <a:schemeClr val="bg1"/>
                </a:solidFill>
              </a:ln>
              <a:effectLst/>
            </c:spPr>
            <c:extLst>
              <c:ext xmlns:c16="http://schemas.microsoft.com/office/drawing/2014/chart" uri="{C3380CC4-5D6E-409C-BE32-E72D297353CC}">
                <c16:uniqueId val="{00000005-78E3-49DE-812D-2C0D0FEC3C09}"/>
              </c:ext>
            </c:extLst>
          </c:dPt>
          <c:dPt>
            <c:idx val="3"/>
            <c:bubble3D val="0"/>
            <c:spPr>
              <a:solidFill>
                <a:srgbClr val="76D2FF"/>
              </a:solidFill>
              <a:ln>
                <a:solidFill>
                  <a:schemeClr val="bg1"/>
                </a:solidFill>
              </a:ln>
              <a:effectLst/>
            </c:spPr>
            <c:extLst>
              <c:ext xmlns:c16="http://schemas.microsoft.com/office/drawing/2014/chart" uri="{C3380CC4-5D6E-409C-BE32-E72D297353CC}">
                <c16:uniqueId val="{00000007-78E3-49DE-812D-2C0D0FEC3C09}"/>
              </c:ext>
            </c:extLst>
          </c:dPt>
          <c:dPt>
            <c:idx val="4"/>
            <c:bubble3D val="0"/>
            <c:spPr>
              <a:solidFill>
                <a:srgbClr val="510DBC"/>
              </a:solidFill>
              <a:ln>
                <a:solidFill>
                  <a:schemeClr val="bg1"/>
                </a:solidFill>
              </a:ln>
              <a:effectLst/>
            </c:spPr>
            <c:extLst>
              <c:ext xmlns:c16="http://schemas.microsoft.com/office/drawing/2014/chart" uri="{C3380CC4-5D6E-409C-BE32-E72D297353CC}">
                <c16:uniqueId val="{00000009-78E3-49DE-812D-2C0D0FEC3C09}"/>
              </c:ext>
            </c:extLst>
          </c:dPt>
          <c:dPt>
            <c:idx val="5"/>
            <c:bubble3D val="0"/>
            <c:spPr>
              <a:solidFill>
                <a:srgbClr val="B497FF"/>
              </a:solidFill>
              <a:ln>
                <a:solidFill>
                  <a:schemeClr val="bg1"/>
                </a:solidFill>
              </a:ln>
              <a:effectLst/>
            </c:spPr>
            <c:extLst>
              <c:ext xmlns:c16="http://schemas.microsoft.com/office/drawing/2014/chart" uri="{C3380CC4-5D6E-409C-BE32-E72D297353CC}">
                <c16:uniqueId val="{0000000B-78E3-49DE-812D-2C0D0FEC3C09}"/>
              </c:ext>
            </c:extLst>
          </c:dPt>
          <c:dPt>
            <c:idx val="6"/>
            <c:bubble3D val="0"/>
            <c:spPr>
              <a:solidFill>
                <a:srgbClr val="098E7E"/>
              </a:solidFill>
              <a:ln>
                <a:solidFill>
                  <a:schemeClr val="bg1"/>
                </a:solidFill>
              </a:ln>
              <a:effectLst/>
            </c:spPr>
            <c:extLst>
              <c:ext xmlns:c16="http://schemas.microsoft.com/office/drawing/2014/chart" uri="{C3380CC4-5D6E-409C-BE32-E72D297353CC}">
                <c16:uniqueId val="{0000000D-78E3-49DE-812D-2C0D0FEC3C09}"/>
              </c:ext>
            </c:extLst>
          </c:dPt>
          <c:dPt>
            <c:idx val="7"/>
            <c:bubble3D val="0"/>
            <c:spPr>
              <a:solidFill>
                <a:srgbClr val="00C0AE"/>
              </a:solidFill>
              <a:ln>
                <a:solidFill>
                  <a:schemeClr val="bg1"/>
                </a:solidFill>
              </a:ln>
              <a:effectLst/>
            </c:spPr>
            <c:extLst>
              <c:ext xmlns:c16="http://schemas.microsoft.com/office/drawing/2014/chart" uri="{C3380CC4-5D6E-409C-BE32-E72D297353CC}">
                <c16:uniqueId val="{0000000F-78E3-49DE-812D-2C0D0FEC3C09}"/>
              </c:ext>
            </c:extLst>
          </c:dPt>
          <c:dPt>
            <c:idx val="8"/>
            <c:bubble3D val="0"/>
            <c:spPr>
              <a:solidFill>
                <a:srgbClr val="AB0D82"/>
              </a:solidFill>
              <a:ln>
                <a:solidFill>
                  <a:schemeClr val="bg1"/>
                </a:solidFill>
              </a:ln>
              <a:effectLst/>
            </c:spPr>
            <c:extLst>
              <c:ext xmlns:c16="http://schemas.microsoft.com/office/drawing/2014/chart" uri="{C3380CC4-5D6E-409C-BE32-E72D297353CC}">
                <c16:uniqueId val="{00000011-78E3-49DE-812D-2C0D0FEC3C09}"/>
              </c:ext>
            </c:extLst>
          </c:dPt>
          <c:dPt>
            <c:idx val="9"/>
            <c:bubble3D val="0"/>
            <c:spPr>
              <a:solidFill>
                <a:srgbClr val="FD349C"/>
              </a:solidFill>
              <a:ln>
                <a:solidFill>
                  <a:schemeClr val="bg1"/>
                </a:solidFill>
              </a:ln>
              <a:effectLst/>
            </c:spPr>
            <c:extLst>
              <c:ext xmlns:c16="http://schemas.microsoft.com/office/drawing/2014/chart" uri="{C3380CC4-5D6E-409C-BE32-E72D297353CC}">
                <c16:uniqueId val="{00000013-78E3-49DE-812D-2C0D0FEC3C09}"/>
              </c:ext>
            </c:extLst>
          </c:dPt>
          <c:dLbls>
            <c:delete val="1"/>
          </c:dLbls>
          <c:cat>
            <c:strRef>
              <c:f>Sheet1!$A$2:$A$11</c:f>
              <c:strCache>
                <c:ptCount val="10"/>
                <c:pt idx="0">
                  <c:v>Label 1</c:v>
                </c:pt>
                <c:pt idx="1">
                  <c:v>Label 2</c:v>
                </c:pt>
                <c:pt idx="2">
                  <c:v>Label 3</c:v>
                </c:pt>
                <c:pt idx="3">
                  <c:v>Label 4</c:v>
                </c:pt>
                <c:pt idx="4">
                  <c:v>Label 5</c:v>
                </c:pt>
                <c:pt idx="5">
                  <c:v>Label 6</c:v>
                </c:pt>
                <c:pt idx="6">
                  <c:v>Label 7</c:v>
                </c:pt>
                <c:pt idx="7">
                  <c:v>Label 8</c:v>
                </c:pt>
                <c:pt idx="8">
                  <c:v>Label 9</c:v>
                </c:pt>
                <c:pt idx="9">
                  <c:v>Label 10</c:v>
                </c:pt>
              </c:strCache>
            </c:strRef>
          </c:cat>
          <c:val>
            <c:numRef>
              <c:f>Sheet1!$B$2:$B$11</c:f>
              <c:numCache>
                <c:formatCode>General</c:formatCode>
                <c:ptCount val="10"/>
                <c:pt idx="0">
                  <c:v>1</c:v>
                </c:pt>
                <c:pt idx="1">
                  <c:v>1</c:v>
                </c:pt>
                <c:pt idx="2">
                  <c:v>1</c:v>
                </c:pt>
                <c:pt idx="3">
                  <c:v>1</c:v>
                </c:pt>
                <c:pt idx="4">
                  <c:v>1</c:v>
                </c:pt>
                <c:pt idx="5">
                  <c:v>1</c:v>
                </c:pt>
                <c:pt idx="6">
                  <c:v>1</c:v>
                </c:pt>
                <c:pt idx="7">
                  <c:v>1</c:v>
                </c:pt>
                <c:pt idx="8">
                  <c:v>1</c:v>
                </c:pt>
                <c:pt idx="9">
                  <c:v>1</c:v>
                </c:pt>
              </c:numCache>
            </c:numRef>
          </c:val>
          <c:extLst>
            <c:ext xmlns:c16="http://schemas.microsoft.com/office/drawing/2014/chart" uri="{C3380CC4-5D6E-409C-BE32-E72D297353CC}">
              <c16:uniqueId val="{00000014-78E3-49DE-812D-2C0D0FEC3C09}"/>
            </c:ext>
          </c:extLst>
        </c:ser>
        <c:dLbls>
          <c:showLegendKey val="0"/>
          <c:showVal val="1"/>
          <c:showCatName val="0"/>
          <c:showSerName val="0"/>
          <c:showPercent val="0"/>
          <c:showBubbleSize val="0"/>
          <c:showLeaderLines val="1"/>
        </c:dLbls>
        <c:firstSliceAng val="0"/>
        <c:holeSize val="40"/>
      </c:doughnutChart>
      <c:spPr>
        <a:noFill/>
        <a:ln>
          <a:noFill/>
        </a:ln>
        <a:effectLst/>
      </c:spPr>
    </c:plotArea>
    <c:plotVisOnly val="1"/>
    <c:dispBlanksAs val="gap"/>
    <c:showDLblsOverMax val="0"/>
  </c:chart>
  <c:spPr>
    <a:noFill/>
    <a:ln w="6350" cap="flat" cmpd="sng" algn="ctr">
      <a:noFill/>
      <a:prstDash val="solid"/>
      <a:miter lim="800000"/>
    </a:ln>
    <a:effectLst/>
  </c:spPr>
  <c:txPr>
    <a:bodyPr/>
    <a:lstStyle/>
    <a:p>
      <a:pPr>
        <a:defRPr sz="1000" b="0" baseline="0">
          <a:latin typeface="+mn-lt"/>
          <a:cs typeface="Arial"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A311A7-E63F-8B44-C40A-6B0BDBD1F610}"/>
              </a:ext>
            </a:extLst>
          </p:cNvPr>
          <p:cNvSpPr>
            <a:spLocks noGrp="1"/>
          </p:cNvSpPr>
          <p:nvPr>
            <p:ph type="hdr" sz="quarter"/>
          </p:nvPr>
        </p:nvSpPr>
        <p:spPr>
          <a:xfrm>
            <a:off x="0" y="0"/>
            <a:ext cx="2933700" cy="496888"/>
          </a:xfrm>
          <a:prstGeom prst="rect">
            <a:avLst/>
          </a:prstGeom>
        </p:spPr>
        <p:txBody>
          <a:bodyPr vert="horz" lIns="91440" tIns="45720" rIns="91440" bIns="45720" rtlCol="0"/>
          <a:lstStyle>
            <a:lvl1pPr algn="l">
              <a:defRPr sz="1200"/>
            </a:lvl1pPr>
          </a:lstStyle>
          <a:p>
            <a:endParaRPr lang="en-SG"/>
          </a:p>
        </p:txBody>
      </p:sp>
      <p:sp>
        <p:nvSpPr>
          <p:cNvPr id="3" name="Date Placeholder 2">
            <a:extLst>
              <a:ext uri="{FF2B5EF4-FFF2-40B4-BE49-F238E27FC236}">
                <a16:creationId xmlns:a16="http://schemas.microsoft.com/office/drawing/2014/main" id="{666D6F35-DF68-1B48-36B0-B7E04084BED8}"/>
              </a:ext>
            </a:extLst>
          </p:cNvPr>
          <p:cNvSpPr>
            <a:spLocks noGrp="1"/>
          </p:cNvSpPr>
          <p:nvPr>
            <p:ph type="dt" sz="quarter" idx="1"/>
          </p:nvPr>
        </p:nvSpPr>
        <p:spPr>
          <a:xfrm>
            <a:off x="3835400" y="0"/>
            <a:ext cx="2933700" cy="496888"/>
          </a:xfrm>
          <a:prstGeom prst="rect">
            <a:avLst/>
          </a:prstGeom>
        </p:spPr>
        <p:txBody>
          <a:bodyPr vert="horz" lIns="91440" tIns="45720" rIns="91440" bIns="45720" rtlCol="0"/>
          <a:lstStyle>
            <a:lvl1pPr algn="r">
              <a:defRPr sz="1200"/>
            </a:lvl1pPr>
          </a:lstStyle>
          <a:p>
            <a:fld id="{BB080658-CA4A-4613-A534-772EF9A55A62}" type="datetimeFigureOut">
              <a:rPr lang="en-SG" smtClean="0"/>
              <a:t>26/10/2023</a:t>
            </a:fld>
            <a:endParaRPr lang="en-SG"/>
          </a:p>
        </p:txBody>
      </p:sp>
      <p:sp>
        <p:nvSpPr>
          <p:cNvPr id="4" name="Footer Placeholder 3">
            <a:extLst>
              <a:ext uri="{FF2B5EF4-FFF2-40B4-BE49-F238E27FC236}">
                <a16:creationId xmlns:a16="http://schemas.microsoft.com/office/drawing/2014/main" id="{28ABF336-5830-40CC-DB03-7876E17F386C}"/>
              </a:ext>
            </a:extLst>
          </p:cNvPr>
          <p:cNvSpPr>
            <a:spLocks noGrp="1"/>
          </p:cNvSpPr>
          <p:nvPr>
            <p:ph type="ftr" sz="quarter" idx="2"/>
          </p:nvPr>
        </p:nvSpPr>
        <p:spPr>
          <a:xfrm>
            <a:off x="0" y="9405938"/>
            <a:ext cx="2933700" cy="496887"/>
          </a:xfrm>
          <a:prstGeom prst="rect">
            <a:avLst/>
          </a:prstGeom>
        </p:spPr>
        <p:txBody>
          <a:bodyPr vert="horz" lIns="91440" tIns="45720" rIns="91440" bIns="45720" rtlCol="0" anchor="b"/>
          <a:lstStyle>
            <a:lvl1pPr algn="l">
              <a:defRPr sz="1200"/>
            </a:lvl1pPr>
          </a:lstStyle>
          <a:p>
            <a:endParaRPr lang="en-SG"/>
          </a:p>
        </p:txBody>
      </p:sp>
      <p:sp>
        <p:nvSpPr>
          <p:cNvPr id="5" name="Slide Number Placeholder 4">
            <a:extLst>
              <a:ext uri="{FF2B5EF4-FFF2-40B4-BE49-F238E27FC236}">
                <a16:creationId xmlns:a16="http://schemas.microsoft.com/office/drawing/2014/main" id="{CAB1951D-FF1E-9ACB-9BCD-DC952DE6F637}"/>
              </a:ext>
            </a:extLst>
          </p:cNvPr>
          <p:cNvSpPr>
            <a:spLocks noGrp="1"/>
          </p:cNvSpPr>
          <p:nvPr>
            <p:ph type="sldNum" sz="quarter" idx="3"/>
          </p:nvPr>
        </p:nvSpPr>
        <p:spPr>
          <a:xfrm>
            <a:off x="3835400" y="9405938"/>
            <a:ext cx="2933700" cy="496887"/>
          </a:xfrm>
          <a:prstGeom prst="rect">
            <a:avLst/>
          </a:prstGeom>
        </p:spPr>
        <p:txBody>
          <a:bodyPr vert="horz" lIns="91440" tIns="45720" rIns="91440" bIns="45720" rtlCol="0" anchor="b"/>
          <a:lstStyle>
            <a:lvl1pPr algn="r">
              <a:defRPr sz="1200"/>
            </a:lvl1pPr>
          </a:lstStyle>
          <a:p>
            <a:fld id="{4BE84F83-7734-402B-A8F0-CCD697F30816}" type="slidenum">
              <a:rPr lang="en-SG" smtClean="0"/>
              <a:t>‹#›</a:t>
            </a:fld>
            <a:endParaRPr lang="en-SG"/>
          </a:p>
        </p:txBody>
      </p:sp>
    </p:spTree>
    <p:extLst>
      <p:ext uri="{BB962C8B-B14F-4D97-AF65-F5344CB8AC3E}">
        <p14:creationId xmlns:p14="http://schemas.microsoft.com/office/powerpoint/2010/main" val="1417174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34703" cy="495696"/>
          </a:xfrm>
          <a:prstGeom prst="rect">
            <a:avLst/>
          </a:prstGeom>
        </p:spPr>
        <p:txBody>
          <a:bodyPr vert="horz" lIns="91157" tIns="45578" rIns="91157" bIns="45578" rtlCol="0"/>
          <a:lstStyle>
            <a:lvl1pPr algn="l">
              <a:defRPr sz="1200"/>
            </a:lvl1pPr>
          </a:lstStyle>
          <a:p>
            <a:endParaRPr lang="en-GB" dirty="0"/>
          </a:p>
        </p:txBody>
      </p:sp>
      <p:sp>
        <p:nvSpPr>
          <p:cNvPr id="3" name="Date Placeholder 2"/>
          <p:cNvSpPr>
            <a:spLocks noGrp="1"/>
          </p:cNvSpPr>
          <p:nvPr>
            <p:ph type="dt" idx="1"/>
          </p:nvPr>
        </p:nvSpPr>
        <p:spPr>
          <a:xfrm>
            <a:off x="3834404" y="0"/>
            <a:ext cx="2934703" cy="495696"/>
          </a:xfrm>
          <a:prstGeom prst="rect">
            <a:avLst/>
          </a:prstGeom>
        </p:spPr>
        <p:txBody>
          <a:bodyPr vert="horz" lIns="91157" tIns="45578" rIns="91157" bIns="45578" rtlCol="0"/>
          <a:lstStyle>
            <a:lvl1pPr algn="r">
              <a:defRPr sz="1200"/>
            </a:lvl1pPr>
          </a:lstStyle>
          <a:p>
            <a:fld id="{4C1CF2C5-6B32-4F7B-A588-523CDC999371}" type="datetimeFigureOut">
              <a:rPr lang="en-GB" smtClean="0"/>
              <a:t>26/10/2023</a:t>
            </a:fld>
            <a:endParaRPr lang="en-GB" dirty="0"/>
          </a:p>
        </p:txBody>
      </p:sp>
      <p:sp>
        <p:nvSpPr>
          <p:cNvPr id="4" name="Slide Image Placeholder 3"/>
          <p:cNvSpPr>
            <a:spLocks noGrp="1" noRot="1" noChangeAspect="1"/>
          </p:cNvSpPr>
          <p:nvPr>
            <p:ph type="sldImg" idx="2"/>
          </p:nvPr>
        </p:nvSpPr>
        <p:spPr>
          <a:xfrm>
            <a:off x="973138" y="1238250"/>
            <a:ext cx="4824412" cy="3341688"/>
          </a:xfrm>
          <a:prstGeom prst="rect">
            <a:avLst/>
          </a:prstGeom>
          <a:noFill/>
          <a:ln w="12700">
            <a:solidFill>
              <a:prstClr val="black"/>
            </a:solidFill>
          </a:ln>
        </p:spPr>
        <p:txBody>
          <a:bodyPr vert="horz" lIns="91157" tIns="45578" rIns="91157" bIns="45578" rtlCol="0" anchor="ctr"/>
          <a:lstStyle/>
          <a:p>
            <a:endParaRPr lang="en-GB" dirty="0"/>
          </a:p>
        </p:txBody>
      </p:sp>
      <p:sp>
        <p:nvSpPr>
          <p:cNvPr id="5" name="Notes Placeholder 4"/>
          <p:cNvSpPr>
            <a:spLocks noGrp="1"/>
          </p:cNvSpPr>
          <p:nvPr>
            <p:ph type="body" sz="quarter" idx="3"/>
          </p:nvPr>
        </p:nvSpPr>
        <p:spPr>
          <a:xfrm>
            <a:off x="676753" y="4765330"/>
            <a:ext cx="5417183" cy="3899049"/>
          </a:xfrm>
          <a:prstGeom prst="rect">
            <a:avLst/>
          </a:prstGeom>
        </p:spPr>
        <p:txBody>
          <a:bodyPr vert="horz" lIns="91157" tIns="45578" rIns="91157" bIns="4557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07129"/>
            <a:ext cx="2934703" cy="495696"/>
          </a:xfrm>
          <a:prstGeom prst="rect">
            <a:avLst/>
          </a:prstGeom>
        </p:spPr>
        <p:txBody>
          <a:bodyPr vert="horz" lIns="91157" tIns="45578" rIns="91157" bIns="45578"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34404" y="9407129"/>
            <a:ext cx="2934703" cy="495696"/>
          </a:xfrm>
          <a:prstGeom prst="rect">
            <a:avLst/>
          </a:prstGeom>
        </p:spPr>
        <p:txBody>
          <a:bodyPr vert="horz" lIns="91157" tIns="45578" rIns="91157" bIns="45578" rtlCol="0" anchor="b"/>
          <a:lstStyle>
            <a:lvl1pPr algn="r">
              <a:defRPr sz="1200"/>
            </a:lvl1pPr>
          </a:lstStyle>
          <a:p>
            <a:fld id="{20980855-28F8-45D1-A853-FD7F1B16F473}" type="slidenum">
              <a:rPr lang="en-GB" smtClean="0"/>
              <a:t>‹#›</a:t>
            </a:fld>
            <a:endParaRPr lang="en-GB" dirty="0"/>
          </a:p>
        </p:txBody>
      </p:sp>
    </p:spTree>
    <p:extLst>
      <p:ext uri="{BB962C8B-B14F-4D97-AF65-F5344CB8AC3E}">
        <p14:creationId xmlns:p14="http://schemas.microsoft.com/office/powerpoint/2010/main" val="1045065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73138" y="1238250"/>
            <a:ext cx="4824412" cy="33416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980855-28F8-45D1-A853-FD7F1B16F473}" type="slidenum">
              <a:rPr lang="en-GB" smtClean="0"/>
              <a:t>6</a:t>
            </a:fld>
            <a:endParaRPr lang="en-GB" dirty="0"/>
          </a:p>
        </p:txBody>
      </p:sp>
    </p:spTree>
    <p:extLst>
      <p:ext uri="{BB962C8B-B14F-4D97-AF65-F5344CB8AC3E}">
        <p14:creationId xmlns:p14="http://schemas.microsoft.com/office/powerpoint/2010/main" val="3069747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73138" y="1238250"/>
            <a:ext cx="4824412" cy="33416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980855-28F8-45D1-A853-FD7F1B16F473}" type="slidenum">
              <a:rPr lang="en-GB" smtClean="0"/>
              <a:t>7</a:t>
            </a:fld>
            <a:endParaRPr lang="en-GB" dirty="0"/>
          </a:p>
        </p:txBody>
      </p:sp>
    </p:spTree>
    <p:extLst>
      <p:ext uri="{BB962C8B-B14F-4D97-AF65-F5344CB8AC3E}">
        <p14:creationId xmlns:p14="http://schemas.microsoft.com/office/powerpoint/2010/main" val="4035562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73138" y="1238250"/>
            <a:ext cx="4824412" cy="33416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980855-28F8-45D1-A853-FD7F1B16F473}" type="slidenum">
              <a:rPr lang="en-GB" smtClean="0"/>
              <a:t>8</a:t>
            </a:fld>
            <a:endParaRPr lang="en-GB" dirty="0"/>
          </a:p>
        </p:txBody>
      </p:sp>
    </p:spTree>
    <p:extLst>
      <p:ext uri="{BB962C8B-B14F-4D97-AF65-F5344CB8AC3E}">
        <p14:creationId xmlns:p14="http://schemas.microsoft.com/office/powerpoint/2010/main" val="3763819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73138" y="1238250"/>
            <a:ext cx="4824412" cy="33416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980855-28F8-45D1-A853-FD7F1B16F473}" type="slidenum">
              <a:rPr lang="en-GB" smtClean="0"/>
              <a:t>9</a:t>
            </a:fld>
            <a:endParaRPr lang="en-GB" dirty="0"/>
          </a:p>
        </p:txBody>
      </p:sp>
    </p:spTree>
    <p:extLst>
      <p:ext uri="{BB962C8B-B14F-4D97-AF65-F5344CB8AC3E}">
        <p14:creationId xmlns:p14="http://schemas.microsoft.com/office/powerpoint/2010/main" val="1793004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73138" y="1238250"/>
            <a:ext cx="4824412" cy="33416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499761-A620-481A-82AC-49E9B2CADB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99542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4.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sv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4.sv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4.svg"/></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9.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2.sv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slideMaster" Target="../slideMasters/slideMaster2.xml"/><Relationship Id="rId1" Type="http://schemas.openxmlformats.org/officeDocument/2006/relationships/tags" Target="../tags/tag1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www.facebook.com/kpmgsg" TargetMode="External"/><Relationship Id="rId7" Type="http://schemas.openxmlformats.org/officeDocument/2006/relationships/hyperlink" Target="https://twitter.com/kpmgsingapore" TargetMode="External"/><Relationship Id="rId2" Type="http://schemas.openxmlformats.org/officeDocument/2006/relationships/slideMaster" Target="../slideMasters/slideMaster2.xml"/><Relationship Id="rId1" Type="http://schemas.openxmlformats.org/officeDocument/2006/relationships/tags" Target="../tags/tag14.xml"/><Relationship Id="rId6" Type="http://schemas.openxmlformats.org/officeDocument/2006/relationships/image" Target="../media/image8.png"/><Relationship Id="rId5" Type="http://schemas.openxmlformats.org/officeDocument/2006/relationships/hyperlink" Target="https://www.linkedin.com/company/kpmg-singapore" TargetMode="External"/><Relationship Id="rId10"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hyperlink" Target="https://www.youtube.com/user/KPMGinSingapore/videos" TargetMode="Externa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slideMaster" Target="../slideMasters/slideMaster4.xml"/><Relationship Id="rId1" Type="http://schemas.openxmlformats.org/officeDocument/2006/relationships/tags" Target="../tags/tag2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www.facebook.com/kpmgsg" TargetMode="External"/><Relationship Id="rId7" Type="http://schemas.openxmlformats.org/officeDocument/2006/relationships/hyperlink" Target="https://twitter.com/kpmgsingapore" TargetMode="External"/><Relationship Id="rId2" Type="http://schemas.openxmlformats.org/officeDocument/2006/relationships/slideMaster" Target="../slideMasters/slideMaster4.xml"/><Relationship Id="rId1" Type="http://schemas.openxmlformats.org/officeDocument/2006/relationships/tags" Target="../tags/tag23.xml"/><Relationship Id="rId6" Type="http://schemas.openxmlformats.org/officeDocument/2006/relationships/image" Target="../media/image8.png"/><Relationship Id="rId5" Type="http://schemas.openxmlformats.org/officeDocument/2006/relationships/hyperlink" Target="https://www.linkedin.com/company/kpmg-singapore" TargetMode="External"/><Relationship Id="rId10"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hyperlink" Target="https://www.youtube.com/user/KPMGinSingapore/videos" TargetMode="Externa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_KPMG Blue">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1D98743-3EF8-413A-9CBB-30850973E8BB}"/>
              </a:ext>
            </a:extLst>
          </p:cNvPr>
          <p:cNvSpPr>
            <a:spLocks noChangeAspect="1"/>
          </p:cNvSpPr>
          <p:nvPr userDrawn="1"/>
        </p:nvSpPr>
        <p:spPr>
          <a:xfrm>
            <a:off x="814388" y="1263838"/>
            <a:ext cx="6848979" cy="4757550"/>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6" name="Title 1">
            <a:extLst>
              <a:ext uri="{FF2B5EF4-FFF2-40B4-BE49-F238E27FC236}">
                <a16:creationId xmlns:a16="http://schemas.microsoft.com/office/drawing/2014/main" id="{0DB1EF8C-856B-44C9-8EC4-D91C07220FCD}"/>
              </a:ext>
            </a:extLst>
          </p:cNvPr>
          <p:cNvSpPr>
            <a:spLocks noGrp="1"/>
          </p:cNvSpPr>
          <p:nvPr>
            <p:ph type="ctrTitle" hasCustomPrompt="1"/>
          </p:nvPr>
        </p:nvSpPr>
        <p:spPr>
          <a:xfrm>
            <a:off x="1061200" y="1514264"/>
            <a:ext cx="6356890" cy="3240000"/>
          </a:xfrm>
        </p:spPr>
        <p:txBody>
          <a:bodyPr anchor="t" anchorCtr="0"/>
          <a:lstStyle>
            <a:lvl1pPr algn="l">
              <a:defRPr sz="6000" baseline="0">
                <a:solidFill>
                  <a:schemeClr val="bg1"/>
                </a:solidFill>
              </a:defRPr>
            </a:lvl1pPr>
          </a:lstStyle>
          <a:p>
            <a:r>
              <a:rPr lang="en-GB" dirty="0"/>
              <a:t>Title slide text only</a:t>
            </a:r>
            <a:endParaRPr lang="en-US" dirty="0"/>
          </a:p>
        </p:txBody>
      </p:sp>
      <p:sp>
        <p:nvSpPr>
          <p:cNvPr id="7" name="Text Placeholder 3">
            <a:extLst>
              <a:ext uri="{FF2B5EF4-FFF2-40B4-BE49-F238E27FC236}">
                <a16:creationId xmlns:a16="http://schemas.microsoft.com/office/drawing/2014/main" id="{0F1FDD6A-6C02-4DA3-A99C-D3A904F5190B}"/>
              </a:ext>
            </a:extLst>
          </p:cNvPr>
          <p:cNvSpPr>
            <a:spLocks noGrp="1"/>
          </p:cNvSpPr>
          <p:nvPr>
            <p:ph type="body" sz="quarter" idx="11"/>
          </p:nvPr>
        </p:nvSpPr>
        <p:spPr>
          <a:xfrm>
            <a:off x="1061200" y="4968802"/>
            <a:ext cx="6356890" cy="810000"/>
          </a:xfrm>
        </p:spPr>
        <p:txBody>
          <a:bodyPr anchor="b"/>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pic>
        <p:nvPicPr>
          <p:cNvPr id="8" name="Graphic 7">
            <a:extLst>
              <a:ext uri="{FF2B5EF4-FFF2-40B4-BE49-F238E27FC236}">
                <a16:creationId xmlns:a16="http://schemas.microsoft.com/office/drawing/2014/main" id="{A7571952-42C4-4996-A914-4EB77901A3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4389" y="313438"/>
            <a:ext cx="786440" cy="316800"/>
          </a:xfrm>
          <a:prstGeom prst="rect">
            <a:avLst/>
          </a:prstGeom>
        </p:spPr>
      </p:pic>
    </p:spTree>
    <p:extLst>
      <p:ext uri="{BB962C8B-B14F-4D97-AF65-F5344CB8AC3E}">
        <p14:creationId xmlns:p14="http://schemas.microsoft.com/office/powerpoint/2010/main" val="289476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Letter continuatio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1422400"/>
            <a:ext cx="4378758" cy="365356"/>
          </a:xfrm>
        </p:spPr>
        <p:txBody>
          <a:bodyPr lIns="0" tIns="0" rIns="0" bIns="0"/>
          <a:lstStyle>
            <a:lvl1pPr>
              <a:spcAft>
                <a:spcPts val="300"/>
              </a:spcAft>
              <a:defRPr sz="799"/>
            </a:lvl1pPr>
            <a:lvl2pPr>
              <a:spcAft>
                <a:spcPts val="300"/>
              </a:spcAft>
              <a:defRPr sz="799"/>
            </a:lvl2pPr>
            <a:lvl3pPr>
              <a:spcAft>
                <a:spcPts val="300"/>
              </a:spcAft>
              <a:defRPr sz="799"/>
            </a:lvl3pPr>
            <a:lvl4pPr>
              <a:spcAft>
                <a:spcPts val="300"/>
              </a:spcAft>
              <a:defRPr sz="799"/>
            </a:lvl4pPr>
            <a:lvl5pPr>
              <a:spcAft>
                <a:spcPts val="300"/>
              </a:spcAft>
              <a:defRPr sz="799"/>
            </a:lvl5pPr>
          </a:lstStyle>
          <a:p>
            <a:pPr lvl="0"/>
            <a:r>
              <a:rPr lang="en-US"/>
              <a:t>Click to edit Master text styles</a:t>
            </a:r>
          </a:p>
          <a:p>
            <a:pPr lvl="1"/>
            <a:r>
              <a:rPr lang="en-US"/>
              <a:t>Second level</a:t>
            </a:r>
          </a:p>
        </p:txBody>
      </p:sp>
      <p:sp>
        <p:nvSpPr>
          <p:cNvPr id="26" name="Text Placeholder 24"/>
          <p:cNvSpPr>
            <a:spLocks noGrp="1"/>
          </p:cNvSpPr>
          <p:nvPr>
            <p:ph type="body" sz="quarter" idx="15"/>
          </p:nvPr>
        </p:nvSpPr>
        <p:spPr>
          <a:xfrm>
            <a:off x="488950" y="1422400"/>
            <a:ext cx="4370388" cy="365356"/>
          </a:xfrm>
        </p:spPr>
        <p:txBody>
          <a:bodyPr/>
          <a:lstStyle>
            <a:lvl1pPr>
              <a:spcAft>
                <a:spcPts val="300"/>
              </a:spcAft>
              <a:defRPr sz="799"/>
            </a:lvl1pPr>
            <a:lvl2pPr>
              <a:spcAft>
                <a:spcPts val="300"/>
              </a:spcAft>
              <a:defRPr sz="799"/>
            </a:lvl2pPr>
            <a:lvl3pPr>
              <a:spcAft>
                <a:spcPts val="300"/>
              </a:spcAft>
              <a:defRPr sz="799"/>
            </a:lvl3pPr>
            <a:lvl4pPr>
              <a:spcAft>
                <a:spcPts val="300"/>
              </a:spcAft>
              <a:defRPr sz="799"/>
            </a:lvl4pPr>
            <a:lvl5pPr>
              <a:spcAft>
                <a:spcPts val="300"/>
              </a:spcAft>
              <a:defRPr sz="799"/>
            </a:lvl5pPr>
          </a:lstStyle>
          <a:p>
            <a:pPr lvl="0"/>
            <a:r>
              <a:rPr lang="en-US" dirty="0"/>
              <a:t>Click to edit Master text styles</a:t>
            </a:r>
          </a:p>
          <a:p>
            <a:pPr lvl="1"/>
            <a:r>
              <a:rPr lang="en-US" dirty="0"/>
              <a:t>Second level</a:t>
            </a:r>
          </a:p>
        </p:txBody>
      </p:sp>
      <p:sp>
        <p:nvSpPr>
          <p:cNvPr id="19" name="Text Placeholder 8"/>
          <p:cNvSpPr>
            <a:spLocks noGrp="1"/>
          </p:cNvSpPr>
          <p:nvPr>
            <p:ph type="body" sz="quarter" idx="10"/>
          </p:nvPr>
        </p:nvSpPr>
        <p:spPr>
          <a:xfrm>
            <a:off x="488950" y="2485750"/>
            <a:ext cx="4370388" cy="3535639"/>
          </a:xfrm>
        </p:spPr>
        <p:txBody>
          <a:bodyPr/>
          <a:lstStyle>
            <a:lvl1pPr>
              <a:defRPr sz="799"/>
            </a:lvl1pPr>
            <a:lvl2pPr>
              <a:defRPr sz="799"/>
            </a:lvl2pPr>
            <a:lvl3pPr>
              <a:defRPr sz="799"/>
            </a:lvl3pPr>
            <a:lvl4pPr>
              <a:defRPr sz="799"/>
            </a:lvl4pPr>
            <a:lvl5pPr>
              <a:defRPr sz="7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8"/>
          <p:cNvSpPr>
            <a:spLocks noGrp="1"/>
          </p:cNvSpPr>
          <p:nvPr>
            <p:ph type="body" sz="quarter" idx="11"/>
          </p:nvPr>
        </p:nvSpPr>
        <p:spPr>
          <a:xfrm>
            <a:off x="5061065" y="2485750"/>
            <a:ext cx="4355985" cy="3535639"/>
          </a:xfrm>
          <a:ln w="6350">
            <a:noFill/>
          </a:ln>
        </p:spPr>
        <p:txBody>
          <a:bodyPr lIns="0" tIns="0" rIns="0" bIns="0"/>
          <a:lstStyle>
            <a:lvl1pPr>
              <a:defRPr sz="799"/>
            </a:lvl1pPr>
            <a:lvl2pPr>
              <a:defRPr sz="799"/>
            </a:lvl2pPr>
            <a:lvl3pPr>
              <a:defRPr sz="799"/>
            </a:lvl3pPr>
            <a:lvl4pPr>
              <a:defRPr sz="799"/>
            </a:lvl4pPr>
            <a:lvl5pPr>
              <a:defRPr sz="7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395" rtl="0" eaLnBrk="1" fontAlgn="auto" latinLnBrk="0" hangingPunct="1">
              <a:lnSpc>
                <a:spcPct val="100000"/>
              </a:lnSpc>
              <a:spcBef>
                <a:spcPts val="0"/>
              </a:spcBef>
              <a:spcAft>
                <a:spcPts val="0"/>
              </a:spcAft>
              <a:buClrTx/>
              <a:buSzTx/>
              <a:buFontTx/>
              <a:buNone/>
              <a:tabLst/>
              <a:defRPr/>
            </a:pPr>
            <a:r>
              <a:rPr lang="en-GB" sz="600" kern="1200" noProof="0" dirty="0">
                <a:solidFill>
                  <a:schemeClr val="bg1">
                    <a:lumMod val="65000"/>
                  </a:schemeClr>
                </a:solidFill>
                <a:latin typeface="+mn-lt"/>
                <a:ea typeface="+mn-ea"/>
                <a:cs typeface="+mn-cs"/>
              </a:rPr>
              <a:t>KPMG LLP, a UK limited liability </a:t>
            </a:r>
            <a:br>
              <a:rPr lang="en-GB" sz="600" kern="1200" noProof="0" dirty="0">
                <a:solidFill>
                  <a:schemeClr val="bg1">
                    <a:lumMod val="65000"/>
                  </a:schemeClr>
                </a:solidFill>
                <a:latin typeface="+mn-lt"/>
                <a:ea typeface="+mn-ea"/>
                <a:cs typeface="+mn-cs"/>
              </a:rPr>
            </a:br>
            <a:r>
              <a:rPr lang="en-GB" sz="600" kern="1200" noProof="0" dirty="0">
                <a:solidFill>
                  <a:schemeClr val="bg1">
                    <a:lumMod val="65000"/>
                  </a:schemeClr>
                </a:solidFill>
                <a:latin typeface="+mn-lt"/>
                <a:ea typeface="+mn-ea"/>
                <a:cs typeface="+mn-cs"/>
              </a:rPr>
              <a:t>partnership, is a member of </a:t>
            </a:r>
            <a:r>
              <a:rPr lang="en-US" sz="600" kern="1200" noProof="0" dirty="0">
                <a:solidFill>
                  <a:schemeClr val="bg1">
                    <a:lumMod val="65000"/>
                  </a:schemeClr>
                </a:solidFill>
                <a:latin typeface="+mn-lt"/>
                <a:ea typeface="+mn-ea"/>
                <a:cs typeface="+mn-cs"/>
              </a:rPr>
              <a:t>KPMG International Limited, a private English company limited by guarantee.</a:t>
            </a:r>
            <a:endParaRPr lang="en-GB" sz="600" kern="1200" noProof="0" dirty="0">
              <a:solidFill>
                <a:schemeClr val="bg1">
                  <a:lumMod val="65000"/>
                </a:schemeClr>
              </a:solidFill>
              <a:latin typeface="+mn-lt"/>
              <a:ea typeface="+mn-ea"/>
              <a:cs typeface="+mn-cs"/>
            </a:endParaRP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395" rtl="0" eaLnBrk="1" fontAlgn="auto" latinLnBrk="0" hangingPunct="1">
              <a:lnSpc>
                <a:spcPct val="100000"/>
              </a:lnSpc>
              <a:spcBef>
                <a:spcPts val="0"/>
              </a:spcBef>
              <a:spcAft>
                <a:spcPts val="0"/>
              </a:spcAft>
              <a:buClrTx/>
              <a:buSzTx/>
              <a:buFontTx/>
              <a:buNone/>
              <a:tabLst/>
              <a:defRPr/>
            </a:pPr>
            <a:r>
              <a:rPr lang="en-GB" sz="600" kern="1200" noProof="0" dirty="0">
                <a:solidFill>
                  <a:schemeClr val="bg1">
                    <a:lumMod val="65000"/>
                  </a:schemeClr>
                </a:solidFill>
                <a:latin typeface="+mn-lt"/>
                <a:ea typeface="+mn-ea"/>
                <a:cs typeface="+mn-cs"/>
              </a:rPr>
              <a:t>KPMG Audit Plc, a company incorporated under the UK Companies Acts, is a member of </a:t>
            </a:r>
            <a:r>
              <a:rPr lang="en-US" sz="600" kern="1200" noProof="0" dirty="0">
                <a:solidFill>
                  <a:schemeClr val="bg1">
                    <a:lumMod val="65000"/>
                  </a:schemeClr>
                </a:solidFill>
                <a:latin typeface="+mn-lt"/>
                <a:ea typeface="+mn-ea"/>
                <a:cs typeface="+mn-cs"/>
              </a:rPr>
              <a:t>KPMG International Limited, a private English company limited by guarantee.</a:t>
            </a:r>
            <a:endParaRPr lang="en-GB" sz="600" kern="1200" noProof="0" dirty="0">
              <a:solidFill>
                <a:schemeClr val="bg1">
                  <a:lumMod val="65000"/>
                </a:schemeClr>
              </a:solidFill>
              <a:latin typeface="+mn-lt"/>
              <a:ea typeface="+mn-ea"/>
              <a:cs typeface="+mn-cs"/>
            </a:endParaRPr>
          </a:p>
        </p:txBody>
      </p:sp>
      <p:sp>
        <p:nvSpPr>
          <p:cNvPr id="18" name="TextBox 17"/>
          <p:cNvSpPr txBox="1"/>
          <p:nvPr userDrawn="1"/>
        </p:nvSpPr>
        <p:spPr>
          <a:xfrm>
            <a:off x="5225448" y="6320118"/>
            <a:ext cx="1391575" cy="226800"/>
          </a:xfrm>
          <a:prstGeom prst="rect">
            <a:avLst/>
          </a:prstGeom>
          <a:noFill/>
        </p:spPr>
        <p:txBody>
          <a:bodyPr wrap="square" lIns="0" tIns="0" rIns="0" bIns="0" rtlCol="0">
            <a:noAutofit/>
          </a:bodyPr>
          <a:lstStyle/>
          <a:p>
            <a:pPr marL="0" marR="0" lvl="0" indent="0" algn="l" defTabSz="914395" rtl="0" eaLnBrk="1" fontAlgn="auto" latinLnBrk="0" hangingPunct="1">
              <a:lnSpc>
                <a:spcPct val="100000"/>
              </a:lnSpc>
              <a:spcBef>
                <a:spcPts val="0"/>
              </a:spcBef>
              <a:spcAft>
                <a:spcPts val="0"/>
              </a:spcAft>
              <a:buClrTx/>
              <a:buSzTx/>
              <a:buFontTx/>
              <a:buNone/>
              <a:tabLst/>
              <a:defRPr/>
            </a:pPr>
            <a:r>
              <a:rPr lang="en-GB" sz="600" kern="1200" noProof="0" dirty="0">
                <a:solidFill>
                  <a:schemeClr val="bg1">
                    <a:lumMod val="65000"/>
                  </a:schemeClr>
                </a:solidFill>
                <a:latin typeface="+mn-lt"/>
                <a:ea typeface="+mn-ea"/>
                <a:cs typeface="+mn-cs"/>
              </a:rPr>
              <a:t>Registered in England No 3110745</a:t>
            </a:r>
            <a:br>
              <a:rPr lang="en-GB" sz="600" kern="1200" noProof="0" dirty="0">
                <a:solidFill>
                  <a:schemeClr val="bg1">
                    <a:lumMod val="65000"/>
                  </a:schemeClr>
                </a:solidFill>
                <a:latin typeface="+mn-lt"/>
                <a:ea typeface="+mn-ea"/>
                <a:cs typeface="+mn-cs"/>
              </a:rPr>
            </a:br>
            <a:r>
              <a:rPr lang="en-GB" sz="600" kern="1200" noProof="0" dirty="0">
                <a:solidFill>
                  <a:schemeClr val="bg1">
                    <a:lumMod val="65000"/>
                  </a:schemeClr>
                </a:solidFill>
                <a:latin typeface="+mn-lt"/>
                <a:ea typeface="+mn-ea"/>
                <a:cs typeface="+mn-cs"/>
              </a:rPr>
              <a:t>Registered office: 15 Canada Square, </a:t>
            </a:r>
            <a:br>
              <a:rPr lang="en-GB" sz="600" kern="1200" noProof="0" dirty="0">
                <a:solidFill>
                  <a:schemeClr val="bg1">
                    <a:lumMod val="65000"/>
                  </a:schemeClr>
                </a:solidFill>
                <a:latin typeface="+mn-lt"/>
                <a:ea typeface="+mn-ea"/>
                <a:cs typeface="+mn-cs"/>
              </a:rPr>
            </a:br>
            <a:r>
              <a:rPr lang="en-GB" sz="600" kern="1200" noProof="0" dirty="0">
                <a:solidFill>
                  <a:schemeClr val="bg1">
                    <a:lumMod val="65000"/>
                  </a:schemeClr>
                </a:solidFill>
                <a:latin typeface="+mn-lt"/>
                <a:ea typeface="+mn-ea"/>
                <a:cs typeface="+mn-cs"/>
              </a:rPr>
              <a:t>London E14 5GL </a:t>
            </a:r>
          </a:p>
        </p:txBody>
      </p:sp>
      <p:sp>
        <p:nvSpPr>
          <p:cNvPr id="22" name="TextBox 21"/>
          <p:cNvSpPr txBox="1"/>
          <p:nvPr userDrawn="1"/>
        </p:nvSpPr>
        <p:spPr>
          <a:xfrm>
            <a:off x="6794593" y="6320118"/>
            <a:ext cx="1546299" cy="226800"/>
          </a:xfrm>
          <a:prstGeom prst="rect">
            <a:avLst/>
          </a:prstGeom>
          <a:noFill/>
        </p:spPr>
        <p:txBody>
          <a:bodyPr wrap="square" lIns="0" tIns="0" rIns="0" bIns="0" rtlCol="0">
            <a:noAutofit/>
          </a:bodyPr>
          <a:lstStyle/>
          <a:p>
            <a:pPr marL="0" marR="0" lvl="0" indent="0" algn="l" defTabSz="914395" rtl="0" eaLnBrk="1" fontAlgn="auto" latinLnBrk="0" hangingPunct="1">
              <a:lnSpc>
                <a:spcPct val="100000"/>
              </a:lnSpc>
              <a:spcBef>
                <a:spcPts val="0"/>
              </a:spcBef>
              <a:spcAft>
                <a:spcPts val="0"/>
              </a:spcAft>
              <a:buClrTx/>
              <a:buSzTx/>
              <a:buFontTx/>
              <a:buNone/>
              <a:tabLst/>
              <a:defRPr/>
            </a:pPr>
            <a:r>
              <a:rPr lang="en-GB" sz="600" kern="1200" noProof="0" dirty="0">
                <a:solidFill>
                  <a:schemeClr val="bg1">
                    <a:lumMod val="65000"/>
                  </a:schemeClr>
                </a:solidFill>
                <a:latin typeface="+mn-lt"/>
                <a:ea typeface="+mn-ea"/>
                <a:cs typeface="+mn-cs"/>
              </a:rPr>
              <a:t>Registered in England No OC301540</a:t>
            </a:r>
          </a:p>
          <a:p>
            <a:pPr marL="0" marR="0" lvl="0" indent="0" algn="l" defTabSz="914395" rtl="0" eaLnBrk="1" fontAlgn="auto" latinLnBrk="0" hangingPunct="1">
              <a:lnSpc>
                <a:spcPct val="100000"/>
              </a:lnSpc>
              <a:spcBef>
                <a:spcPts val="0"/>
              </a:spcBef>
              <a:spcAft>
                <a:spcPts val="0"/>
              </a:spcAft>
              <a:buClrTx/>
              <a:buSzTx/>
              <a:buFontTx/>
              <a:buNone/>
              <a:tabLst/>
              <a:defRPr/>
            </a:pPr>
            <a:r>
              <a:rPr lang="en-GB" sz="600" kern="1200" noProof="0" dirty="0">
                <a:solidFill>
                  <a:schemeClr val="bg1">
                    <a:lumMod val="65000"/>
                  </a:schemeClr>
                </a:solidFill>
                <a:latin typeface="+mn-lt"/>
                <a:ea typeface="+mn-ea"/>
                <a:cs typeface="+mn-cs"/>
              </a:rPr>
              <a:t>Registered office: 15 Canada Square, </a:t>
            </a:r>
            <a:br>
              <a:rPr lang="en-GB" sz="600" kern="1200" noProof="0" dirty="0">
                <a:solidFill>
                  <a:schemeClr val="bg1">
                    <a:lumMod val="65000"/>
                  </a:schemeClr>
                </a:solidFill>
                <a:latin typeface="+mn-lt"/>
                <a:ea typeface="+mn-ea"/>
                <a:cs typeface="+mn-cs"/>
              </a:rPr>
            </a:br>
            <a:r>
              <a:rPr lang="en-GB" sz="600" kern="1200" noProof="0" dirty="0">
                <a:solidFill>
                  <a:schemeClr val="bg1">
                    <a:lumMod val="65000"/>
                  </a:schemeClr>
                </a:solidFill>
                <a:latin typeface="+mn-lt"/>
                <a:ea typeface="+mn-ea"/>
                <a:cs typeface="+mn-cs"/>
              </a:rPr>
              <a:t>London E14 5GL </a:t>
            </a:r>
          </a:p>
        </p:txBody>
      </p:sp>
      <p:sp>
        <p:nvSpPr>
          <p:cNvPr id="13" name="Shape 8">
            <a:extLst>
              <a:ext uri="{FF2B5EF4-FFF2-40B4-BE49-F238E27FC236}">
                <a16:creationId xmlns:a16="http://schemas.microsoft.com/office/drawing/2014/main" id="{BDCC226A-B575-492B-8A20-EB7979A1D9F9}"/>
              </a:ext>
            </a:extLst>
          </p:cNvPr>
          <p:cNvSpPr txBox="1">
            <a:spLocks/>
          </p:cNvSpPr>
          <p:nvPr userDrawn="1"/>
        </p:nvSpPr>
        <p:spPr>
          <a:xfrm>
            <a:off x="9174564" y="6385080"/>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accent2"/>
                </a:solidFill>
                <a:latin typeface="+mn-lt"/>
                <a:ea typeface="Arial"/>
                <a:cs typeface="Arial" panose="020B0604020202020204" pitchFamily="34" charset="0"/>
              </a:rPr>
              <a:pPr algn="r"/>
              <a:t>‹#›</a:t>
            </a:fld>
            <a:endParaRPr lang="en-GB" sz="1000" dirty="0">
              <a:solidFill>
                <a:schemeClr val="accent2"/>
              </a:solidFill>
              <a:latin typeface="+mn-lt"/>
              <a:ea typeface="Arial"/>
              <a:cs typeface="Arial" panose="020B0604020202020204" pitchFamily="34" charset="0"/>
            </a:endParaRPr>
          </a:p>
        </p:txBody>
      </p:sp>
      <p:pic>
        <p:nvPicPr>
          <p:cNvPr id="14" name="Graphic 13">
            <a:extLst>
              <a:ext uri="{FF2B5EF4-FFF2-40B4-BE49-F238E27FC236}">
                <a16:creationId xmlns:a16="http://schemas.microsoft.com/office/drawing/2014/main" id="{6845F1DA-7CC1-4454-8753-164082DB98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8950" y="6373386"/>
            <a:ext cx="428968" cy="172800"/>
          </a:xfrm>
          <a:prstGeom prst="rect">
            <a:avLst/>
          </a:prstGeom>
        </p:spPr>
      </p:pic>
    </p:spTree>
    <p:extLst>
      <p:ext uri="{BB962C8B-B14F-4D97-AF65-F5344CB8AC3E}">
        <p14:creationId xmlns:p14="http://schemas.microsoft.com/office/powerpoint/2010/main" val="23022163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48" y="1422400"/>
            <a:ext cx="1746000" cy="4604400"/>
          </a:xfrm>
          <a:solidFill>
            <a:schemeClr val="tx2"/>
          </a:solidFill>
          <a:ln>
            <a:no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8"/>
          <p:cNvSpPr>
            <a:spLocks noGrp="1"/>
          </p:cNvSpPr>
          <p:nvPr>
            <p:ph type="body" sz="quarter" idx="11"/>
          </p:nvPr>
        </p:nvSpPr>
        <p:spPr>
          <a:xfrm>
            <a:off x="2451100" y="1422400"/>
            <a:ext cx="6965950" cy="4604400"/>
          </a:xfrm>
          <a:ln>
            <a:noFill/>
          </a:ln>
        </p:spPr>
        <p:txBody>
          <a:bodyPr lIns="0" tIns="0" rIns="0" bIns="0"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Title 2"/>
          <p:cNvSpPr>
            <a:spLocks noGrp="1"/>
          </p:cNvSpPr>
          <p:nvPr>
            <p:ph type="title"/>
          </p:nvPr>
        </p:nvSpPr>
        <p:spPr/>
        <p:txBody>
          <a:bodyPr/>
          <a:lstStyle/>
          <a:p>
            <a:r>
              <a:rPr lang="en-US" dirty="0"/>
              <a:t>Click to edit Master title style</a:t>
            </a:r>
            <a:endParaRPr lang="en-GB" dirty="0"/>
          </a:p>
        </p:txBody>
      </p:sp>
      <p:sp>
        <p:nvSpPr>
          <p:cNvPr id="6" name="Text Placeholder 4"/>
          <p:cNvSpPr>
            <a:spLocks noGrp="1"/>
          </p:cNvSpPr>
          <p:nvPr>
            <p:ph type="body" sz="quarter" idx="12" hasCustomPrompt="1"/>
          </p:nvPr>
        </p:nvSpPr>
        <p:spPr>
          <a:xfrm>
            <a:off x="488951" y="203863"/>
            <a:ext cx="8918244"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4107799909"/>
      </p:ext>
    </p:extLst>
  </p:cSld>
  <p:clrMapOvr>
    <a:masterClrMapping/>
  </p:clrMapOvr>
  <p:extLst>
    <p:ext uri="{DCECCB84-F9BA-43D5-87BE-67443E8EF086}">
      <p15:sldGuideLst xmlns:p15="http://schemas.microsoft.com/office/powerpoint/2012/main">
        <p15:guide id="1" pos="154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ey Message 2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tx2"/>
          </a:solidFill>
          <a:ln>
            <a:no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8"/>
          <p:cNvSpPr>
            <a:spLocks noGrp="1"/>
          </p:cNvSpPr>
          <p:nvPr>
            <p:ph type="body" sz="quarter" idx="11"/>
          </p:nvPr>
        </p:nvSpPr>
        <p:spPr>
          <a:xfrm>
            <a:off x="2446338" y="1422400"/>
            <a:ext cx="3402000" cy="4604400"/>
          </a:xfrm>
          <a:ln>
            <a:noFill/>
          </a:ln>
        </p:spPr>
        <p:txBody>
          <a:bodyPr lIns="0" tIns="0" rIns="0" bIns="0"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Text Placeholder 8"/>
          <p:cNvSpPr>
            <a:spLocks noGrp="1"/>
          </p:cNvSpPr>
          <p:nvPr>
            <p:ph type="body" sz="quarter" idx="12"/>
          </p:nvPr>
        </p:nvSpPr>
        <p:spPr>
          <a:xfrm>
            <a:off x="6015990" y="1422400"/>
            <a:ext cx="3402000" cy="4604400"/>
          </a:xfrm>
          <a:ln>
            <a:noFill/>
          </a:ln>
        </p:spPr>
        <p:txBody>
          <a:bodyPr lIns="0" tIns="0" rIns="0" bIns="0"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p:cNvSpPr>
            <a:spLocks noGrp="1"/>
          </p:cNvSpPr>
          <p:nvPr>
            <p:ph type="title"/>
          </p:nvPr>
        </p:nvSpPr>
        <p:spPr/>
        <p:txBody>
          <a:bodyPr/>
          <a:lstStyle/>
          <a:p>
            <a:r>
              <a:rPr lang="en-US" dirty="0"/>
              <a:t>Click to edit Master title style</a:t>
            </a:r>
            <a:endParaRPr lang="en-GB" dirty="0"/>
          </a:p>
        </p:txBody>
      </p:sp>
      <p:sp>
        <p:nvSpPr>
          <p:cNvPr id="7" name="Text Placeholder 4"/>
          <p:cNvSpPr>
            <a:spLocks noGrp="1"/>
          </p:cNvSpPr>
          <p:nvPr>
            <p:ph type="body" sz="quarter" idx="13" hasCustomPrompt="1"/>
          </p:nvPr>
        </p:nvSpPr>
        <p:spPr>
          <a:xfrm>
            <a:off x="488951" y="203863"/>
            <a:ext cx="8918244"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3500075832"/>
      </p:ext>
    </p:extLst>
  </p:cSld>
  <p:clrMapOvr>
    <a:masterClrMapping/>
  </p:clrMapOvr>
  <p:extLst>
    <p:ext uri="{DCECCB84-F9BA-43D5-87BE-67443E8EF086}">
      <p15:sldGuideLst xmlns:p15="http://schemas.microsoft.com/office/powerpoint/2012/main">
        <p15:guide id="1" pos="1409" userDrawn="1">
          <p15:clr>
            <a:srgbClr val="FBAE40"/>
          </p15:clr>
        </p15:guide>
        <p15:guide id="2" pos="154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4"/>
          <p:cNvSpPr>
            <a:spLocks noGrp="1"/>
          </p:cNvSpPr>
          <p:nvPr>
            <p:ph type="body" sz="quarter" idx="11" hasCustomPrompt="1"/>
          </p:nvPr>
        </p:nvSpPr>
        <p:spPr>
          <a:xfrm>
            <a:off x="488951" y="203863"/>
            <a:ext cx="8918244"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38134122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88951" y="451575"/>
            <a:ext cx="8918244" cy="391804"/>
          </a:xfrm>
        </p:spPr>
        <p:txBody>
          <a:bodyPr/>
          <a:lstStyle/>
          <a:p>
            <a:r>
              <a:rPr lang="en-US" dirty="0"/>
              <a:t>Click to edit Master title style</a:t>
            </a:r>
          </a:p>
        </p:txBody>
      </p:sp>
      <p:sp>
        <p:nvSpPr>
          <p:cNvPr id="3" name="Text Placeholder 4"/>
          <p:cNvSpPr>
            <a:spLocks noGrp="1"/>
          </p:cNvSpPr>
          <p:nvPr>
            <p:ph type="body" sz="quarter" idx="11" hasCustomPrompt="1"/>
          </p:nvPr>
        </p:nvSpPr>
        <p:spPr>
          <a:xfrm>
            <a:off x="488951" y="203863"/>
            <a:ext cx="8918244" cy="169200"/>
          </a:xfrm>
        </p:spPr>
        <p:txBody>
          <a:bodyPr anchor="b"/>
          <a:lstStyle>
            <a:lvl1pPr>
              <a:spcAft>
                <a:spcPts val="0"/>
              </a:spcAft>
              <a:defRPr sz="1200"/>
            </a:lvl1pPr>
          </a:lstStyle>
          <a:p>
            <a:pPr lvl="0"/>
            <a:r>
              <a:rPr lang="en-US" dirty="0"/>
              <a:t>Super title here</a:t>
            </a:r>
          </a:p>
        </p:txBody>
      </p:sp>
      <p:sp>
        <p:nvSpPr>
          <p:cNvPr id="13" name="Arrow: Pentagon 12">
            <a:extLst>
              <a:ext uri="{FF2B5EF4-FFF2-40B4-BE49-F238E27FC236}">
                <a16:creationId xmlns:a16="http://schemas.microsoft.com/office/drawing/2014/main" id="{4F51159B-E040-0BA4-D8F1-FE45810FF7AC}"/>
              </a:ext>
            </a:extLst>
          </p:cNvPr>
          <p:cNvSpPr>
            <a:spLocks/>
          </p:cNvSpPr>
          <p:nvPr userDrawn="1"/>
        </p:nvSpPr>
        <p:spPr>
          <a:xfrm>
            <a:off x="501651" y="1408953"/>
            <a:ext cx="1924502" cy="1005840"/>
          </a:xfrm>
          <a:prstGeom prst="homePlate">
            <a:avLst/>
          </a:prstGeom>
          <a:solidFill>
            <a:srgbClr val="00338D"/>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395"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KPMG Bold" panose="020B0803030202040204" pitchFamily="34" charset="0"/>
            </a:endParaRPr>
          </a:p>
        </p:txBody>
      </p:sp>
      <p:sp>
        <p:nvSpPr>
          <p:cNvPr id="14" name="Arrow: Chevron 13">
            <a:extLst>
              <a:ext uri="{FF2B5EF4-FFF2-40B4-BE49-F238E27FC236}">
                <a16:creationId xmlns:a16="http://schemas.microsoft.com/office/drawing/2014/main" id="{A676A514-63CC-23BF-702F-45CE16450CDF}"/>
              </a:ext>
            </a:extLst>
          </p:cNvPr>
          <p:cNvSpPr>
            <a:spLocks/>
          </p:cNvSpPr>
          <p:nvPr userDrawn="1"/>
        </p:nvSpPr>
        <p:spPr>
          <a:xfrm>
            <a:off x="2064434" y="1424063"/>
            <a:ext cx="2034684" cy="1005840"/>
          </a:xfrm>
          <a:prstGeom prst="chevron">
            <a:avLst/>
          </a:prstGeom>
          <a:solidFill>
            <a:srgbClr val="1E49E2"/>
          </a:solidFill>
          <a:ln>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395"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KPMG Bold" panose="020B0803030202040204" pitchFamily="34" charset="0"/>
            </a:endParaRPr>
          </a:p>
        </p:txBody>
      </p:sp>
      <p:sp>
        <p:nvSpPr>
          <p:cNvPr id="15" name="Arrow: Chevron 14">
            <a:extLst>
              <a:ext uri="{FF2B5EF4-FFF2-40B4-BE49-F238E27FC236}">
                <a16:creationId xmlns:a16="http://schemas.microsoft.com/office/drawing/2014/main" id="{07D5381F-45A5-D647-B23F-EE31C66A1FD2}"/>
              </a:ext>
            </a:extLst>
          </p:cNvPr>
          <p:cNvSpPr>
            <a:spLocks/>
          </p:cNvSpPr>
          <p:nvPr userDrawn="1"/>
        </p:nvSpPr>
        <p:spPr>
          <a:xfrm>
            <a:off x="3748341" y="1426133"/>
            <a:ext cx="2117087" cy="1005840"/>
          </a:xfrm>
          <a:prstGeom prst="chevron">
            <a:avLst/>
          </a:prstGeom>
          <a:solidFill>
            <a:srgbClr val="00B8F5"/>
          </a:solidFill>
          <a:ln>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marL="0" marR="0" lvl="0" indent="0" algn="ctr" defTabSz="914395"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KPMG Bold" panose="020B0803030202040204" pitchFamily="34" charset="0"/>
            </a:endParaRPr>
          </a:p>
        </p:txBody>
      </p:sp>
      <p:sp>
        <p:nvSpPr>
          <p:cNvPr id="16" name="Arrow: Chevron 15">
            <a:extLst>
              <a:ext uri="{FF2B5EF4-FFF2-40B4-BE49-F238E27FC236}">
                <a16:creationId xmlns:a16="http://schemas.microsoft.com/office/drawing/2014/main" id="{A8C8CC35-AD65-971C-2957-467E3AA8E61F}"/>
              </a:ext>
            </a:extLst>
          </p:cNvPr>
          <p:cNvSpPr>
            <a:spLocks/>
          </p:cNvSpPr>
          <p:nvPr userDrawn="1"/>
        </p:nvSpPr>
        <p:spPr>
          <a:xfrm>
            <a:off x="5514651" y="1431618"/>
            <a:ext cx="2117087" cy="1005840"/>
          </a:xfrm>
          <a:prstGeom prst="chevron">
            <a:avLst/>
          </a:prstGeom>
          <a:solidFill>
            <a:srgbClr val="7213EA"/>
          </a:solidFill>
          <a:ln>
            <a:solidFill>
              <a:srgbClr val="483698"/>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marL="0" marR="0" lvl="0" indent="0" algn="ctr" defTabSz="914395"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KPMG Bold" panose="020B0803030202040204" pitchFamily="34" charset="0"/>
            </a:endParaRPr>
          </a:p>
        </p:txBody>
      </p:sp>
      <p:sp>
        <p:nvSpPr>
          <p:cNvPr id="17" name="Arrow: Chevron 16">
            <a:extLst>
              <a:ext uri="{FF2B5EF4-FFF2-40B4-BE49-F238E27FC236}">
                <a16:creationId xmlns:a16="http://schemas.microsoft.com/office/drawing/2014/main" id="{1C184E7A-B2F4-F7AC-B0AF-69BACBDBDBFC}"/>
              </a:ext>
            </a:extLst>
          </p:cNvPr>
          <p:cNvSpPr>
            <a:spLocks/>
          </p:cNvSpPr>
          <p:nvPr userDrawn="1"/>
        </p:nvSpPr>
        <p:spPr>
          <a:xfrm>
            <a:off x="7299964" y="1441133"/>
            <a:ext cx="2117087" cy="1005840"/>
          </a:xfrm>
          <a:prstGeom prst="chevron">
            <a:avLst/>
          </a:prstGeom>
          <a:solidFill>
            <a:srgbClr val="B497FF"/>
          </a:solidFill>
          <a:ln>
            <a:solidFill>
              <a:srgbClr val="B497FF"/>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395"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KPMG Bold" panose="020B0803030202040204" pitchFamily="34" charset="0"/>
            </a:endParaRPr>
          </a:p>
        </p:txBody>
      </p:sp>
      <p:sp>
        <p:nvSpPr>
          <p:cNvPr id="19" name="Text Placeholder 18">
            <a:extLst>
              <a:ext uri="{FF2B5EF4-FFF2-40B4-BE49-F238E27FC236}">
                <a16:creationId xmlns:a16="http://schemas.microsoft.com/office/drawing/2014/main" id="{C2B672BB-2066-E9FA-0AE8-7DE868B1107C}"/>
              </a:ext>
            </a:extLst>
          </p:cNvPr>
          <p:cNvSpPr>
            <a:spLocks noGrp="1"/>
          </p:cNvSpPr>
          <p:nvPr>
            <p:ph type="body" sz="quarter" idx="12"/>
          </p:nvPr>
        </p:nvSpPr>
        <p:spPr>
          <a:xfrm>
            <a:off x="501651" y="978064"/>
            <a:ext cx="8928100" cy="3444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21" name="Text Placeholder 20">
            <a:extLst>
              <a:ext uri="{FF2B5EF4-FFF2-40B4-BE49-F238E27FC236}">
                <a16:creationId xmlns:a16="http://schemas.microsoft.com/office/drawing/2014/main" id="{507E96D3-17AB-89FD-3519-2E1FF399D2C6}"/>
              </a:ext>
            </a:extLst>
          </p:cNvPr>
          <p:cNvSpPr>
            <a:spLocks noGrp="1"/>
          </p:cNvSpPr>
          <p:nvPr>
            <p:ph type="body" sz="quarter" idx="13"/>
          </p:nvPr>
        </p:nvSpPr>
        <p:spPr>
          <a:xfrm>
            <a:off x="562324" y="2531414"/>
            <a:ext cx="1579562" cy="2935288"/>
          </a:xfrm>
        </p:spPr>
        <p:txBody>
          <a:bodyPr/>
          <a:lstStyle>
            <a:lvl1pPr>
              <a:defRPr b="0"/>
            </a:lvl1pPr>
            <a:lvl3pPr marL="179999" indent="-179999">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22" name="Text Placeholder 20">
            <a:extLst>
              <a:ext uri="{FF2B5EF4-FFF2-40B4-BE49-F238E27FC236}">
                <a16:creationId xmlns:a16="http://schemas.microsoft.com/office/drawing/2014/main" id="{8705F5B4-84B1-34D6-5C18-2E5E3B67953B}"/>
              </a:ext>
            </a:extLst>
          </p:cNvPr>
          <p:cNvSpPr>
            <a:spLocks noGrp="1"/>
          </p:cNvSpPr>
          <p:nvPr>
            <p:ph type="body" sz="quarter" idx="14"/>
          </p:nvPr>
        </p:nvSpPr>
        <p:spPr>
          <a:xfrm>
            <a:off x="2291995" y="2531414"/>
            <a:ext cx="1579562" cy="2935288"/>
          </a:xfrm>
        </p:spPr>
        <p:txBody>
          <a:bodyPr/>
          <a:lstStyle>
            <a:lvl1pPr>
              <a:defRPr b="0"/>
            </a:lvl1pPr>
            <a:lvl2pPr>
              <a:defRPr b="0"/>
            </a:lvl2pPr>
            <a:lvl3pPr marL="179999" indent="-179999">
              <a:buFont typeface="Arial" panose="020B0604020202020204" pitchFamily="34" charset="0"/>
              <a:buChar char="—"/>
              <a:defRPr b="0"/>
            </a:lvl3pPr>
            <a:lvl4pPr>
              <a:defRPr b="0"/>
            </a:lvl4pPr>
            <a:lvl5pPr>
              <a:defRPr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23" name="Text Placeholder 20">
            <a:extLst>
              <a:ext uri="{FF2B5EF4-FFF2-40B4-BE49-F238E27FC236}">
                <a16:creationId xmlns:a16="http://schemas.microsoft.com/office/drawing/2014/main" id="{7956EEC8-E2B4-661C-1578-69DC61201DE3}"/>
              </a:ext>
            </a:extLst>
          </p:cNvPr>
          <p:cNvSpPr>
            <a:spLocks noGrp="1"/>
          </p:cNvSpPr>
          <p:nvPr>
            <p:ph type="body" sz="quarter" idx="15"/>
          </p:nvPr>
        </p:nvSpPr>
        <p:spPr>
          <a:xfrm>
            <a:off x="4021666" y="2531414"/>
            <a:ext cx="1579562" cy="2935288"/>
          </a:xfrm>
        </p:spPr>
        <p:txBody>
          <a:bodyPr/>
          <a:lstStyle>
            <a:lvl1pPr>
              <a:defRPr b="0"/>
            </a:lvl1pPr>
            <a:lvl2pPr>
              <a:defRPr b="0"/>
            </a:lvl2pPr>
            <a:lvl3pPr marL="179999" indent="-179999">
              <a:buFont typeface="Arial" panose="020B0604020202020204" pitchFamily="34" charset="0"/>
              <a:buChar char="—"/>
              <a:defRPr b="0"/>
            </a:lvl3pPr>
            <a:lvl4pPr>
              <a:defRPr b="0"/>
            </a:lvl4pPr>
            <a:lvl5pPr>
              <a:defRPr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24" name="Text Placeholder 20">
            <a:extLst>
              <a:ext uri="{FF2B5EF4-FFF2-40B4-BE49-F238E27FC236}">
                <a16:creationId xmlns:a16="http://schemas.microsoft.com/office/drawing/2014/main" id="{D129E072-7B7D-2655-ED96-64A2DEBD2BD7}"/>
              </a:ext>
            </a:extLst>
          </p:cNvPr>
          <p:cNvSpPr>
            <a:spLocks noGrp="1"/>
          </p:cNvSpPr>
          <p:nvPr>
            <p:ph type="body" sz="quarter" idx="16"/>
          </p:nvPr>
        </p:nvSpPr>
        <p:spPr>
          <a:xfrm>
            <a:off x="5783413" y="2531414"/>
            <a:ext cx="1579562" cy="2935288"/>
          </a:xfrm>
        </p:spPr>
        <p:txBody>
          <a:bodyPr/>
          <a:lstStyle>
            <a:lvl1pPr>
              <a:defRPr b="0"/>
            </a:lvl1pPr>
            <a:lvl2pPr>
              <a:defRPr b="0"/>
            </a:lvl2pPr>
            <a:lvl3pPr marL="179999" indent="-179999">
              <a:buFont typeface="Arial" panose="020B0604020202020204" pitchFamily="34" charset="0"/>
              <a:buChar char="—"/>
              <a:defRPr b="0"/>
            </a:lvl3pPr>
            <a:lvl4pPr>
              <a:defRPr b="0"/>
            </a:lvl4pPr>
            <a:lvl5pPr>
              <a:defRPr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25" name="Text Placeholder 20">
            <a:extLst>
              <a:ext uri="{FF2B5EF4-FFF2-40B4-BE49-F238E27FC236}">
                <a16:creationId xmlns:a16="http://schemas.microsoft.com/office/drawing/2014/main" id="{4598E087-EDC6-92BF-2AB1-C49F67720C60}"/>
              </a:ext>
            </a:extLst>
          </p:cNvPr>
          <p:cNvSpPr>
            <a:spLocks noGrp="1"/>
          </p:cNvSpPr>
          <p:nvPr>
            <p:ph type="body" sz="quarter" idx="17"/>
          </p:nvPr>
        </p:nvSpPr>
        <p:spPr>
          <a:xfrm>
            <a:off x="7568726" y="2531414"/>
            <a:ext cx="1579562" cy="2935288"/>
          </a:xfrm>
        </p:spPr>
        <p:txBody>
          <a:bodyPr/>
          <a:lstStyle>
            <a:lvl1pPr>
              <a:defRPr b="0"/>
            </a:lvl1pPr>
            <a:lvl2pPr>
              <a:defRPr b="0"/>
            </a:lvl2pPr>
            <a:lvl3pPr marL="179999" indent="-179999">
              <a:buFont typeface="Arial" panose="020B0604020202020204" pitchFamily="34" charset="0"/>
              <a:buChar char="—"/>
              <a:defRPr b="0"/>
            </a:lvl3pPr>
            <a:lvl4pPr>
              <a:defRPr b="0"/>
            </a:lvl4pPr>
            <a:lvl5pPr>
              <a:defRPr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Tree>
    <p:extLst>
      <p:ext uri="{BB962C8B-B14F-4D97-AF65-F5344CB8AC3E}">
        <p14:creationId xmlns:p14="http://schemas.microsoft.com/office/powerpoint/2010/main" val="4091226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Only - Dark BG colou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Text Placeholder 4"/>
          <p:cNvSpPr>
            <a:spLocks noGrp="1"/>
          </p:cNvSpPr>
          <p:nvPr>
            <p:ph type="body" sz="quarter" idx="11" hasCustomPrompt="1"/>
          </p:nvPr>
        </p:nvSpPr>
        <p:spPr>
          <a:xfrm>
            <a:off x="488951" y="203863"/>
            <a:ext cx="8918244" cy="169200"/>
          </a:xfrm>
        </p:spPr>
        <p:txBody>
          <a:bodyPr anchor="b"/>
          <a:lstStyle>
            <a:lvl1pPr>
              <a:spcAft>
                <a:spcPts val="0"/>
              </a:spcAft>
              <a:defRPr sz="1200">
                <a:solidFill>
                  <a:schemeClr val="bg1"/>
                </a:solidFill>
              </a:defRPr>
            </a:lvl1pPr>
          </a:lstStyle>
          <a:p>
            <a:pPr lvl="0"/>
            <a:r>
              <a:rPr lang="en-US" dirty="0"/>
              <a:t>Super title here</a:t>
            </a:r>
          </a:p>
        </p:txBody>
      </p:sp>
      <p:sp>
        <p:nvSpPr>
          <p:cNvPr id="4" name="Shape 8">
            <a:extLst>
              <a:ext uri="{FF2B5EF4-FFF2-40B4-BE49-F238E27FC236}">
                <a16:creationId xmlns:a16="http://schemas.microsoft.com/office/drawing/2014/main" id="{D0DBDCEE-A283-4750-BBE4-7DA0B6F510F8}"/>
              </a:ext>
            </a:extLst>
          </p:cNvPr>
          <p:cNvSpPr txBox="1">
            <a:spLocks/>
          </p:cNvSpPr>
          <p:nvPr userDrawn="1"/>
        </p:nvSpPr>
        <p:spPr>
          <a:xfrm>
            <a:off x="9174564" y="6385080"/>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997B1B73-0F5A-4B77-83D1-A16C7035EE05}"/>
              </a:ext>
              <a:ext uri="{C183D7F6-B498-43B3-948B-1728B52AA6E4}">
                <adec:decorative xmlns:adec="http://schemas.microsoft.com/office/drawing/2017/decorative" val="1"/>
              </a:ext>
            </a:extLst>
          </p:cNvPr>
          <p:cNvSpPr txBox="1"/>
          <p:nvPr userDrawn="1">
            <p:custDataLst>
              <p:tags r:id="rId1"/>
            </p:custDataLst>
          </p:nvPr>
        </p:nvSpPr>
        <p:spPr>
          <a:xfrm>
            <a:off x="7731459" y="6413622"/>
            <a:ext cx="1330492" cy="92333"/>
          </a:xfrm>
          <a:prstGeom prst="rect">
            <a:avLst/>
          </a:prstGeom>
          <a:noFill/>
        </p:spPr>
        <p:txBody>
          <a:bodyPr wrap="none" lIns="0" tIns="0" rIns="0" bIns="0" rtlCol="0">
            <a:noAutofit/>
          </a:bodyPr>
          <a:lstStyle/>
          <a:p>
            <a:pPr marL="0" marR="0" lvl="0" indent="0" algn="r" defTabSz="914395"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Public</a:t>
            </a:r>
          </a:p>
        </p:txBody>
      </p:sp>
      <p:sp>
        <p:nvSpPr>
          <p:cNvPr id="6" name="TextBox 5">
            <a:extLst>
              <a:ext uri="{FF2B5EF4-FFF2-40B4-BE49-F238E27FC236}">
                <a16:creationId xmlns:a16="http://schemas.microsoft.com/office/drawing/2014/main" id="{599356AD-FB81-4E98-9A22-F5279C6E0FAB}"/>
              </a:ext>
              <a:ext uri="{C183D7F6-B498-43B3-948B-1728B52AA6E4}">
                <adec:decorative xmlns:adec="http://schemas.microsoft.com/office/drawing/2017/decorative" val="1"/>
              </a:ext>
            </a:extLst>
          </p:cNvPr>
          <p:cNvSpPr txBox="1"/>
          <p:nvPr userDrawn="1"/>
        </p:nvSpPr>
        <p:spPr>
          <a:xfrm>
            <a:off x="1278148" y="6367454"/>
            <a:ext cx="4565914" cy="184666"/>
          </a:xfrm>
          <a:prstGeom prst="rect">
            <a:avLst/>
          </a:prstGeom>
          <a:noFill/>
        </p:spPr>
        <p:txBody>
          <a:bodyPr wrap="square" lIns="0" tIns="0" rIns="0" bIns="0" rtlCol="0">
            <a:spAutoFit/>
          </a:bodyPr>
          <a:lstStyle/>
          <a:p>
            <a:pPr marL="0" marR="0" lvl="0" indent="0" algn="l" defTabSz="914395"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7" name="Straight Connector 6">
            <a:extLst>
              <a:ext uri="{FF2B5EF4-FFF2-40B4-BE49-F238E27FC236}">
                <a16:creationId xmlns:a16="http://schemas.microsoft.com/office/drawing/2014/main" id="{D0F7998E-6CE7-4E52-A139-933AD2B32F96}"/>
              </a:ext>
            </a:extLst>
          </p:cNvPr>
          <p:cNvCxnSpPr/>
          <p:nvPr userDrawn="1"/>
        </p:nvCxnSpPr>
        <p:spPr>
          <a:xfrm>
            <a:off x="9156505" y="6385080"/>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D91D2281-E8ED-4D25-972C-2978DD7A8FA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88950" y="6373386"/>
            <a:ext cx="428968" cy="172800"/>
          </a:xfrm>
          <a:prstGeom prst="rect">
            <a:avLst/>
          </a:prstGeom>
        </p:spPr>
      </p:pic>
    </p:spTree>
    <p:extLst>
      <p:ext uri="{BB962C8B-B14F-4D97-AF65-F5344CB8AC3E}">
        <p14:creationId xmlns:p14="http://schemas.microsoft.com/office/powerpoint/2010/main" val="8450056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1" y="1422400"/>
            <a:ext cx="8928100" cy="460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11" hasCustomPrompt="1"/>
          </p:nvPr>
        </p:nvSpPr>
        <p:spPr>
          <a:xfrm>
            <a:off x="488951" y="203863"/>
            <a:ext cx="8928100" cy="169200"/>
          </a:xfrm>
        </p:spPr>
        <p:txBody>
          <a:bodyPr anchor="b"/>
          <a:lstStyle>
            <a:lvl1pPr>
              <a:spcAft>
                <a:spcPts val="0"/>
              </a:spcAft>
              <a:defRPr sz="1200"/>
            </a:lvl1pPr>
          </a:lstStyle>
          <a:p>
            <a:pPr lvl="0"/>
            <a:r>
              <a:rPr lang="en-US" dirty="0"/>
              <a:t>Super title here</a:t>
            </a:r>
          </a:p>
        </p:txBody>
      </p:sp>
      <p:sp>
        <p:nvSpPr>
          <p:cNvPr id="6" name="Title 5"/>
          <p:cNvSpPr>
            <a:spLocks noGrp="1"/>
          </p:cNvSpPr>
          <p:nvPr>
            <p:ph type="title"/>
          </p:nvPr>
        </p:nvSpPr>
        <p:spPr>
          <a:xfrm>
            <a:off x="488951" y="451575"/>
            <a:ext cx="8928100" cy="723600"/>
          </a:xfrm>
        </p:spPr>
        <p:txBody>
          <a:bodyPr/>
          <a:lstStyle/>
          <a:p>
            <a:r>
              <a:rPr lang="en-US" dirty="0"/>
              <a:t>Click to edit Master title style</a:t>
            </a:r>
            <a:endParaRPr lang="en-GB" dirty="0"/>
          </a:p>
        </p:txBody>
      </p:sp>
    </p:spTree>
    <p:extLst>
      <p:ext uri="{BB962C8B-B14F-4D97-AF65-F5344CB8AC3E}">
        <p14:creationId xmlns:p14="http://schemas.microsoft.com/office/powerpoint/2010/main" val="1448459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One Column Text - Dark BG colour">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1" y="1422400"/>
            <a:ext cx="8928100" cy="46044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11" hasCustomPrompt="1"/>
          </p:nvPr>
        </p:nvSpPr>
        <p:spPr>
          <a:xfrm>
            <a:off x="488951" y="203863"/>
            <a:ext cx="8928100" cy="169200"/>
          </a:xfrm>
        </p:spPr>
        <p:txBody>
          <a:bodyPr anchor="b"/>
          <a:lstStyle>
            <a:lvl1pPr>
              <a:spcAft>
                <a:spcPts val="0"/>
              </a:spcAft>
              <a:defRPr sz="1200">
                <a:solidFill>
                  <a:schemeClr val="bg1"/>
                </a:solidFill>
              </a:defRPr>
            </a:lvl1pPr>
          </a:lstStyle>
          <a:p>
            <a:pPr lvl="0"/>
            <a:r>
              <a:rPr lang="en-US" dirty="0"/>
              <a:t>Super title here</a:t>
            </a:r>
          </a:p>
        </p:txBody>
      </p:sp>
      <p:sp>
        <p:nvSpPr>
          <p:cNvPr id="6" name="Title 5"/>
          <p:cNvSpPr>
            <a:spLocks noGrp="1"/>
          </p:cNvSpPr>
          <p:nvPr>
            <p:ph type="title"/>
          </p:nvPr>
        </p:nvSpPr>
        <p:spPr>
          <a:xfrm>
            <a:off x="488951" y="451575"/>
            <a:ext cx="8928100" cy="723600"/>
          </a:xfrm>
        </p:spPr>
        <p:txBody>
          <a:bodyPr/>
          <a:lstStyle>
            <a:lvl1pPr>
              <a:defRPr>
                <a:solidFill>
                  <a:schemeClr val="bg1"/>
                </a:solidFill>
              </a:defRPr>
            </a:lvl1pPr>
          </a:lstStyle>
          <a:p>
            <a:r>
              <a:rPr lang="en-US" dirty="0"/>
              <a:t>Click to edit Master title style</a:t>
            </a:r>
            <a:endParaRPr lang="en-GB" dirty="0"/>
          </a:p>
        </p:txBody>
      </p:sp>
      <p:sp>
        <p:nvSpPr>
          <p:cNvPr id="13" name="Shape 8">
            <a:extLst>
              <a:ext uri="{FF2B5EF4-FFF2-40B4-BE49-F238E27FC236}">
                <a16:creationId xmlns:a16="http://schemas.microsoft.com/office/drawing/2014/main" id="{0B80A629-B77C-4AEA-B058-6685189C7332}"/>
              </a:ext>
            </a:extLst>
          </p:cNvPr>
          <p:cNvSpPr txBox="1">
            <a:spLocks/>
          </p:cNvSpPr>
          <p:nvPr userDrawn="1"/>
        </p:nvSpPr>
        <p:spPr>
          <a:xfrm>
            <a:off x="9174564" y="6385080"/>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4" name="TextBox 13">
            <a:extLst>
              <a:ext uri="{FF2B5EF4-FFF2-40B4-BE49-F238E27FC236}">
                <a16:creationId xmlns:a16="http://schemas.microsoft.com/office/drawing/2014/main" id="{CAA6EAD6-B279-4EDB-B5C0-950B7DB9CA7A}"/>
              </a:ext>
              <a:ext uri="{C183D7F6-B498-43B3-948B-1728B52AA6E4}">
                <adec:decorative xmlns:adec="http://schemas.microsoft.com/office/drawing/2017/decorative" val="1"/>
              </a:ext>
            </a:extLst>
          </p:cNvPr>
          <p:cNvSpPr txBox="1"/>
          <p:nvPr userDrawn="1">
            <p:custDataLst>
              <p:tags r:id="rId1"/>
            </p:custDataLst>
          </p:nvPr>
        </p:nvSpPr>
        <p:spPr>
          <a:xfrm>
            <a:off x="7731459" y="6413622"/>
            <a:ext cx="1330492" cy="92333"/>
          </a:xfrm>
          <a:prstGeom prst="rect">
            <a:avLst/>
          </a:prstGeom>
          <a:noFill/>
        </p:spPr>
        <p:txBody>
          <a:bodyPr wrap="none" lIns="0" tIns="0" rIns="0" bIns="0" rtlCol="0">
            <a:noAutofit/>
          </a:bodyPr>
          <a:lstStyle/>
          <a:p>
            <a:pPr marL="0" marR="0" lvl="0" indent="0" algn="r" defTabSz="914395"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Public</a:t>
            </a:r>
          </a:p>
        </p:txBody>
      </p:sp>
      <p:sp>
        <p:nvSpPr>
          <p:cNvPr id="15" name="TextBox 14">
            <a:extLst>
              <a:ext uri="{FF2B5EF4-FFF2-40B4-BE49-F238E27FC236}">
                <a16:creationId xmlns:a16="http://schemas.microsoft.com/office/drawing/2014/main" id="{6AA71A99-82B2-4BAE-BCFF-9CAC498F7AFE}"/>
              </a:ext>
              <a:ext uri="{C183D7F6-B498-43B3-948B-1728B52AA6E4}">
                <adec:decorative xmlns:adec="http://schemas.microsoft.com/office/drawing/2017/decorative" val="1"/>
              </a:ext>
            </a:extLst>
          </p:cNvPr>
          <p:cNvSpPr txBox="1"/>
          <p:nvPr userDrawn="1"/>
        </p:nvSpPr>
        <p:spPr>
          <a:xfrm>
            <a:off x="1278148" y="6367454"/>
            <a:ext cx="4565914" cy="184666"/>
          </a:xfrm>
          <a:prstGeom prst="rect">
            <a:avLst/>
          </a:prstGeom>
          <a:noFill/>
        </p:spPr>
        <p:txBody>
          <a:bodyPr wrap="square" lIns="0" tIns="0" rIns="0" bIns="0" rtlCol="0">
            <a:spAutoFit/>
          </a:bodyPr>
          <a:lstStyle/>
          <a:p>
            <a:pPr marL="0" marR="0" lvl="0" indent="0" algn="l" defTabSz="914395"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6" name="Straight Connector 15">
            <a:extLst>
              <a:ext uri="{FF2B5EF4-FFF2-40B4-BE49-F238E27FC236}">
                <a16:creationId xmlns:a16="http://schemas.microsoft.com/office/drawing/2014/main" id="{F019B8B1-933F-483A-ADD1-9798FFDFEDD4}"/>
              </a:ext>
            </a:extLst>
          </p:cNvPr>
          <p:cNvCxnSpPr/>
          <p:nvPr userDrawn="1"/>
        </p:nvCxnSpPr>
        <p:spPr>
          <a:xfrm>
            <a:off x="9156505" y="6385080"/>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1972EB70-12E4-41FB-A7D2-5DE835B939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88950" y="6373386"/>
            <a:ext cx="428968" cy="172800"/>
          </a:xfrm>
          <a:prstGeom prst="rect">
            <a:avLst/>
          </a:prstGeom>
        </p:spPr>
      </p:pic>
    </p:spTree>
    <p:extLst>
      <p:ext uri="{BB962C8B-B14F-4D97-AF65-F5344CB8AC3E}">
        <p14:creationId xmlns:p14="http://schemas.microsoft.com/office/powerpoint/2010/main" val="32770061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8"/>
          <p:cNvSpPr>
            <a:spLocks noGrp="1"/>
          </p:cNvSpPr>
          <p:nvPr>
            <p:ph type="body" sz="quarter" idx="11"/>
          </p:nvPr>
        </p:nvSpPr>
        <p:spPr>
          <a:xfrm>
            <a:off x="5043900" y="1422400"/>
            <a:ext cx="4373150" cy="460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12" hasCustomPrompt="1"/>
          </p:nvPr>
        </p:nvSpPr>
        <p:spPr>
          <a:xfrm>
            <a:off x="488951" y="203863"/>
            <a:ext cx="8918244" cy="169200"/>
          </a:xfrm>
        </p:spPr>
        <p:txBody>
          <a:bodyPr anchor="b"/>
          <a:lstStyle>
            <a:lvl1pPr>
              <a:spcAft>
                <a:spcPts val="0"/>
              </a:spcAft>
              <a:defRPr sz="1200"/>
            </a:lvl1pPr>
          </a:lstStyle>
          <a:p>
            <a:pPr lvl="0"/>
            <a:r>
              <a:rPr lang="en-US" dirty="0"/>
              <a:t>Super title here</a:t>
            </a:r>
          </a:p>
        </p:txBody>
      </p:sp>
      <p:sp>
        <p:nvSpPr>
          <p:cNvPr id="2" name="Title 1">
            <a:extLst>
              <a:ext uri="{FF2B5EF4-FFF2-40B4-BE49-F238E27FC236}">
                <a16:creationId xmlns:a16="http://schemas.microsoft.com/office/drawing/2014/main" id="{AE97DB58-860A-432D-A684-9D2580280AAE}"/>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3190252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wo Column Text - Dark BG colour">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8"/>
          <p:cNvSpPr>
            <a:spLocks noGrp="1"/>
          </p:cNvSpPr>
          <p:nvPr>
            <p:ph type="body" sz="quarter" idx="11"/>
          </p:nvPr>
        </p:nvSpPr>
        <p:spPr>
          <a:xfrm>
            <a:off x="5043900" y="1422400"/>
            <a:ext cx="4373150" cy="46044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12" hasCustomPrompt="1"/>
          </p:nvPr>
        </p:nvSpPr>
        <p:spPr>
          <a:xfrm>
            <a:off x="488951" y="203863"/>
            <a:ext cx="8918244" cy="169200"/>
          </a:xfrm>
        </p:spPr>
        <p:txBody>
          <a:bodyPr anchor="b"/>
          <a:lstStyle>
            <a:lvl1pPr>
              <a:spcAft>
                <a:spcPts val="0"/>
              </a:spcAft>
              <a:defRPr sz="1200">
                <a:solidFill>
                  <a:schemeClr val="bg1"/>
                </a:solidFill>
              </a:defRPr>
            </a:lvl1pPr>
          </a:lstStyle>
          <a:p>
            <a:pPr lvl="0"/>
            <a:r>
              <a:rPr lang="en-US" dirty="0"/>
              <a:t>Super title here</a:t>
            </a:r>
          </a:p>
        </p:txBody>
      </p:sp>
      <p:sp>
        <p:nvSpPr>
          <p:cNvPr id="6" name="Shape 8">
            <a:extLst>
              <a:ext uri="{FF2B5EF4-FFF2-40B4-BE49-F238E27FC236}">
                <a16:creationId xmlns:a16="http://schemas.microsoft.com/office/drawing/2014/main" id="{8E33D3E0-2609-4E0F-B846-EEC5966395A5}"/>
              </a:ext>
            </a:extLst>
          </p:cNvPr>
          <p:cNvSpPr txBox="1">
            <a:spLocks/>
          </p:cNvSpPr>
          <p:nvPr userDrawn="1"/>
        </p:nvSpPr>
        <p:spPr>
          <a:xfrm>
            <a:off x="9174564" y="6385080"/>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2561C467-2D2A-459B-82B0-E1358D52ED5B}"/>
              </a:ext>
              <a:ext uri="{C183D7F6-B498-43B3-948B-1728B52AA6E4}">
                <adec:decorative xmlns:adec="http://schemas.microsoft.com/office/drawing/2017/decorative" val="1"/>
              </a:ext>
            </a:extLst>
          </p:cNvPr>
          <p:cNvSpPr txBox="1"/>
          <p:nvPr userDrawn="1">
            <p:custDataLst>
              <p:tags r:id="rId1"/>
            </p:custDataLst>
          </p:nvPr>
        </p:nvSpPr>
        <p:spPr>
          <a:xfrm>
            <a:off x="7731459" y="6413622"/>
            <a:ext cx="1330492" cy="92333"/>
          </a:xfrm>
          <a:prstGeom prst="rect">
            <a:avLst/>
          </a:prstGeom>
          <a:noFill/>
        </p:spPr>
        <p:txBody>
          <a:bodyPr wrap="none" lIns="0" tIns="0" rIns="0" bIns="0" rtlCol="0">
            <a:noAutofit/>
          </a:bodyPr>
          <a:lstStyle/>
          <a:p>
            <a:pPr marL="0" marR="0" lvl="0" indent="0" algn="r" defTabSz="914395"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Public</a:t>
            </a:r>
          </a:p>
        </p:txBody>
      </p:sp>
      <p:sp>
        <p:nvSpPr>
          <p:cNvPr id="8" name="TextBox 7">
            <a:extLst>
              <a:ext uri="{FF2B5EF4-FFF2-40B4-BE49-F238E27FC236}">
                <a16:creationId xmlns:a16="http://schemas.microsoft.com/office/drawing/2014/main" id="{644DF5AF-4A58-4DBF-A5D6-3842990CCE6F}"/>
              </a:ext>
              <a:ext uri="{C183D7F6-B498-43B3-948B-1728B52AA6E4}">
                <adec:decorative xmlns:adec="http://schemas.microsoft.com/office/drawing/2017/decorative" val="1"/>
              </a:ext>
            </a:extLst>
          </p:cNvPr>
          <p:cNvSpPr txBox="1"/>
          <p:nvPr userDrawn="1"/>
        </p:nvSpPr>
        <p:spPr>
          <a:xfrm>
            <a:off x="1278148" y="6367454"/>
            <a:ext cx="4565914" cy="184666"/>
          </a:xfrm>
          <a:prstGeom prst="rect">
            <a:avLst/>
          </a:prstGeom>
          <a:noFill/>
        </p:spPr>
        <p:txBody>
          <a:bodyPr wrap="square" lIns="0" tIns="0" rIns="0" bIns="0" rtlCol="0">
            <a:spAutoFit/>
          </a:bodyPr>
          <a:lstStyle/>
          <a:p>
            <a:pPr marL="0" marR="0" lvl="0" indent="0" algn="l" defTabSz="914395"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1DB213AE-E70B-4D73-A612-A3B691E9D7CF}"/>
              </a:ext>
            </a:extLst>
          </p:cNvPr>
          <p:cNvCxnSpPr/>
          <p:nvPr userDrawn="1"/>
        </p:nvCxnSpPr>
        <p:spPr>
          <a:xfrm>
            <a:off x="9156505" y="6385080"/>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32F581D8-1471-49D8-8F6B-FC01B42B44D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88950" y="6373386"/>
            <a:ext cx="428968" cy="172800"/>
          </a:xfrm>
          <a:prstGeom prst="rect">
            <a:avLst/>
          </a:prstGeom>
        </p:spPr>
      </p:pic>
      <p:sp>
        <p:nvSpPr>
          <p:cNvPr id="2" name="Title 1">
            <a:extLst>
              <a:ext uri="{FF2B5EF4-FFF2-40B4-BE49-F238E27FC236}">
                <a16:creationId xmlns:a16="http://schemas.microsoft.com/office/drawing/2014/main" id="{0D27959C-6D5A-44BB-8E09-2E7A772D91F9}"/>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141117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_KPMG Blue">
    <p:bg>
      <p:bgPr>
        <a:solidFill>
          <a:schemeClr val="tx2"/>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7571952-42C4-4996-A914-4EB77901A3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4389" y="313438"/>
            <a:ext cx="786440" cy="316800"/>
          </a:xfrm>
          <a:prstGeom prst="rect">
            <a:avLst/>
          </a:prstGeom>
        </p:spPr>
      </p:pic>
      <p:sp>
        <p:nvSpPr>
          <p:cNvPr id="9" name="Rectangle 8">
            <a:extLst>
              <a:ext uri="{FF2B5EF4-FFF2-40B4-BE49-F238E27FC236}">
                <a16:creationId xmlns:a16="http://schemas.microsoft.com/office/drawing/2014/main" id="{6664616F-BE17-4D4B-B6D4-C4B7E26631AF}"/>
              </a:ext>
            </a:extLst>
          </p:cNvPr>
          <p:cNvSpPr>
            <a:spLocks/>
          </p:cNvSpPr>
          <p:nvPr userDrawn="1"/>
        </p:nvSpPr>
        <p:spPr>
          <a:xfrm>
            <a:off x="814388" y="1263838"/>
            <a:ext cx="3291418" cy="4757550"/>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0" name="Title 1">
            <a:extLst>
              <a:ext uri="{FF2B5EF4-FFF2-40B4-BE49-F238E27FC236}">
                <a16:creationId xmlns:a16="http://schemas.microsoft.com/office/drawing/2014/main" id="{54631362-CDDD-4333-A24A-5A4F69330CB6}"/>
              </a:ext>
            </a:extLst>
          </p:cNvPr>
          <p:cNvSpPr>
            <a:spLocks noGrp="1"/>
          </p:cNvSpPr>
          <p:nvPr>
            <p:ph type="ctrTitle" hasCustomPrompt="1"/>
          </p:nvPr>
        </p:nvSpPr>
        <p:spPr>
          <a:xfrm>
            <a:off x="1061201" y="1514264"/>
            <a:ext cx="2801710" cy="3240000"/>
          </a:xfrm>
        </p:spPr>
        <p:txBody>
          <a:bodyPr anchor="t" anchorCtr="0"/>
          <a:lstStyle>
            <a:lvl1pPr algn="l">
              <a:defRPr sz="6000" baseline="0">
                <a:solidFill>
                  <a:schemeClr val="bg1"/>
                </a:solidFill>
              </a:defRPr>
            </a:lvl1pPr>
          </a:lstStyle>
          <a:p>
            <a:r>
              <a:rPr lang="en-GB" dirty="0"/>
              <a:t>Title slide text only</a:t>
            </a:r>
            <a:endParaRPr lang="en-US" dirty="0"/>
          </a:p>
        </p:txBody>
      </p:sp>
      <p:sp>
        <p:nvSpPr>
          <p:cNvPr id="11" name="Text Placeholder 3">
            <a:extLst>
              <a:ext uri="{FF2B5EF4-FFF2-40B4-BE49-F238E27FC236}">
                <a16:creationId xmlns:a16="http://schemas.microsoft.com/office/drawing/2014/main" id="{37D37525-FE24-4786-ABF7-2D443788DBC1}"/>
              </a:ext>
            </a:extLst>
          </p:cNvPr>
          <p:cNvSpPr>
            <a:spLocks noGrp="1"/>
          </p:cNvSpPr>
          <p:nvPr>
            <p:ph type="body" sz="quarter" idx="11"/>
          </p:nvPr>
        </p:nvSpPr>
        <p:spPr>
          <a:xfrm>
            <a:off x="1061201" y="4968802"/>
            <a:ext cx="2801710" cy="810000"/>
          </a:xfrm>
        </p:spPr>
        <p:txBody>
          <a:bodyPr anchor="b"/>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8596386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Chart Placeholder 5"/>
          <p:cNvSpPr>
            <a:spLocks noGrp="1"/>
          </p:cNvSpPr>
          <p:nvPr>
            <p:ph type="chart" sz="quarter" idx="13"/>
          </p:nvPr>
        </p:nvSpPr>
        <p:spPr>
          <a:xfrm>
            <a:off x="5043900" y="1422400"/>
            <a:ext cx="4373150" cy="4604400"/>
          </a:xfrm>
        </p:spPr>
        <p:txBody>
          <a:bodyPr anchor="ctr"/>
          <a:lstStyle>
            <a:lvl1pPr algn="ctr">
              <a:defRPr/>
            </a:lvl1pPr>
          </a:lstStyle>
          <a:p>
            <a:r>
              <a:rPr lang="en-US"/>
              <a:t>Click icon to add chart</a:t>
            </a:r>
            <a:endParaRPr lang="en-GB" dirty="0"/>
          </a:p>
        </p:txBody>
      </p:sp>
      <p:sp>
        <p:nvSpPr>
          <p:cNvPr id="2" name="Title 1"/>
          <p:cNvSpPr>
            <a:spLocks noGrp="1"/>
          </p:cNvSpPr>
          <p:nvPr>
            <p:ph type="title"/>
          </p:nvPr>
        </p:nvSpPr>
        <p:spPr>
          <a:xfrm>
            <a:off x="488951" y="451575"/>
            <a:ext cx="8928100" cy="723600"/>
          </a:xfrm>
        </p:spPr>
        <p:txBody>
          <a:bodyPr/>
          <a:lstStyle/>
          <a:p>
            <a:r>
              <a:rPr lang="en-US" dirty="0"/>
              <a:t>Click to edit Master title style</a:t>
            </a:r>
            <a:endParaRPr lang="en-GB" dirty="0"/>
          </a:p>
        </p:txBody>
      </p:sp>
      <p:sp>
        <p:nvSpPr>
          <p:cNvPr id="5" name="Text Placeholder 4"/>
          <p:cNvSpPr>
            <a:spLocks noGrp="1"/>
          </p:cNvSpPr>
          <p:nvPr>
            <p:ph type="body" sz="quarter" idx="11" hasCustomPrompt="1"/>
          </p:nvPr>
        </p:nvSpPr>
        <p:spPr>
          <a:xfrm>
            <a:off x="488951" y="203863"/>
            <a:ext cx="8928100"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37051046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1" y="1422400"/>
            <a:ext cx="8928100" cy="219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Chart Placeholder 4"/>
          <p:cNvSpPr>
            <a:spLocks noGrp="1"/>
          </p:cNvSpPr>
          <p:nvPr>
            <p:ph type="chart" sz="quarter" idx="11"/>
          </p:nvPr>
        </p:nvSpPr>
        <p:spPr>
          <a:xfrm>
            <a:off x="488951" y="3830800"/>
            <a:ext cx="8928100" cy="2196000"/>
          </a:xfrm>
        </p:spPr>
        <p:txBody>
          <a:bodyPr anchor="ctr"/>
          <a:lstStyle>
            <a:lvl1pPr algn="ctr">
              <a:defRPr/>
            </a:lvl1pPr>
          </a:lstStyle>
          <a:p>
            <a:r>
              <a:rPr lang="en-US"/>
              <a:t>Click icon to add chart</a:t>
            </a:r>
            <a:endParaRPr lang="en-GB" dirty="0"/>
          </a:p>
        </p:txBody>
      </p:sp>
      <p:sp>
        <p:nvSpPr>
          <p:cNvPr id="3" name="Title 2"/>
          <p:cNvSpPr>
            <a:spLocks noGrp="1"/>
          </p:cNvSpPr>
          <p:nvPr>
            <p:ph type="title"/>
          </p:nvPr>
        </p:nvSpPr>
        <p:spPr>
          <a:xfrm>
            <a:off x="488951" y="451575"/>
            <a:ext cx="8928100" cy="723600"/>
          </a:xfrm>
        </p:spPr>
        <p:txBody>
          <a:bodyPr/>
          <a:lstStyle/>
          <a:p>
            <a:r>
              <a:rPr lang="en-US" dirty="0"/>
              <a:t>Click to edit Master title style</a:t>
            </a:r>
            <a:endParaRPr lang="en-GB" dirty="0"/>
          </a:p>
        </p:txBody>
      </p:sp>
      <p:sp>
        <p:nvSpPr>
          <p:cNvPr id="6" name="Text Placeholder 4"/>
          <p:cNvSpPr>
            <a:spLocks noGrp="1"/>
          </p:cNvSpPr>
          <p:nvPr>
            <p:ph type="body" sz="quarter" idx="12" hasCustomPrompt="1"/>
          </p:nvPr>
        </p:nvSpPr>
        <p:spPr>
          <a:xfrm>
            <a:off x="488951" y="203863"/>
            <a:ext cx="8928100"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8791794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Chart">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5043900" y="1422400"/>
            <a:ext cx="4373150" cy="4604400"/>
          </a:xfrm>
        </p:spPr>
        <p:txBody>
          <a:bodyPr anchor="ctr"/>
          <a:lstStyle>
            <a:lvl1pPr algn="ctr">
              <a:defRPr/>
            </a:lvl1pPr>
          </a:lstStyle>
          <a:p>
            <a:r>
              <a:rPr lang="en-US"/>
              <a:t>Click icon to add chart</a:t>
            </a:r>
            <a:endParaRPr lang="en-GB" dirty="0"/>
          </a:p>
        </p:txBody>
      </p:sp>
      <p:sp>
        <p:nvSpPr>
          <p:cNvPr id="2" name="Title 1"/>
          <p:cNvSpPr>
            <a:spLocks noGrp="1"/>
          </p:cNvSpPr>
          <p:nvPr>
            <p:ph type="title"/>
          </p:nvPr>
        </p:nvSpPr>
        <p:spPr>
          <a:xfrm>
            <a:off x="488951" y="451575"/>
            <a:ext cx="8928100" cy="723600"/>
          </a:xfrm>
        </p:spPr>
        <p:txBody>
          <a:bodyPr/>
          <a:lstStyle/>
          <a:p>
            <a:r>
              <a:rPr lang="en-US" dirty="0"/>
              <a:t>Click to edit Master title style</a:t>
            </a:r>
            <a:endParaRPr lang="en-GB" dirty="0"/>
          </a:p>
        </p:txBody>
      </p:sp>
      <p:sp>
        <p:nvSpPr>
          <p:cNvPr id="5" name="Text Placeholder 4"/>
          <p:cNvSpPr>
            <a:spLocks noGrp="1"/>
          </p:cNvSpPr>
          <p:nvPr>
            <p:ph type="body" sz="quarter" idx="11" hasCustomPrompt="1"/>
          </p:nvPr>
        </p:nvSpPr>
        <p:spPr>
          <a:xfrm>
            <a:off x="488951" y="203863"/>
            <a:ext cx="8928100" cy="169200"/>
          </a:xfrm>
        </p:spPr>
        <p:txBody>
          <a:bodyPr anchor="b"/>
          <a:lstStyle>
            <a:lvl1pPr>
              <a:spcAft>
                <a:spcPts val="0"/>
              </a:spcAft>
              <a:defRPr sz="1200"/>
            </a:lvl1pPr>
          </a:lstStyle>
          <a:p>
            <a:pPr lvl="0"/>
            <a:r>
              <a:rPr lang="en-US" dirty="0"/>
              <a:t>Super title here</a:t>
            </a:r>
          </a:p>
        </p:txBody>
      </p:sp>
      <p:sp>
        <p:nvSpPr>
          <p:cNvPr id="7" name="Chart Placeholder 5">
            <a:extLst>
              <a:ext uri="{FF2B5EF4-FFF2-40B4-BE49-F238E27FC236}">
                <a16:creationId xmlns:a16="http://schemas.microsoft.com/office/drawing/2014/main" id="{9E394B45-74BD-4697-911E-EF9DF27840B7}"/>
              </a:ext>
            </a:extLst>
          </p:cNvPr>
          <p:cNvSpPr>
            <a:spLocks noGrp="1"/>
          </p:cNvSpPr>
          <p:nvPr>
            <p:ph type="chart" sz="quarter" idx="14"/>
          </p:nvPr>
        </p:nvSpPr>
        <p:spPr>
          <a:xfrm>
            <a:off x="488950" y="1422400"/>
            <a:ext cx="4373150" cy="4604400"/>
          </a:xfrm>
        </p:spPr>
        <p:txBody>
          <a:bodyPr anchor="ctr"/>
          <a:lstStyle>
            <a:lvl1pPr algn="ctr">
              <a:defRPr/>
            </a:lvl1pPr>
          </a:lstStyle>
          <a:p>
            <a:r>
              <a:rPr lang="en-US"/>
              <a:t>Click icon to add chart</a:t>
            </a:r>
            <a:endParaRPr lang="en-GB" dirty="0"/>
          </a:p>
        </p:txBody>
      </p:sp>
    </p:spTree>
    <p:extLst>
      <p:ext uri="{BB962C8B-B14F-4D97-AF65-F5344CB8AC3E}">
        <p14:creationId xmlns:p14="http://schemas.microsoft.com/office/powerpoint/2010/main" val="39642175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Column Chart &amp; Tex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3531001" y="3830800"/>
            <a:ext cx="2844000" cy="2196000"/>
          </a:xfrm>
        </p:spPr>
        <p:txBody>
          <a:bodyPr anchor="ctr"/>
          <a:lstStyle>
            <a:lvl1pPr algn="ctr">
              <a:defRPr/>
            </a:lvl1pPr>
          </a:lstStyle>
          <a:p>
            <a:r>
              <a:rPr lang="en-US"/>
              <a:t>Click icon to add chart</a:t>
            </a:r>
            <a:endParaRPr lang="en-GB" dirty="0"/>
          </a:p>
        </p:txBody>
      </p:sp>
      <p:sp>
        <p:nvSpPr>
          <p:cNvPr id="6" name="Chart Placeholder 4"/>
          <p:cNvSpPr>
            <a:spLocks noGrp="1"/>
          </p:cNvSpPr>
          <p:nvPr>
            <p:ph type="chart" sz="quarter" idx="12"/>
          </p:nvPr>
        </p:nvSpPr>
        <p:spPr>
          <a:xfrm>
            <a:off x="488949" y="3830800"/>
            <a:ext cx="2844000" cy="2196000"/>
          </a:xfrm>
        </p:spPr>
        <p:txBody>
          <a:bodyPr anchor="ctr"/>
          <a:lstStyle>
            <a:lvl1pPr algn="ctr">
              <a:defRPr/>
            </a:lvl1pPr>
          </a:lstStyle>
          <a:p>
            <a:r>
              <a:rPr lang="en-US"/>
              <a:t>Click icon to add chart</a:t>
            </a:r>
            <a:endParaRPr lang="en-GB" dirty="0"/>
          </a:p>
        </p:txBody>
      </p:sp>
      <p:sp>
        <p:nvSpPr>
          <p:cNvPr id="7" name="Text Placeholder 8"/>
          <p:cNvSpPr>
            <a:spLocks noGrp="1"/>
          </p:cNvSpPr>
          <p:nvPr>
            <p:ph type="body" sz="quarter" idx="10"/>
          </p:nvPr>
        </p:nvSpPr>
        <p:spPr>
          <a:xfrm>
            <a:off x="488950" y="1422400"/>
            <a:ext cx="2844000" cy="2196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Chart Placeholder 4"/>
          <p:cNvSpPr>
            <a:spLocks noGrp="1"/>
          </p:cNvSpPr>
          <p:nvPr>
            <p:ph type="chart" sz="quarter" idx="13"/>
          </p:nvPr>
        </p:nvSpPr>
        <p:spPr>
          <a:xfrm>
            <a:off x="6573051" y="3830800"/>
            <a:ext cx="2844000" cy="2196000"/>
          </a:xfrm>
        </p:spPr>
        <p:txBody>
          <a:bodyPr anchor="ctr"/>
          <a:lstStyle>
            <a:lvl1pPr algn="ctr">
              <a:defRPr/>
            </a:lvl1pPr>
          </a:lstStyle>
          <a:p>
            <a:r>
              <a:rPr lang="en-US"/>
              <a:t>Click icon to add chart</a:t>
            </a:r>
            <a:endParaRPr lang="en-GB" dirty="0"/>
          </a:p>
        </p:txBody>
      </p:sp>
      <p:sp>
        <p:nvSpPr>
          <p:cNvPr id="9" name="Text Placeholder 8"/>
          <p:cNvSpPr>
            <a:spLocks noGrp="1"/>
          </p:cNvSpPr>
          <p:nvPr>
            <p:ph type="body" sz="quarter" idx="14"/>
          </p:nvPr>
        </p:nvSpPr>
        <p:spPr>
          <a:xfrm>
            <a:off x="3531001" y="1422400"/>
            <a:ext cx="2844000" cy="219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8"/>
          <p:cNvSpPr>
            <a:spLocks noGrp="1"/>
          </p:cNvSpPr>
          <p:nvPr>
            <p:ph type="body" sz="quarter" idx="15"/>
          </p:nvPr>
        </p:nvSpPr>
        <p:spPr>
          <a:xfrm>
            <a:off x="6573051" y="1422400"/>
            <a:ext cx="2844000" cy="2196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Title 2"/>
          <p:cNvSpPr>
            <a:spLocks noGrp="1"/>
          </p:cNvSpPr>
          <p:nvPr>
            <p:ph type="title"/>
          </p:nvPr>
        </p:nvSpPr>
        <p:spPr>
          <a:xfrm>
            <a:off x="488951" y="451575"/>
            <a:ext cx="8928100" cy="723600"/>
          </a:xfrm>
        </p:spPr>
        <p:txBody>
          <a:bodyPr/>
          <a:lstStyle/>
          <a:p>
            <a:r>
              <a:rPr lang="en-US" dirty="0"/>
              <a:t>Click to edit Master title style</a:t>
            </a:r>
            <a:endParaRPr lang="en-GB" dirty="0"/>
          </a:p>
        </p:txBody>
      </p:sp>
      <p:sp>
        <p:nvSpPr>
          <p:cNvPr id="11" name="Text Placeholder 4"/>
          <p:cNvSpPr>
            <a:spLocks noGrp="1"/>
          </p:cNvSpPr>
          <p:nvPr>
            <p:ph type="body" sz="quarter" idx="16" hasCustomPrompt="1"/>
          </p:nvPr>
        </p:nvSpPr>
        <p:spPr>
          <a:xfrm>
            <a:off x="488951" y="203863"/>
            <a:ext cx="8928100"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14753475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rocess 5 Column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1" y="2031459"/>
            <a:ext cx="1517403" cy="399534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2291023" y="2031459"/>
            <a:ext cx="1517403" cy="399534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4093095" y="2031459"/>
            <a:ext cx="1517403" cy="399534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5895167" y="2031459"/>
            <a:ext cx="1517403" cy="399534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2"/>
          <p:cNvSpPr>
            <a:spLocks noGrp="1"/>
          </p:cNvSpPr>
          <p:nvPr>
            <p:ph type="body" sz="quarter" idx="14" hasCustomPrompt="1"/>
          </p:nvPr>
        </p:nvSpPr>
        <p:spPr>
          <a:xfrm>
            <a:off x="488950" y="1426659"/>
            <a:ext cx="1719812" cy="604800"/>
          </a:xfrm>
          <a:prstGeom prst="homePlate">
            <a:avLst>
              <a:gd name="adj" fmla="val 34200"/>
            </a:avLst>
          </a:prstGeom>
          <a:solidFill>
            <a:schemeClr val="tx2"/>
          </a:solidFill>
        </p:spPr>
        <p:txBody>
          <a:bodyPr lIns="54610" tIns="54610" rIns="54610" bIns="5461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2291022" y="1426659"/>
            <a:ext cx="1719812" cy="604800"/>
          </a:xfrm>
          <a:prstGeom prst="homePlate">
            <a:avLst>
              <a:gd name="adj" fmla="val 34200"/>
            </a:avLst>
          </a:prstGeom>
          <a:solidFill>
            <a:schemeClr val="tx2"/>
          </a:solidFill>
        </p:spPr>
        <p:txBody>
          <a:bodyPr lIns="54610" tIns="54610" rIns="54610" bIns="5461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4093095" y="1426659"/>
            <a:ext cx="1719812" cy="604800"/>
          </a:xfrm>
          <a:prstGeom prst="homePlate">
            <a:avLst>
              <a:gd name="adj" fmla="val 34200"/>
            </a:avLst>
          </a:prstGeom>
          <a:solidFill>
            <a:schemeClr val="tx2"/>
          </a:solidFill>
        </p:spPr>
        <p:txBody>
          <a:bodyPr lIns="54610" tIns="54610" rIns="54610" bIns="5461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5895167" y="1426659"/>
            <a:ext cx="1719812" cy="604800"/>
          </a:xfrm>
          <a:prstGeom prst="homePlate">
            <a:avLst>
              <a:gd name="adj" fmla="val 34200"/>
            </a:avLst>
          </a:prstGeom>
          <a:solidFill>
            <a:schemeClr val="tx2"/>
          </a:solidFill>
        </p:spPr>
        <p:txBody>
          <a:bodyPr lIns="54610" tIns="54610" rIns="54610" bIns="5461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1" name="Text Placeholder 12"/>
          <p:cNvSpPr>
            <a:spLocks noGrp="1"/>
          </p:cNvSpPr>
          <p:nvPr>
            <p:ph type="body" sz="quarter" idx="18" hasCustomPrompt="1"/>
          </p:nvPr>
        </p:nvSpPr>
        <p:spPr>
          <a:xfrm>
            <a:off x="7697239" y="1426659"/>
            <a:ext cx="1719812" cy="604800"/>
          </a:xfrm>
          <a:prstGeom prst="homePlate">
            <a:avLst>
              <a:gd name="adj" fmla="val 34200"/>
            </a:avLst>
          </a:prstGeom>
          <a:solidFill>
            <a:schemeClr val="tx2"/>
          </a:solidFill>
        </p:spPr>
        <p:txBody>
          <a:bodyPr lIns="54610" tIns="54610" rIns="54610" bIns="5461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2" name="Text Placeholder 8"/>
          <p:cNvSpPr>
            <a:spLocks noGrp="1"/>
          </p:cNvSpPr>
          <p:nvPr>
            <p:ph type="body" sz="quarter" idx="19"/>
          </p:nvPr>
        </p:nvSpPr>
        <p:spPr>
          <a:xfrm>
            <a:off x="7697238" y="2031459"/>
            <a:ext cx="1517403" cy="399534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p:cNvSpPr>
            <a:spLocks noGrp="1"/>
          </p:cNvSpPr>
          <p:nvPr>
            <p:ph type="title"/>
          </p:nvPr>
        </p:nvSpPr>
        <p:spPr>
          <a:xfrm>
            <a:off x="488951" y="451575"/>
            <a:ext cx="8928100" cy="723600"/>
          </a:xfrm>
        </p:spPr>
        <p:txBody>
          <a:bodyPr/>
          <a:lstStyle/>
          <a:p>
            <a:r>
              <a:rPr lang="en-US" dirty="0"/>
              <a:t>Click to edit Master title style</a:t>
            </a:r>
            <a:endParaRPr lang="en-GB" dirty="0"/>
          </a:p>
        </p:txBody>
      </p:sp>
      <p:sp>
        <p:nvSpPr>
          <p:cNvPr id="14" name="Text Placeholder 4"/>
          <p:cNvSpPr>
            <a:spLocks noGrp="1"/>
          </p:cNvSpPr>
          <p:nvPr>
            <p:ph type="body" sz="quarter" idx="20" hasCustomPrompt="1"/>
          </p:nvPr>
        </p:nvSpPr>
        <p:spPr>
          <a:xfrm>
            <a:off x="488951" y="203863"/>
            <a:ext cx="8928100"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879520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rocess 5 Columns_Cobalt Blu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1" y="2031459"/>
            <a:ext cx="1517403" cy="399534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2291023" y="2031459"/>
            <a:ext cx="1517403" cy="399534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4093095" y="2031459"/>
            <a:ext cx="1517403" cy="399534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5895167" y="2031459"/>
            <a:ext cx="1517403" cy="399534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2"/>
          <p:cNvSpPr>
            <a:spLocks noGrp="1"/>
          </p:cNvSpPr>
          <p:nvPr>
            <p:ph type="body" sz="quarter" idx="14" hasCustomPrompt="1"/>
          </p:nvPr>
        </p:nvSpPr>
        <p:spPr>
          <a:xfrm>
            <a:off x="488950" y="1426659"/>
            <a:ext cx="1719812" cy="604800"/>
          </a:xfrm>
          <a:prstGeom prst="homePlate">
            <a:avLst>
              <a:gd name="adj" fmla="val 34200"/>
            </a:avLst>
          </a:prstGeom>
          <a:solidFill>
            <a:schemeClr val="accent1"/>
          </a:solidFill>
        </p:spPr>
        <p:txBody>
          <a:bodyPr lIns="54610" tIns="54610" rIns="54610" bIns="5461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2291022" y="1426659"/>
            <a:ext cx="1719812" cy="604800"/>
          </a:xfrm>
          <a:prstGeom prst="homePlate">
            <a:avLst>
              <a:gd name="adj" fmla="val 34200"/>
            </a:avLst>
          </a:prstGeom>
          <a:solidFill>
            <a:schemeClr val="accent1"/>
          </a:solidFill>
        </p:spPr>
        <p:txBody>
          <a:bodyPr lIns="54610" tIns="54610" rIns="54610" bIns="5461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4093095" y="1426659"/>
            <a:ext cx="1719812" cy="604800"/>
          </a:xfrm>
          <a:prstGeom prst="homePlate">
            <a:avLst>
              <a:gd name="adj" fmla="val 34200"/>
            </a:avLst>
          </a:prstGeom>
          <a:solidFill>
            <a:schemeClr val="accent1"/>
          </a:solidFill>
        </p:spPr>
        <p:txBody>
          <a:bodyPr lIns="54610" tIns="54610" rIns="54610" bIns="5461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5895167" y="1426659"/>
            <a:ext cx="1719812" cy="604800"/>
          </a:xfrm>
          <a:prstGeom prst="homePlate">
            <a:avLst>
              <a:gd name="adj" fmla="val 34200"/>
            </a:avLst>
          </a:prstGeom>
          <a:solidFill>
            <a:schemeClr val="accent1"/>
          </a:solidFill>
        </p:spPr>
        <p:txBody>
          <a:bodyPr lIns="54610" tIns="54610" rIns="54610" bIns="5461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1" name="Text Placeholder 12"/>
          <p:cNvSpPr>
            <a:spLocks noGrp="1"/>
          </p:cNvSpPr>
          <p:nvPr>
            <p:ph type="body" sz="quarter" idx="18" hasCustomPrompt="1"/>
          </p:nvPr>
        </p:nvSpPr>
        <p:spPr>
          <a:xfrm>
            <a:off x="7697239" y="1426659"/>
            <a:ext cx="1719812" cy="604800"/>
          </a:xfrm>
          <a:prstGeom prst="homePlate">
            <a:avLst>
              <a:gd name="adj" fmla="val 34200"/>
            </a:avLst>
          </a:prstGeom>
          <a:solidFill>
            <a:schemeClr val="accent1"/>
          </a:solidFill>
        </p:spPr>
        <p:txBody>
          <a:bodyPr lIns="54610" tIns="54610" rIns="54610" bIns="5461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2" name="Text Placeholder 8"/>
          <p:cNvSpPr>
            <a:spLocks noGrp="1"/>
          </p:cNvSpPr>
          <p:nvPr>
            <p:ph type="body" sz="quarter" idx="19"/>
          </p:nvPr>
        </p:nvSpPr>
        <p:spPr>
          <a:xfrm>
            <a:off x="7697238" y="2031459"/>
            <a:ext cx="1517403" cy="399534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p:cNvSpPr>
            <a:spLocks noGrp="1"/>
          </p:cNvSpPr>
          <p:nvPr>
            <p:ph type="title"/>
          </p:nvPr>
        </p:nvSpPr>
        <p:spPr>
          <a:xfrm>
            <a:off x="488951" y="451575"/>
            <a:ext cx="8928100" cy="723600"/>
          </a:xfrm>
        </p:spPr>
        <p:txBody>
          <a:bodyPr/>
          <a:lstStyle>
            <a:lvl1pPr>
              <a:defRPr>
                <a:solidFill>
                  <a:schemeClr val="accent1"/>
                </a:solidFill>
              </a:defRPr>
            </a:lvl1pPr>
          </a:lstStyle>
          <a:p>
            <a:r>
              <a:rPr lang="en-US" dirty="0"/>
              <a:t>Click to edit Master title style</a:t>
            </a:r>
            <a:endParaRPr lang="en-GB" dirty="0"/>
          </a:p>
        </p:txBody>
      </p:sp>
      <p:sp>
        <p:nvSpPr>
          <p:cNvPr id="14" name="Text Placeholder 4"/>
          <p:cNvSpPr>
            <a:spLocks noGrp="1"/>
          </p:cNvSpPr>
          <p:nvPr>
            <p:ph type="body" sz="quarter" idx="20" hasCustomPrompt="1"/>
          </p:nvPr>
        </p:nvSpPr>
        <p:spPr>
          <a:xfrm>
            <a:off x="488951" y="203863"/>
            <a:ext cx="8928100" cy="169200"/>
          </a:xfrm>
        </p:spPr>
        <p:txBody>
          <a:bodyPr anchor="b"/>
          <a:lstStyle>
            <a:lvl1pPr>
              <a:spcAft>
                <a:spcPts val="0"/>
              </a:spcAft>
              <a:defRPr sz="1200">
                <a:solidFill>
                  <a:schemeClr val="accent1"/>
                </a:solidFill>
              </a:defRPr>
            </a:lvl1pPr>
          </a:lstStyle>
          <a:p>
            <a:pPr lvl="0"/>
            <a:r>
              <a:rPr lang="en-US" dirty="0"/>
              <a:t>Super title here</a:t>
            </a:r>
          </a:p>
        </p:txBody>
      </p:sp>
    </p:spTree>
    <p:extLst>
      <p:ext uri="{BB962C8B-B14F-4D97-AF65-F5344CB8AC3E}">
        <p14:creationId xmlns:p14="http://schemas.microsoft.com/office/powerpoint/2010/main" val="20919753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rocess 5 Columns - Top Banner">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FEF217D-8F0F-47D0-B179-676AB7DF497C}"/>
              </a:ext>
            </a:extLst>
          </p:cNvPr>
          <p:cNvSpPr/>
          <p:nvPr userDrawn="1"/>
        </p:nvSpPr>
        <p:spPr>
          <a:xfrm>
            <a:off x="0" y="-1"/>
            <a:ext cx="9906000" cy="27698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err="1">
              <a:solidFill>
                <a:schemeClr val="bg1"/>
              </a:solidFill>
            </a:endParaRPr>
          </a:p>
        </p:txBody>
      </p:sp>
      <p:sp>
        <p:nvSpPr>
          <p:cNvPr id="9" name="Text Placeholder 8"/>
          <p:cNvSpPr>
            <a:spLocks noGrp="1"/>
          </p:cNvSpPr>
          <p:nvPr>
            <p:ph type="body" sz="quarter" idx="10"/>
          </p:nvPr>
        </p:nvSpPr>
        <p:spPr>
          <a:xfrm>
            <a:off x="488949" y="2031459"/>
            <a:ext cx="1650948" cy="3995341"/>
          </a:xfrm>
          <a:solidFill>
            <a:schemeClr val="bg1"/>
          </a:solidFill>
          <a:ln>
            <a:solidFill>
              <a:schemeClr val="accent1"/>
            </a:solidFill>
          </a:ln>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2291023" y="2031459"/>
            <a:ext cx="1650948" cy="3995341"/>
          </a:xfrm>
          <a:solidFill>
            <a:schemeClr val="bg1"/>
          </a:solidFill>
          <a:ln>
            <a:solidFill>
              <a:schemeClr val="accent1"/>
            </a:solidFill>
          </a:ln>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4093094" y="2031459"/>
            <a:ext cx="1650948" cy="3995341"/>
          </a:xfrm>
          <a:solidFill>
            <a:schemeClr val="bg1"/>
          </a:solidFill>
          <a:ln>
            <a:solidFill>
              <a:schemeClr val="accent1"/>
            </a:solidFill>
          </a:ln>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5895166" y="2031459"/>
            <a:ext cx="1650948" cy="3995341"/>
          </a:xfrm>
          <a:solidFill>
            <a:schemeClr val="bg1"/>
          </a:solidFill>
          <a:ln>
            <a:solidFill>
              <a:schemeClr val="accent1"/>
            </a:solidFill>
          </a:ln>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8"/>
          <p:cNvSpPr>
            <a:spLocks noGrp="1"/>
          </p:cNvSpPr>
          <p:nvPr>
            <p:ph type="body" sz="quarter" idx="19"/>
          </p:nvPr>
        </p:nvSpPr>
        <p:spPr>
          <a:xfrm>
            <a:off x="7766103" y="2031459"/>
            <a:ext cx="1650948" cy="3995341"/>
          </a:xfrm>
          <a:solidFill>
            <a:schemeClr val="bg1"/>
          </a:solidFill>
          <a:ln>
            <a:solidFill>
              <a:schemeClr val="accent1"/>
            </a:solidFill>
          </a:ln>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p:cNvSpPr>
            <a:spLocks noGrp="1"/>
          </p:cNvSpPr>
          <p:nvPr>
            <p:ph type="title"/>
          </p:nvPr>
        </p:nvSpPr>
        <p:spPr>
          <a:xfrm>
            <a:off x="488951" y="451575"/>
            <a:ext cx="8928100" cy="723600"/>
          </a:xfrm>
        </p:spPr>
        <p:txBody>
          <a:bodyPr/>
          <a:lstStyle>
            <a:lvl1pPr>
              <a:defRPr>
                <a:solidFill>
                  <a:schemeClr val="bg1"/>
                </a:solidFill>
              </a:defRPr>
            </a:lvl1pPr>
          </a:lstStyle>
          <a:p>
            <a:r>
              <a:rPr lang="en-US" dirty="0"/>
              <a:t>Click to edit Master title style</a:t>
            </a:r>
            <a:endParaRPr lang="en-GB" dirty="0"/>
          </a:p>
        </p:txBody>
      </p:sp>
      <p:sp>
        <p:nvSpPr>
          <p:cNvPr id="14" name="Text Placeholder 4"/>
          <p:cNvSpPr>
            <a:spLocks noGrp="1"/>
          </p:cNvSpPr>
          <p:nvPr>
            <p:ph type="body" sz="quarter" idx="20" hasCustomPrompt="1"/>
          </p:nvPr>
        </p:nvSpPr>
        <p:spPr>
          <a:xfrm>
            <a:off x="488951" y="203863"/>
            <a:ext cx="8928100" cy="169200"/>
          </a:xfrm>
        </p:spPr>
        <p:txBody>
          <a:bodyPr anchor="b"/>
          <a:lstStyle>
            <a:lvl1pPr>
              <a:spcAft>
                <a:spcPts val="0"/>
              </a:spcAft>
              <a:defRPr sz="1200">
                <a:solidFill>
                  <a:schemeClr val="bg1"/>
                </a:solidFill>
              </a:defRPr>
            </a:lvl1pPr>
          </a:lstStyle>
          <a:p>
            <a:pPr lvl="0"/>
            <a:r>
              <a:rPr lang="en-US" dirty="0"/>
              <a:t>Super title here</a:t>
            </a:r>
          </a:p>
        </p:txBody>
      </p:sp>
      <p:sp>
        <p:nvSpPr>
          <p:cNvPr id="7" name="Text Placeholder 6">
            <a:extLst>
              <a:ext uri="{FF2B5EF4-FFF2-40B4-BE49-F238E27FC236}">
                <a16:creationId xmlns:a16="http://schemas.microsoft.com/office/drawing/2014/main" id="{CCED889F-7643-47C2-9390-7F7B3B13F798}"/>
              </a:ext>
            </a:extLst>
          </p:cNvPr>
          <p:cNvSpPr>
            <a:spLocks noGrp="1"/>
          </p:cNvSpPr>
          <p:nvPr>
            <p:ph type="body" sz="quarter" idx="21"/>
          </p:nvPr>
        </p:nvSpPr>
        <p:spPr>
          <a:xfrm>
            <a:off x="488951" y="1422400"/>
            <a:ext cx="8928100" cy="4953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8678611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rocess 4 Columns - Top Banner">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FEF217D-8F0F-47D0-B179-676AB7DF497C}"/>
              </a:ext>
            </a:extLst>
          </p:cNvPr>
          <p:cNvSpPr/>
          <p:nvPr userDrawn="1"/>
        </p:nvSpPr>
        <p:spPr>
          <a:xfrm>
            <a:off x="0" y="-1"/>
            <a:ext cx="9906000" cy="27698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err="1">
              <a:solidFill>
                <a:schemeClr val="bg1"/>
              </a:solidFill>
            </a:endParaRPr>
          </a:p>
        </p:txBody>
      </p:sp>
      <p:sp>
        <p:nvSpPr>
          <p:cNvPr id="9" name="Text Placeholder 8"/>
          <p:cNvSpPr>
            <a:spLocks noGrp="1"/>
          </p:cNvSpPr>
          <p:nvPr>
            <p:ph type="body" sz="quarter" idx="10"/>
          </p:nvPr>
        </p:nvSpPr>
        <p:spPr>
          <a:xfrm>
            <a:off x="488950" y="2031459"/>
            <a:ext cx="2096894" cy="3995341"/>
          </a:xfrm>
          <a:solidFill>
            <a:schemeClr val="bg1"/>
          </a:solidFill>
          <a:ln w="6350">
            <a:solidFill>
              <a:schemeClr val="accent1"/>
            </a:solidFill>
          </a:ln>
        </p:spPr>
        <p:txBody>
          <a:bodyPr lIns="54610" tIns="54610" rIns="54610" bIns="54610"/>
          <a:lstStyle>
            <a:lvl1pPr>
              <a:defRPr sz="900"/>
            </a:lvl1pPr>
            <a:lvl2pPr>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8"/>
          <p:cNvSpPr>
            <a:spLocks noGrp="1"/>
          </p:cNvSpPr>
          <p:nvPr>
            <p:ph type="body" sz="quarter" idx="11"/>
          </p:nvPr>
        </p:nvSpPr>
        <p:spPr>
          <a:xfrm>
            <a:off x="2766020" y="2031459"/>
            <a:ext cx="2096894" cy="3995341"/>
          </a:xfrm>
          <a:solidFill>
            <a:schemeClr val="bg1"/>
          </a:solidFill>
          <a:ln w="6350">
            <a:solidFill>
              <a:schemeClr val="accent1"/>
            </a:solidFill>
          </a:ln>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5043088" y="2031459"/>
            <a:ext cx="2096894" cy="3995341"/>
          </a:xfrm>
          <a:solidFill>
            <a:schemeClr val="bg1"/>
          </a:solidFill>
          <a:ln w="6350">
            <a:solidFill>
              <a:schemeClr val="accent1"/>
            </a:solidFill>
          </a:ln>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7320156" y="2031459"/>
            <a:ext cx="2096894" cy="3995341"/>
          </a:xfrm>
          <a:solidFill>
            <a:schemeClr val="bg1"/>
          </a:solidFill>
          <a:ln w="6350">
            <a:solidFill>
              <a:schemeClr val="accent1"/>
            </a:solidFill>
          </a:ln>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p:cNvSpPr>
            <a:spLocks noGrp="1"/>
          </p:cNvSpPr>
          <p:nvPr>
            <p:ph type="title"/>
          </p:nvPr>
        </p:nvSpPr>
        <p:spPr>
          <a:xfrm>
            <a:off x="488951" y="451575"/>
            <a:ext cx="8928100" cy="723600"/>
          </a:xfrm>
        </p:spPr>
        <p:txBody>
          <a:bodyPr/>
          <a:lstStyle>
            <a:lvl1pPr>
              <a:defRPr>
                <a:solidFill>
                  <a:schemeClr val="bg1"/>
                </a:solidFill>
              </a:defRPr>
            </a:lvl1pPr>
          </a:lstStyle>
          <a:p>
            <a:r>
              <a:rPr lang="en-US" dirty="0"/>
              <a:t>Click to edit Master title style</a:t>
            </a:r>
            <a:endParaRPr lang="en-GB" dirty="0"/>
          </a:p>
        </p:txBody>
      </p:sp>
      <p:sp>
        <p:nvSpPr>
          <p:cNvPr id="14" name="Text Placeholder 4"/>
          <p:cNvSpPr>
            <a:spLocks noGrp="1"/>
          </p:cNvSpPr>
          <p:nvPr>
            <p:ph type="body" sz="quarter" idx="20" hasCustomPrompt="1"/>
          </p:nvPr>
        </p:nvSpPr>
        <p:spPr>
          <a:xfrm>
            <a:off x="488951" y="203863"/>
            <a:ext cx="8928100" cy="169200"/>
          </a:xfrm>
        </p:spPr>
        <p:txBody>
          <a:bodyPr anchor="b"/>
          <a:lstStyle>
            <a:lvl1pPr>
              <a:spcAft>
                <a:spcPts val="0"/>
              </a:spcAft>
              <a:defRPr sz="1200">
                <a:solidFill>
                  <a:schemeClr val="bg1"/>
                </a:solidFill>
              </a:defRPr>
            </a:lvl1pPr>
          </a:lstStyle>
          <a:p>
            <a:pPr lvl="0"/>
            <a:r>
              <a:rPr lang="en-US" dirty="0"/>
              <a:t>Super title here</a:t>
            </a:r>
          </a:p>
        </p:txBody>
      </p:sp>
      <p:sp>
        <p:nvSpPr>
          <p:cNvPr id="7" name="Text Placeholder 6">
            <a:extLst>
              <a:ext uri="{FF2B5EF4-FFF2-40B4-BE49-F238E27FC236}">
                <a16:creationId xmlns:a16="http://schemas.microsoft.com/office/drawing/2014/main" id="{CCED889F-7643-47C2-9390-7F7B3B13F798}"/>
              </a:ext>
            </a:extLst>
          </p:cNvPr>
          <p:cNvSpPr>
            <a:spLocks noGrp="1"/>
          </p:cNvSpPr>
          <p:nvPr>
            <p:ph type="body" sz="quarter" idx="21"/>
          </p:nvPr>
        </p:nvSpPr>
        <p:spPr>
          <a:xfrm>
            <a:off x="488951" y="1422400"/>
            <a:ext cx="8928100" cy="4953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1690758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rocess 4 Column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1" y="2031460"/>
            <a:ext cx="1987920" cy="398760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2732753" y="2031460"/>
            <a:ext cx="1987920" cy="398760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4976557" y="2031460"/>
            <a:ext cx="1987920" cy="398760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7220361" y="2031460"/>
            <a:ext cx="1987920" cy="398760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2"/>
          <p:cNvSpPr>
            <a:spLocks noGrp="1"/>
          </p:cNvSpPr>
          <p:nvPr>
            <p:ph type="body" sz="quarter" idx="14" hasCustomPrompt="1"/>
          </p:nvPr>
        </p:nvSpPr>
        <p:spPr>
          <a:xfrm>
            <a:off x="488950" y="1426659"/>
            <a:ext cx="2196690" cy="604800"/>
          </a:xfrm>
          <a:prstGeom prst="homePlate">
            <a:avLst>
              <a:gd name="adj" fmla="val 3420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2732753" y="1426659"/>
            <a:ext cx="2196690" cy="604800"/>
          </a:xfrm>
          <a:prstGeom prst="homePlate">
            <a:avLst>
              <a:gd name="adj" fmla="val 3420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4976556" y="1426659"/>
            <a:ext cx="2196690" cy="604800"/>
          </a:xfrm>
          <a:prstGeom prst="homePlate">
            <a:avLst>
              <a:gd name="adj" fmla="val 3420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7220360" y="1426659"/>
            <a:ext cx="2196690" cy="604800"/>
          </a:xfrm>
          <a:prstGeom prst="homePlate">
            <a:avLst>
              <a:gd name="adj" fmla="val 3420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 name="Title 2"/>
          <p:cNvSpPr>
            <a:spLocks noGrp="1"/>
          </p:cNvSpPr>
          <p:nvPr>
            <p:ph type="title"/>
          </p:nvPr>
        </p:nvSpPr>
        <p:spPr>
          <a:xfrm>
            <a:off x="488951" y="451575"/>
            <a:ext cx="8928100" cy="723600"/>
          </a:xfrm>
        </p:spPr>
        <p:txBody>
          <a:bodyPr/>
          <a:lstStyle/>
          <a:p>
            <a:r>
              <a:rPr lang="en-US" dirty="0"/>
              <a:t>Click to edit Master title style</a:t>
            </a:r>
            <a:endParaRPr lang="en-GB" dirty="0"/>
          </a:p>
        </p:txBody>
      </p:sp>
      <p:sp>
        <p:nvSpPr>
          <p:cNvPr id="11" name="Text Placeholder 4"/>
          <p:cNvSpPr>
            <a:spLocks noGrp="1"/>
          </p:cNvSpPr>
          <p:nvPr>
            <p:ph type="body" sz="quarter" idx="18" hasCustomPrompt="1"/>
          </p:nvPr>
        </p:nvSpPr>
        <p:spPr>
          <a:xfrm>
            <a:off x="488951" y="203863"/>
            <a:ext cx="8928100"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1245859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rocess 4 Columns_Cobalt Blu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1" y="2031460"/>
            <a:ext cx="1987920" cy="398760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2732753" y="2031460"/>
            <a:ext cx="1987920" cy="398760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4976557" y="2031460"/>
            <a:ext cx="1987920" cy="398760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7220361" y="2031460"/>
            <a:ext cx="1987920" cy="398760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2"/>
          <p:cNvSpPr>
            <a:spLocks noGrp="1"/>
          </p:cNvSpPr>
          <p:nvPr>
            <p:ph type="body" sz="quarter" idx="14" hasCustomPrompt="1"/>
          </p:nvPr>
        </p:nvSpPr>
        <p:spPr>
          <a:xfrm>
            <a:off x="488950" y="1426659"/>
            <a:ext cx="2196690" cy="604800"/>
          </a:xfrm>
          <a:prstGeom prst="homePlate">
            <a:avLst>
              <a:gd name="adj" fmla="val 34200"/>
            </a:avLst>
          </a:prstGeom>
          <a:solidFill>
            <a:schemeClr val="accent1"/>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2732753" y="1426659"/>
            <a:ext cx="2196690" cy="604800"/>
          </a:xfrm>
          <a:prstGeom prst="homePlate">
            <a:avLst>
              <a:gd name="adj" fmla="val 34200"/>
            </a:avLst>
          </a:prstGeom>
          <a:solidFill>
            <a:schemeClr val="accent1"/>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4976556" y="1426659"/>
            <a:ext cx="2196690" cy="604800"/>
          </a:xfrm>
          <a:prstGeom prst="homePlate">
            <a:avLst>
              <a:gd name="adj" fmla="val 34200"/>
            </a:avLst>
          </a:prstGeom>
          <a:solidFill>
            <a:schemeClr val="accent1"/>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7220360" y="1426659"/>
            <a:ext cx="2196690" cy="604800"/>
          </a:xfrm>
          <a:prstGeom prst="homePlate">
            <a:avLst>
              <a:gd name="adj" fmla="val 34200"/>
            </a:avLst>
          </a:prstGeom>
          <a:solidFill>
            <a:schemeClr val="accent1"/>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 name="Title 2"/>
          <p:cNvSpPr>
            <a:spLocks noGrp="1"/>
          </p:cNvSpPr>
          <p:nvPr>
            <p:ph type="title"/>
          </p:nvPr>
        </p:nvSpPr>
        <p:spPr>
          <a:xfrm>
            <a:off x="488951" y="451575"/>
            <a:ext cx="8928100" cy="723600"/>
          </a:xfrm>
        </p:spPr>
        <p:txBody>
          <a:bodyPr/>
          <a:lstStyle>
            <a:lvl1pPr>
              <a:defRPr>
                <a:solidFill>
                  <a:schemeClr val="accent1"/>
                </a:solidFill>
              </a:defRPr>
            </a:lvl1pPr>
          </a:lstStyle>
          <a:p>
            <a:r>
              <a:rPr lang="en-US" dirty="0"/>
              <a:t>Click to edit Master title style</a:t>
            </a:r>
            <a:endParaRPr lang="en-GB" dirty="0"/>
          </a:p>
        </p:txBody>
      </p:sp>
      <p:sp>
        <p:nvSpPr>
          <p:cNvPr id="11" name="Text Placeholder 4"/>
          <p:cNvSpPr>
            <a:spLocks noGrp="1"/>
          </p:cNvSpPr>
          <p:nvPr>
            <p:ph type="body" sz="quarter" idx="18" hasCustomPrompt="1"/>
          </p:nvPr>
        </p:nvSpPr>
        <p:spPr>
          <a:xfrm>
            <a:off x="488951" y="203863"/>
            <a:ext cx="8928100" cy="169200"/>
          </a:xfrm>
        </p:spPr>
        <p:txBody>
          <a:bodyPr anchor="b"/>
          <a:lstStyle>
            <a:lvl1pPr>
              <a:spcAft>
                <a:spcPts val="0"/>
              </a:spcAft>
              <a:defRPr sz="1200">
                <a:solidFill>
                  <a:schemeClr val="accent1"/>
                </a:solidFill>
              </a:defRPr>
            </a:lvl1pPr>
          </a:lstStyle>
          <a:p>
            <a:pPr lvl="0"/>
            <a:r>
              <a:rPr lang="en-US" dirty="0"/>
              <a:t>Super title here</a:t>
            </a:r>
          </a:p>
        </p:txBody>
      </p:sp>
    </p:spTree>
    <p:extLst>
      <p:ext uri="{BB962C8B-B14F-4D97-AF65-F5344CB8AC3E}">
        <p14:creationId xmlns:p14="http://schemas.microsoft.com/office/powerpoint/2010/main" val="2338495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649D36D-CB23-431A-8EA8-1AD1089F04EA}"/>
              </a:ext>
            </a:extLst>
          </p:cNvPr>
          <p:cNvSpPr>
            <a:spLocks noChangeAspect="1"/>
          </p:cNvSpPr>
          <p:nvPr userDrawn="1"/>
        </p:nvSpPr>
        <p:spPr>
          <a:xfrm>
            <a:off x="2242634" y="313438"/>
            <a:ext cx="6848979" cy="4757550"/>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7" name="Title 1">
            <a:extLst>
              <a:ext uri="{FF2B5EF4-FFF2-40B4-BE49-F238E27FC236}">
                <a16:creationId xmlns:a16="http://schemas.microsoft.com/office/drawing/2014/main" id="{0B7176F5-D114-4595-B2BD-7E4468724E33}"/>
              </a:ext>
            </a:extLst>
          </p:cNvPr>
          <p:cNvSpPr>
            <a:spLocks noGrp="1"/>
          </p:cNvSpPr>
          <p:nvPr>
            <p:ph type="ctrTitle" hasCustomPrompt="1"/>
          </p:nvPr>
        </p:nvSpPr>
        <p:spPr>
          <a:xfrm>
            <a:off x="2489447" y="563864"/>
            <a:ext cx="6356890" cy="3240000"/>
          </a:xfrm>
        </p:spPr>
        <p:txBody>
          <a:bodyPr anchor="t" anchorCtr="0"/>
          <a:lstStyle>
            <a:lvl1pPr algn="l">
              <a:defRPr sz="6000" baseline="0">
                <a:solidFill>
                  <a:schemeClr val="bg1"/>
                </a:solidFill>
              </a:defRPr>
            </a:lvl1pPr>
          </a:lstStyle>
          <a:p>
            <a:r>
              <a:rPr lang="en-GB" dirty="0"/>
              <a:t>Title slide text only</a:t>
            </a:r>
            <a:endParaRPr lang="en-US" dirty="0"/>
          </a:p>
        </p:txBody>
      </p:sp>
      <p:sp>
        <p:nvSpPr>
          <p:cNvPr id="12" name="Text Placeholder 3">
            <a:extLst>
              <a:ext uri="{FF2B5EF4-FFF2-40B4-BE49-F238E27FC236}">
                <a16:creationId xmlns:a16="http://schemas.microsoft.com/office/drawing/2014/main" id="{46C70BE1-2B31-413E-806B-9137352E26BF}"/>
              </a:ext>
            </a:extLst>
          </p:cNvPr>
          <p:cNvSpPr>
            <a:spLocks noGrp="1"/>
          </p:cNvSpPr>
          <p:nvPr>
            <p:ph type="body" sz="quarter" idx="11"/>
          </p:nvPr>
        </p:nvSpPr>
        <p:spPr>
          <a:xfrm>
            <a:off x="2489447" y="4018402"/>
            <a:ext cx="6356890" cy="810000"/>
          </a:xfrm>
        </p:spPr>
        <p:txBody>
          <a:bodyPr anchor="b"/>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pic>
        <p:nvPicPr>
          <p:cNvPr id="13" name="Graphic 12">
            <a:extLst>
              <a:ext uri="{FF2B5EF4-FFF2-40B4-BE49-F238E27FC236}">
                <a16:creationId xmlns:a16="http://schemas.microsoft.com/office/drawing/2014/main" id="{FB3438ED-7D83-4E19-BA74-594DA1B857E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4389" y="313438"/>
            <a:ext cx="786440" cy="316800"/>
          </a:xfrm>
          <a:prstGeom prst="rect">
            <a:avLst/>
          </a:prstGeom>
        </p:spPr>
      </p:pic>
    </p:spTree>
    <p:extLst>
      <p:ext uri="{BB962C8B-B14F-4D97-AF65-F5344CB8AC3E}">
        <p14:creationId xmlns:p14="http://schemas.microsoft.com/office/powerpoint/2010/main" val="12868752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ad Box with Icon and Center Text Box">
    <p:spTree>
      <p:nvGrpSpPr>
        <p:cNvPr id="1" name=""/>
        <p:cNvGrpSpPr/>
        <p:nvPr/>
      </p:nvGrpSpPr>
      <p:grpSpPr>
        <a:xfrm>
          <a:off x="0" y="0"/>
          <a:ext cx="0" cy="0"/>
          <a:chOff x="0" y="0"/>
          <a:chExt cx="0" cy="0"/>
        </a:xfrm>
      </p:grpSpPr>
      <p:sp>
        <p:nvSpPr>
          <p:cNvPr id="4" name="Title 3"/>
          <p:cNvSpPr>
            <a:spLocks noGrp="1"/>
          </p:cNvSpPr>
          <p:nvPr>
            <p:ph type="title"/>
          </p:nvPr>
        </p:nvSpPr>
        <p:spPr>
          <a:xfrm>
            <a:off x="488951" y="451575"/>
            <a:ext cx="8918244" cy="723600"/>
          </a:xfrm>
        </p:spPr>
        <p:txBody>
          <a:bodyPr/>
          <a:lstStyle>
            <a:lvl1pPr>
              <a:defRPr>
                <a:solidFill>
                  <a:schemeClr val="tx2"/>
                </a:solidFill>
              </a:defRPr>
            </a:lvl1pPr>
          </a:lstStyle>
          <a:p>
            <a:r>
              <a:rPr lang="en-US" dirty="0"/>
              <a:t>Click to edit Master title style</a:t>
            </a:r>
            <a:endParaRPr lang="en-GB" dirty="0"/>
          </a:p>
        </p:txBody>
      </p:sp>
      <p:sp>
        <p:nvSpPr>
          <p:cNvPr id="16" name="Text Placeholder 4"/>
          <p:cNvSpPr>
            <a:spLocks noGrp="1"/>
          </p:cNvSpPr>
          <p:nvPr>
            <p:ph type="body" sz="quarter" idx="11" hasCustomPrompt="1"/>
          </p:nvPr>
        </p:nvSpPr>
        <p:spPr>
          <a:xfrm>
            <a:off x="488951" y="203863"/>
            <a:ext cx="8918244" cy="169200"/>
          </a:xfrm>
        </p:spPr>
        <p:txBody>
          <a:bodyPr anchor="b"/>
          <a:lstStyle>
            <a:lvl1pPr>
              <a:spcAft>
                <a:spcPts val="0"/>
              </a:spcAft>
              <a:defRPr sz="1200">
                <a:solidFill>
                  <a:schemeClr val="tx2"/>
                </a:solidFill>
              </a:defRPr>
            </a:lvl1pPr>
          </a:lstStyle>
          <a:p>
            <a:pPr lvl="0"/>
            <a:r>
              <a:rPr lang="en-US" dirty="0"/>
              <a:t>Super title here</a:t>
            </a:r>
          </a:p>
        </p:txBody>
      </p:sp>
      <p:sp>
        <p:nvSpPr>
          <p:cNvPr id="25" name="Text Placeholder 12">
            <a:extLst>
              <a:ext uri="{FF2B5EF4-FFF2-40B4-BE49-F238E27FC236}">
                <a16:creationId xmlns:a16="http://schemas.microsoft.com/office/drawing/2014/main" id="{64C91CD3-7352-4823-ACCA-495944A858D9}"/>
              </a:ext>
            </a:extLst>
          </p:cNvPr>
          <p:cNvSpPr>
            <a:spLocks noGrp="1"/>
          </p:cNvSpPr>
          <p:nvPr>
            <p:ph type="body" sz="quarter" idx="14" hasCustomPrompt="1"/>
          </p:nvPr>
        </p:nvSpPr>
        <p:spPr>
          <a:xfrm>
            <a:off x="3841410" y="2940750"/>
            <a:ext cx="2232000" cy="1548000"/>
          </a:xfrm>
          <a:prstGeom prst="rect">
            <a:avLst/>
          </a:prstGeom>
          <a:solidFill>
            <a:schemeClr val="accent1"/>
          </a:solidFill>
        </p:spPr>
        <p:txBody>
          <a:bodyPr lIns="54000" tIns="54000" rIns="54000" bIns="54000" anchor="ctr"/>
          <a:lstStyle>
            <a:lvl1pPr algn="ctr">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3" name="Text Placeholder 32">
            <a:extLst>
              <a:ext uri="{FF2B5EF4-FFF2-40B4-BE49-F238E27FC236}">
                <a16:creationId xmlns:a16="http://schemas.microsoft.com/office/drawing/2014/main" id="{BD4F8449-24BE-4134-8014-7028BD8DE9B6}"/>
              </a:ext>
            </a:extLst>
          </p:cNvPr>
          <p:cNvSpPr>
            <a:spLocks noGrp="1"/>
          </p:cNvSpPr>
          <p:nvPr>
            <p:ph type="body" sz="quarter" idx="20"/>
          </p:nvPr>
        </p:nvSpPr>
        <p:spPr>
          <a:xfrm>
            <a:off x="5028849" y="1422401"/>
            <a:ext cx="4378344" cy="2226449"/>
          </a:xfrm>
          <a:custGeom>
            <a:avLst/>
            <a:gdLst>
              <a:gd name="connsiteX0" fmla="*/ 0 w 4378344"/>
              <a:gd name="connsiteY0" fmla="*/ 0 h 2226449"/>
              <a:gd name="connsiteX1" fmla="*/ 309581 w 4378344"/>
              <a:gd name="connsiteY1" fmla="*/ 0 h 2226449"/>
              <a:gd name="connsiteX2" fmla="*/ 4068763 w 4378344"/>
              <a:gd name="connsiteY2" fmla="*/ 0 h 2226449"/>
              <a:gd name="connsiteX3" fmla="*/ 4378344 w 4378344"/>
              <a:gd name="connsiteY3" fmla="*/ 0 h 2226449"/>
              <a:gd name="connsiteX4" fmla="*/ 4378344 w 4378344"/>
              <a:gd name="connsiteY4" fmla="*/ 2226449 h 2226449"/>
              <a:gd name="connsiteX5" fmla="*/ 4068763 w 4378344"/>
              <a:gd name="connsiteY5" fmla="*/ 2226449 h 2226449"/>
              <a:gd name="connsiteX6" fmla="*/ 1498141 w 4378344"/>
              <a:gd name="connsiteY6" fmla="*/ 2226449 h 2226449"/>
              <a:gd name="connsiteX7" fmla="*/ 1188560 w 4378344"/>
              <a:gd name="connsiteY7" fmla="*/ 2226449 h 2226449"/>
              <a:gd name="connsiteX8" fmla="*/ 1188560 w 4378344"/>
              <a:gd name="connsiteY8" fmla="*/ 1374351 h 2226449"/>
              <a:gd name="connsiteX9" fmla="*/ 309581 w 4378344"/>
              <a:gd name="connsiteY9" fmla="*/ 1374351 h 2226449"/>
              <a:gd name="connsiteX10" fmla="*/ 0 w 4378344"/>
              <a:gd name="connsiteY10" fmla="*/ 1374351 h 222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8344" h="2226449">
                <a:moveTo>
                  <a:pt x="0" y="0"/>
                </a:moveTo>
                <a:lnTo>
                  <a:pt x="309581" y="0"/>
                </a:lnTo>
                <a:lnTo>
                  <a:pt x="4068763" y="0"/>
                </a:lnTo>
                <a:lnTo>
                  <a:pt x="4378344" y="0"/>
                </a:lnTo>
                <a:lnTo>
                  <a:pt x="4378344" y="2226449"/>
                </a:lnTo>
                <a:lnTo>
                  <a:pt x="4068763" y="2226449"/>
                </a:lnTo>
                <a:lnTo>
                  <a:pt x="1498141" y="2226449"/>
                </a:lnTo>
                <a:lnTo>
                  <a:pt x="1188560" y="2226449"/>
                </a:lnTo>
                <a:lnTo>
                  <a:pt x="1188560" y="1374351"/>
                </a:lnTo>
                <a:lnTo>
                  <a:pt x="309581" y="1374351"/>
                </a:lnTo>
                <a:lnTo>
                  <a:pt x="0" y="1374351"/>
                </a:lnTo>
                <a:close/>
              </a:path>
            </a:pathLst>
          </a:custGeom>
          <a:solidFill>
            <a:schemeClr val="accent1">
              <a:lumMod val="20000"/>
              <a:lumOff val="80000"/>
            </a:schemeClr>
          </a:solidFill>
          <a:ln w="12700">
            <a:noFill/>
          </a:ln>
        </p:spPr>
        <p:txBody>
          <a:bodyPr wrap="square" lIns="1260000" tIns="54000" rIns="54000" bIns="54000">
            <a:noAutofit/>
          </a:bodyPr>
          <a:lstStyle>
            <a:lvl1pPr>
              <a:defRPr sz="900"/>
            </a:lvl1pPr>
            <a:lvl2pPr>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2" name="Text Placeholder 31">
            <a:extLst>
              <a:ext uri="{FF2B5EF4-FFF2-40B4-BE49-F238E27FC236}">
                <a16:creationId xmlns:a16="http://schemas.microsoft.com/office/drawing/2014/main" id="{24EA5681-54AA-4B86-902A-84C4AE3E9798}"/>
              </a:ext>
            </a:extLst>
          </p:cNvPr>
          <p:cNvSpPr>
            <a:spLocks noGrp="1"/>
          </p:cNvSpPr>
          <p:nvPr>
            <p:ph type="body" sz="quarter" idx="21"/>
          </p:nvPr>
        </p:nvSpPr>
        <p:spPr>
          <a:xfrm>
            <a:off x="5046663" y="3789314"/>
            <a:ext cx="4360532" cy="2217786"/>
          </a:xfrm>
          <a:custGeom>
            <a:avLst/>
            <a:gdLst>
              <a:gd name="connsiteX0" fmla="*/ 1183357 w 4360531"/>
              <a:gd name="connsiteY0" fmla="*/ 0 h 2217786"/>
              <a:gd name="connsiteX1" fmla="*/ 1480328 w 4360531"/>
              <a:gd name="connsiteY1" fmla="*/ 0 h 2217786"/>
              <a:gd name="connsiteX2" fmla="*/ 4050950 w 4360531"/>
              <a:gd name="connsiteY2" fmla="*/ 0 h 2217786"/>
              <a:gd name="connsiteX3" fmla="*/ 4360531 w 4360531"/>
              <a:gd name="connsiteY3" fmla="*/ 0 h 2217786"/>
              <a:gd name="connsiteX4" fmla="*/ 4360531 w 4360531"/>
              <a:gd name="connsiteY4" fmla="*/ 2217786 h 2217786"/>
              <a:gd name="connsiteX5" fmla="*/ 4050950 w 4360531"/>
              <a:gd name="connsiteY5" fmla="*/ 2217786 h 2217786"/>
              <a:gd name="connsiteX6" fmla="*/ 291768 w 4360531"/>
              <a:gd name="connsiteY6" fmla="*/ 2217786 h 2217786"/>
              <a:gd name="connsiteX7" fmla="*/ 0 w 4360531"/>
              <a:gd name="connsiteY7" fmla="*/ 2217786 h 2217786"/>
              <a:gd name="connsiteX8" fmla="*/ 0 w 4360531"/>
              <a:gd name="connsiteY8" fmla="*/ 843436 h 2217786"/>
              <a:gd name="connsiteX9" fmla="*/ 291768 w 4360531"/>
              <a:gd name="connsiteY9" fmla="*/ 843436 h 2217786"/>
              <a:gd name="connsiteX10" fmla="*/ 1183357 w 4360531"/>
              <a:gd name="connsiteY10" fmla="*/ 843436 h 2217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60531" h="2217786">
                <a:moveTo>
                  <a:pt x="1183357" y="0"/>
                </a:moveTo>
                <a:lnTo>
                  <a:pt x="1480328" y="0"/>
                </a:lnTo>
                <a:lnTo>
                  <a:pt x="4050950" y="0"/>
                </a:lnTo>
                <a:lnTo>
                  <a:pt x="4360531" y="0"/>
                </a:lnTo>
                <a:lnTo>
                  <a:pt x="4360531" y="2217786"/>
                </a:lnTo>
                <a:lnTo>
                  <a:pt x="4050950" y="2217786"/>
                </a:lnTo>
                <a:lnTo>
                  <a:pt x="291768" y="2217786"/>
                </a:lnTo>
                <a:lnTo>
                  <a:pt x="0" y="2217786"/>
                </a:lnTo>
                <a:lnTo>
                  <a:pt x="0" y="843436"/>
                </a:lnTo>
                <a:lnTo>
                  <a:pt x="291768" y="843436"/>
                </a:lnTo>
                <a:lnTo>
                  <a:pt x="1183357" y="843436"/>
                </a:lnTo>
                <a:close/>
              </a:path>
            </a:pathLst>
          </a:custGeom>
          <a:solidFill>
            <a:schemeClr val="accent1">
              <a:lumMod val="20000"/>
              <a:lumOff val="80000"/>
            </a:schemeClr>
          </a:solidFill>
          <a:ln w="12700">
            <a:noFill/>
          </a:ln>
        </p:spPr>
        <p:txBody>
          <a:bodyPr wrap="square" lIns="1260000" tIns="54000" rIns="54000" bIns="54000">
            <a:noAutofit/>
          </a:bodyPr>
          <a:lstStyle>
            <a:lvl1pPr>
              <a:defRPr sz="900"/>
            </a:lvl1pPr>
            <a:lvl2pPr>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5" name="Text Placeholder 34">
            <a:extLst>
              <a:ext uri="{FF2B5EF4-FFF2-40B4-BE49-F238E27FC236}">
                <a16:creationId xmlns:a16="http://schemas.microsoft.com/office/drawing/2014/main" id="{61B17469-3735-4930-AB1E-88048E6D3E03}"/>
              </a:ext>
            </a:extLst>
          </p:cNvPr>
          <p:cNvSpPr>
            <a:spLocks noGrp="1"/>
          </p:cNvSpPr>
          <p:nvPr>
            <p:ph type="body" sz="quarter" idx="22"/>
          </p:nvPr>
        </p:nvSpPr>
        <p:spPr>
          <a:xfrm>
            <a:off x="488949" y="3789314"/>
            <a:ext cx="4370388" cy="2217786"/>
          </a:xfrm>
          <a:custGeom>
            <a:avLst/>
            <a:gdLst>
              <a:gd name="connsiteX0" fmla="*/ 0 w 4370388"/>
              <a:gd name="connsiteY0" fmla="*/ 0 h 2217786"/>
              <a:gd name="connsiteX1" fmla="*/ 328259 w 4370388"/>
              <a:gd name="connsiteY1" fmla="*/ 0 h 2217786"/>
              <a:gd name="connsiteX2" fmla="*/ 2880201 w 4370388"/>
              <a:gd name="connsiteY2" fmla="*/ 0 h 2217786"/>
              <a:gd name="connsiteX3" fmla="*/ 3189606 w 4370388"/>
              <a:gd name="connsiteY3" fmla="*/ 0 h 2217786"/>
              <a:gd name="connsiteX4" fmla="*/ 3189606 w 4370388"/>
              <a:gd name="connsiteY4" fmla="*/ 843436 h 2217786"/>
              <a:gd name="connsiteX5" fmla="*/ 4068763 w 4370388"/>
              <a:gd name="connsiteY5" fmla="*/ 843436 h 2217786"/>
              <a:gd name="connsiteX6" fmla="*/ 4370388 w 4370388"/>
              <a:gd name="connsiteY6" fmla="*/ 843436 h 2217786"/>
              <a:gd name="connsiteX7" fmla="*/ 4370388 w 4370388"/>
              <a:gd name="connsiteY7" fmla="*/ 2217786 h 2217786"/>
              <a:gd name="connsiteX8" fmla="*/ 4068763 w 4370388"/>
              <a:gd name="connsiteY8" fmla="*/ 2217786 h 2217786"/>
              <a:gd name="connsiteX9" fmla="*/ 328259 w 4370388"/>
              <a:gd name="connsiteY9" fmla="*/ 2217786 h 2217786"/>
              <a:gd name="connsiteX10" fmla="*/ 0 w 4370388"/>
              <a:gd name="connsiteY10" fmla="*/ 2217786 h 2217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0388" h="2217786">
                <a:moveTo>
                  <a:pt x="0" y="0"/>
                </a:moveTo>
                <a:lnTo>
                  <a:pt x="328259" y="0"/>
                </a:lnTo>
                <a:lnTo>
                  <a:pt x="2880201" y="0"/>
                </a:lnTo>
                <a:lnTo>
                  <a:pt x="3189606" y="0"/>
                </a:lnTo>
                <a:lnTo>
                  <a:pt x="3189606" y="843436"/>
                </a:lnTo>
                <a:lnTo>
                  <a:pt x="4068763" y="843436"/>
                </a:lnTo>
                <a:lnTo>
                  <a:pt x="4370388" y="843436"/>
                </a:lnTo>
                <a:lnTo>
                  <a:pt x="4370388" y="2217786"/>
                </a:lnTo>
                <a:lnTo>
                  <a:pt x="4068763" y="2217786"/>
                </a:lnTo>
                <a:lnTo>
                  <a:pt x="328259" y="2217786"/>
                </a:lnTo>
                <a:lnTo>
                  <a:pt x="0" y="2217786"/>
                </a:lnTo>
                <a:close/>
              </a:path>
            </a:pathLst>
          </a:custGeom>
          <a:solidFill>
            <a:schemeClr val="accent1">
              <a:lumMod val="20000"/>
              <a:lumOff val="80000"/>
            </a:schemeClr>
          </a:solidFill>
          <a:ln w="12700">
            <a:noFill/>
          </a:ln>
        </p:spPr>
        <p:txBody>
          <a:bodyPr wrap="square" lIns="54000" tIns="54000" rIns="1260000" bIns="54000">
            <a:noAutofit/>
          </a:bodyPr>
          <a:lstStyle>
            <a:lvl1pPr>
              <a:defRPr sz="900"/>
            </a:lvl1pPr>
            <a:lvl2pPr>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4" name="Text Placeholder 33">
            <a:extLst>
              <a:ext uri="{FF2B5EF4-FFF2-40B4-BE49-F238E27FC236}">
                <a16:creationId xmlns:a16="http://schemas.microsoft.com/office/drawing/2014/main" id="{CCA34735-C9C7-4277-8644-A007865AD91E}"/>
              </a:ext>
            </a:extLst>
          </p:cNvPr>
          <p:cNvSpPr>
            <a:spLocks noGrp="1"/>
          </p:cNvSpPr>
          <p:nvPr>
            <p:ph type="body" sz="quarter" idx="23"/>
          </p:nvPr>
        </p:nvSpPr>
        <p:spPr>
          <a:xfrm>
            <a:off x="488949" y="1422401"/>
            <a:ext cx="4370388" cy="2226449"/>
          </a:xfrm>
          <a:custGeom>
            <a:avLst/>
            <a:gdLst>
              <a:gd name="connsiteX0" fmla="*/ 0 w 4370388"/>
              <a:gd name="connsiteY0" fmla="*/ 0 h 2226449"/>
              <a:gd name="connsiteX1" fmla="*/ 328259 w 4370388"/>
              <a:gd name="connsiteY1" fmla="*/ 0 h 2226449"/>
              <a:gd name="connsiteX2" fmla="*/ 4068763 w 4370388"/>
              <a:gd name="connsiteY2" fmla="*/ 0 h 2226449"/>
              <a:gd name="connsiteX3" fmla="*/ 4370388 w 4370388"/>
              <a:gd name="connsiteY3" fmla="*/ 0 h 2226449"/>
              <a:gd name="connsiteX4" fmla="*/ 4370388 w 4370388"/>
              <a:gd name="connsiteY4" fmla="*/ 1374351 h 2226449"/>
              <a:gd name="connsiteX5" fmla="*/ 4068763 w 4370388"/>
              <a:gd name="connsiteY5" fmla="*/ 1374351 h 2226449"/>
              <a:gd name="connsiteX6" fmla="*/ 3189606 w 4370388"/>
              <a:gd name="connsiteY6" fmla="*/ 1374351 h 2226449"/>
              <a:gd name="connsiteX7" fmla="*/ 3189606 w 4370388"/>
              <a:gd name="connsiteY7" fmla="*/ 2226449 h 2226449"/>
              <a:gd name="connsiteX8" fmla="*/ 2880201 w 4370388"/>
              <a:gd name="connsiteY8" fmla="*/ 2226449 h 2226449"/>
              <a:gd name="connsiteX9" fmla="*/ 328259 w 4370388"/>
              <a:gd name="connsiteY9" fmla="*/ 2226449 h 2226449"/>
              <a:gd name="connsiteX10" fmla="*/ 0 w 4370388"/>
              <a:gd name="connsiteY10" fmla="*/ 2226449 h 222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0388" h="2226449">
                <a:moveTo>
                  <a:pt x="0" y="0"/>
                </a:moveTo>
                <a:lnTo>
                  <a:pt x="328259" y="0"/>
                </a:lnTo>
                <a:lnTo>
                  <a:pt x="4068763" y="0"/>
                </a:lnTo>
                <a:lnTo>
                  <a:pt x="4370388" y="0"/>
                </a:lnTo>
                <a:lnTo>
                  <a:pt x="4370388" y="1374351"/>
                </a:lnTo>
                <a:lnTo>
                  <a:pt x="4068763" y="1374351"/>
                </a:lnTo>
                <a:lnTo>
                  <a:pt x="3189606" y="1374351"/>
                </a:lnTo>
                <a:lnTo>
                  <a:pt x="3189606" y="2226449"/>
                </a:lnTo>
                <a:lnTo>
                  <a:pt x="2880201" y="2226449"/>
                </a:lnTo>
                <a:lnTo>
                  <a:pt x="328259" y="2226449"/>
                </a:lnTo>
                <a:lnTo>
                  <a:pt x="0" y="2226449"/>
                </a:lnTo>
                <a:close/>
              </a:path>
            </a:pathLst>
          </a:custGeom>
          <a:solidFill>
            <a:schemeClr val="accent1">
              <a:lumMod val="20000"/>
              <a:lumOff val="80000"/>
            </a:schemeClr>
          </a:solidFill>
          <a:ln w="12700">
            <a:noFill/>
          </a:ln>
        </p:spPr>
        <p:txBody>
          <a:bodyPr wrap="square" lIns="54000" tIns="54000" rIns="1260000" bIns="54000">
            <a:noAutofit/>
          </a:bodyPr>
          <a:lstStyle>
            <a:lvl1pPr>
              <a:defRPr sz="900"/>
            </a:lvl1pPr>
            <a:lvl2pPr>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4561665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Column Blue Heading">
    <p:spTree>
      <p:nvGrpSpPr>
        <p:cNvPr id="1" name=""/>
        <p:cNvGrpSpPr/>
        <p:nvPr/>
      </p:nvGrpSpPr>
      <p:grpSpPr>
        <a:xfrm>
          <a:off x="0" y="0"/>
          <a:ext cx="0" cy="0"/>
          <a:chOff x="0" y="0"/>
          <a:chExt cx="0" cy="0"/>
        </a:xfrm>
      </p:grpSpPr>
      <p:sp>
        <p:nvSpPr>
          <p:cNvPr id="19" name="Text Placeholder 8"/>
          <p:cNvSpPr>
            <a:spLocks noGrp="1"/>
          </p:cNvSpPr>
          <p:nvPr>
            <p:ph type="body" sz="quarter" idx="19"/>
          </p:nvPr>
        </p:nvSpPr>
        <p:spPr>
          <a:xfrm>
            <a:off x="488950" y="1781377"/>
            <a:ext cx="4373150" cy="4245425"/>
          </a:xfrm>
          <a:solidFill>
            <a:schemeClr val="accent1">
              <a:lumMod val="20000"/>
              <a:lumOff val="80000"/>
            </a:schemeClr>
          </a:solidFill>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0" name="Text Placeholder 8"/>
          <p:cNvSpPr>
            <a:spLocks noGrp="1"/>
          </p:cNvSpPr>
          <p:nvPr>
            <p:ph type="body" sz="quarter" idx="20"/>
          </p:nvPr>
        </p:nvSpPr>
        <p:spPr>
          <a:xfrm>
            <a:off x="48895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6" name="Text Placeholder 8"/>
          <p:cNvSpPr>
            <a:spLocks noGrp="1"/>
          </p:cNvSpPr>
          <p:nvPr>
            <p:ph type="body" sz="quarter" idx="21"/>
          </p:nvPr>
        </p:nvSpPr>
        <p:spPr>
          <a:xfrm>
            <a:off x="5043900" y="1781377"/>
            <a:ext cx="4373150" cy="4245425"/>
          </a:xfrm>
          <a:solidFill>
            <a:schemeClr val="accent1">
              <a:lumMod val="20000"/>
              <a:lumOff val="80000"/>
            </a:schemeClr>
          </a:solidFill>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7" name="Text Placeholder 8"/>
          <p:cNvSpPr>
            <a:spLocks noGrp="1"/>
          </p:cNvSpPr>
          <p:nvPr>
            <p:ph type="body" sz="quarter" idx="22"/>
          </p:nvPr>
        </p:nvSpPr>
        <p:spPr>
          <a:xfrm>
            <a:off x="504390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en-US" dirty="0"/>
              <a:t>Click to edit Master text styles</a:t>
            </a:r>
          </a:p>
        </p:txBody>
      </p:sp>
      <p:sp>
        <p:nvSpPr>
          <p:cNvPr id="3" name="Title 2"/>
          <p:cNvSpPr>
            <a:spLocks noGrp="1"/>
          </p:cNvSpPr>
          <p:nvPr>
            <p:ph type="title"/>
          </p:nvPr>
        </p:nvSpPr>
        <p:spPr>
          <a:xfrm>
            <a:off x="488951" y="451575"/>
            <a:ext cx="8928100" cy="723600"/>
          </a:xfrm>
        </p:spPr>
        <p:txBody>
          <a:bodyPr/>
          <a:lstStyle/>
          <a:p>
            <a:r>
              <a:rPr lang="en-US" dirty="0"/>
              <a:t>Click to edit Master title style</a:t>
            </a:r>
            <a:endParaRPr lang="en-GB" dirty="0"/>
          </a:p>
        </p:txBody>
      </p:sp>
      <p:sp>
        <p:nvSpPr>
          <p:cNvPr id="7" name="Text Placeholder 4"/>
          <p:cNvSpPr>
            <a:spLocks noGrp="1"/>
          </p:cNvSpPr>
          <p:nvPr>
            <p:ph type="body" sz="quarter" idx="11" hasCustomPrompt="1"/>
          </p:nvPr>
        </p:nvSpPr>
        <p:spPr>
          <a:xfrm>
            <a:off x="488951" y="203863"/>
            <a:ext cx="8928100"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28288594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Quad Boxes">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54325" y="4250142"/>
            <a:ext cx="4362725" cy="1771246"/>
          </a:xfrm>
          <a:solidFill>
            <a:schemeClr val="accent1">
              <a:lumMod val="20000"/>
              <a:lumOff val="80000"/>
            </a:schemeClr>
          </a:solidFill>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5054325" y="1788430"/>
            <a:ext cx="4362725" cy="1771246"/>
          </a:xfrm>
          <a:solidFill>
            <a:schemeClr val="accent1">
              <a:lumMod val="20000"/>
              <a:lumOff val="80000"/>
            </a:schemeClr>
          </a:solidFill>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Text Placeholder 8"/>
          <p:cNvSpPr>
            <a:spLocks noGrp="1"/>
          </p:cNvSpPr>
          <p:nvPr>
            <p:ph type="body" sz="quarter" idx="15"/>
          </p:nvPr>
        </p:nvSpPr>
        <p:spPr>
          <a:xfrm>
            <a:off x="5054325" y="1428430"/>
            <a:ext cx="4362725"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2" name="Text Placeholder 8"/>
          <p:cNvSpPr>
            <a:spLocks noGrp="1"/>
          </p:cNvSpPr>
          <p:nvPr>
            <p:ph type="body" sz="quarter" idx="16"/>
          </p:nvPr>
        </p:nvSpPr>
        <p:spPr>
          <a:xfrm>
            <a:off x="5054325" y="3890142"/>
            <a:ext cx="4362725"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4" name="Text Placeholder 8"/>
          <p:cNvSpPr>
            <a:spLocks noGrp="1"/>
          </p:cNvSpPr>
          <p:nvPr>
            <p:ph type="body" sz="quarter" idx="17"/>
          </p:nvPr>
        </p:nvSpPr>
        <p:spPr>
          <a:xfrm>
            <a:off x="488950" y="4250142"/>
            <a:ext cx="4361750" cy="1771246"/>
          </a:xfrm>
          <a:solidFill>
            <a:schemeClr val="accent1">
              <a:lumMod val="20000"/>
              <a:lumOff val="80000"/>
            </a:schemeClr>
          </a:solidFill>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8" name="Text Placeholder 8"/>
          <p:cNvSpPr>
            <a:spLocks noGrp="1"/>
          </p:cNvSpPr>
          <p:nvPr>
            <p:ph type="body" sz="quarter" idx="18"/>
          </p:nvPr>
        </p:nvSpPr>
        <p:spPr>
          <a:xfrm>
            <a:off x="488950" y="3890142"/>
            <a:ext cx="43617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9" name="Text Placeholder 8"/>
          <p:cNvSpPr>
            <a:spLocks noGrp="1"/>
          </p:cNvSpPr>
          <p:nvPr>
            <p:ph type="body" sz="quarter" idx="19"/>
          </p:nvPr>
        </p:nvSpPr>
        <p:spPr>
          <a:xfrm>
            <a:off x="488950" y="1788430"/>
            <a:ext cx="4361750" cy="1771246"/>
          </a:xfrm>
          <a:solidFill>
            <a:schemeClr val="accent1">
              <a:lumMod val="20000"/>
              <a:lumOff val="80000"/>
            </a:schemeClr>
          </a:solidFill>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0" name="Text Placeholder 8"/>
          <p:cNvSpPr>
            <a:spLocks noGrp="1"/>
          </p:cNvSpPr>
          <p:nvPr>
            <p:ph type="body" sz="quarter" idx="20"/>
          </p:nvPr>
        </p:nvSpPr>
        <p:spPr>
          <a:xfrm>
            <a:off x="488950" y="1428430"/>
            <a:ext cx="43617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en-US" dirty="0"/>
              <a:t>Click to edit Master text styles</a:t>
            </a:r>
          </a:p>
        </p:txBody>
      </p:sp>
      <p:sp>
        <p:nvSpPr>
          <p:cNvPr id="4" name="Title 3"/>
          <p:cNvSpPr>
            <a:spLocks noGrp="1"/>
          </p:cNvSpPr>
          <p:nvPr>
            <p:ph type="title"/>
          </p:nvPr>
        </p:nvSpPr>
        <p:spPr>
          <a:xfrm>
            <a:off x="488951" y="451575"/>
            <a:ext cx="8928100" cy="723600"/>
          </a:xfrm>
        </p:spPr>
        <p:txBody>
          <a:bodyPr/>
          <a:lstStyle/>
          <a:p>
            <a:r>
              <a:rPr lang="en-US" dirty="0"/>
              <a:t>Click to edit Master title style</a:t>
            </a:r>
            <a:endParaRPr lang="en-GB" dirty="0"/>
          </a:p>
        </p:txBody>
      </p:sp>
      <p:sp>
        <p:nvSpPr>
          <p:cNvPr id="13" name="Text Placeholder 4"/>
          <p:cNvSpPr>
            <a:spLocks noGrp="1"/>
          </p:cNvSpPr>
          <p:nvPr>
            <p:ph type="body" sz="quarter" idx="11" hasCustomPrompt="1"/>
          </p:nvPr>
        </p:nvSpPr>
        <p:spPr>
          <a:xfrm>
            <a:off x="488951" y="203863"/>
            <a:ext cx="8928100"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26308686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Four Quad Boxes BG Dark Colour">
    <p:bg>
      <p:bgPr>
        <a:solidFill>
          <a:schemeClr val="tx2"/>
        </a:solidFill>
        <a:effectLst/>
      </p:bgPr>
    </p:bg>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54325" y="4250142"/>
            <a:ext cx="4362725" cy="1771246"/>
          </a:xfrm>
          <a:solidFill>
            <a:schemeClr val="accent1">
              <a:lumMod val="20000"/>
              <a:lumOff val="80000"/>
            </a:schemeClr>
          </a:solidFill>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5054325" y="1788430"/>
            <a:ext cx="4362725" cy="1771246"/>
          </a:xfrm>
          <a:solidFill>
            <a:schemeClr val="accent1">
              <a:lumMod val="20000"/>
              <a:lumOff val="80000"/>
            </a:schemeClr>
          </a:solidFill>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Text Placeholder 8"/>
          <p:cNvSpPr>
            <a:spLocks noGrp="1"/>
          </p:cNvSpPr>
          <p:nvPr>
            <p:ph type="body" sz="quarter" idx="15"/>
          </p:nvPr>
        </p:nvSpPr>
        <p:spPr>
          <a:xfrm>
            <a:off x="5054325" y="1428430"/>
            <a:ext cx="4362725" cy="360000"/>
          </a:xfrm>
          <a:solidFill>
            <a:schemeClr val="accent1"/>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2" name="Text Placeholder 8"/>
          <p:cNvSpPr>
            <a:spLocks noGrp="1"/>
          </p:cNvSpPr>
          <p:nvPr>
            <p:ph type="body" sz="quarter" idx="16"/>
          </p:nvPr>
        </p:nvSpPr>
        <p:spPr>
          <a:xfrm>
            <a:off x="5054325" y="3890142"/>
            <a:ext cx="4362725" cy="360000"/>
          </a:xfrm>
          <a:solidFill>
            <a:schemeClr val="accent1"/>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4" name="Text Placeholder 8"/>
          <p:cNvSpPr>
            <a:spLocks noGrp="1"/>
          </p:cNvSpPr>
          <p:nvPr>
            <p:ph type="body" sz="quarter" idx="17"/>
          </p:nvPr>
        </p:nvSpPr>
        <p:spPr>
          <a:xfrm>
            <a:off x="488950" y="4250142"/>
            <a:ext cx="4361750" cy="1771246"/>
          </a:xfrm>
          <a:solidFill>
            <a:schemeClr val="accent1">
              <a:lumMod val="20000"/>
              <a:lumOff val="80000"/>
            </a:schemeClr>
          </a:solidFill>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8" name="Text Placeholder 8"/>
          <p:cNvSpPr>
            <a:spLocks noGrp="1"/>
          </p:cNvSpPr>
          <p:nvPr>
            <p:ph type="body" sz="quarter" idx="18"/>
          </p:nvPr>
        </p:nvSpPr>
        <p:spPr>
          <a:xfrm>
            <a:off x="488950" y="3890142"/>
            <a:ext cx="4361750" cy="360000"/>
          </a:xfrm>
          <a:solidFill>
            <a:schemeClr val="accent1"/>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9" name="Text Placeholder 8"/>
          <p:cNvSpPr>
            <a:spLocks noGrp="1"/>
          </p:cNvSpPr>
          <p:nvPr>
            <p:ph type="body" sz="quarter" idx="19"/>
          </p:nvPr>
        </p:nvSpPr>
        <p:spPr>
          <a:xfrm>
            <a:off x="488950" y="1788430"/>
            <a:ext cx="4361750" cy="1771246"/>
          </a:xfrm>
          <a:solidFill>
            <a:schemeClr val="accent1">
              <a:lumMod val="20000"/>
              <a:lumOff val="80000"/>
            </a:schemeClr>
          </a:solidFill>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0" name="Text Placeholder 8"/>
          <p:cNvSpPr>
            <a:spLocks noGrp="1"/>
          </p:cNvSpPr>
          <p:nvPr>
            <p:ph type="body" sz="quarter" idx="20"/>
          </p:nvPr>
        </p:nvSpPr>
        <p:spPr>
          <a:xfrm>
            <a:off x="488950" y="1428430"/>
            <a:ext cx="4361750" cy="360000"/>
          </a:xfrm>
          <a:solidFill>
            <a:schemeClr val="accent1"/>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en-US" dirty="0"/>
              <a:t>Click to edit Master text styles</a:t>
            </a:r>
          </a:p>
        </p:txBody>
      </p:sp>
      <p:sp>
        <p:nvSpPr>
          <p:cNvPr id="4" name="Title 3"/>
          <p:cNvSpPr>
            <a:spLocks noGrp="1"/>
          </p:cNvSpPr>
          <p:nvPr>
            <p:ph type="title"/>
          </p:nvPr>
        </p:nvSpPr>
        <p:spPr>
          <a:xfrm>
            <a:off x="488951" y="451575"/>
            <a:ext cx="8928100" cy="723600"/>
          </a:xfrm>
        </p:spPr>
        <p:txBody>
          <a:bodyPr/>
          <a:lstStyle>
            <a:lvl1pPr>
              <a:defRPr>
                <a:solidFill>
                  <a:schemeClr val="bg1"/>
                </a:solidFill>
              </a:defRPr>
            </a:lvl1pPr>
          </a:lstStyle>
          <a:p>
            <a:r>
              <a:rPr lang="en-US"/>
              <a:t>Click to edit Master title style</a:t>
            </a:r>
            <a:endParaRPr lang="en-GB" dirty="0"/>
          </a:p>
        </p:txBody>
      </p:sp>
      <p:sp>
        <p:nvSpPr>
          <p:cNvPr id="13" name="Text Placeholder 4"/>
          <p:cNvSpPr>
            <a:spLocks noGrp="1"/>
          </p:cNvSpPr>
          <p:nvPr>
            <p:ph type="body" sz="quarter" idx="11" hasCustomPrompt="1"/>
          </p:nvPr>
        </p:nvSpPr>
        <p:spPr>
          <a:xfrm>
            <a:off x="488951" y="203863"/>
            <a:ext cx="8928100" cy="169200"/>
          </a:xfrm>
        </p:spPr>
        <p:txBody>
          <a:bodyPr anchor="b"/>
          <a:lstStyle>
            <a:lvl1pPr>
              <a:spcAft>
                <a:spcPts val="0"/>
              </a:spcAft>
              <a:defRPr sz="1200">
                <a:solidFill>
                  <a:schemeClr val="bg1"/>
                </a:solidFill>
              </a:defRPr>
            </a:lvl1pPr>
          </a:lstStyle>
          <a:p>
            <a:pPr lvl="0"/>
            <a:r>
              <a:rPr lang="en-US" dirty="0"/>
              <a:t>Super title here</a:t>
            </a:r>
          </a:p>
        </p:txBody>
      </p:sp>
      <p:sp>
        <p:nvSpPr>
          <p:cNvPr id="23" name="Shape 8">
            <a:extLst>
              <a:ext uri="{FF2B5EF4-FFF2-40B4-BE49-F238E27FC236}">
                <a16:creationId xmlns:a16="http://schemas.microsoft.com/office/drawing/2014/main" id="{0C1698D7-6F3C-4BA0-A6D6-053899BB29B3}"/>
              </a:ext>
            </a:extLst>
          </p:cNvPr>
          <p:cNvSpPr txBox="1">
            <a:spLocks/>
          </p:cNvSpPr>
          <p:nvPr userDrawn="1"/>
        </p:nvSpPr>
        <p:spPr>
          <a:xfrm>
            <a:off x="9174564" y="6385080"/>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24" name="TextBox 23">
            <a:extLst>
              <a:ext uri="{FF2B5EF4-FFF2-40B4-BE49-F238E27FC236}">
                <a16:creationId xmlns:a16="http://schemas.microsoft.com/office/drawing/2014/main" id="{78D34CCF-E43D-4B91-AC31-EEDC636239E0}"/>
              </a:ext>
              <a:ext uri="{C183D7F6-B498-43B3-948B-1728B52AA6E4}">
                <adec:decorative xmlns:adec="http://schemas.microsoft.com/office/drawing/2017/decorative" val="1"/>
              </a:ext>
            </a:extLst>
          </p:cNvPr>
          <p:cNvSpPr txBox="1"/>
          <p:nvPr userDrawn="1">
            <p:custDataLst>
              <p:tags r:id="rId1"/>
            </p:custDataLst>
          </p:nvPr>
        </p:nvSpPr>
        <p:spPr>
          <a:xfrm>
            <a:off x="7731459" y="6413622"/>
            <a:ext cx="1330492" cy="92333"/>
          </a:xfrm>
          <a:prstGeom prst="rect">
            <a:avLst/>
          </a:prstGeom>
          <a:noFill/>
        </p:spPr>
        <p:txBody>
          <a:bodyPr wrap="none" lIns="0" tIns="0" rIns="0" bIns="0" rtlCol="0">
            <a:noAutofit/>
          </a:bodyPr>
          <a:lstStyle/>
          <a:p>
            <a:pPr marL="0" marR="0" lvl="0" indent="0" algn="r" defTabSz="914395"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Public</a:t>
            </a:r>
          </a:p>
        </p:txBody>
      </p:sp>
      <p:sp>
        <p:nvSpPr>
          <p:cNvPr id="25" name="TextBox 24">
            <a:extLst>
              <a:ext uri="{FF2B5EF4-FFF2-40B4-BE49-F238E27FC236}">
                <a16:creationId xmlns:a16="http://schemas.microsoft.com/office/drawing/2014/main" id="{332D634F-7557-4EDF-B1D8-95FE227D376D}"/>
              </a:ext>
              <a:ext uri="{C183D7F6-B498-43B3-948B-1728B52AA6E4}">
                <adec:decorative xmlns:adec="http://schemas.microsoft.com/office/drawing/2017/decorative" val="1"/>
              </a:ext>
            </a:extLst>
          </p:cNvPr>
          <p:cNvSpPr txBox="1"/>
          <p:nvPr userDrawn="1"/>
        </p:nvSpPr>
        <p:spPr>
          <a:xfrm>
            <a:off x="1278148" y="6367454"/>
            <a:ext cx="4565914" cy="184666"/>
          </a:xfrm>
          <a:prstGeom prst="rect">
            <a:avLst/>
          </a:prstGeom>
          <a:noFill/>
        </p:spPr>
        <p:txBody>
          <a:bodyPr wrap="square" lIns="0" tIns="0" rIns="0" bIns="0" rtlCol="0">
            <a:spAutoFit/>
          </a:bodyPr>
          <a:lstStyle/>
          <a:p>
            <a:pPr marL="0" marR="0" lvl="0" indent="0" algn="l" defTabSz="914395"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6C2F5949-AA7F-4CA6-9943-3D37287D0120}"/>
              </a:ext>
            </a:extLst>
          </p:cNvPr>
          <p:cNvCxnSpPr/>
          <p:nvPr userDrawn="1"/>
        </p:nvCxnSpPr>
        <p:spPr>
          <a:xfrm>
            <a:off x="9156505" y="6385080"/>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27" name="Graphic 26">
            <a:extLst>
              <a:ext uri="{FF2B5EF4-FFF2-40B4-BE49-F238E27FC236}">
                <a16:creationId xmlns:a16="http://schemas.microsoft.com/office/drawing/2014/main" id="{BB58402A-8637-4C69-8029-FC174B3240C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88950" y="6373386"/>
            <a:ext cx="428968" cy="172800"/>
          </a:xfrm>
          <a:prstGeom prst="rect">
            <a:avLst/>
          </a:prstGeom>
        </p:spPr>
      </p:pic>
    </p:spTree>
    <p:extLst>
      <p:ext uri="{BB962C8B-B14F-4D97-AF65-F5344CB8AC3E}">
        <p14:creationId xmlns:p14="http://schemas.microsoft.com/office/powerpoint/2010/main" val="8036093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634193-B107-4FAD-9EC0-E0099122CA2C}"/>
              </a:ext>
            </a:extLst>
          </p:cNvPr>
          <p:cNvSpPr>
            <a:spLocks/>
          </p:cNvSpPr>
          <p:nvPr userDrawn="1"/>
        </p:nvSpPr>
        <p:spPr>
          <a:xfrm>
            <a:off x="814388" y="1422400"/>
            <a:ext cx="5902325" cy="4099970"/>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7" name="Title 1">
            <a:extLst>
              <a:ext uri="{FF2B5EF4-FFF2-40B4-BE49-F238E27FC236}">
                <a16:creationId xmlns:a16="http://schemas.microsoft.com/office/drawing/2014/main" id="{52EAAA2D-0929-4E90-A676-0E7CBDA93BB5}"/>
              </a:ext>
            </a:extLst>
          </p:cNvPr>
          <p:cNvSpPr>
            <a:spLocks noGrp="1"/>
          </p:cNvSpPr>
          <p:nvPr>
            <p:ph type="ctrTitle"/>
          </p:nvPr>
        </p:nvSpPr>
        <p:spPr>
          <a:xfrm>
            <a:off x="1050977" y="2504375"/>
            <a:ext cx="4592586" cy="1623742"/>
          </a:xfrm>
        </p:spPr>
        <p:txBody>
          <a:bodyPr anchor="t" anchorCtr="0"/>
          <a:lstStyle>
            <a:lvl1pPr algn="l">
              <a:defRPr sz="6599">
                <a:solidFill>
                  <a:schemeClr val="bg1"/>
                </a:solidFill>
              </a:defRPr>
            </a:lvl1pPr>
          </a:lstStyle>
          <a:p>
            <a:r>
              <a:rPr lang="en-US" dirty="0"/>
              <a:t>Click to edit Master title style</a:t>
            </a:r>
          </a:p>
        </p:txBody>
      </p:sp>
      <p:sp>
        <p:nvSpPr>
          <p:cNvPr id="8" name="Text Placeholder 11">
            <a:extLst>
              <a:ext uri="{FF2B5EF4-FFF2-40B4-BE49-F238E27FC236}">
                <a16:creationId xmlns:a16="http://schemas.microsoft.com/office/drawing/2014/main" id="{E815A46F-898E-4769-AAC0-5EDA85F52457}"/>
              </a:ext>
            </a:extLst>
          </p:cNvPr>
          <p:cNvSpPr>
            <a:spLocks noGrp="1"/>
          </p:cNvSpPr>
          <p:nvPr>
            <p:ph type="body" sz="quarter" idx="10" hasCustomPrompt="1"/>
          </p:nvPr>
        </p:nvSpPr>
        <p:spPr>
          <a:xfrm>
            <a:off x="1050978" y="1553435"/>
            <a:ext cx="896937" cy="722312"/>
          </a:xfrm>
        </p:spPr>
        <p:txBody>
          <a:bodyPr/>
          <a:lstStyle>
            <a:lvl1pPr>
              <a:lnSpc>
                <a:spcPct val="80000"/>
              </a:lnSpc>
              <a:defRPr sz="6000">
                <a:solidFill>
                  <a:schemeClr val="bg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00</a:t>
            </a:r>
          </a:p>
        </p:txBody>
      </p:sp>
      <p:sp>
        <p:nvSpPr>
          <p:cNvPr id="9" name="Text Placeholder 13">
            <a:extLst>
              <a:ext uri="{FF2B5EF4-FFF2-40B4-BE49-F238E27FC236}">
                <a16:creationId xmlns:a16="http://schemas.microsoft.com/office/drawing/2014/main" id="{EA366F44-77CE-46B7-B3AD-8C862125681D}"/>
              </a:ext>
            </a:extLst>
          </p:cNvPr>
          <p:cNvSpPr>
            <a:spLocks noGrp="1"/>
          </p:cNvSpPr>
          <p:nvPr>
            <p:ph type="body" sz="quarter" idx="11"/>
          </p:nvPr>
        </p:nvSpPr>
        <p:spPr>
          <a:xfrm>
            <a:off x="1050977" y="4465785"/>
            <a:ext cx="4592586" cy="810000"/>
          </a:xfrm>
        </p:spPr>
        <p:txBody>
          <a:bodyPr anchor="b"/>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1427671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gradFill>
          <a:gsLst>
            <a:gs pos="0">
              <a:schemeClr val="accent5"/>
            </a:gs>
            <a:gs pos="100000">
              <a:schemeClr val="accent1"/>
            </a:gs>
          </a:gsLst>
          <a:lin ang="0" scaled="0"/>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634193-B107-4FAD-9EC0-E0099122CA2C}"/>
              </a:ext>
            </a:extLst>
          </p:cNvPr>
          <p:cNvSpPr>
            <a:spLocks/>
          </p:cNvSpPr>
          <p:nvPr userDrawn="1"/>
        </p:nvSpPr>
        <p:spPr>
          <a:xfrm>
            <a:off x="814388" y="1422400"/>
            <a:ext cx="5902325" cy="4099970"/>
          </a:xfrm>
          <a:prstGeom prst="rect">
            <a:avLst/>
          </a:prstGeom>
          <a:gradFill>
            <a:gsLst>
              <a:gs pos="100000">
                <a:srgbClr val="ACEAFF"/>
              </a:gs>
              <a:gs pos="0">
                <a:schemeClr val="accent4"/>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7" name="Title 1">
            <a:extLst>
              <a:ext uri="{FF2B5EF4-FFF2-40B4-BE49-F238E27FC236}">
                <a16:creationId xmlns:a16="http://schemas.microsoft.com/office/drawing/2014/main" id="{52EAAA2D-0929-4E90-A676-0E7CBDA93BB5}"/>
              </a:ext>
            </a:extLst>
          </p:cNvPr>
          <p:cNvSpPr>
            <a:spLocks noGrp="1"/>
          </p:cNvSpPr>
          <p:nvPr>
            <p:ph type="ctrTitle"/>
          </p:nvPr>
        </p:nvSpPr>
        <p:spPr>
          <a:xfrm>
            <a:off x="1050977" y="2504375"/>
            <a:ext cx="4592586" cy="1623742"/>
          </a:xfrm>
        </p:spPr>
        <p:txBody>
          <a:bodyPr anchor="t" anchorCtr="0"/>
          <a:lstStyle>
            <a:lvl1pPr algn="l">
              <a:defRPr sz="6599">
                <a:solidFill>
                  <a:schemeClr val="tx2"/>
                </a:solidFill>
              </a:defRPr>
            </a:lvl1pPr>
          </a:lstStyle>
          <a:p>
            <a:r>
              <a:rPr lang="en-US" dirty="0"/>
              <a:t>Click to edit Master title style</a:t>
            </a:r>
          </a:p>
        </p:txBody>
      </p:sp>
      <p:sp>
        <p:nvSpPr>
          <p:cNvPr id="8" name="Text Placeholder 11">
            <a:extLst>
              <a:ext uri="{FF2B5EF4-FFF2-40B4-BE49-F238E27FC236}">
                <a16:creationId xmlns:a16="http://schemas.microsoft.com/office/drawing/2014/main" id="{E815A46F-898E-4769-AAC0-5EDA85F52457}"/>
              </a:ext>
            </a:extLst>
          </p:cNvPr>
          <p:cNvSpPr>
            <a:spLocks noGrp="1"/>
          </p:cNvSpPr>
          <p:nvPr>
            <p:ph type="body" sz="quarter" idx="10" hasCustomPrompt="1"/>
          </p:nvPr>
        </p:nvSpPr>
        <p:spPr>
          <a:xfrm>
            <a:off x="1050978" y="1553435"/>
            <a:ext cx="896937" cy="722312"/>
          </a:xfrm>
        </p:spPr>
        <p:txBody>
          <a:bodyPr/>
          <a:lstStyle>
            <a:lvl1pPr>
              <a:lnSpc>
                <a:spcPct val="80000"/>
              </a:lnSpc>
              <a:defRPr sz="6000">
                <a:solidFill>
                  <a:schemeClr val="tx2"/>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00</a:t>
            </a:r>
          </a:p>
        </p:txBody>
      </p:sp>
      <p:sp>
        <p:nvSpPr>
          <p:cNvPr id="9" name="Text Placeholder 13">
            <a:extLst>
              <a:ext uri="{FF2B5EF4-FFF2-40B4-BE49-F238E27FC236}">
                <a16:creationId xmlns:a16="http://schemas.microsoft.com/office/drawing/2014/main" id="{EA366F44-77CE-46B7-B3AD-8C862125681D}"/>
              </a:ext>
            </a:extLst>
          </p:cNvPr>
          <p:cNvSpPr>
            <a:spLocks noGrp="1"/>
          </p:cNvSpPr>
          <p:nvPr>
            <p:ph type="body" sz="quarter" idx="11"/>
          </p:nvPr>
        </p:nvSpPr>
        <p:spPr>
          <a:xfrm>
            <a:off x="1050977" y="4465785"/>
            <a:ext cx="4592586" cy="810000"/>
          </a:xfrm>
        </p:spPr>
        <p:txBody>
          <a:bodyPr anchor="b"/>
          <a:lstStyle>
            <a:lvl1pPr>
              <a:defRPr>
                <a:solidFill>
                  <a:schemeClr val="tx2"/>
                </a:solidFill>
              </a:defRPr>
            </a:lvl1pPr>
            <a:lvl2pPr>
              <a:defRPr>
                <a:solidFill>
                  <a:schemeClr val="tx2"/>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0277308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accent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634193-B107-4FAD-9EC0-E0099122CA2C}"/>
              </a:ext>
            </a:extLst>
          </p:cNvPr>
          <p:cNvSpPr>
            <a:spLocks/>
          </p:cNvSpPr>
          <p:nvPr userDrawn="1"/>
        </p:nvSpPr>
        <p:spPr>
          <a:xfrm>
            <a:off x="814388" y="1422400"/>
            <a:ext cx="5902325" cy="4099970"/>
          </a:xfrm>
          <a:prstGeom prst="rect">
            <a:avLst/>
          </a:prstGeom>
          <a:gradFill>
            <a:gsLst>
              <a:gs pos="100000">
                <a:srgbClr val="ACEAFF"/>
              </a:gs>
              <a:gs pos="0">
                <a:schemeClr val="accent4"/>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7" name="Title 1">
            <a:extLst>
              <a:ext uri="{FF2B5EF4-FFF2-40B4-BE49-F238E27FC236}">
                <a16:creationId xmlns:a16="http://schemas.microsoft.com/office/drawing/2014/main" id="{52EAAA2D-0929-4E90-A676-0E7CBDA93BB5}"/>
              </a:ext>
            </a:extLst>
          </p:cNvPr>
          <p:cNvSpPr>
            <a:spLocks noGrp="1"/>
          </p:cNvSpPr>
          <p:nvPr>
            <p:ph type="ctrTitle"/>
          </p:nvPr>
        </p:nvSpPr>
        <p:spPr>
          <a:xfrm>
            <a:off x="1050977" y="2504375"/>
            <a:ext cx="4592586" cy="1623742"/>
          </a:xfrm>
        </p:spPr>
        <p:txBody>
          <a:bodyPr anchor="t" anchorCtr="0"/>
          <a:lstStyle>
            <a:lvl1pPr algn="l">
              <a:defRPr sz="6599">
                <a:solidFill>
                  <a:schemeClr val="tx2"/>
                </a:solidFill>
              </a:defRPr>
            </a:lvl1pPr>
          </a:lstStyle>
          <a:p>
            <a:r>
              <a:rPr lang="en-US" dirty="0"/>
              <a:t>Click to edit Master title style</a:t>
            </a:r>
          </a:p>
        </p:txBody>
      </p:sp>
      <p:sp>
        <p:nvSpPr>
          <p:cNvPr id="8" name="Text Placeholder 11">
            <a:extLst>
              <a:ext uri="{FF2B5EF4-FFF2-40B4-BE49-F238E27FC236}">
                <a16:creationId xmlns:a16="http://schemas.microsoft.com/office/drawing/2014/main" id="{E815A46F-898E-4769-AAC0-5EDA85F52457}"/>
              </a:ext>
            </a:extLst>
          </p:cNvPr>
          <p:cNvSpPr>
            <a:spLocks noGrp="1"/>
          </p:cNvSpPr>
          <p:nvPr>
            <p:ph type="body" sz="quarter" idx="10" hasCustomPrompt="1"/>
          </p:nvPr>
        </p:nvSpPr>
        <p:spPr>
          <a:xfrm>
            <a:off x="1050978" y="1553435"/>
            <a:ext cx="896937" cy="722312"/>
          </a:xfrm>
        </p:spPr>
        <p:txBody>
          <a:bodyPr/>
          <a:lstStyle>
            <a:lvl1pPr>
              <a:lnSpc>
                <a:spcPct val="80000"/>
              </a:lnSpc>
              <a:defRPr sz="6000">
                <a:solidFill>
                  <a:schemeClr val="tx2"/>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00</a:t>
            </a:r>
          </a:p>
        </p:txBody>
      </p:sp>
      <p:sp>
        <p:nvSpPr>
          <p:cNvPr id="9" name="Text Placeholder 13">
            <a:extLst>
              <a:ext uri="{FF2B5EF4-FFF2-40B4-BE49-F238E27FC236}">
                <a16:creationId xmlns:a16="http://schemas.microsoft.com/office/drawing/2014/main" id="{EA366F44-77CE-46B7-B3AD-8C862125681D}"/>
              </a:ext>
            </a:extLst>
          </p:cNvPr>
          <p:cNvSpPr>
            <a:spLocks noGrp="1"/>
          </p:cNvSpPr>
          <p:nvPr>
            <p:ph type="body" sz="quarter" idx="11"/>
          </p:nvPr>
        </p:nvSpPr>
        <p:spPr>
          <a:xfrm>
            <a:off x="1050977" y="4465785"/>
            <a:ext cx="4592586" cy="810000"/>
          </a:xfrm>
        </p:spPr>
        <p:txBody>
          <a:bodyPr anchor="b"/>
          <a:lstStyle>
            <a:lvl1pPr>
              <a:defRPr>
                <a:solidFill>
                  <a:schemeClr val="tx2"/>
                </a:solidFill>
              </a:defRPr>
            </a:lvl1pPr>
            <a:lvl2pPr>
              <a:defRPr>
                <a:solidFill>
                  <a:schemeClr val="tx2"/>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40755576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ack Cover dark Gradient">
    <p:bg>
      <p:bgPr>
        <a:gradFill>
          <a:gsLst>
            <a:gs pos="0">
              <a:schemeClr val="accent5"/>
            </a:gs>
            <a:gs pos="100000">
              <a:schemeClr val="accent1"/>
            </a:gs>
          </a:gsLst>
          <a:lin ang="0" scaled="0"/>
        </a:gra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E9C7DE1-05A8-412E-BD97-53D6628C0877}"/>
              </a:ext>
            </a:extLst>
          </p:cNvPr>
          <p:cNvSpPr txBox="1"/>
          <p:nvPr userDrawn="1">
            <p:custDataLst>
              <p:tags r:id="rId1"/>
            </p:custDataLst>
          </p:nvPr>
        </p:nvSpPr>
        <p:spPr>
          <a:xfrm>
            <a:off x="814388" y="5859679"/>
            <a:ext cx="2374048" cy="153888"/>
          </a:xfrm>
          <a:prstGeom prst="rect">
            <a:avLst/>
          </a:prstGeom>
          <a:noFill/>
        </p:spPr>
        <p:txBody>
          <a:bodyPr wrap="none" lIns="0" tIns="0" rIns="0" bIns="0" rtlCol="0">
            <a:spAutoFit/>
          </a:bodyPr>
          <a:lstStyle/>
          <a:p>
            <a:pPr marL="0" marR="0" lvl="0" indent="0" algn="l" defTabSz="914395" rtl="0" eaLnBrk="1" fontAlgn="auto" latinLnBrk="0" hangingPunct="1">
              <a:lnSpc>
                <a:spcPct val="100000"/>
              </a:lnSpc>
              <a:spcBef>
                <a:spcPts val="0"/>
              </a:spcBef>
              <a:spcAft>
                <a:spcPts val="0"/>
              </a:spcAft>
              <a:buClrTx/>
              <a:buSzTx/>
              <a:buFontTx/>
              <a:buNone/>
              <a:tabLst/>
              <a:defRPr/>
            </a:pPr>
            <a:r>
              <a:rPr lang="en-GB" sz="1000" b="1" kern="1200" noProof="0" dirty="0">
                <a:solidFill>
                  <a:schemeClr val="bg1"/>
                </a:solidFill>
                <a:latin typeface="+mn-lt"/>
                <a:ea typeface="+mn-ea"/>
                <a:cs typeface="+mn-cs"/>
              </a:rPr>
              <a:t>Document Classification: KPMG Public</a:t>
            </a:r>
          </a:p>
        </p:txBody>
      </p:sp>
      <p:sp>
        <p:nvSpPr>
          <p:cNvPr id="13" name="Text Placeholder 2">
            <a:extLst>
              <a:ext uri="{FF2B5EF4-FFF2-40B4-BE49-F238E27FC236}">
                <a16:creationId xmlns:a16="http://schemas.microsoft.com/office/drawing/2014/main" id="{DAC8411B-E3F1-4BA8-8D3B-88DFB5D2C2AD}"/>
              </a:ext>
            </a:extLst>
          </p:cNvPr>
          <p:cNvSpPr>
            <a:spLocks noGrp="1"/>
          </p:cNvSpPr>
          <p:nvPr>
            <p:ph type="body" sz="quarter" idx="10"/>
          </p:nvPr>
        </p:nvSpPr>
        <p:spPr>
          <a:xfrm>
            <a:off x="814388" y="3861848"/>
            <a:ext cx="6255182" cy="1843088"/>
          </a:xfrm>
        </p:spPr>
        <p:txBody>
          <a:bodyPr anchor="b"/>
          <a:lstStyle>
            <a:lvl1pPr>
              <a:spcAft>
                <a:spcPts val="1000"/>
              </a:spcAft>
              <a:defRPr sz="1000" b="0">
                <a:solidFill>
                  <a:schemeClr val="bg1"/>
                </a:solidFill>
              </a:defRPr>
            </a:lvl1pPr>
            <a:lvl2pPr>
              <a:spcAft>
                <a:spcPts val="1000"/>
              </a:spcAft>
              <a:defRPr sz="1000" b="0">
                <a:solidFill>
                  <a:schemeClr val="bg1"/>
                </a:solidFill>
              </a:defRPr>
            </a:lvl2pPr>
          </a:lstStyle>
          <a:p>
            <a:pPr lvl="0"/>
            <a:r>
              <a:rPr lang="en-US" dirty="0"/>
              <a:t>Click to edit Master text styles</a:t>
            </a:r>
          </a:p>
          <a:p>
            <a:pPr lvl="1"/>
            <a:r>
              <a:rPr lang="en-US" dirty="0"/>
              <a:t>Second level</a:t>
            </a:r>
          </a:p>
        </p:txBody>
      </p:sp>
      <p:sp>
        <p:nvSpPr>
          <p:cNvPr id="14" name="Text Placeholder 2">
            <a:extLst>
              <a:ext uri="{FF2B5EF4-FFF2-40B4-BE49-F238E27FC236}">
                <a16:creationId xmlns:a16="http://schemas.microsoft.com/office/drawing/2014/main" id="{355C9463-5BED-4BE5-AA07-A41D76019E33}"/>
              </a:ext>
            </a:extLst>
          </p:cNvPr>
          <p:cNvSpPr>
            <a:spLocks noGrp="1"/>
          </p:cNvSpPr>
          <p:nvPr>
            <p:ph type="body" sz="quarter" idx="14"/>
          </p:nvPr>
        </p:nvSpPr>
        <p:spPr>
          <a:xfrm>
            <a:off x="814388" y="3351965"/>
            <a:ext cx="2411738" cy="119064"/>
          </a:xfrm>
        </p:spPr>
        <p:txBody>
          <a:bodyPr/>
          <a:lstStyle>
            <a:lvl1pPr>
              <a:buFontTx/>
              <a:buNone/>
              <a:defRPr sz="1100" b="1">
                <a:solidFill>
                  <a:schemeClr val="bg1"/>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598" indent="0">
              <a:buFontTx/>
              <a:buNone/>
              <a:defRPr sz="900" b="0">
                <a:solidFill>
                  <a:schemeClr val="bg1">
                    <a:lumMod val="65000"/>
                  </a:schemeClr>
                </a:solidFill>
              </a:defRPr>
            </a:lvl4pPr>
            <a:lvl5pPr marL="539997" indent="0">
              <a:buFontTx/>
              <a:buNone/>
              <a:defRPr sz="900" b="0">
                <a:solidFill>
                  <a:schemeClr val="bg1">
                    <a:lumMod val="65000"/>
                  </a:schemeClr>
                </a:solidFill>
              </a:defRPr>
            </a:lvl5pPr>
          </a:lstStyle>
          <a:p>
            <a:pPr lvl="0"/>
            <a:r>
              <a:rPr lang="en-US" dirty="0"/>
              <a:t>Click to edit Master text styles</a:t>
            </a:r>
          </a:p>
        </p:txBody>
      </p:sp>
      <p:grpSp>
        <p:nvGrpSpPr>
          <p:cNvPr id="15" name="Group 14">
            <a:extLst>
              <a:ext uri="{FF2B5EF4-FFF2-40B4-BE49-F238E27FC236}">
                <a16:creationId xmlns:a16="http://schemas.microsoft.com/office/drawing/2014/main" id="{A55D4F83-EE56-426F-AE1E-5CC7E9EECE71}"/>
              </a:ext>
            </a:extLst>
          </p:cNvPr>
          <p:cNvGrpSpPr/>
          <p:nvPr userDrawn="1"/>
        </p:nvGrpSpPr>
        <p:grpSpPr>
          <a:xfrm>
            <a:off x="814389" y="2881531"/>
            <a:ext cx="2023200" cy="367957"/>
            <a:chOff x="998476" y="2881529"/>
            <a:chExt cx="2023200" cy="367957"/>
          </a:xfrm>
        </p:grpSpPr>
        <p:sp>
          <p:nvSpPr>
            <p:cNvPr id="22" name="Rectangle 21">
              <a:extLst>
                <a:ext uri="{FF2B5EF4-FFF2-40B4-BE49-F238E27FC236}">
                  <a16:creationId xmlns:a16="http://schemas.microsoft.com/office/drawing/2014/main" id="{ABF425CB-49A0-4902-A6B4-5ADD75DB8D64}"/>
                </a:ext>
              </a:extLst>
            </p:cNvPr>
            <p:cNvSpPr/>
            <p:nvPr userDrawn="1"/>
          </p:nvSpPr>
          <p:spPr>
            <a:xfrm>
              <a:off x="1441950" y="2918577"/>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3" name="Rectangle 22">
              <a:extLst>
                <a:ext uri="{FF2B5EF4-FFF2-40B4-BE49-F238E27FC236}">
                  <a16:creationId xmlns:a16="http://schemas.microsoft.com/office/drawing/2014/main" id="{B799CAE1-593D-44B9-ACE6-EDCD682B6571}"/>
                </a:ext>
              </a:extLst>
            </p:cNvPr>
            <p:cNvSpPr/>
            <p:nvPr userDrawn="1"/>
          </p:nvSpPr>
          <p:spPr>
            <a:xfrm>
              <a:off x="1877844" y="2918577"/>
              <a:ext cx="281156" cy="322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4" name="Rectangle 23">
              <a:extLst>
                <a:ext uri="{FF2B5EF4-FFF2-40B4-BE49-F238E27FC236}">
                  <a16:creationId xmlns:a16="http://schemas.microsoft.com/office/drawing/2014/main" id="{F3D3BC1A-AB6B-4C81-BFB3-D253D87C4A0A}"/>
                </a:ext>
              </a:extLst>
            </p:cNvPr>
            <p:cNvSpPr/>
            <p:nvPr userDrawn="1"/>
          </p:nvSpPr>
          <p:spPr>
            <a:xfrm>
              <a:off x="2689276" y="2924173"/>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5" name="Rectangle 24">
              <a:extLst>
                <a:ext uri="{FF2B5EF4-FFF2-40B4-BE49-F238E27FC236}">
                  <a16:creationId xmlns:a16="http://schemas.microsoft.com/office/drawing/2014/main" id="{E04A9C55-E916-4C14-9748-7196193F6842}"/>
                </a:ext>
              </a:extLst>
            </p:cNvPr>
            <p:cNvSpPr/>
            <p:nvPr userDrawn="1"/>
          </p:nvSpPr>
          <p:spPr>
            <a:xfrm>
              <a:off x="1025526" y="2924174"/>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26" name="Picture 25">
              <a:extLst>
                <a:ext uri="{FF2B5EF4-FFF2-40B4-BE49-F238E27FC236}">
                  <a16:creationId xmlns:a16="http://schemas.microsoft.com/office/drawing/2014/main" id="{4960C917-1BF7-41E9-9AA7-70AA024B57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2950" y="2881529"/>
              <a:ext cx="360000" cy="360000"/>
            </a:xfrm>
            <a:prstGeom prst="rect">
              <a:avLst/>
            </a:prstGeom>
          </p:spPr>
        </p:pic>
        <p:pic>
          <p:nvPicPr>
            <p:cNvPr id="27" name="Picture 26" descr="Icon&#10;&#10;Description automatically generated">
              <a:extLst>
                <a:ext uri="{FF2B5EF4-FFF2-40B4-BE49-F238E27FC236}">
                  <a16:creationId xmlns:a16="http://schemas.microsoft.com/office/drawing/2014/main" id="{1CB0AAE4-23B8-49DE-BCEF-8B238EB0483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42336" y="2881529"/>
              <a:ext cx="359648" cy="360000"/>
            </a:xfrm>
            <a:prstGeom prst="rect">
              <a:avLst/>
            </a:prstGeom>
          </p:spPr>
        </p:pic>
        <p:pic>
          <p:nvPicPr>
            <p:cNvPr id="28" name="Picture 27" descr="Logo&#10;&#10;Description automatically generated">
              <a:extLst>
                <a:ext uri="{FF2B5EF4-FFF2-40B4-BE49-F238E27FC236}">
                  <a16:creationId xmlns:a16="http://schemas.microsoft.com/office/drawing/2014/main" id="{B2C0E53A-EE33-4270-B14D-B869E85C47F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414350" y="2889486"/>
              <a:ext cx="360000" cy="360000"/>
            </a:xfrm>
            <a:prstGeom prst="rect">
              <a:avLst/>
            </a:prstGeom>
          </p:spPr>
        </p:pic>
        <p:pic>
          <p:nvPicPr>
            <p:cNvPr id="29" name="Picture 28" descr="Logo&#10;&#10;Description automatically generated">
              <a:extLst>
                <a:ext uri="{FF2B5EF4-FFF2-40B4-BE49-F238E27FC236}">
                  <a16:creationId xmlns:a16="http://schemas.microsoft.com/office/drawing/2014/main" id="{D72C2AF4-7898-4D5E-8942-28DD6446578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8476" y="2884275"/>
              <a:ext cx="360000" cy="360000"/>
            </a:xfrm>
            <a:prstGeom prst="rect">
              <a:avLst/>
            </a:prstGeom>
          </p:spPr>
        </p:pic>
        <p:pic>
          <p:nvPicPr>
            <p:cNvPr id="30" name="Picture 29" descr="Icon&#10;&#10;Description automatically generated">
              <a:extLst>
                <a:ext uri="{FF2B5EF4-FFF2-40B4-BE49-F238E27FC236}">
                  <a16:creationId xmlns:a16="http://schemas.microsoft.com/office/drawing/2014/main" id="{6A09DBD9-8B17-436D-A512-D46DE0CFD5C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61676" y="2881529"/>
              <a:ext cx="360000" cy="360000"/>
            </a:xfrm>
            <a:prstGeom prst="rect">
              <a:avLst/>
            </a:prstGeom>
          </p:spPr>
        </p:pic>
      </p:grpSp>
      <p:pic>
        <p:nvPicPr>
          <p:cNvPr id="32" name="Graphic 31">
            <a:extLst>
              <a:ext uri="{FF2B5EF4-FFF2-40B4-BE49-F238E27FC236}">
                <a16:creationId xmlns:a16="http://schemas.microsoft.com/office/drawing/2014/main" id="{8E07F9EA-D124-49E0-A010-508425031BEC}"/>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14389" y="313438"/>
            <a:ext cx="786440" cy="316800"/>
          </a:xfrm>
          <a:prstGeom prst="rect">
            <a:avLst/>
          </a:prstGeom>
        </p:spPr>
      </p:pic>
    </p:spTree>
    <p:extLst>
      <p:ext uri="{BB962C8B-B14F-4D97-AF65-F5344CB8AC3E}">
        <p14:creationId xmlns:p14="http://schemas.microsoft.com/office/powerpoint/2010/main" val="35894253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ack Cover light gradient">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E9C7DE1-05A8-412E-BD97-53D6628C0877}"/>
              </a:ext>
            </a:extLst>
          </p:cNvPr>
          <p:cNvSpPr txBox="1"/>
          <p:nvPr userDrawn="1">
            <p:custDataLst>
              <p:tags r:id="rId1"/>
            </p:custDataLst>
          </p:nvPr>
        </p:nvSpPr>
        <p:spPr>
          <a:xfrm>
            <a:off x="814388" y="5859679"/>
            <a:ext cx="2374048" cy="153888"/>
          </a:xfrm>
          <a:prstGeom prst="rect">
            <a:avLst/>
          </a:prstGeom>
          <a:noFill/>
        </p:spPr>
        <p:txBody>
          <a:bodyPr wrap="none" lIns="0" tIns="0" rIns="0" bIns="0" rtlCol="0">
            <a:spAutoFit/>
          </a:bodyPr>
          <a:lstStyle/>
          <a:p>
            <a:pPr marL="0" marR="0" lvl="0" indent="0" algn="l" defTabSz="914395" rtl="0" eaLnBrk="1" fontAlgn="auto" latinLnBrk="0" hangingPunct="1">
              <a:lnSpc>
                <a:spcPct val="100000"/>
              </a:lnSpc>
              <a:spcBef>
                <a:spcPts val="0"/>
              </a:spcBef>
              <a:spcAft>
                <a:spcPts val="0"/>
              </a:spcAft>
              <a:buClrTx/>
              <a:buSzTx/>
              <a:buFontTx/>
              <a:buNone/>
              <a:tabLst/>
              <a:defRPr/>
            </a:pPr>
            <a:r>
              <a:rPr lang="en-GB" sz="1000" b="1" kern="1200" noProof="0" dirty="0">
                <a:solidFill>
                  <a:schemeClr val="tx2"/>
                </a:solidFill>
                <a:latin typeface="+mn-lt"/>
                <a:ea typeface="+mn-ea"/>
                <a:cs typeface="+mn-cs"/>
              </a:rPr>
              <a:t>Document Classification: KPMG Public</a:t>
            </a:r>
          </a:p>
        </p:txBody>
      </p:sp>
      <p:sp>
        <p:nvSpPr>
          <p:cNvPr id="13" name="Text Placeholder 2">
            <a:extLst>
              <a:ext uri="{FF2B5EF4-FFF2-40B4-BE49-F238E27FC236}">
                <a16:creationId xmlns:a16="http://schemas.microsoft.com/office/drawing/2014/main" id="{DAC8411B-E3F1-4BA8-8D3B-88DFB5D2C2AD}"/>
              </a:ext>
            </a:extLst>
          </p:cNvPr>
          <p:cNvSpPr>
            <a:spLocks noGrp="1"/>
          </p:cNvSpPr>
          <p:nvPr>
            <p:ph type="body" sz="quarter" idx="10"/>
          </p:nvPr>
        </p:nvSpPr>
        <p:spPr>
          <a:xfrm>
            <a:off x="814388" y="3861848"/>
            <a:ext cx="6255182" cy="1843088"/>
          </a:xfrm>
        </p:spPr>
        <p:txBody>
          <a:bodyPr anchor="b"/>
          <a:lstStyle>
            <a:lvl1pPr>
              <a:spcAft>
                <a:spcPts val="1000"/>
              </a:spcAft>
              <a:defRPr sz="1000" b="0">
                <a:solidFill>
                  <a:schemeClr val="tx2"/>
                </a:solidFill>
              </a:defRPr>
            </a:lvl1pPr>
            <a:lvl2pPr>
              <a:spcAft>
                <a:spcPts val="1000"/>
              </a:spcAft>
              <a:defRPr sz="1000" b="0">
                <a:solidFill>
                  <a:schemeClr val="tx2"/>
                </a:solidFill>
              </a:defRPr>
            </a:lvl2pPr>
          </a:lstStyle>
          <a:p>
            <a:pPr lvl="0"/>
            <a:r>
              <a:rPr lang="en-US" dirty="0"/>
              <a:t>Click to edit Master text styles</a:t>
            </a:r>
          </a:p>
          <a:p>
            <a:pPr lvl="1"/>
            <a:r>
              <a:rPr lang="en-US" dirty="0"/>
              <a:t>Second level</a:t>
            </a:r>
          </a:p>
        </p:txBody>
      </p:sp>
      <p:sp>
        <p:nvSpPr>
          <p:cNvPr id="14" name="Text Placeholder 2">
            <a:extLst>
              <a:ext uri="{FF2B5EF4-FFF2-40B4-BE49-F238E27FC236}">
                <a16:creationId xmlns:a16="http://schemas.microsoft.com/office/drawing/2014/main" id="{355C9463-5BED-4BE5-AA07-A41D76019E33}"/>
              </a:ext>
            </a:extLst>
          </p:cNvPr>
          <p:cNvSpPr>
            <a:spLocks noGrp="1"/>
          </p:cNvSpPr>
          <p:nvPr>
            <p:ph type="body" sz="quarter" idx="14"/>
          </p:nvPr>
        </p:nvSpPr>
        <p:spPr>
          <a:xfrm>
            <a:off x="814388" y="3351965"/>
            <a:ext cx="2411738"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598" indent="0">
              <a:buFontTx/>
              <a:buNone/>
              <a:defRPr sz="900" b="0">
                <a:solidFill>
                  <a:schemeClr val="bg1">
                    <a:lumMod val="65000"/>
                  </a:schemeClr>
                </a:solidFill>
              </a:defRPr>
            </a:lvl4pPr>
            <a:lvl5pPr marL="539997" indent="0">
              <a:buFontTx/>
              <a:buNone/>
              <a:defRPr sz="900" b="0">
                <a:solidFill>
                  <a:schemeClr val="bg1">
                    <a:lumMod val="65000"/>
                  </a:schemeClr>
                </a:solidFill>
              </a:defRPr>
            </a:lvl5pPr>
          </a:lstStyle>
          <a:p>
            <a:pPr lvl="0"/>
            <a:r>
              <a:rPr lang="en-US" dirty="0"/>
              <a:t>Click to edit Master text styles</a:t>
            </a:r>
          </a:p>
        </p:txBody>
      </p:sp>
      <p:grpSp>
        <p:nvGrpSpPr>
          <p:cNvPr id="15" name="Group 14">
            <a:extLst>
              <a:ext uri="{FF2B5EF4-FFF2-40B4-BE49-F238E27FC236}">
                <a16:creationId xmlns:a16="http://schemas.microsoft.com/office/drawing/2014/main" id="{A55D4F83-EE56-426F-AE1E-5CC7E9EECE71}"/>
              </a:ext>
            </a:extLst>
          </p:cNvPr>
          <p:cNvGrpSpPr/>
          <p:nvPr userDrawn="1"/>
        </p:nvGrpSpPr>
        <p:grpSpPr>
          <a:xfrm>
            <a:off x="814389" y="2881531"/>
            <a:ext cx="2023200" cy="367957"/>
            <a:chOff x="998476" y="2881529"/>
            <a:chExt cx="2023200" cy="367957"/>
          </a:xfrm>
        </p:grpSpPr>
        <p:sp>
          <p:nvSpPr>
            <p:cNvPr id="22" name="Rectangle 21">
              <a:extLst>
                <a:ext uri="{FF2B5EF4-FFF2-40B4-BE49-F238E27FC236}">
                  <a16:creationId xmlns:a16="http://schemas.microsoft.com/office/drawing/2014/main" id="{ABF425CB-49A0-4902-A6B4-5ADD75DB8D64}"/>
                </a:ext>
              </a:extLst>
            </p:cNvPr>
            <p:cNvSpPr/>
            <p:nvPr userDrawn="1"/>
          </p:nvSpPr>
          <p:spPr>
            <a:xfrm>
              <a:off x="1441950" y="2918577"/>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3" name="Rectangle 22">
              <a:extLst>
                <a:ext uri="{FF2B5EF4-FFF2-40B4-BE49-F238E27FC236}">
                  <a16:creationId xmlns:a16="http://schemas.microsoft.com/office/drawing/2014/main" id="{B799CAE1-593D-44B9-ACE6-EDCD682B6571}"/>
                </a:ext>
              </a:extLst>
            </p:cNvPr>
            <p:cNvSpPr/>
            <p:nvPr userDrawn="1"/>
          </p:nvSpPr>
          <p:spPr>
            <a:xfrm>
              <a:off x="1877844" y="2918577"/>
              <a:ext cx="281156" cy="322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4" name="Rectangle 23">
              <a:extLst>
                <a:ext uri="{FF2B5EF4-FFF2-40B4-BE49-F238E27FC236}">
                  <a16:creationId xmlns:a16="http://schemas.microsoft.com/office/drawing/2014/main" id="{F3D3BC1A-AB6B-4C81-BFB3-D253D87C4A0A}"/>
                </a:ext>
              </a:extLst>
            </p:cNvPr>
            <p:cNvSpPr/>
            <p:nvPr userDrawn="1"/>
          </p:nvSpPr>
          <p:spPr>
            <a:xfrm>
              <a:off x="2689276" y="2924173"/>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5" name="Rectangle 24">
              <a:extLst>
                <a:ext uri="{FF2B5EF4-FFF2-40B4-BE49-F238E27FC236}">
                  <a16:creationId xmlns:a16="http://schemas.microsoft.com/office/drawing/2014/main" id="{E04A9C55-E916-4C14-9748-7196193F6842}"/>
                </a:ext>
              </a:extLst>
            </p:cNvPr>
            <p:cNvSpPr/>
            <p:nvPr userDrawn="1"/>
          </p:nvSpPr>
          <p:spPr>
            <a:xfrm>
              <a:off x="1025526" y="2924174"/>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26" name="Picture 25">
              <a:extLst>
                <a:ext uri="{FF2B5EF4-FFF2-40B4-BE49-F238E27FC236}">
                  <a16:creationId xmlns:a16="http://schemas.microsoft.com/office/drawing/2014/main" id="{4960C917-1BF7-41E9-9AA7-70AA024B57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2950" y="2881529"/>
              <a:ext cx="360000" cy="360000"/>
            </a:xfrm>
            <a:prstGeom prst="rect">
              <a:avLst/>
            </a:prstGeom>
          </p:spPr>
        </p:pic>
        <p:pic>
          <p:nvPicPr>
            <p:cNvPr id="27" name="Picture 26" descr="Icon&#10;&#10;Description automatically generated">
              <a:extLst>
                <a:ext uri="{FF2B5EF4-FFF2-40B4-BE49-F238E27FC236}">
                  <a16:creationId xmlns:a16="http://schemas.microsoft.com/office/drawing/2014/main" id="{1CB0AAE4-23B8-49DE-BCEF-8B238EB0483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42336" y="2881529"/>
              <a:ext cx="359648" cy="360000"/>
            </a:xfrm>
            <a:prstGeom prst="rect">
              <a:avLst/>
            </a:prstGeom>
          </p:spPr>
        </p:pic>
        <p:pic>
          <p:nvPicPr>
            <p:cNvPr id="28" name="Picture 27" descr="Logo&#10;&#10;Description automatically generated">
              <a:extLst>
                <a:ext uri="{FF2B5EF4-FFF2-40B4-BE49-F238E27FC236}">
                  <a16:creationId xmlns:a16="http://schemas.microsoft.com/office/drawing/2014/main" id="{B2C0E53A-EE33-4270-B14D-B869E85C47F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414350" y="2889486"/>
              <a:ext cx="360000" cy="360000"/>
            </a:xfrm>
            <a:prstGeom prst="rect">
              <a:avLst/>
            </a:prstGeom>
          </p:spPr>
        </p:pic>
        <p:pic>
          <p:nvPicPr>
            <p:cNvPr id="29" name="Picture 28" descr="Logo&#10;&#10;Description automatically generated">
              <a:extLst>
                <a:ext uri="{FF2B5EF4-FFF2-40B4-BE49-F238E27FC236}">
                  <a16:creationId xmlns:a16="http://schemas.microsoft.com/office/drawing/2014/main" id="{D72C2AF4-7898-4D5E-8942-28DD6446578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8476" y="2884275"/>
              <a:ext cx="360000" cy="360000"/>
            </a:xfrm>
            <a:prstGeom prst="rect">
              <a:avLst/>
            </a:prstGeom>
          </p:spPr>
        </p:pic>
        <p:pic>
          <p:nvPicPr>
            <p:cNvPr id="30" name="Picture 29" descr="Icon&#10;&#10;Description automatically generated">
              <a:extLst>
                <a:ext uri="{FF2B5EF4-FFF2-40B4-BE49-F238E27FC236}">
                  <a16:creationId xmlns:a16="http://schemas.microsoft.com/office/drawing/2014/main" id="{6A09DBD9-8B17-436D-A512-D46DE0CFD5C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61676" y="2881529"/>
              <a:ext cx="360000" cy="360000"/>
            </a:xfrm>
            <a:prstGeom prst="rect">
              <a:avLst/>
            </a:prstGeom>
          </p:spPr>
        </p:pic>
      </p:grpSp>
      <p:pic>
        <p:nvPicPr>
          <p:cNvPr id="32" name="Graphic 31">
            <a:extLst>
              <a:ext uri="{FF2B5EF4-FFF2-40B4-BE49-F238E27FC236}">
                <a16:creationId xmlns:a16="http://schemas.microsoft.com/office/drawing/2014/main" id="{8E07F9EA-D124-49E0-A010-508425031BEC}"/>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14389" y="313438"/>
            <a:ext cx="786440" cy="316800"/>
          </a:xfrm>
          <a:prstGeom prst="rect">
            <a:avLst/>
          </a:prstGeom>
        </p:spPr>
      </p:pic>
    </p:spTree>
    <p:extLst>
      <p:ext uri="{BB962C8B-B14F-4D97-AF65-F5344CB8AC3E}">
        <p14:creationId xmlns:p14="http://schemas.microsoft.com/office/powerpoint/2010/main" val="250680422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3BEDF-35C5-4CA5-9B3E-991280392BF0}"/>
              </a:ext>
            </a:extLst>
          </p:cNvPr>
          <p:cNvSpPr>
            <a:spLocks noGrp="1"/>
          </p:cNvSpPr>
          <p:nvPr>
            <p:ph type="title"/>
          </p:nvPr>
        </p:nvSpPr>
        <p:spPr/>
        <p:txBody>
          <a:bodyPr/>
          <a:lstStyle/>
          <a:p>
            <a:r>
              <a:rPr lang="en-US"/>
              <a:t>Click to edit Master title style</a:t>
            </a:r>
          </a:p>
        </p:txBody>
      </p:sp>
      <p:grpSp>
        <p:nvGrpSpPr>
          <p:cNvPr id="17" name="Group 16">
            <a:extLst>
              <a:ext uri="{FF2B5EF4-FFF2-40B4-BE49-F238E27FC236}">
                <a16:creationId xmlns:a16="http://schemas.microsoft.com/office/drawing/2014/main" id="{626EF98C-751D-4F2D-9E73-1A67C86BDEB6}"/>
              </a:ext>
            </a:extLst>
          </p:cNvPr>
          <p:cNvGrpSpPr/>
          <p:nvPr userDrawn="1"/>
        </p:nvGrpSpPr>
        <p:grpSpPr>
          <a:xfrm>
            <a:off x="488950" y="1435487"/>
            <a:ext cx="1369453" cy="3862635"/>
            <a:chOff x="431800" y="1435485"/>
            <a:chExt cx="1369453" cy="3862635"/>
          </a:xfrm>
        </p:grpSpPr>
        <p:sp>
          <p:nvSpPr>
            <p:cNvPr id="18" name="TextBox 17">
              <a:extLst>
                <a:ext uri="{FF2B5EF4-FFF2-40B4-BE49-F238E27FC236}">
                  <a16:creationId xmlns:a16="http://schemas.microsoft.com/office/drawing/2014/main" id="{083A029E-F47E-4063-92DE-3F7D08D2978A}"/>
                </a:ext>
              </a:extLst>
            </p:cNvPr>
            <p:cNvSpPr txBox="1"/>
            <p:nvPr userDrawn="1"/>
          </p:nvSpPr>
          <p:spPr>
            <a:xfrm>
              <a:off x="437207" y="1435485"/>
              <a:ext cx="1364046" cy="138499"/>
            </a:xfrm>
            <a:prstGeom prst="rect">
              <a:avLst/>
            </a:prstGeom>
            <a:noFill/>
          </p:spPr>
          <p:txBody>
            <a:bodyPr wrap="square" lIns="0" tIns="0" rIns="0" bIns="0" rtlCol="0">
              <a:spAutoFit/>
            </a:bodyPr>
            <a:lstStyle/>
            <a:p>
              <a:pPr algn="l">
                <a:spcAft>
                  <a:spcPts val="600"/>
                </a:spcAft>
              </a:pPr>
              <a:r>
                <a:rPr lang="en-US" sz="900" b="1" dirty="0">
                  <a:solidFill>
                    <a:sysClr val="windowText" lastClr="000000"/>
                  </a:solidFill>
                </a:rPr>
                <a:t>Primary Colors</a:t>
              </a:r>
            </a:p>
          </p:txBody>
        </p:sp>
        <p:sp>
          <p:nvSpPr>
            <p:cNvPr id="19" name="Rectangle 18">
              <a:extLst>
                <a:ext uri="{FF2B5EF4-FFF2-40B4-BE49-F238E27FC236}">
                  <a16:creationId xmlns:a16="http://schemas.microsoft.com/office/drawing/2014/main" id="{B4D79E91-240E-4CE9-BD78-5046C30D1A18}"/>
                </a:ext>
              </a:extLst>
            </p:cNvPr>
            <p:cNvSpPr>
              <a:spLocks/>
            </p:cNvSpPr>
            <p:nvPr userDrawn="1"/>
          </p:nvSpPr>
          <p:spPr>
            <a:xfrm>
              <a:off x="431800" y="2323989"/>
              <a:ext cx="498229" cy="411225"/>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30</a:t>
              </a:r>
            </a:p>
            <a:p>
              <a:pPr algn="ctr"/>
              <a:r>
                <a:rPr lang="en-GB" sz="799" dirty="0">
                  <a:solidFill>
                    <a:schemeClr val="bg1"/>
                  </a:solidFill>
                </a:rPr>
                <a:t>73</a:t>
              </a:r>
            </a:p>
            <a:p>
              <a:pPr algn="ctr"/>
              <a:r>
                <a:rPr lang="en-GB" sz="799" dirty="0">
                  <a:solidFill>
                    <a:schemeClr val="bg1"/>
                  </a:solidFill>
                </a:rPr>
                <a:t>226</a:t>
              </a:r>
            </a:p>
          </p:txBody>
        </p:sp>
        <p:sp>
          <p:nvSpPr>
            <p:cNvPr id="20" name="Rectangle 19">
              <a:extLst>
                <a:ext uri="{FF2B5EF4-FFF2-40B4-BE49-F238E27FC236}">
                  <a16:creationId xmlns:a16="http://schemas.microsoft.com/office/drawing/2014/main" id="{2C69FA0A-5FC1-4DE0-B123-631C80946944}"/>
                </a:ext>
              </a:extLst>
            </p:cNvPr>
            <p:cNvSpPr>
              <a:spLocks/>
            </p:cNvSpPr>
            <p:nvPr userDrawn="1"/>
          </p:nvSpPr>
          <p:spPr>
            <a:xfrm>
              <a:off x="431800" y="1809427"/>
              <a:ext cx="498229" cy="411225"/>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0</a:t>
              </a:r>
            </a:p>
            <a:p>
              <a:pPr algn="ctr"/>
              <a:r>
                <a:rPr lang="en-GB" sz="799" dirty="0">
                  <a:solidFill>
                    <a:schemeClr val="bg1"/>
                  </a:solidFill>
                </a:rPr>
                <a:t>51</a:t>
              </a:r>
            </a:p>
            <a:p>
              <a:pPr algn="ctr"/>
              <a:r>
                <a:rPr lang="en-GB" sz="799" dirty="0">
                  <a:solidFill>
                    <a:schemeClr val="bg1"/>
                  </a:solidFill>
                </a:rPr>
                <a:t>141</a:t>
              </a:r>
            </a:p>
          </p:txBody>
        </p:sp>
        <p:sp>
          <p:nvSpPr>
            <p:cNvPr id="21" name="Rectangle 20">
              <a:extLst>
                <a:ext uri="{FF2B5EF4-FFF2-40B4-BE49-F238E27FC236}">
                  <a16:creationId xmlns:a16="http://schemas.microsoft.com/office/drawing/2014/main" id="{16C58682-AE35-412D-9814-1AC993C40193}"/>
                </a:ext>
              </a:extLst>
            </p:cNvPr>
            <p:cNvSpPr>
              <a:spLocks/>
            </p:cNvSpPr>
            <p:nvPr userDrawn="1"/>
          </p:nvSpPr>
          <p:spPr>
            <a:xfrm>
              <a:off x="431800" y="2838550"/>
              <a:ext cx="498229" cy="411225"/>
            </a:xfrm>
            <a:prstGeom prst="rect">
              <a:avLst/>
            </a:prstGeom>
            <a:solidFill>
              <a:srgbClr val="0C233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12</a:t>
              </a:r>
            </a:p>
            <a:p>
              <a:pPr algn="ctr"/>
              <a:r>
                <a:rPr lang="en-GB" sz="799" dirty="0">
                  <a:solidFill>
                    <a:schemeClr val="bg1"/>
                  </a:solidFill>
                </a:rPr>
                <a:t>35</a:t>
              </a:r>
            </a:p>
            <a:p>
              <a:pPr algn="ctr"/>
              <a:r>
                <a:rPr lang="en-GB" sz="799" dirty="0">
                  <a:solidFill>
                    <a:schemeClr val="bg1"/>
                  </a:solidFill>
                </a:rPr>
                <a:t>60</a:t>
              </a:r>
            </a:p>
          </p:txBody>
        </p:sp>
        <p:sp>
          <p:nvSpPr>
            <p:cNvPr id="31" name="Rectangle 30">
              <a:extLst>
                <a:ext uri="{FF2B5EF4-FFF2-40B4-BE49-F238E27FC236}">
                  <a16:creationId xmlns:a16="http://schemas.microsoft.com/office/drawing/2014/main" id="{EB84E864-7714-4B35-A11C-CEC6ACE57FDD}"/>
                </a:ext>
              </a:extLst>
            </p:cNvPr>
            <p:cNvSpPr>
              <a:spLocks/>
            </p:cNvSpPr>
            <p:nvPr userDrawn="1"/>
          </p:nvSpPr>
          <p:spPr>
            <a:xfrm>
              <a:off x="431800" y="3353112"/>
              <a:ext cx="498229" cy="411225"/>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ysClr val="windowText" lastClr="000000"/>
                  </a:solidFill>
                </a:rPr>
                <a:t>172</a:t>
              </a:r>
            </a:p>
            <a:p>
              <a:pPr algn="ctr"/>
              <a:r>
                <a:rPr lang="en-GB" sz="799" dirty="0">
                  <a:solidFill>
                    <a:sysClr val="windowText" lastClr="000000"/>
                  </a:solidFill>
                </a:rPr>
                <a:t>234</a:t>
              </a:r>
            </a:p>
            <a:p>
              <a:pPr algn="ctr"/>
              <a:r>
                <a:rPr lang="en-GB" sz="799" dirty="0">
                  <a:solidFill>
                    <a:sysClr val="windowText" lastClr="000000"/>
                  </a:solidFill>
                </a:rPr>
                <a:t>255</a:t>
              </a:r>
            </a:p>
          </p:txBody>
        </p:sp>
        <p:sp>
          <p:nvSpPr>
            <p:cNvPr id="33" name="Rectangle 32">
              <a:extLst>
                <a:ext uri="{FF2B5EF4-FFF2-40B4-BE49-F238E27FC236}">
                  <a16:creationId xmlns:a16="http://schemas.microsoft.com/office/drawing/2014/main" id="{D9C9DB94-A023-463B-87CC-D56EDA60B7B2}"/>
                </a:ext>
              </a:extLst>
            </p:cNvPr>
            <p:cNvSpPr>
              <a:spLocks/>
            </p:cNvSpPr>
            <p:nvPr userDrawn="1"/>
          </p:nvSpPr>
          <p:spPr>
            <a:xfrm>
              <a:off x="431800" y="3864167"/>
              <a:ext cx="498229" cy="411225"/>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0</a:t>
              </a:r>
            </a:p>
            <a:p>
              <a:pPr algn="ctr"/>
              <a:r>
                <a:rPr lang="en-GB" sz="799" dirty="0">
                  <a:solidFill>
                    <a:schemeClr val="bg1"/>
                  </a:solidFill>
                </a:rPr>
                <a:t>184</a:t>
              </a:r>
            </a:p>
            <a:p>
              <a:pPr algn="ctr"/>
              <a:r>
                <a:rPr lang="en-GB" sz="799" dirty="0">
                  <a:solidFill>
                    <a:schemeClr val="bg1"/>
                  </a:solidFill>
                </a:rPr>
                <a:t>245</a:t>
              </a:r>
            </a:p>
          </p:txBody>
        </p:sp>
        <p:sp>
          <p:nvSpPr>
            <p:cNvPr id="34" name="Rectangle 33">
              <a:extLst>
                <a:ext uri="{FF2B5EF4-FFF2-40B4-BE49-F238E27FC236}">
                  <a16:creationId xmlns:a16="http://schemas.microsoft.com/office/drawing/2014/main" id="{70818289-F48A-4AAD-932A-D124C06F33CB}"/>
                </a:ext>
              </a:extLst>
            </p:cNvPr>
            <p:cNvSpPr>
              <a:spLocks/>
            </p:cNvSpPr>
            <p:nvPr userDrawn="1"/>
          </p:nvSpPr>
          <p:spPr>
            <a:xfrm>
              <a:off x="431800" y="4378727"/>
              <a:ext cx="498229" cy="411225"/>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114</a:t>
              </a:r>
            </a:p>
            <a:p>
              <a:pPr algn="ctr"/>
              <a:r>
                <a:rPr lang="en-GB" sz="799" dirty="0">
                  <a:solidFill>
                    <a:schemeClr val="bg1"/>
                  </a:solidFill>
                </a:rPr>
                <a:t>19</a:t>
              </a:r>
            </a:p>
            <a:p>
              <a:pPr algn="ctr"/>
              <a:r>
                <a:rPr lang="en-GB" sz="799" dirty="0">
                  <a:solidFill>
                    <a:schemeClr val="bg1"/>
                  </a:solidFill>
                </a:rPr>
                <a:t>234</a:t>
              </a:r>
            </a:p>
          </p:txBody>
        </p:sp>
        <p:sp>
          <p:nvSpPr>
            <p:cNvPr id="35" name="Rectangle 34">
              <a:extLst>
                <a:ext uri="{FF2B5EF4-FFF2-40B4-BE49-F238E27FC236}">
                  <a16:creationId xmlns:a16="http://schemas.microsoft.com/office/drawing/2014/main" id="{F59E4511-F558-44E0-8DD3-D17EFB8C6E18}"/>
                </a:ext>
              </a:extLst>
            </p:cNvPr>
            <p:cNvSpPr>
              <a:spLocks/>
            </p:cNvSpPr>
            <p:nvPr userDrawn="1"/>
          </p:nvSpPr>
          <p:spPr>
            <a:xfrm>
              <a:off x="431800" y="4886895"/>
              <a:ext cx="498229" cy="411225"/>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253</a:t>
              </a:r>
            </a:p>
            <a:p>
              <a:pPr algn="ctr"/>
              <a:r>
                <a:rPr lang="en-GB" sz="799" dirty="0">
                  <a:solidFill>
                    <a:schemeClr val="bg1"/>
                  </a:solidFill>
                </a:rPr>
                <a:t>52</a:t>
              </a:r>
            </a:p>
            <a:p>
              <a:pPr algn="ctr"/>
              <a:r>
                <a:rPr lang="en-GB" sz="799" dirty="0">
                  <a:solidFill>
                    <a:schemeClr val="bg1"/>
                  </a:solidFill>
                </a:rPr>
                <a:t>156</a:t>
              </a:r>
            </a:p>
          </p:txBody>
        </p:sp>
        <p:sp>
          <p:nvSpPr>
            <p:cNvPr id="36" name="TextBox 35">
              <a:extLst>
                <a:ext uri="{FF2B5EF4-FFF2-40B4-BE49-F238E27FC236}">
                  <a16:creationId xmlns:a16="http://schemas.microsoft.com/office/drawing/2014/main" id="{3448FA23-008F-4A21-BC6A-6185FCFC52D2}"/>
                </a:ext>
              </a:extLst>
            </p:cNvPr>
            <p:cNvSpPr txBox="1"/>
            <p:nvPr userDrawn="1"/>
          </p:nvSpPr>
          <p:spPr>
            <a:xfrm>
              <a:off x="1028090" y="2971948"/>
              <a:ext cx="561051" cy="153888"/>
            </a:xfrm>
            <a:prstGeom prst="rect">
              <a:avLst/>
            </a:prstGeom>
            <a:noFill/>
          </p:spPr>
          <p:txBody>
            <a:bodyPr wrap="none" lIns="0" tIns="0" rIns="0" bIns="0" rtlCol="0" anchor="ctr">
              <a:spAutoFit/>
            </a:bodyPr>
            <a:lstStyle/>
            <a:p>
              <a:pPr algn="l">
                <a:spcAft>
                  <a:spcPts val="600"/>
                </a:spcAft>
              </a:pPr>
              <a:r>
                <a:rPr lang="en-GB" sz="1000" dirty="0"/>
                <a:t>Dark Blue</a:t>
              </a:r>
            </a:p>
          </p:txBody>
        </p:sp>
        <p:sp>
          <p:nvSpPr>
            <p:cNvPr id="37" name="TextBox 36">
              <a:extLst>
                <a:ext uri="{FF2B5EF4-FFF2-40B4-BE49-F238E27FC236}">
                  <a16:creationId xmlns:a16="http://schemas.microsoft.com/office/drawing/2014/main" id="{BC720359-127E-405D-919C-083611C7A08A}"/>
                </a:ext>
              </a:extLst>
            </p:cNvPr>
            <p:cNvSpPr txBox="1"/>
            <p:nvPr userDrawn="1"/>
          </p:nvSpPr>
          <p:spPr>
            <a:xfrm>
              <a:off x="1028090" y="1949834"/>
              <a:ext cx="652423" cy="153888"/>
            </a:xfrm>
            <a:prstGeom prst="rect">
              <a:avLst/>
            </a:prstGeom>
            <a:noFill/>
          </p:spPr>
          <p:txBody>
            <a:bodyPr wrap="none" lIns="0" tIns="0" rIns="0" bIns="0" rtlCol="0" anchor="ctr">
              <a:spAutoFit/>
            </a:bodyPr>
            <a:lstStyle/>
            <a:p>
              <a:pPr algn="l">
                <a:spcAft>
                  <a:spcPts val="600"/>
                </a:spcAft>
              </a:pPr>
              <a:r>
                <a:rPr lang="en-GB" sz="1000" dirty="0"/>
                <a:t>KPMG blue</a:t>
              </a:r>
            </a:p>
          </p:txBody>
        </p:sp>
        <p:sp>
          <p:nvSpPr>
            <p:cNvPr id="38" name="TextBox 37">
              <a:extLst>
                <a:ext uri="{FF2B5EF4-FFF2-40B4-BE49-F238E27FC236}">
                  <a16:creationId xmlns:a16="http://schemas.microsoft.com/office/drawing/2014/main" id="{7C39E4F3-E153-4CC0-A276-C622A3204E0A}"/>
                </a:ext>
              </a:extLst>
            </p:cNvPr>
            <p:cNvSpPr txBox="1"/>
            <p:nvPr userDrawn="1"/>
          </p:nvSpPr>
          <p:spPr>
            <a:xfrm>
              <a:off x="1028090" y="3483005"/>
              <a:ext cx="565861" cy="153888"/>
            </a:xfrm>
            <a:prstGeom prst="rect">
              <a:avLst/>
            </a:prstGeom>
            <a:noFill/>
          </p:spPr>
          <p:txBody>
            <a:bodyPr wrap="none" lIns="0" tIns="0" rIns="0" bIns="0" rtlCol="0" anchor="ctr">
              <a:spAutoFit/>
            </a:bodyPr>
            <a:lstStyle/>
            <a:p>
              <a:pPr algn="l">
                <a:spcAft>
                  <a:spcPts val="600"/>
                </a:spcAft>
              </a:pPr>
              <a:r>
                <a:rPr lang="en-GB" sz="1000" dirty="0"/>
                <a:t>Light Blue</a:t>
              </a:r>
            </a:p>
          </p:txBody>
        </p:sp>
        <p:sp>
          <p:nvSpPr>
            <p:cNvPr id="39" name="TextBox 38">
              <a:extLst>
                <a:ext uri="{FF2B5EF4-FFF2-40B4-BE49-F238E27FC236}">
                  <a16:creationId xmlns:a16="http://schemas.microsoft.com/office/drawing/2014/main" id="{4DF54008-2462-4D42-8BCA-DA618813F8D4}"/>
                </a:ext>
              </a:extLst>
            </p:cNvPr>
            <p:cNvSpPr txBox="1"/>
            <p:nvPr userDrawn="1"/>
          </p:nvSpPr>
          <p:spPr>
            <a:xfrm>
              <a:off x="1028090" y="2460891"/>
              <a:ext cx="658835" cy="153888"/>
            </a:xfrm>
            <a:prstGeom prst="rect">
              <a:avLst/>
            </a:prstGeom>
            <a:noFill/>
          </p:spPr>
          <p:txBody>
            <a:bodyPr wrap="none" lIns="0" tIns="0" rIns="0" bIns="0" rtlCol="0" anchor="ctr">
              <a:spAutoFit/>
            </a:bodyPr>
            <a:lstStyle/>
            <a:p>
              <a:pPr algn="l">
                <a:spcAft>
                  <a:spcPts val="600"/>
                </a:spcAft>
              </a:pPr>
              <a:r>
                <a:rPr lang="en-GB" sz="1000" dirty="0"/>
                <a:t>Cobalt Blue</a:t>
              </a:r>
            </a:p>
          </p:txBody>
        </p:sp>
        <p:sp>
          <p:nvSpPr>
            <p:cNvPr id="40" name="TextBox 39">
              <a:extLst>
                <a:ext uri="{FF2B5EF4-FFF2-40B4-BE49-F238E27FC236}">
                  <a16:creationId xmlns:a16="http://schemas.microsoft.com/office/drawing/2014/main" id="{3F305D39-8E62-4075-BA1C-E1EB03EE2713}"/>
                </a:ext>
              </a:extLst>
            </p:cNvPr>
            <p:cNvSpPr txBox="1"/>
            <p:nvPr userDrawn="1"/>
          </p:nvSpPr>
          <p:spPr>
            <a:xfrm>
              <a:off x="1028090" y="3993446"/>
              <a:ext cx="666849" cy="153888"/>
            </a:xfrm>
            <a:prstGeom prst="rect">
              <a:avLst/>
            </a:prstGeom>
            <a:noFill/>
          </p:spPr>
          <p:txBody>
            <a:bodyPr wrap="none" lIns="0" tIns="0" rIns="0" bIns="0" rtlCol="0" anchor="ctr">
              <a:spAutoFit/>
            </a:bodyPr>
            <a:lstStyle/>
            <a:p>
              <a:pPr algn="l">
                <a:spcAft>
                  <a:spcPts val="600"/>
                </a:spcAft>
              </a:pPr>
              <a:r>
                <a:rPr lang="en-GB" sz="1000" dirty="0"/>
                <a:t>Pacific Blue</a:t>
              </a:r>
            </a:p>
          </p:txBody>
        </p:sp>
        <p:sp>
          <p:nvSpPr>
            <p:cNvPr id="41" name="TextBox 40">
              <a:extLst>
                <a:ext uri="{FF2B5EF4-FFF2-40B4-BE49-F238E27FC236}">
                  <a16:creationId xmlns:a16="http://schemas.microsoft.com/office/drawing/2014/main" id="{BA2CA773-E86A-4B8F-ADA0-2CB9E1BA2E5D}"/>
                </a:ext>
              </a:extLst>
            </p:cNvPr>
            <p:cNvSpPr txBox="1"/>
            <p:nvPr userDrawn="1"/>
          </p:nvSpPr>
          <p:spPr>
            <a:xfrm>
              <a:off x="1028090" y="4504503"/>
              <a:ext cx="368691" cy="153888"/>
            </a:xfrm>
            <a:prstGeom prst="rect">
              <a:avLst/>
            </a:prstGeom>
            <a:noFill/>
          </p:spPr>
          <p:txBody>
            <a:bodyPr wrap="none" lIns="0" tIns="0" rIns="0" bIns="0" rtlCol="0" anchor="ctr">
              <a:spAutoFit/>
            </a:bodyPr>
            <a:lstStyle/>
            <a:p>
              <a:pPr algn="l">
                <a:spcAft>
                  <a:spcPts val="600"/>
                </a:spcAft>
              </a:pPr>
              <a:r>
                <a:rPr lang="en-GB" sz="1000" dirty="0"/>
                <a:t>Purple</a:t>
              </a:r>
            </a:p>
          </p:txBody>
        </p:sp>
        <p:sp>
          <p:nvSpPr>
            <p:cNvPr id="42" name="TextBox 41">
              <a:extLst>
                <a:ext uri="{FF2B5EF4-FFF2-40B4-BE49-F238E27FC236}">
                  <a16:creationId xmlns:a16="http://schemas.microsoft.com/office/drawing/2014/main" id="{DE021187-04CC-4668-8F96-790FD0271481}"/>
                </a:ext>
              </a:extLst>
            </p:cNvPr>
            <p:cNvSpPr txBox="1"/>
            <p:nvPr userDrawn="1"/>
          </p:nvSpPr>
          <p:spPr>
            <a:xfrm>
              <a:off x="1028090" y="5015563"/>
              <a:ext cx="248466" cy="153888"/>
            </a:xfrm>
            <a:prstGeom prst="rect">
              <a:avLst/>
            </a:prstGeom>
            <a:noFill/>
          </p:spPr>
          <p:txBody>
            <a:bodyPr wrap="none" lIns="0" tIns="0" rIns="0" bIns="0" rtlCol="0" anchor="ctr">
              <a:spAutoFit/>
            </a:bodyPr>
            <a:lstStyle/>
            <a:p>
              <a:pPr algn="l">
                <a:spcAft>
                  <a:spcPts val="600"/>
                </a:spcAft>
              </a:pPr>
              <a:r>
                <a:rPr lang="en-GB" sz="1000" dirty="0"/>
                <a:t>Pink</a:t>
              </a:r>
            </a:p>
          </p:txBody>
        </p:sp>
      </p:grpSp>
      <p:grpSp>
        <p:nvGrpSpPr>
          <p:cNvPr id="43" name="Group 42">
            <a:extLst>
              <a:ext uri="{FF2B5EF4-FFF2-40B4-BE49-F238E27FC236}">
                <a16:creationId xmlns:a16="http://schemas.microsoft.com/office/drawing/2014/main" id="{376D7BA7-F988-4666-909E-7464B1E670A4}"/>
              </a:ext>
            </a:extLst>
          </p:cNvPr>
          <p:cNvGrpSpPr/>
          <p:nvPr userDrawn="1"/>
        </p:nvGrpSpPr>
        <p:grpSpPr>
          <a:xfrm>
            <a:off x="2237282" y="1435487"/>
            <a:ext cx="1648147" cy="4377197"/>
            <a:chOff x="2007613" y="1435485"/>
            <a:chExt cx="1648146" cy="4377197"/>
          </a:xfrm>
        </p:grpSpPr>
        <p:sp>
          <p:nvSpPr>
            <p:cNvPr id="44" name="TextBox 43">
              <a:extLst>
                <a:ext uri="{FF2B5EF4-FFF2-40B4-BE49-F238E27FC236}">
                  <a16:creationId xmlns:a16="http://schemas.microsoft.com/office/drawing/2014/main" id="{BC1060C3-3C0F-479A-93CB-2EE23BCD7FEC}"/>
                </a:ext>
              </a:extLst>
            </p:cNvPr>
            <p:cNvSpPr txBox="1"/>
            <p:nvPr userDrawn="1"/>
          </p:nvSpPr>
          <p:spPr>
            <a:xfrm>
              <a:off x="2007613" y="1435485"/>
              <a:ext cx="1648146" cy="276999"/>
            </a:xfrm>
            <a:prstGeom prst="rect">
              <a:avLst/>
            </a:prstGeom>
            <a:noFill/>
          </p:spPr>
          <p:txBody>
            <a:bodyPr wrap="square" lIns="0" tIns="0" rIns="0" bIns="0" rtlCol="0">
              <a:spAutoFit/>
            </a:bodyPr>
            <a:lstStyle/>
            <a:p>
              <a:pPr algn="l">
                <a:spcAft>
                  <a:spcPts val="600"/>
                </a:spcAft>
              </a:pPr>
              <a:r>
                <a:rPr lang="en-US" sz="900" b="1" dirty="0">
                  <a:solidFill>
                    <a:sysClr val="windowText" lastClr="000000"/>
                  </a:solidFill>
                </a:rPr>
                <a:t>Accent Colors for Infographics and charts only</a:t>
              </a:r>
            </a:p>
          </p:txBody>
        </p:sp>
        <p:sp>
          <p:nvSpPr>
            <p:cNvPr id="45" name="Rectangle 44">
              <a:extLst>
                <a:ext uri="{FF2B5EF4-FFF2-40B4-BE49-F238E27FC236}">
                  <a16:creationId xmlns:a16="http://schemas.microsoft.com/office/drawing/2014/main" id="{3335F361-87F0-48D7-BB28-F86DB0E6AC27}"/>
                </a:ext>
              </a:extLst>
            </p:cNvPr>
            <p:cNvSpPr>
              <a:spLocks/>
            </p:cNvSpPr>
            <p:nvPr userDrawn="1"/>
          </p:nvSpPr>
          <p:spPr>
            <a:xfrm>
              <a:off x="2007613" y="1809934"/>
              <a:ext cx="498229" cy="411225"/>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ysClr val="windowText" lastClr="000000"/>
                  </a:solidFill>
                </a:rPr>
                <a:t>118</a:t>
              </a:r>
            </a:p>
            <a:p>
              <a:pPr algn="ctr"/>
              <a:r>
                <a:rPr lang="en-GB" sz="799" dirty="0">
                  <a:solidFill>
                    <a:sysClr val="windowText" lastClr="000000"/>
                  </a:solidFill>
                </a:rPr>
                <a:t>210</a:t>
              </a:r>
            </a:p>
            <a:p>
              <a:pPr algn="ctr"/>
              <a:r>
                <a:rPr lang="en-GB" sz="799" dirty="0">
                  <a:solidFill>
                    <a:sysClr val="windowText" lastClr="000000"/>
                  </a:solidFill>
                </a:rPr>
                <a:t>255</a:t>
              </a:r>
            </a:p>
          </p:txBody>
        </p:sp>
        <p:sp>
          <p:nvSpPr>
            <p:cNvPr id="46" name="TextBox 45">
              <a:extLst>
                <a:ext uri="{FF2B5EF4-FFF2-40B4-BE49-F238E27FC236}">
                  <a16:creationId xmlns:a16="http://schemas.microsoft.com/office/drawing/2014/main" id="{74B604A4-6C82-4717-8A43-3F0A9CFE3675}"/>
                </a:ext>
              </a:extLst>
            </p:cNvPr>
            <p:cNvSpPr txBox="1"/>
            <p:nvPr userDrawn="1"/>
          </p:nvSpPr>
          <p:spPr>
            <a:xfrm>
              <a:off x="2657529" y="1936324"/>
              <a:ext cx="254878" cy="153888"/>
            </a:xfrm>
            <a:prstGeom prst="rect">
              <a:avLst/>
            </a:prstGeom>
            <a:noFill/>
          </p:spPr>
          <p:txBody>
            <a:bodyPr wrap="none" lIns="0" tIns="0" rIns="0" bIns="0" rtlCol="0" anchor="ctr">
              <a:spAutoFit/>
            </a:bodyPr>
            <a:lstStyle/>
            <a:p>
              <a:pPr algn="l">
                <a:spcAft>
                  <a:spcPts val="600"/>
                </a:spcAft>
              </a:pPr>
              <a:r>
                <a:rPr lang="en-GB" sz="1000" dirty="0"/>
                <a:t>Blue</a:t>
              </a:r>
            </a:p>
          </p:txBody>
        </p:sp>
        <p:sp>
          <p:nvSpPr>
            <p:cNvPr id="47" name="Rectangle 46">
              <a:extLst>
                <a:ext uri="{FF2B5EF4-FFF2-40B4-BE49-F238E27FC236}">
                  <a16:creationId xmlns:a16="http://schemas.microsoft.com/office/drawing/2014/main" id="{E9A7B845-E279-4827-B3F5-EE88BCD7970D}"/>
                </a:ext>
              </a:extLst>
            </p:cNvPr>
            <p:cNvSpPr>
              <a:spLocks/>
            </p:cNvSpPr>
            <p:nvPr userDrawn="1"/>
          </p:nvSpPr>
          <p:spPr>
            <a:xfrm>
              <a:off x="2007613" y="2320484"/>
              <a:ext cx="498229" cy="411225"/>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81</a:t>
              </a:r>
            </a:p>
            <a:p>
              <a:pPr algn="ctr"/>
              <a:r>
                <a:rPr lang="en-GB" sz="799" dirty="0">
                  <a:solidFill>
                    <a:schemeClr val="bg1"/>
                  </a:solidFill>
                </a:rPr>
                <a:t>13</a:t>
              </a:r>
            </a:p>
            <a:p>
              <a:pPr algn="ctr"/>
              <a:r>
                <a:rPr lang="en-GB" sz="799" dirty="0">
                  <a:solidFill>
                    <a:schemeClr val="bg1"/>
                  </a:solidFill>
                </a:rPr>
                <a:t>188</a:t>
              </a:r>
            </a:p>
          </p:txBody>
        </p:sp>
        <p:sp>
          <p:nvSpPr>
            <p:cNvPr id="48" name="Rectangle 47">
              <a:extLst>
                <a:ext uri="{FF2B5EF4-FFF2-40B4-BE49-F238E27FC236}">
                  <a16:creationId xmlns:a16="http://schemas.microsoft.com/office/drawing/2014/main" id="{4A90F216-5807-405C-8D10-CD867A982C59}"/>
                </a:ext>
              </a:extLst>
            </p:cNvPr>
            <p:cNvSpPr>
              <a:spLocks/>
            </p:cNvSpPr>
            <p:nvPr userDrawn="1"/>
          </p:nvSpPr>
          <p:spPr>
            <a:xfrm>
              <a:off x="2007613" y="2835046"/>
              <a:ext cx="498229" cy="411225"/>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180</a:t>
              </a:r>
            </a:p>
            <a:p>
              <a:pPr algn="ctr"/>
              <a:r>
                <a:rPr lang="en-GB" sz="799" dirty="0">
                  <a:solidFill>
                    <a:schemeClr val="bg1"/>
                  </a:solidFill>
                </a:rPr>
                <a:t>151</a:t>
              </a:r>
            </a:p>
            <a:p>
              <a:pPr algn="ctr"/>
              <a:r>
                <a:rPr lang="en-GB" sz="799" dirty="0">
                  <a:solidFill>
                    <a:schemeClr val="bg1"/>
                  </a:solidFill>
                </a:rPr>
                <a:t>255</a:t>
              </a:r>
            </a:p>
          </p:txBody>
        </p:sp>
        <p:sp>
          <p:nvSpPr>
            <p:cNvPr id="49" name="Rectangle 48">
              <a:extLst>
                <a:ext uri="{FF2B5EF4-FFF2-40B4-BE49-F238E27FC236}">
                  <a16:creationId xmlns:a16="http://schemas.microsoft.com/office/drawing/2014/main" id="{E0A2DCA7-A9C2-4CC3-89F5-2BDFBCF3D89D}"/>
                </a:ext>
              </a:extLst>
            </p:cNvPr>
            <p:cNvSpPr>
              <a:spLocks/>
            </p:cNvSpPr>
            <p:nvPr userDrawn="1"/>
          </p:nvSpPr>
          <p:spPr>
            <a:xfrm>
              <a:off x="2007613" y="3349607"/>
              <a:ext cx="498229" cy="411225"/>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171</a:t>
              </a:r>
            </a:p>
            <a:p>
              <a:pPr algn="ctr"/>
              <a:r>
                <a:rPr lang="en-GB" sz="799" dirty="0">
                  <a:solidFill>
                    <a:schemeClr val="bg1"/>
                  </a:solidFill>
                </a:rPr>
                <a:t>13</a:t>
              </a:r>
            </a:p>
            <a:p>
              <a:pPr algn="ctr"/>
              <a:r>
                <a:rPr lang="en-GB" sz="799" dirty="0">
                  <a:solidFill>
                    <a:schemeClr val="bg1"/>
                  </a:solidFill>
                </a:rPr>
                <a:t>130</a:t>
              </a:r>
            </a:p>
          </p:txBody>
        </p:sp>
        <p:sp>
          <p:nvSpPr>
            <p:cNvPr id="50" name="Rectangle 49">
              <a:extLst>
                <a:ext uri="{FF2B5EF4-FFF2-40B4-BE49-F238E27FC236}">
                  <a16:creationId xmlns:a16="http://schemas.microsoft.com/office/drawing/2014/main" id="{FEEFA968-8540-4166-9452-A264FA919022}"/>
                </a:ext>
              </a:extLst>
            </p:cNvPr>
            <p:cNvSpPr>
              <a:spLocks/>
            </p:cNvSpPr>
            <p:nvPr userDrawn="1"/>
          </p:nvSpPr>
          <p:spPr>
            <a:xfrm>
              <a:off x="2007613" y="3864169"/>
              <a:ext cx="498229" cy="411225"/>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ysClr val="windowText" lastClr="000000"/>
                  </a:solidFill>
                </a:rPr>
                <a:t>255</a:t>
              </a:r>
            </a:p>
            <a:p>
              <a:pPr algn="ctr"/>
              <a:r>
                <a:rPr lang="en-GB" sz="799" dirty="0">
                  <a:solidFill>
                    <a:sysClr val="windowText" lastClr="000000"/>
                  </a:solidFill>
                </a:rPr>
                <a:t>163</a:t>
              </a:r>
            </a:p>
            <a:p>
              <a:pPr algn="ctr"/>
              <a:r>
                <a:rPr lang="en-GB" sz="799" dirty="0">
                  <a:solidFill>
                    <a:sysClr val="windowText" lastClr="000000"/>
                  </a:solidFill>
                </a:rPr>
                <a:t>218</a:t>
              </a:r>
            </a:p>
          </p:txBody>
        </p:sp>
        <p:sp>
          <p:nvSpPr>
            <p:cNvPr id="51" name="Rectangle 50">
              <a:extLst>
                <a:ext uri="{FF2B5EF4-FFF2-40B4-BE49-F238E27FC236}">
                  <a16:creationId xmlns:a16="http://schemas.microsoft.com/office/drawing/2014/main" id="{3F53EE44-8E9F-4230-ADA7-72C736B7CEE6}"/>
                </a:ext>
              </a:extLst>
            </p:cNvPr>
            <p:cNvSpPr>
              <a:spLocks/>
            </p:cNvSpPr>
            <p:nvPr userDrawn="1"/>
          </p:nvSpPr>
          <p:spPr>
            <a:xfrm>
              <a:off x="2007613" y="4378729"/>
              <a:ext cx="498229" cy="411225"/>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9</a:t>
              </a:r>
            </a:p>
            <a:p>
              <a:pPr algn="ctr"/>
              <a:r>
                <a:rPr lang="en-GB" sz="799" dirty="0">
                  <a:solidFill>
                    <a:schemeClr val="bg1"/>
                  </a:solidFill>
                </a:rPr>
                <a:t>142</a:t>
              </a:r>
            </a:p>
            <a:p>
              <a:pPr algn="ctr"/>
              <a:r>
                <a:rPr lang="en-GB" sz="799" dirty="0">
                  <a:solidFill>
                    <a:schemeClr val="bg1"/>
                  </a:solidFill>
                </a:rPr>
                <a:t>126</a:t>
              </a:r>
            </a:p>
          </p:txBody>
        </p:sp>
        <p:sp>
          <p:nvSpPr>
            <p:cNvPr id="52" name="Rectangle 51">
              <a:extLst>
                <a:ext uri="{FF2B5EF4-FFF2-40B4-BE49-F238E27FC236}">
                  <a16:creationId xmlns:a16="http://schemas.microsoft.com/office/drawing/2014/main" id="{0BDDB377-D7F9-41DE-B077-AC2F3F904393}"/>
                </a:ext>
              </a:extLst>
            </p:cNvPr>
            <p:cNvSpPr>
              <a:spLocks/>
            </p:cNvSpPr>
            <p:nvPr userDrawn="1"/>
          </p:nvSpPr>
          <p:spPr>
            <a:xfrm>
              <a:off x="2007613" y="4886897"/>
              <a:ext cx="498229" cy="411225"/>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0</a:t>
              </a:r>
            </a:p>
            <a:p>
              <a:pPr algn="ctr"/>
              <a:r>
                <a:rPr lang="en-GB" sz="799" dirty="0">
                  <a:solidFill>
                    <a:schemeClr val="bg1"/>
                  </a:solidFill>
                </a:rPr>
                <a:t>192</a:t>
              </a:r>
            </a:p>
            <a:p>
              <a:pPr algn="ctr"/>
              <a:r>
                <a:rPr lang="en-GB" sz="799" dirty="0">
                  <a:solidFill>
                    <a:schemeClr val="bg1"/>
                  </a:solidFill>
                </a:rPr>
                <a:t>174</a:t>
              </a:r>
            </a:p>
          </p:txBody>
        </p:sp>
        <p:sp>
          <p:nvSpPr>
            <p:cNvPr id="53" name="Rectangle 52">
              <a:extLst>
                <a:ext uri="{FF2B5EF4-FFF2-40B4-BE49-F238E27FC236}">
                  <a16:creationId xmlns:a16="http://schemas.microsoft.com/office/drawing/2014/main" id="{714BD556-167D-4EC4-8115-9FBAED75518F}"/>
                </a:ext>
              </a:extLst>
            </p:cNvPr>
            <p:cNvSpPr>
              <a:spLocks/>
            </p:cNvSpPr>
            <p:nvPr userDrawn="1"/>
          </p:nvSpPr>
          <p:spPr>
            <a:xfrm>
              <a:off x="2007613" y="5401457"/>
              <a:ext cx="498229" cy="411225"/>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accent3"/>
                  </a:solidFill>
                </a:rPr>
                <a:t>99</a:t>
              </a:r>
            </a:p>
            <a:p>
              <a:pPr algn="ctr"/>
              <a:r>
                <a:rPr lang="en-GB" sz="799" dirty="0">
                  <a:solidFill>
                    <a:schemeClr val="accent3"/>
                  </a:solidFill>
                </a:rPr>
                <a:t>235</a:t>
              </a:r>
            </a:p>
            <a:p>
              <a:pPr algn="ctr"/>
              <a:r>
                <a:rPr lang="en-GB" sz="799" dirty="0">
                  <a:solidFill>
                    <a:schemeClr val="accent3"/>
                  </a:solidFill>
                </a:rPr>
                <a:t>218</a:t>
              </a:r>
            </a:p>
          </p:txBody>
        </p:sp>
        <p:sp>
          <p:nvSpPr>
            <p:cNvPr id="54" name="TextBox 53">
              <a:extLst>
                <a:ext uri="{FF2B5EF4-FFF2-40B4-BE49-F238E27FC236}">
                  <a16:creationId xmlns:a16="http://schemas.microsoft.com/office/drawing/2014/main" id="{99FF26D7-88CE-41A4-BB14-85032BEFA3A6}"/>
                </a:ext>
              </a:extLst>
            </p:cNvPr>
            <p:cNvSpPr txBox="1"/>
            <p:nvPr userDrawn="1"/>
          </p:nvSpPr>
          <p:spPr>
            <a:xfrm>
              <a:off x="2657529" y="3483005"/>
              <a:ext cx="554639" cy="153888"/>
            </a:xfrm>
            <a:prstGeom prst="rect">
              <a:avLst/>
            </a:prstGeom>
            <a:noFill/>
          </p:spPr>
          <p:txBody>
            <a:bodyPr wrap="none" lIns="0" tIns="0" rIns="0" bIns="0" rtlCol="0" anchor="ctr">
              <a:spAutoFit/>
            </a:bodyPr>
            <a:lstStyle/>
            <a:p>
              <a:pPr algn="l">
                <a:spcAft>
                  <a:spcPts val="600"/>
                </a:spcAft>
              </a:pPr>
              <a:r>
                <a:rPr lang="en-GB" sz="1000" dirty="0"/>
                <a:t>Dark Pink</a:t>
              </a:r>
            </a:p>
          </p:txBody>
        </p:sp>
        <p:sp>
          <p:nvSpPr>
            <p:cNvPr id="55" name="TextBox 54">
              <a:extLst>
                <a:ext uri="{FF2B5EF4-FFF2-40B4-BE49-F238E27FC236}">
                  <a16:creationId xmlns:a16="http://schemas.microsoft.com/office/drawing/2014/main" id="{908EAC3E-37E0-4D96-8F99-BFD1D5E7E14D}"/>
                </a:ext>
              </a:extLst>
            </p:cNvPr>
            <p:cNvSpPr txBox="1"/>
            <p:nvPr userDrawn="1"/>
          </p:nvSpPr>
          <p:spPr>
            <a:xfrm>
              <a:off x="2657529" y="2460891"/>
              <a:ext cx="674865" cy="153888"/>
            </a:xfrm>
            <a:prstGeom prst="rect">
              <a:avLst/>
            </a:prstGeom>
            <a:noFill/>
          </p:spPr>
          <p:txBody>
            <a:bodyPr wrap="none" lIns="0" tIns="0" rIns="0" bIns="0" rtlCol="0" anchor="ctr">
              <a:spAutoFit/>
            </a:bodyPr>
            <a:lstStyle/>
            <a:p>
              <a:pPr algn="l">
                <a:spcAft>
                  <a:spcPts val="600"/>
                </a:spcAft>
              </a:pPr>
              <a:r>
                <a:rPr lang="en-GB" sz="1000" dirty="0"/>
                <a:t>Dark Purple</a:t>
              </a:r>
            </a:p>
          </p:txBody>
        </p:sp>
        <p:sp>
          <p:nvSpPr>
            <p:cNvPr id="56" name="TextBox 55">
              <a:extLst>
                <a:ext uri="{FF2B5EF4-FFF2-40B4-BE49-F238E27FC236}">
                  <a16:creationId xmlns:a16="http://schemas.microsoft.com/office/drawing/2014/main" id="{5F77B255-8418-4436-A58A-558711D968FD}"/>
                </a:ext>
              </a:extLst>
            </p:cNvPr>
            <p:cNvSpPr txBox="1"/>
            <p:nvPr userDrawn="1"/>
          </p:nvSpPr>
          <p:spPr>
            <a:xfrm>
              <a:off x="2657529" y="3994062"/>
              <a:ext cx="559449" cy="153888"/>
            </a:xfrm>
            <a:prstGeom prst="rect">
              <a:avLst/>
            </a:prstGeom>
            <a:noFill/>
          </p:spPr>
          <p:txBody>
            <a:bodyPr wrap="none" lIns="0" tIns="0" rIns="0" bIns="0" rtlCol="0" anchor="ctr">
              <a:spAutoFit/>
            </a:bodyPr>
            <a:lstStyle/>
            <a:p>
              <a:pPr algn="l">
                <a:spcAft>
                  <a:spcPts val="600"/>
                </a:spcAft>
              </a:pPr>
              <a:r>
                <a:rPr lang="en-GB" sz="1000" dirty="0"/>
                <a:t>Light Pink</a:t>
              </a:r>
            </a:p>
          </p:txBody>
        </p:sp>
        <p:sp>
          <p:nvSpPr>
            <p:cNvPr id="57" name="TextBox 56">
              <a:extLst>
                <a:ext uri="{FF2B5EF4-FFF2-40B4-BE49-F238E27FC236}">
                  <a16:creationId xmlns:a16="http://schemas.microsoft.com/office/drawing/2014/main" id="{01E008D5-E3F8-4131-A8F5-831027FCB80A}"/>
                </a:ext>
              </a:extLst>
            </p:cNvPr>
            <p:cNvSpPr txBox="1"/>
            <p:nvPr userDrawn="1"/>
          </p:nvSpPr>
          <p:spPr>
            <a:xfrm>
              <a:off x="2657529" y="4505119"/>
              <a:ext cx="660437" cy="153888"/>
            </a:xfrm>
            <a:prstGeom prst="rect">
              <a:avLst/>
            </a:prstGeom>
            <a:noFill/>
          </p:spPr>
          <p:txBody>
            <a:bodyPr wrap="none" lIns="0" tIns="0" rIns="0" bIns="0" rtlCol="0" anchor="ctr">
              <a:spAutoFit/>
            </a:bodyPr>
            <a:lstStyle/>
            <a:p>
              <a:pPr algn="l">
                <a:spcAft>
                  <a:spcPts val="600"/>
                </a:spcAft>
              </a:pPr>
              <a:r>
                <a:rPr lang="en-GB" sz="1000" dirty="0"/>
                <a:t>Dark Green</a:t>
              </a:r>
            </a:p>
          </p:txBody>
        </p:sp>
        <p:sp>
          <p:nvSpPr>
            <p:cNvPr id="58" name="TextBox 57">
              <a:extLst>
                <a:ext uri="{FF2B5EF4-FFF2-40B4-BE49-F238E27FC236}">
                  <a16:creationId xmlns:a16="http://schemas.microsoft.com/office/drawing/2014/main" id="{3F865C62-77EC-494F-AC78-71694BD76491}"/>
                </a:ext>
              </a:extLst>
            </p:cNvPr>
            <p:cNvSpPr txBox="1"/>
            <p:nvPr userDrawn="1"/>
          </p:nvSpPr>
          <p:spPr>
            <a:xfrm>
              <a:off x="2657529" y="2971948"/>
              <a:ext cx="679673" cy="153888"/>
            </a:xfrm>
            <a:prstGeom prst="rect">
              <a:avLst/>
            </a:prstGeom>
            <a:noFill/>
          </p:spPr>
          <p:txBody>
            <a:bodyPr wrap="none" lIns="0" tIns="0" rIns="0" bIns="0" rtlCol="0" anchor="ctr">
              <a:spAutoFit/>
            </a:bodyPr>
            <a:lstStyle/>
            <a:p>
              <a:pPr algn="l">
                <a:spcAft>
                  <a:spcPts val="600"/>
                </a:spcAft>
              </a:pPr>
              <a:r>
                <a:rPr lang="en-GB" sz="1000" dirty="0"/>
                <a:t>Light Purple</a:t>
              </a:r>
            </a:p>
          </p:txBody>
        </p:sp>
        <p:sp>
          <p:nvSpPr>
            <p:cNvPr id="59" name="TextBox 58">
              <a:extLst>
                <a:ext uri="{FF2B5EF4-FFF2-40B4-BE49-F238E27FC236}">
                  <a16:creationId xmlns:a16="http://schemas.microsoft.com/office/drawing/2014/main" id="{AF507AF3-D767-4145-8ED2-02982BC91823}"/>
                </a:ext>
              </a:extLst>
            </p:cNvPr>
            <p:cNvSpPr txBox="1"/>
            <p:nvPr userDrawn="1"/>
          </p:nvSpPr>
          <p:spPr>
            <a:xfrm>
              <a:off x="2657529" y="5016176"/>
              <a:ext cx="354264" cy="153888"/>
            </a:xfrm>
            <a:prstGeom prst="rect">
              <a:avLst/>
            </a:prstGeom>
            <a:noFill/>
          </p:spPr>
          <p:txBody>
            <a:bodyPr wrap="none" lIns="0" tIns="0" rIns="0" bIns="0" rtlCol="0" anchor="ctr">
              <a:spAutoFit/>
            </a:bodyPr>
            <a:lstStyle/>
            <a:p>
              <a:pPr algn="l">
                <a:spcAft>
                  <a:spcPts val="600"/>
                </a:spcAft>
              </a:pPr>
              <a:r>
                <a:rPr lang="en-GB" sz="1000" dirty="0"/>
                <a:t>Green</a:t>
              </a:r>
            </a:p>
          </p:txBody>
        </p:sp>
        <p:sp>
          <p:nvSpPr>
            <p:cNvPr id="60" name="TextBox 59">
              <a:extLst>
                <a:ext uri="{FF2B5EF4-FFF2-40B4-BE49-F238E27FC236}">
                  <a16:creationId xmlns:a16="http://schemas.microsoft.com/office/drawing/2014/main" id="{1DDCB9E0-92E0-4DB1-A590-422C38C09273}"/>
                </a:ext>
              </a:extLst>
            </p:cNvPr>
            <p:cNvSpPr txBox="1"/>
            <p:nvPr userDrawn="1"/>
          </p:nvSpPr>
          <p:spPr>
            <a:xfrm>
              <a:off x="2657529" y="5527233"/>
              <a:ext cx="665247" cy="153888"/>
            </a:xfrm>
            <a:prstGeom prst="rect">
              <a:avLst/>
            </a:prstGeom>
            <a:noFill/>
          </p:spPr>
          <p:txBody>
            <a:bodyPr wrap="none" lIns="0" tIns="0" rIns="0" bIns="0" rtlCol="0" anchor="ctr">
              <a:spAutoFit/>
            </a:bodyPr>
            <a:lstStyle/>
            <a:p>
              <a:pPr algn="l">
                <a:spcAft>
                  <a:spcPts val="600"/>
                </a:spcAft>
              </a:pPr>
              <a:r>
                <a:rPr lang="en-GB" sz="1000" dirty="0"/>
                <a:t>Light Green</a:t>
              </a:r>
            </a:p>
          </p:txBody>
        </p:sp>
      </p:grpSp>
      <p:grpSp>
        <p:nvGrpSpPr>
          <p:cNvPr id="61" name="Group 60">
            <a:extLst>
              <a:ext uri="{FF2B5EF4-FFF2-40B4-BE49-F238E27FC236}">
                <a16:creationId xmlns:a16="http://schemas.microsoft.com/office/drawing/2014/main" id="{8742FD4D-73C5-4A6D-9EE3-CB45975651B2}"/>
              </a:ext>
            </a:extLst>
          </p:cNvPr>
          <p:cNvGrpSpPr/>
          <p:nvPr userDrawn="1"/>
        </p:nvGrpSpPr>
        <p:grpSpPr>
          <a:xfrm>
            <a:off x="4264309" y="1435485"/>
            <a:ext cx="1500577" cy="3357790"/>
            <a:chOff x="3842071" y="1435485"/>
            <a:chExt cx="1500577" cy="3357790"/>
          </a:xfrm>
        </p:grpSpPr>
        <p:sp>
          <p:nvSpPr>
            <p:cNvPr id="62" name="TextBox 61">
              <a:extLst>
                <a:ext uri="{FF2B5EF4-FFF2-40B4-BE49-F238E27FC236}">
                  <a16:creationId xmlns:a16="http://schemas.microsoft.com/office/drawing/2014/main" id="{1C57A480-B606-4DD1-8D3C-DE158BE7BD5C}"/>
                </a:ext>
              </a:extLst>
            </p:cNvPr>
            <p:cNvSpPr txBox="1"/>
            <p:nvPr userDrawn="1"/>
          </p:nvSpPr>
          <p:spPr>
            <a:xfrm>
              <a:off x="3842071" y="1435485"/>
              <a:ext cx="1500577" cy="276999"/>
            </a:xfrm>
            <a:prstGeom prst="rect">
              <a:avLst/>
            </a:prstGeom>
            <a:noFill/>
          </p:spPr>
          <p:txBody>
            <a:bodyPr wrap="square" lIns="0" tIns="0" rIns="0" bIns="0" rtlCol="0">
              <a:spAutoFit/>
            </a:bodyPr>
            <a:lstStyle/>
            <a:p>
              <a:pPr algn="l">
                <a:spcAft>
                  <a:spcPts val="600"/>
                </a:spcAft>
              </a:pPr>
              <a:r>
                <a:rPr lang="en-US" sz="900" b="1" dirty="0">
                  <a:solidFill>
                    <a:sysClr val="windowText" lastClr="000000"/>
                  </a:solidFill>
                </a:rPr>
                <a:t>Neutrals for Infographics and charts only </a:t>
              </a:r>
            </a:p>
          </p:txBody>
        </p:sp>
        <p:sp>
          <p:nvSpPr>
            <p:cNvPr id="63" name="Rectangle 62">
              <a:extLst>
                <a:ext uri="{FF2B5EF4-FFF2-40B4-BE49-F238E27FC236}">
                  <a16:creationId xmlns:a16="http://schemas.microsoft.com/office/drawing/2014/main" id="{16F784C5-C471-4F17-9339-14EAFD43619E}"/>
                </a:ext>
              </a:extLst>
            </p:cNvPr>
            <p:cNvSpPr>
              <a:spLocks/>
            </p:cNvSpPr>
            <p:nvPr userDrawn="1"/>
          </p:nvSpPr>
          <p:spPr>
            <a:xfrm>
              <a:off x="3842071" y="1809427"/>
              <a:ext cx="498229" cy="41122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51</a:t>
              </a:r>
            </a:p>
            <a:p>
              <a:pPr algn="ctr"/>
              <a:r>
                <a:rPr lang="en-GB" sz="799" dirty="0">
                  <a:solidFill>
                    <a:schemeClr val="bg1"/>
                  </a:solidFill>
                </a:rPr>
                <a:t>51</a:t>
              </a:r>
            </a:p>
            <a:p>
              <a:pPr algn="ctr"/>
              <a:r>
                <a:rPr lang="en-GB" sz="799" dirty="0">
                  <a:solidFill>
                    <a:schemeClr val="bg1"/>
                  </a:solidFill>
                </a:rPr>
                <a:t>51</a:t>
              </a:r>
            </a:p>
          </p:txBody>
        </p:sp>
        <p:sp>
          <p:nvSpPr>
            <p:cNvPr id="64" name="Rectangle 63">
              <a:extLst>
                <a:ext uri="{FF2B5EF4-FFF2-40B4-BE49-F238E27FC236}">
                  <a16:creationId xmlns:a16="http://schemas.microsoft.com/office/drawing/2014/main" id="{78800130-0010-43BD-9A59-D5736437F99D}"/>
                </a:ext>
              </a:extLst>
            </p:cNvPr>
            <p:cNvSpPr>
              <a:spLocks/>
            </p:cNvSpPr>
            <p:nvPr userDrawn="1"/>
          </p:nvSpPr>
          <p:spPr>
            <a:xfrm>
              <a:off x="3842071" y="2323989"/>
              <a:ext cx="498229" cy="411225"/>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102</a:t>
              </a:r>
            </a:p>
            <a:p>
              <a:pPr algn="ctr"/>
              <a:r>
                <a:rPr lang="en-GB" sz="799" dirty="0">
                  <a:solidFill>
                    <a:schemeClr val="bg1"/>
                  </a:solidFill>
                </a:rPr>
                <a:t>102</a:t>
              </a:r>
            </a:p>
            <a:p>
              <a:pPr algn="ctr"/>
              <a:r>
                <a:rPr lang="en-GB" sz="799" dirty="0">
                  <a:solidFill>
                    <a:schemeClr val="bg1"/>
                  </a:solidFill>
                </a:rPr>
                <a:t>102</a:t>
              </a:r>
            </a:p>
            <a:p>
              <a:pPr algn="ctr"/>
              <a:r>
                <a:rPr lang="en-GB" sz="799" dirty="0">
                  <a:solidFill>
                    <a:schemeClr val="bg1"/>
                  </a:solidFill>
                </a:rPr>
                <a:t>102</a:t>
              </a:r>
            </a:p>
            <a:p>
              <a:pPr algn="ctr"/>
              <a:endParaRPr lang="en-GB" sz="799" dirty="0">
                <a:solidFill>
                  <a:schemeClr val="bg1"/>
                </a:solidFill>
              </a:endParaRPr>
            </a:p>
          </p:txBody>
        </p:sp>
        <p:sp>
          <p:nvSpPr>
            <p:cNvPr id="65" name="Rectangle 64">
              <a:extLst>
                <a:ext uri="{FF2B5EF4-FFF2-40B4-BE49-F238E27FC236}">
                  <a16:creationId xmlns:a16="http://schemas.microsoft.com/office/drawing/2014/main" id="{E5B3F059-6423-4220-85D1-ECEBD7452A31}"/>
                </a:ext>
              </a:extLst>
            </p:cNvPr>
            <p:cNvSpPr>
              <a:spLocks/>
            </p:cNvSpPr>
            <p:nvPr userDrawn="1"/>
          </p:nvSpPr>
          <p:spPr>
            <a:xfrm>
              <a:off x="3842071" y="2838550"/>
              <a:ext cx="498229" cy="411225"/>
            </a:xfrm>
            <a:prstGeom prst="rect">
              <a:avLst/>
            </a:prstGeom>
            <a:solidFill>
              <a:srgbClr val="98989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152</a:t>
              </a:r>
            </a:p>
            <a:p>
              <a:pPr algn="ctr"/>
              <a:r>
                <a:rPr lang="en-GB" sz="799" dirty="0">
                  <a:solidFill>
                    <a:schemeClr val="bg1"/>
                  </a:solidFill>
                </a:rPr>
                <a:t>152</a:t>
              </a:r>
            </a:p>
            <a:p>
              <a:pPr algn="ctr"/>
              <a:r>
                <a:rPr lang="en-GB" sz="799" dirty="0">
                  <a:solidFill>
                    <a:schemeClr val="bg1"/>
                  </a:solidFill>
                </a:rPr>
                <a:t>152</a:t>
              </a:r>
            </a:p>
          </p:txBody>
        </p:sp>
        <p:sp>
          <p:nvSpPr>
            <p:cNvPr id="66" name="Rectangle 65">
              <a:extLst>
                <a:ext uri="{FF2B5EF4-FFF2-40B4-BE49-F238E27FC236}">
                  <a16:creationId xmlns:a16="http://schemas.microsoft.com/office/drawing/2014/main" id="{FA0F1CED-D754-4851-9E05-0AC4EF15B853}"/>
                </a:ext>
              </a:extLst>
            </p:cNvPr>
            <p:cNvSpPr>
              <a:spLocks/>
            </p:cNvSpPr>
            <p:nvPr userDrawn="1"/>
          </p:nvSpPr>
          <p:spPr>
            <a:xfrm>
              <a:off x="3842071" y="3353112"/>
              <a:ext cx="498229" cy="411225"/>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ysClr val="windowText" lastClr="000000"/>
                  </a:solidFill>
                </a:rPr>
                <a:t>178</a:t>
              </a:r>
            </a:p>
            <a:p>
              <a:pPr algn="ctr"/>
              <a:r>
                <a:rPr lang="en-GB" sz="799" dirty="0">
                  <a:solidFill>
                    <a:sysClr val="windowText" lastClr="000000"/>
                  </a:solidFill>
                </a:rPr>
                <a:t>178</a:t>
              </a:r>
            </a:p>
            <a:p>
              <a:pPr algn="ctr"/>
              <a:r>
                <a:rPr lang="en-GB" sz="799" dirty="0">
                  <a:solidFill>
                    <a:sysClr val="windowText" lastClr="000000"/>
                  </a:solidFill>
                </a:rPr>
                <a:t>178</a:t>
              </a:r>
            </a:p>
          </p:txBody>
        </p:sp>
        <p:sp>
          <p:nvSpPr>
            <p:cNvPr id="67" name="Rectangle 66">
              <a:extLst>
                <a:ext uri="{FF2B5EF4-FFF2-40B4-BE49-F238E27FC236}">
                  <a16:creationId xmlns:a16="http://schemas.microsoft.com/office/drawing/2014/main" id="{E0740997-FA82-48D9-9C0A-60D2ED5545CB}"/>
                </a:ext>
              </a:extLst>
            </p:cNvPr>
            <p:cNvSpPr>
              <a:spLocks/>
            </p:cNvSpPr>
            <p:nvPr userDrawn="1"/>
          </p:nvSpPr>
          <p:spPr>
            <a:xfrm>
              <a:off x="3842071" y="3867672"/>
              <a:ext cx="498229" cy="411225"/>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tx1"/>
                  </a:solidFill>
                </a:rPr>
                <a:t>229</a:t>
              </a:r>
            </a:p>
            <a:p>
              <a:pPr algn="ctr"/>
              <a:r>
                <a:rPr lang="en-GB" sz="799" dirty="0">
                  <a:solidFill>
                    <a:schemeClr val="tx1"/>
                  </a:solidFill>
                </a:rPr>
                <a:t>229</a:t>
              </a:r>
            </a:p>
            <a:p>
              <a:pPr algn="ctr"/>
              <a:r>
                <a:rPr lang="en-GB" sz="799" dirty="0">
                  <a:solidFill>
                    <a:schemeClr val="tx1"/>
                  </a:solidFill>
                </a:rPr>
                <a:t>229</a:t>
              </a:r>
            </a:p>
          </p:txBody>
        </p:sp>
        <p:sp>
          <p:nvSpPr>
            <p:cNvPr id="68" name="TextBox 67">
              <a:extLst>
                <a:ext uri="{FF2B5EF4-FFF2-40B4-BE49-F238E27FC236}">
                  <a16:creationId xmlns:a16="http://schemas.microsoft.com/office/drawing/2014/main" id="{6BBCECD7-F11C-4934-B786-E4D69C8D1FF5}"/>
                </a:ext>
              </a:extLst>
            </p:cNvPr>
            <p:cNvSpPr txBox="1"/>
            <p:nvPr userDrawn="1"/>
          </p:nvSpPr>
          <p:spPr>
            <a:xfrm>
              <a:off x="4455842" y="2971948"/>
              <a:ext cx="383118" cy="153888"/>
            </a:xfrm>
            <a:prstGeom prst="rect">
              <a:avLst/>
            </a:prstGeom>
            <a:noFill/>
          </p:spPr>
          <p:txBody>
            <a:bodyPr wrap="none" lIns="0" tIns="0" rIns="0" bIns="0" rtlCol="0" anchor="ctr">
              <a:spAutoFit/>
            </a:bodyPr>
            <a:lstStyle/>
            <a:p>
              <a:pPr algn="l">
                <a:spcAft>
                  <a:spcPts val="600"/>
                </a:spcAft>
              </a:pPr>
              <a:r>
                <a:rPr lang="en-GB" sz="1000" dirty="0"/>
                <a:t>Grey 3</a:t>
              </a:r>
            </a:p>
          </p:txBody>
        </p:sp>
        <p:sp>
          <p:nvSpPr>
            <p:cNvPr id="69" name="TextBox 68">
              <a:extLst>
                <a:ext uri="{FF2B5EF4-FFF2-40B4-BE49-F238E27FC236}">
                  <a16:creationId xmlns:a16="http://schemas.microsoft.com/office/drawing/2014/main" id="{CA72EB82-FEC0-494E-990C-FC388AFF380F}"/>
                </a:ext>
              </a:extLst>
            </p:cNvPr>
            <p:cNvSpPr txBox="1"/>
            <p:nvPr userDrawn="1"/>
          </p:nvSpPr>
          <p:spPr>
            <a:xfrm>
              <a:off x="4455842" y="1949834"/>
              <a:ext cx="383118" cy="153888"/>
            </a:xfrm>
            <a:prstGeom prst="rect">
              <a:avLst/>
            </a:prstGeom>
            <a:noFill/>
          </p:spPr>
          <p:txBody>
            <a:bodyPr wrap="none" lIns="0" tIns="0" rIns="0" bIns="0" rtlCol="0" anchor="ctr">
              <a:spAutoFit/>
            </a:bodyPr>
            <a:lstStyle/>
            <a:p>
              <a:pPr algn="l">
                <a:spcAft>
                  <a:spcPts val="600"/>
                </a:spcAft>
              </a:pPr>
              <a:r>
                <a:rPr lang="en-GB" sz="1000" dirty="0"/>
                <a:t>Grey 1</a:t>
              </a:r>
            </a:p>
          </p:txBody>
        </p:sp>
        <p:sp>
          <p:nvSpPr>
            <p:cNvPr id="70" name="TextBox 69">
              <a:extLst>
                <a:ext uri="{FF2B5EF4-FFF2-40B4-BE49-F238E27FC236}">
                  <a16:creationId xmlns:a16="http://schemas.microsoft.com/office/drawing/2014/main" id="{F200AEF1-A91B-4302-9237-8FAD545E8D2C}"/>
                </a:ext>
              </a:extLst>
            </p:cNvPr>
            <p:cNvSpPr txBox="1"/>
            <p:nvPr userDrawn="1"/>
          </p:nvSpPr>
          <p:spPr>
            <a:xfrm>
              <a:off x="4455842" y="3483005"/>
              <a:ext cx="383118" cy="153888"/>
            </a:xfrm>
            <a:prstGeom prst="rect">
              <a:avLst/>
            </a:prstGeom>
            <a:noFill/>
          </p:spPr>
          <p:txBody>
            <a:bodyPr wrap="none" lIns="0" tIns="0" rIns="0" bIns="0" rtlCol="0" anchor="ctr">
              <a:spAutoFit/>
            </a:bodyPr>
            <a:lstStyle/>
            <a:p>
              <a:pPr algn="l">
                <a:spcAft>
                  <a:spcPts val="600"/>
                </a:spcAft>
              </a:pPr>
              <a:r>
                <a:rPr lang="en-GB" sz="1000" dirty="0"/>
                <a:t>Grey 4</a:t>
              </a:r>
            </a:p>
          </p:txBody>
        </p:sp>
        <p:sp>
          <p:nvSpPr>
            <p:cNvPr id="71" name="TextBox 70">
              <a:extLst>
                <a:ext uri="{FF2B5EF4-FFF2-40B4-BE49-F238E27FC236}">
                  <a16:creationId xmlns:a16="http://schemas.microsoft.com/office/drawing/2014/main" id="{539D18EE-90FF-4E5E-A08B-B10AE2C06151}"/>
                </a:ext>
              </a:extLst>
            </p:cNvPr>
            <p:cNvSpPr txBox="1"/>
            <p:nvPr userDrawn="1"/>
          </p:nvSpPr>
          <p:spPr>
            <a:xfrm>
              <a:off x="4455842" y="3994062"/>
              <a:ext cx="383118" cy="153888"/>
            </a:xfrm>
            <a:prstGeom prst="rect">
              <a:avLst/>
            </a:prstGeom>
            <a:noFill/>
          </p:spPr>
          <p:txBody>
            <a:bodyPr wrap="none" lIns="0" tIns="0" rIns="0" bIns="0" rtlCol="0" anchor="ctr">
              <a:spAutoFit/>
            </a:bodyPr>
            <a:lstStyle/>
            <a:p>
              <a:pPr algn="l">
                <a:spcAft>
                  <a:spcPts val="600"/>
                </a:spcAft>
              </a:pPr>
              <a:r>
                <a:rPr lang="en-GB" sz="1000" dirty="0"/>
                <a:t>Grey 5</a:t>
              </a:r>
            </a:p>
          </p:txBody>
        </p:sp>
        <p:sp>
          <p:nvSpPr>
            <p:cNvPr id="72" name="TextBox 71">
              <a:extLst>
                <a:ext uri="{FF2B5EF4-FFF2-40B4-BE49-F238E27FC236}">
                  <a16:creationId xmlns:a16="http://schemas.microsoft.com/office/drawing/2014/main" id="{9B702DFC-3763-40E5-9D3F-F6CCA2101F9B}"/>
                </a:ext>
              </a:extLst>
            </p:cNvPr>
            <p:cNvSpPr txBox="1"/>
            <p:nvPr userDrawn="1"/>
          </p:nvSpPr>
          <p:spPr>
            <a:xfrm>
              <a:off x="4455842" y="2460891"/>
              <a:ext cx="383118" cy="153888"/>
            </a:xfrm>
            <a:prstGeom prst="rect">
              <a:avLst/>
            </a:prstGeom>
            <a:noFill/>
          </p:spPr>
          <p:txBody>
            <a:bodyPr wrap="none" lIns="0" tIns="0" rIns="0" bIns="0" rtlCol="0" anchor="ctr">
              <a:spAutoFit/>
            </a:bodyPr>
            <a:lstStyle/>
            <a:p>
              <a:pPr algn="l">
                <a:spcAft>
                  <a:spcPts val="600"/>
                </a:spcAft>
              </a:pPr>
              <a:r>
                <a:rPr lang="en-GB" sz="1000" dirty="0"/>
                <a:t>Grey 2</a:t>
              </a:r>
            </a:p>
          </p:txBody>
        </p:sp>
        <p:sp>
          <p:nvSpPr>
            <p:cNvPr id="73" name="Rectangle 72">
              <a:extLst>
                <a:ext uri="{FF2B5EF4-FFF2-40B4-BE49-F238E27FC236}">
                  <a16:creationId xmlns:a16="http://schemas.microsoft.com/office/drawing/2014/main" id="{B100E486-6869-4606-80CB-8DDAEC604BBA}"/>
                </a:ext>
              </a:extLst>
            </p:cNvPr>
            <p:cNvSpPr>
              <a:spLocks/>
            </p:cNvSpPr>
            <p:nvPr userDrawn="1"/>
          </p:nvSpPr>
          <p:spPr>
            <a:xfrm>
              <a:off x="3842071" y="4382050"/>
              <a:ext cx="498229" cy="4112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tx1"/>
                  </a:solidFill>
                </a:rPr>
                <a:t>255</a:t>
              </a:r>
            </a:p>
            <a:p>
              <a:pPr algn="ctr"/>
              <a:r>
                <a:rPr lang="en-GB" sz="799" dirty="0">
                  <a:solidFill>
                    <a:schemeClr val="tx1"/>
                  </a:solidFill>
                </a:rPr>
                <a:t>255</a:t>
              </a:r>
            </a:p>
            <a:p>
              <a:pPr algn="ctr"/>
              <a:r>
                <a:rPr lang="en-GB" sz="799" dirty="0">
                  <a:solidFill>
                    <a:schemeClr val="tx1"/>
                  </a:solidFill>
                </a:rPr>
                <a:t>255</a:t>
              </a:r>
            </a:p>
          </p:txBody>
        </p:sp>
        <p:sp>
          <p:nvSpPr>
            <p:cNvPr id="74" name="TextBox 73">
              <a:extLst>
                <a:ext uri="{FF2B5EF4-FFF2-40B4-BE49-F238E27FC236}">
                  <a16:creationId xmlns:a16="http://schemas.microsoft.com/office/drawing/2014/main" id="{BFC5A060-16C0-437F-ABBC-D317FDE11F09}"/>
                </a:ext>
              </a:extLst>
            </p:cNvPr>
            <p:cNvSpPr txBox="1"/>
            <p:nvPr userDrawn="1"/>
          </p:nvSpPr>
          <p:spPr>
            <a:xfrm>
              <a:off x="4455842" y="4508440"/>
              <a:ext cx="327013" cy="153888"/>
            </a:xfrm>
            <a:prstGeom prst="rect">
              <a:avLst/>
            </a:prstGeom>
            <a:noFill/>
          </p:spPr>
          <p:txBody>
            <a:bodyPr wrap="none" lIns="0" tIns="0" rIns="0" bIns="0" rtlCol="0" anchor="ctr">
              <a:spAutoFit/>
            </a:bodyPr>
            <a:lstStyle/>
            <a:p>
              <a:pPr algn="l">
                <a:spcAft>
                  <a:spcPts val="600"/>
                </a:spcAft>
              </a:pPr>
              <a:r>
                <a:rPr lang="en-GB" sz="1000" dirty="0"/>
                <a:t>White</a:t>
              </a:r>
            </a:p>
          </p:txBody>
        </p:sp>
      </p:grpSp>
      <p:sp>
        <p:nvSpPr>
          <p:cNvPr id="75" name="Rectangle 74">
            <a:extLst>
              <a:ext uri="{FF2B5EF4-FFF2-40B4-BE49-F238E27FC236}">
                <a16:creationId xmlns:a16="http://schemas.microsoft.com/office/drawing/2014/main" id="{7C47067D-6D7D-4614-B396-55BF762EEA52}"/>
              </a:ext>
            </a:extLst>
          </p:cNvPr>
          <p:cNvSpPr/>
          <p:nvPr userDrawn="1"/>
        </p:nvSpPr>
        <p:spPr>
          <a:xfrm>
            <a:off x="6088251" y="2801735"/>
            <a:ext cx="839614" cy="411225"/>
          </a:xfrm>
          <a:prstGeom prst="rect">
            <a:avLst/>
          </a:prstGeom>
          <a:gradFill>
            <a:gsLst>
              <a:gs pos="100000">
                <a:schemeClr val="accent1"/>
              </a:gs>
              <a:gs pos="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900" dirty="0">
              <a:solidFill>
                <a:schemeClr val="bg1"/>
              </a:solidFill>
            </a:endParaRPr>
          </a:p>
        </p:txBody>
      </p:sp>
      <p:sp>
        <p:nvSpPr>
          <p:cNvPr id="76" name="Rectangle 75">
            <a:extLst>
              <a:ext uri="{FF2B5EF4-FFF2-40B4-BE49-F238E27FC236}">
                <a16:creationId xmlns:a16="http://schemas.microsoft.com/office/drawing/2014/main" id="{F1E20DB8-4C5C-4EB5-B83B-D8CCBF35FBB5}"/>
              </a:ext>
            </a:extLst>
          </p:cNvPr>
          <p:cNvSpPr/>
          <p:nvPr userDrawn="1"/>
        </p:nvSpPr>
        <p:spPr>
          <a:xfrm>
            <a:off x="7686023" y="2801735"/>
            <a:ext cx="839614" cy="411225"/>
          </a:xfrm>
          <a:prstGeom prst="rect">
            <a:avLst/>
          </a:prstGeom>
          <a:gradFill>
            <a:gsLst>
              <a:gs pos="100000">
                <a:srgbClr val="ACEAFF"/>
              </a:gs>
              <a:gs pos="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900" dirty="0">
              <a:solidFill>
                <a:schemeClr val="bg1"/>
              </a:solidFill>
            </a:endParaRPr>
          </a:p>
        </p:txBody>
      </p:sp>
      <p:sp>
        <p:nvSpPr>
          <p:cNvPr id="77" name="TextBox 76">
            <a:extLst>
              <a:ext uri="{FF2B5EF4-FFF2-40B4-BE49-F238E27FC236}">
                <a16:creationId xmlns:a16="http://schemas.microsoft.com/office/drawing/2014/main" id="{8CBA3CFC-8261-410A-8137-9E8FF7099DA9}"/>
              </a:ext>
            </a:extLst>
          </p:cNvPr>
          <p:cNvSpPr txBox="1"/>
          <p:nvPr userDrawn="1"/>
        </p:nvSpPr>
        <p:spPr>
          <a:xfrm>
            <a:off x="6088251" y="3257610"/>
            <a:ext cx="1147751" cy="138499"/>
          </a:xfrm>
          <a:prstGeom prst="rect">
            <a:avLst/>
          </a:prstGeom>
          <a:noFill/>
        </p:spPr>
        <p:txBody>
          <a:bodyPr wrap="square" lIns="0" tIns="0" rIns="0" bIns="0" rtlCol="0" anchor="t">
            <a:noAutofit/>
          </a:bodyPr>
          <a:lstStyle/>
          <a:p>
            <a:pPr algn="l">
              <a:spcAft>
                <a:spcPts val="600"/>
              </a:spcAft>
            </a:pPr>
            <a:r>
              <a:rPr lang="en-GB" sz="900" dirty="0"/>
              <a:t>Purple/Cobalt gradient</a:t>
            </a:r>
          </a:p>
        </p:txBody>
      </p:sp>
      <p:sp>
        <p:nvSpPr>
          <p:cNvPr id="78" name="TextBox 77">
            <a:extLst>
              <a:ext uri="{FF2B5EF4-FFF2-40B4-BE49-F238E27FC236}">
                <a16:creationId xmlns:a16="http://schemas.microsoft.com/office/drawing/2014/main" id="{9CFC3585-ABFA-4AE6-A10E-EEDCCDD34C22}"/>
              </a:ext>
            </a:extLst>
          </p:cNvPr>
          <p:cNvSpPr txBox="1"/>
          <p:nvPr userDrawn="1"/>
        </p:nvSpPr>
        <p:spPr>
          <a:xfrm>
            <a:off x="7671088" y="3257610"/>
            <a:ext cx="1333698" cy="138499"/>
          </a:xfrm>
          <a:prstGeom prst="rect">
            <a:avLst/>
          </a:prstGeom>
          <a:noFill/>
        </p:spPr>
        <p:txBody>
          <a:bodyPr wrap="square" lIns="0" tIns="0" rIns="0" bIns="0" rtlCol="0" anchor="t">
            <a:noAutofit/>
          </a:bodyPr>
          <a:lstStyle/>
          <a:p>
            <a:pPr algn="l">
              <a:spcAft>
                <a:spcPts val="600"/>
              </a:spcAft>
            </a:pPr>
            <a:r>
              <a:rPr lang="en-GB" sz="900" dirty="0"/>
              <a:t>Pacific/Light Blue gradient</a:t>
            </a:r>
          </a:p>
        </p:txBody>
      </p:sp>
      <p:sp>
        <p:nvSpPr>
          <p:cNvPr id="79" name="TextBox 78">
            <a:extLst>
              <a:ext uri="{FF2B5EF4-FFF2-40B4-BE49-F238E27FC236}">
                <a16:creationId xmlns:a16="http://schemas.microsoft.com/office/drawing/2014/main" id="{F82566FC-9890-4B72-BE08-8CFEB585DB07}"/>
              </a:ext>
            </a:extLst>
          </p:cNvPr>
          <p:cNvSpPr txBox="1"/>
          <p:nvPr userDrawn="1"/>
        </p:nvSpPr>
        <p:spPr>
          <a:xfrm>
            <a:off x="6088250" y="1404113"/>
            <a:ext cx="3318943" cy="1300356"/>
          </a:xfrm>
          <a:prstGeom prst="rect">
            <a:avLst/>
          </a:prstGeom>
          <a:noFill/>
        </p:spPr>
        <p:txBody>
          <a:bodyPr wrap="square" lIns="0" tIns="0" rIns="0" bIns="0" rtlCol="0">
            <a:spAutoFit/>
          </a:bodyPr>
          <a:lstStyle/>
          <a:p>
            <a:pPr algn="l">
              <a:spcAft>
                <a:spcPts val="300"/>
              </a:spcAft>
            </a:pPr>
            <a:r>
              <a:rPr lang="en-US" sz="900" b="1" dirty="0">
                <a:solidFill>
                  <a:sysClr val="windowText" lastClr="000000"/>
                </a:solidFill>
              </a:rPr>
              <a:t>Gradients</a:t>
            </a:r>
          </a:p>
          <a:p>
            <a:pPr marL="171448" indent="-171448" algn="l">
              <a:spcAft>
                <a:spcPts val="300"/>
              </a:spcAft>
              <a:buFont typeface="Arial" panose="020B0604020202020204" pitchFamily="34" charset="0"/>
              <a:buChar char="•"/>
            </a:pPr>
            <a:r>
              <a:rPr lang="en-GB" sz="900" b="0" dirty="0">
                <a:solidFill>
                  <a:sysClr val="windowText" lastClr="000000"/>
                </a:solidFill>
              </a:rPr>
              <a:t>The </a:t>
            </a:r>
            <a:r>
              <a:rPr lang="en-GB" sz="900" b="0" dirty="0" err="1">
                <a:solidFill>
                  <a:sysClr val="windowText" lastClr="000000"/>
                </a:solidFill>
              </a:rPr>
              <a:t>colors</a:t>
            </a:r>
            <a:r>
              <a:rPr lang="en-GB" sz="900" b="0" dirty="0">
                <a:solidFill>
                  <a:sysClr val="windowText" lastClr="000000"/>
                </a:solidFill>
              </a:rPr>
              <a:t> are applied at both ends of the gradient, at 0% and 100%locations</a:t>
            </a:r>
          </a:p>
          <a:p>
            <a:pPr marL="171448" indent="-171448" algn="l">
              <a:spcAft>
                <a:spcPts val="300"/>
              </a:spcAft>
              <a:buFont typeface="Arial" panose="020B0604020202020204" pitchFamily="34" charset="0"/>
              <a:buChar char="•"/>
            </a:pPr>
            <a:r>
              <a:rPr lang="en-GB" sz="900" b="0" dirty="0">
                <a:solidFill>
                  <a:sysClr val="windowText" lastClr="000000"/>
                </a:solidFill>
              </a:rPr>
              <a:t>The mid-point is at 50%</a:t>
            </a:r>
          </a:p>
          <a:p>
            <a:pPr marL="171448" indent="-171448" algn="l">
              <a:spcAft>
                <a:spcPts val="300"/>
              </a:spcAft>
              <a:buFont typeface="Arial" panose="020B0604020202020204" pitchFamily="34" charset="0"/>
              <a:buChar char="•"/>
            </a:pPr>
            <a:r>
              <a:rPr lang="en-GB" sz="900" b="0" dirty="0">
                <a:solidFill>
                  <a:sysClr val="windowText" lastClr="000000"/>
                </a:solidFill>
              </a:rPr>
              <a:t>The gradients are used at a 0º angle</a:t>
            </a:r>
          </a:p>
          <a:p>
            <a:pPr marL="171448" indent="-171448" algn="l">
              <a:spcAft>
                <a:spcPts val="300"/>
              </a:spcAft>
              <a:buFont typeface="Arial" panose="020B0604020202020204" pitchFamily="34" charset="0"/>
              <a:buChar char="•"/>
            </a:pPr>
            <a:r>
              <a:rPr lang="en-GB" sz="900" b="0" dirty="0">
                <a:solidFill>
                  <a:sysClr val="windowText" lastClr="000000"/>
                </a:solidFill>
              </a:rPr>
              <a:t>Use the linear gradient, never radial</a:t>
            </a:r>
          </a:p>
          <a:p>
            <a:pPr marL="171448" indent="-171448" algn="l">
              <a:spcAft>
                <a:spcPts val="300"/>
              </a:spcAft>
              <a:buFont typeface="Arial" panose="020B0604020202020204" pitchFamily="34" charset="0"/>
              <a:buChar char="•"/>
            </a:pPr>
            <a:r>
              <a:rPr lang="en-GB" sz="900" b="0" dirty="0">
                <a:solidFill>
                  <a:sysClr val="windowText" lastClr="000000"/>
                </a:solidFill>
              </a:rPr>
              <a:t>Do not create new gradients; use only the gradients shown here</a:t>
            </a:r>
            <a:endParaRPr lang="en-US" sz="900" b="0" dirty="0">
              <a:solidFill>
                <a:sysClr val="windowText" lastClr="000000"/>
              </a:solidFill>
            </a:endParaRPr>
          </a:p>
        </p:txBody>
      </p:sp>
      <p:sp>
        <p:nvSpPr>
          <p:cNvPr id="80" name="TextBox 79">
            <a:extLst>
              <a:ext uri="{FF2B5EF4-FFF2-40B4-BE49-F238E27FC236}">
                <a16:creationId xmlns:a16="http://schemas.microsoft.com/office/drawing/2014/main" id="{B8F5D1B3-C998-4ACA-9985-7436032C658D}"/>
              </a:ext>
            </a:extLst>
          </p:cNvPr>
          <p:cNvSpPr txBox="1"/>
          <p:nvPr userDrawn="1"/>
        </p:nvSpPr>
        <p:spPr>
          <a:xfrm>
            <a:off x="6088253" y="3614652"/>
            <a:ext cx="1077218" cy="138499"/>
          </a:xfrm>
          <a:prstGeom prst="rect">
            <a:avLst/>
          </a:prstGeom>
          <a:noFill/>
        </p:spPr>
        <p:txBody>
          <a:bodyPr wrap="square" lIns="0" tIns="0" rIns="0" bIns="0" rtlCol="0">
            <a:spAutoFit/>
          </a:bodyPr>
          <a:lstStyle/>
          <a:p>
            <a:pPr algn="l">
              <a:spcAft>
                <a:spcPts val="600"/>
              </a:spcAft>
            </a:pPr>
            <a:r>
              <a:rPr lang="en-US" sz="900" b="1" dirty="0">
                <a:solidFill>
                  <a:sysClr val="windowText" lastClr="000000"/>
                </a:solidFill>
              </a:rPr>
              <a:t>Traffic Light Palette</a:t>
            </a:r>
            <a:endParaRPr lang="en-US" sz="900" b="0" dirty="0">
              <a:solidFill>
                <a:sysClr val="windowText" lastClr="000000"/>
              </a:solidFill>
            </a:endParaRPr>
          </a:p>
        </p:txBody>
      </p:sp>
      <p:sp>
        <p:nvSpPr>
          <p:cNvPr id="81" name="Rectangle 80">
            <a:extLst>
              <a:ext uri="{FF2B5EF4-FFF2-40B4-BE49-F238E27FC236}">
                <a16:creationId xmlns:a16="http://schemas.microsoft.com/office/drawing/2014/main" id="{7A19278E-80D6-4EAE-9C16-04A195593FCD}"/>
              </a:ext>
            </a:extLst>
          </p:cNvPr>
          <p:cNvSpPr>
            <a:spLocks/>
          </p:cNvSpPr>
          <p:nvPr userDrawn="1"/>
        </p:nvSpPr>
        <p:spPr>
          <a:xfrm>
            <a:off x="7781625" y="3867253"/>
            <a:ext cx="651210" cy="411225"/>
          </a:xfrm>
          <a:prstGeom prst="rect">
            <a:avLst/>
          </a:prstGeom>
          <a:solidFill>
            <a:srgbClr val="2699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38</a:t>
            </a:r>
          </a:p>
          <a:p>
            <a:pPr algn="ctr"/>
            <a:r>
              <a:rPr lang="en-GB" sz="799" dirty="0">
                <a:solidFill>
                  <a:schemeClr val="bg1"/>
                </a:solidFill>
              </a:rPr>
              <a:t>153</a:t>
            </a:r>
          </a:p>
          <a:p>
            <a:pPr algn="ctr"/>
            <a:r>
              <a:rPr lang="en-GB" sz="799" dirty="0">
                <a:solidFill>
                  <a:schemeClr val="bg1"/>
                </a:solidFill>
              </a:rPr>
              <a:t>36</a:t>
            </a:r>
          </a:p>
        </p:txBody>
      </p:sp>
      <p:sp>
        <p:nvSpPr>
          <p:cNvPr id="82" name="Rectangle 81">
            <a:extLst>
              <a:ext uri="{FF2B5EF4-FFF2-40B4-BE49-F238E27FC236}">
                <a16:creationId xmlns:a16="http://schemas.microsoft.com/office/drawing/2014/main" id="{78D6DEF7-07C8-4597-A905-842B08D28F0A}"/>
              </a:ext>
            </a:extLst>
          </p:cNvPr>
          <p:cNvSpPr>
            <a:spLocks/>
          </p:cNvSpPr>
          <p:nvPr userDrawn="1"/>
        </p:nvSpPr>
        <p:spPr>
          <a:xfrm>
            <a:off x="6934938" y="3867253"/>
            <a:ext cx="651210" cy="411225"/>
          </a:xfrm>
          <a:prstGeom prst="rect">
            <a:avLst/>
          </a:prstGeom>
          <a:solidFill>
            <a:srgbClr val="F1C44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241</a:t>
            </a:r>
          </a:p>
          <a:p>
            <a:pPr algn="ctr"/>
            <a:r>
              <a:rPr lang="en-GB" sz="799" dirty="0">
                <a:solidFill>
                  <a:schemeClr val="bg1"/>
                </a:solidFill>
              </a:rPr>
              <a:t>196</a:t>
            </a:r>
          </a:p>
          <a:p>
            <a:pPr algn="ctr"/>
            <a:r>
              <a:rPr lang="en-GB" sz="799" dirty="0">
                <a:solidFill>
                  <a:schemeClr val="bg1"/>
                </a:solidFill>
              </a:rPr>
              <a:t>77</a:t>
            </a:r>
          </a:p>
        </p:txBody>
      </p:sp>
      <p:sp>
        <p:nvSpPr>
          <p:cNvPr id="83" name="Rectangle 82">
            <a:extLst>
              <a:ext uri="{FF2B5EF4-FFF2-40B4-BE49-F238E27FC236}">
                <a16:creationId xmlns:a16="http://schemas.microsoft.com/office/drawing/2014/main" id="{809EF0A9-6427-4B0B-9951-B942321353CB}"/>
              </a:ext>
            </a:extLst>
          </p:cNvPr>
          <p:cNvSpPr>
            <a:spLocks/>
          </p:cNvSpPr>
          <p:nvPr userDrawn="1"/>
        </p:nvSpPr>
        <p:spPr>
          <a:xfrm>
            <a:off x="6088253" y="3867253"/>
            <a:ext cx="651210" cy="411225"/>
          </a:xfrm>
          <a:prstGeom prst="rect">
            <a:avLst/>
          </a:prstGeom>
          <a:solidFill>
            <a:srgbClr val="ED21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237</a:t>
            </a:r>
          </a:p>
          <a:p>
            <a:pPr algn="ctr"/>
            <a:r>
              <a:rPr lang="en-GB" sz="799" dirty="0">
                <a:solidFill>
                  <a:schemeClr val="bg1"/>
                </a:solidFill>
              </a:rPr>
              <a:t>33</a:t>
            </a:r>
          </a:p>
          <a:p>
            <a:pPr algn="ctr"/>
            <a:r>
              <a:rPr lang="en-GB" sz="799" dirty="0">
                <a:solidFill>
                  <a:schemeClr val="bg1"/>
                </a:solidFill>
              </a:rPr>
              <a:t>36</a:t>
            </a:r>
          </a:p>
        </p:txBody>
      </p:sp>
      <p:sp>
        <p:nvSpPr>
          <p:cNvPr id="84" name="TextBox 83">
            <a:extLst>
              <a:ext uri="{FF2B5EF4-FFF2-40B4-BE49-F238E27FC236}">
                <a16:creationId xmlns:a16="http://schemas.microsoft.com/office/drawing/2014/main" id="{1D8A2577-F141-44A2-B6A7-1718EF8E4ED3}"/>
              </a:ext>
            </a:extLst>
          </p:cNvPr>
          <p:cNvSpPr txBox="1"/>
          <p:nvPr userDrawn="1"/>
        </p:nvSpPr>
        <p:spPr>
          <a:xfrm>
            <a:off x="6088251" y="4442243"/>
            <a:ext cx="3318941" cy="492443"/>
          </a:xfrm>
          <a:prstGeom prst="rect">
            <a:avLst/>
          </a:prstGeom>
          <a:noFill/>
        </p:spPr>
        <p:txBody>
          <a:bodyPr wrap="square" lIns="0" tIns="0" rIns="0" bIns="0" rtlCol="0">
            <a:spAutoFit/>
          </a:bodyPr>
          <a:lstStyle/>
          <a:p>
            <a:pPr algn="l">
              <a:spcAft>
                <a:spcPts val="300"/>
              </a:spcAft>
            </a:pPr>
            <a:r>
              <a:rPr lang="en-US" sz="900" b="1" dirty="0">
                <a:solidFill>
                  <a:sysClr val="windowText" lastClr="000000"/>
                </a:solidFill>
              </a:rPr>
              <a:t>Potential chart color order</a:t>
            </a:r>
          </a:p>
          <a:p>
            <a:pPr marL="171448" indent="-171448" algn="l">
              <a:spcAft>
                <a:spcPts val="300"/>
              </a:spcAft>
              <a:buFont typeface="Arial" panose="020B0604020202020204" pitchFamily="34" charset="0"/>
              <a:buChar char="•"/>
            </a:pPr>
            <a:r>
              <a:rPr lang="en-US" sz="900" b="0" dirty="0">
                <a:solidFill>
                  <a:sysClr val="windowText" lastClr="000000"/>
                </a:solidFill>
              </a:rPr>
              <a:t>Prioritize our blues, but they don’t have to be used all at once</a:t>
            </a:r>
          </a:p>
          <a:p>
            <a:pPr marL="171448" indent="-171448" algn="l">
              <a:spcAft>
                <a:spcPts val="300"/>
              </a:spcAft>
              <a:buFont typeface="Arial" panose="020B0604020202020204" pitchFamily="34" charset="0"/>
              <a:buChar char="•"/>
            </a:pPr>
            <a:r>
              <a:rPr lang="en-US" sz="900" b="0" dirty="0">
                <a:solidFill>
                  <a:sysClr val="windowText" lastClr="000000"/>
                </a:solidFill>
              </a:rPr>
              <a:t>Mix light, mid and dark tones within data sets</a:t>
            </a:r>
          </a:p>
        </p:txBody>
      </p:sp>
      <p:grpSp>
        <p:nvGrpSpPr>
          <p:cNvPr id="4" name="Group 3">
            <a:extLst>
              <a:ext uri="{FF2B5EF4-FFF2-40B4-BE49-F238E27FC236}">
                <a16:creationId xmlns:a16="http://schemas.microsoft.com/office/drawing/2014/main" id="{E7F4307E-8DC7-4A94-ABA2-93BF21A194C0}"/>
              </a:ext>
            </a:extLst>
          </p:cNvPr>
          <p:cNvGrpSpPr/>
          <p:nvPr userDrawn="1"/>
        </p:nvGrpSpPr>
        <p:grpSpPr>
          <a:xfrm>
            <a:off x="6088251" y="5138765"/>
            <a:ext cx="3318941" cy="868337"/>
            <a:chOff x="6088252" y="5261186"/>
            <a:chExt cx="2681306" cy="745914"/>
          </a:xfrm>
        </p:grpSpPr>
        <p:sp>
          <p:nvSpPr>
            <p:cNvPr id="85" name="Rectangle 84">
              <a:extLst>
                <a:ext uri="{FF2B5EF4-FFF2-40B4-BE49-F238E27FC236}">
                  <a16:creationId xmlns:a16="http://schemas.microsoft.com/office/drawing/2014/main" id="{283C138C-9744-4057-B347-B658A31DF93E}"/>
                </a:ext>
              </a:extLst>
            </p:cNvPr>
            <p:cNvSpPr/>
            <p:nvPr userDrawn="1"/>
          </p:nvSpPr>
          <p:spPr>
            <a:xfrm>
              <a:off x="6875898" y="5261186"/>
              <a:ext cx="318368" cy="320103"/>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chemeClr val="bg1"/>
                  </a:solidFill>
                </a:rPr>
                <a:t>30</a:t>
              </a:r>
            </a:p>
            <a:p>
              <a:pPr algn="ctr">
                <a:lnSpc>
                  <a:spcPct val="90000"/>
                </a:lnSpc>
              </a:pPr>
              <a:r>
                <a:rPr lang="en-GB" sz="700">
                  <a:solidFill>
                    <a:schemeClr val="bg1"/>
                  </a:solidFill>
                </a:rPr>
                <a:t>73</a:t>
              </a:r>
            </a:p>
            <a:p>
              <a:pPr algn="ctr">
                <a:lnSpc>
                  <a:spcPct val="90000"/>
                </a:lnSpc>
              </a:pPr>
              <a:r>
                <a:rPr lang="en-GB" sz="700">
                  <a:solidFill>
                    <a:schemeClr val="bg1"/>
                  </a:solidFill>
                </a:rPr>
                <a:t>226</a:t>
              </a:r>
              <a:endParaRPr lang="en-GB" sz="700" dirty="0">
                <a:solidFill>
                  <a:schemeClr val="bg1"/>
                </a:solidFill>
              </a:endParaRPr>
            </a:p>
          </p:txBody>
        </p:sp>
        <p:sp>
          <p:nvSpPr>
            <p:cNvPr id="86" name="Rectangle 85">
              <a:extLst>
                <a:ext uri="{FF2B5EF4-FFF2-40B4-BE49-F238E27FC236}">
                  <a16:creationId xmlns:a16="http://schemas.microsoft.com/office/drawing/2014/main" id="{3C79581B-1628-4CDD-B36E-34EBC052AC88}"/>
                </a:ext>
              </a:extLst>
            </p:cNvPr>
            <p:cNvSpPr/>
            <p:nvPr userDrawn="1"/>
          </p:nvSpPr>
          <p:spPr>
            <a:xfrm>
              <a:off x="6088252" y="5261186"/>
              <a:ext cx="318368" cy="320103"/>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chemeClr val="bg1"/>
                  </a:solidFill>
                </a:rPr>
                <a:t>0</a:t>
              </a:r>
            </a:p>
            <a:p>
              <a:pPr algn="ctr">
                <a:lnSpc>
                  <a:spcPct val="90000"/>
                </a:lnSpc>
              </a:pPr>
              <a:r>
                <a:rPr lang="en-GB" sz="700">
                  <a:solidFill>
                    <a:schemeClr val="bg1"/>
                  </a:solidFill>
                </a:rPr>
                <a:t>51</a:t>
              </a:r>
            </a:p>
            <a:p>
              <a:pPr algn="ctr">
                <a:lnSpc>
                  <a:spcPct val="90000"/>
                </a:lnSpc>
              </a:pPr>
              <a:r>
                <a:rPr lang="en-GB" sz="700">
                  <a:solidFill>
                    <a:schemeClr val="bg1"/>
                  </a:solidFill>
                </a:rPr>
                <a:t>141</a:t>
              </a:r>
              <a:endParaRPr lang="en-GB" sz="700" dirty="0">
                <a:solidFill>
                  <a:schemeClr val="bg1"/>
                </a:solidFill>
              </a:endParaRPr>
            </a:p>
          </p:txBody>
        </p:sp>
        <p:sp>
          <p:nvSpPr>
            <p:cNvPr id="87" name="Rectangle 86">
              <a:extLst>
                <a:ext uri="{FF2B5EF4-FFF2-40B4-BE49-F238E27FC236}">
                  <a16:creationId xmlns:a16="http://schemas.microsoft.com/office/drawing/2014/main" id="{0E4BFD7D-7B7C-42AB-BBA6-C3D81ED28AD3}"/>
                </a:ext>
              </a:extLst>
            </p:cNvPr>
            <p:cNvSpPr/>
            <p:nvPr userDrawn="1"/>
          </p:nvSpPr>
          <p:spPr>
            <a:xfrm>
              <a:off x="7269722" y="5261186"/>
              <a:ext cx="318368" cy="320103"/>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ysClr val="windowText" lastClr="000000"/>
                  </a:solidFill>
                </a:rPr>
                <a:t>118</a:t>
              </a:r>
            </a:p>
            <a:p>
              <a:pPr algn="ctr">
                <a:lnSpc>
                  <a:spcPct val="90000"/>
                </a:lnSpc>
              </a:pPr>
              <a:r>
                <a:rPr lang="en-GB" sz="700">
                  <a:solidFill>
                    <a:sysClr val="windowText" lastClr="000000"/>
                  </a:solidFill>
                </a:rPr>
                <a:t>210</a:t>
              </a:r>
            </a:p>
            <a:p>
              <a:pPr algn="ctr">
                <a:lnSpc>
                  <a:spcPct val="90000"/>
                </a:lnSpc>
              </a:pPr>
              <a:r>
                <a:rPr lang="en-GB" sz="700">
                  <a:solidFill>
                    <a:sysClr val="windowText" lastClr="000000"/>
                  </a:solidFill>
                </a:rPr>
                <a:t>255</a:t>
              </a:r>
              <a:endParaRPr lang="en-GB" sz="700" dirty="0">
                <a:solidFill>
                  <a:sysClr val="windowText" lastClr="000000"/>
                </a:solidFill>
              </a:endParaRPr>
            </a:p>
          </p:txBody>
        </p:sp>
        <p:sp>
          <p:nvSpPr>
            <p:cNvPr id="88" name="Rectangle 87">
              <a:extLst>
                <a:ext uri="{FF2B5EF4-FFF2-40B4-BE49-F238E27FC236}">
                  <a16:creationId xmlns:a16="http://schemas.microsoft.com/office/drawing/2014/main" id="{B5D917B2-29BF-4083-AFA3-34EA48DE2D13}"/>
                </a:ext>
              </a:extLst>
            </p:cNvPr>
            <p:cNvSpPr/>
            <p:nvPr userDrawn="1"/>
          </p:nvSpPr>
          <p:spPr>
            <a:xfrm>
              <a:off x="8057367" y="5261186"/>
              <a:ext cx="318368" cy="320103"/>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chemeClr val="bg1"/>
                  </a:solidFill>
                </a:rPr>
                <a:t>180</a:t>
              </a:r>
            </a:p>
            <a:p>
              <a:pPr algn="ctr">
                <a:lnSpc>
                  <a:spcPct val="90000"/>
                </a:lnSpc>
              </a:pPr>
              <a:r>
                <a:rPr lang="en-GB" sz="700">
                  <a:solidFill>
                    <a:schemeClr val="bg1"/>
                  </a:solidFill>
                </a:rPr>
                <a:t>151</a:t>
              </a:r>
            </a:p>
            <a:p>
              <a:pPr algn="ctr">
                <a:lnSpc>
                  <a:spcPct val="90000"/>
                </a:lnSpc>
              </a:pPr>
              <a:r>
                <a:rPr lang="en-GB" sz="700">
                  <a:solidFill>
                    <a:schemeClr val="bg1"/>
                  </a:solidFill>
                </a:rPr>
                <a:t>255</a:t>
              </a:r>
              <a:endParaRPr lang="en-GB" sz="700" dirty="0">
                <a:solidFill>
                  <a:schemeClr val="bg1"/>
                </a:solidFill>
              </a:endParaRPr>
            </a:p>
          </p:txBody>
        </p:sp>
        <p:sp>
          <p:nvSpPr>
            <p:cNvPr id="89" name="Rectangle 88">
              <a:extLst>
                <a:ext uri="{FF2B5EF4-FFF2-40B4-BE49-F238E27FC236}">
                  <a16:creationId xmlns:a16="http://schemas.microsoft.com/office/drawing/2014/main" id="{A2D7C73A-67D8-4FED-800A-7C73CBDB5101}"/>
                </a:ext>
              </a:extLst>
            </p:cNvPr>
            <p:cNvSpPr/>
            <p:nvPr userDrawn="1"/>
          </p:nvSpPr>
          <p:spPr>
            <a:xfrm>
              <a:off x="6875898" y="5686997"/>
              <a:ext cx="318368" cy="320103"/>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chemeClr val="bg1"/>
                  </a:solidFill>
                </a:rPr>
                <a:t>253</a:t>
              </a:r>
            </a:p>
            <a:p>
              <a:pPr algn="ctr">
                <a:lnSpc>
                  <a:spcPct val="90000"/>
                </a:lnSpc>
              </a:pPr>
              <a:r>
                <a:rPr lang="en-GB" sz="700">
                  <a:solidFill>
                    <a:schemeClr val="bg1"/>
                  </a:solidFill>
                </a:rPr>
                <a:t>52</a:t>
              </a:r>
            </a:p>
            <a:p>
              <a:pPr algn="ctr">
                <a:lnSpc>
                  <a:spcPct val="90000"/>
                </a:lnSpc>
              </a:pPr>
              <a:r>
                <a:rPr lang="en-GB" sz="700">
                  <a:solidFill>
                    <a:schemeClr val="bg1"/>
                  </a:solidFill>
                </a:rPr>
                <a:t>156</a:t>
              </a:r>
              <a:endParaRPr lang="en-GB" sz="700" dirty="0">
                <a:solidFill>
                  <a:schemeClr val="bg1"/>
                </a:solidFill>
              </a:endParaRPr>
            </a:p>
          </p:txBody>
        </p:sp>
        <p:sp>
          <p:nvSpPr>
            <p:cNvPr id="90" name="Rectangle 89">
              <a:extLst>
                <a:ext uri="{FF2B5EF4-FFF2-40B4-BE49-F238E27FC236}">
                  <a16:creationId xmlns:a16="http://schemas.microsoft.com/office/drawing/2014/main" id="{EC915D2C-E7FF-48C5-88D0-A214E72825B1}"/>
                </a:ext>
              </a:extLst>
            </p:cNvPr>
            <p:cNvSpPr/>
            <p:nvPr userDrawn="1"/>
          </p:nvSpPr>
          <p:spPr>
            <a:xfrm>
              <a:off x="7663544" y="5261186"/>
              <a:ext cx="318368" cy="320103"/>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chemeClr val="bg1"/>
                  </a:solidFill>
                </a:rPr>
                <a:t>114</a:t>
              </a:r>
            </a:p>
            <a:p>
              <a:pPr algn="ctr">
                <a:lnSpc>
                  <a:spcPct val="90000"/>
                </a:lnSpc>
              </a:pPr>
              <a:r>
                <a:rPr lang="en-GB" sz="700">
                  <a:solidFill>
                    <a:schemeClr val="bg1"/>
                  </a:solidFill>
                </a:rPr>
                <a:t>19</a:t>
              </a:r>
            </a:p>
            <a:p>
              <a:pPr algn="ctr">
                <a:lnSpc>
                  <a:spcPct val="90000"/>
                </a:lnSpc>
              </a:pPr>
              <a:r>
                <a:rPr lang="en-GB" sz="700">
                  <a:solidFill>
                    <a:schemeClr val="bg1"/>
                  </a:solidFill>
                </a:rPr>
                <a:t>234</a:t>
              </a:r>
              <a:endParaRPr lang="en-GB" sz="700" dirty="0">
                <a:solidFill>
                  <a:schemeClr val="bg1"/>
                </a:solidFill>
              </a:endParaRPr>
            </a:p>
          </p:txBody>
        </p:sp>
        <p:sp>
          <p:nvSpPr>
            <p:cNvPr id="91" name="Rectangle 90">
              <a:extLst>
                <a:ext uri="{FF2B5EF4-FFF2-40B4-BE49-F238E27FC236}">
                  <a16:creationId xmlns:a16="http://schemas.microsoft.com/office/drawing/2014/main" id="{8BEE1031-0F8F-4739-9C13-A5F2DC318357}"/>
                </a:ext>
              </a:extLst>
            </p:cNvPr>
            <p:cNvSpPr/>
            <p:nvPr userDrawn="1"/>
          </p:nvSpPr>
          <p:spPr>
            <a:xfrm>
              <a:off x="7269722" y="5686997"/>
              <a:ext cx="318368" cy="320103"/>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chemeClr val="bg1"/>
                  </a:solidFill>
                </a:rPr>
                <a:t>255</a:t>
              </a:r>
            </a:p>
            <a:p>
              <a:pPr algn="ctr">
                <a:lnSpc>
                  <a:spcPct val="90000"/>
                </a:lnSpc>
              </a:pPr>
              <a:r>
                <a:rPr lang="en-GB" sz="700">
                  <a:solidFill>
                    <a:schemeClr val="bg1"/>
                  </a:solidFill>
                </a:rPr>
                <a:t>163</a:t>
              </a:r>
            </a:p>
            <a:p>
              <a:pPr algn="ctr">
                <a:lnSpc>
                  <a:spcPct val="90000"/>
                </a:lnSpc>
              </a:pPr>
              <a:r>
                <a:rPr lang="en-GB" sz="700">
                  <a:solidFill>
                    <a:schemeClr val="bg1"/>
                  </a:solidFill>
                </a:rPr>
                <a:t>218</a:t>
              </a:r>
              <a:endParaRPr lang="en-GB" sz="700" dirty="0">
                <a:solidFill>
                  <a:schemeClr val="bg1"/>
                </a:solidFill>
              </a:endParaRPr>
            </a:p>
          </p:txBody>
        </p:sp>
        <p:sp>
          <p:nvSpPr>
            <p:cNvPr id="92" name="Rectangle 91">
              <a:extLst>
                <a:ext uri="{FF2B5EF4-FFF2-40B4-BE49-F238E27FC236}">
                  <a16:creationId xmlns:a16="http://schemas.microsoft.com/office/drawing/2014/main" id="{F2066229-A6D4-425C-AC6C-C91823237793}"/>
                </a:ext>
              </a:extLst>
            </p:cNvPr>
            <p:cNvSpPr/>
            <p:nvPr userDrawn="1"/>
          </p:nvSpPr>
          <p:spPr>
            <a:xfrm>
              <a:off x="6088252" y="5686997"/>
              <a:ext cx="318368" cy="320103"/>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chemeClr val="bg1"/>
                  </a:solidFill>
                </a:rPr>
                <a:t>0</a:t>
              </a:r>
            </a:p>
            <a:p>
              <a:pPr algn="ctr">
                <a:lnSpc>
                  <a:spcPct val="90000"/>
                </a:lnSpc>
              </a:pPr>
              <a:r>
                <a:rPr lang="en-GB" sz="700">
                  <a:solidFill>
                    <a:schemeClr val="bg1"/>
                  </a:solidFill>
                </a:rPr>
                <a:t>192</a:t>
              </a:r>
            </a:p>
            <a:p>
              <a:pPr algn="ctr">
                <a:lnSpc>
                  <a:spcPct val="90000"/>
                </a:lnSpc>
              </a:pPr>
              <a:r>
                <a:rPr lang="en-GB" sz="700">
                  <a:solidFill>
                    <a:schemeClr val="bg1"/>
                  </a:solidFill>
                </a:rPr>
                <a:t>174</a:t>
              </a:r>
              <a:endParaRPr lang="en-GB" sz="700" dirty="0">
                <a:solidFill>
                  <a:schemeClr val="bg1"/>
                </a:solidFill>
              </a:endParaRPr>
            </a:p>
          </p:txBody>
        </p:sp>
        <p:sp>
          <p:nvSpPr>
            <p:cNvPr id="93" name="Rectangle 92">
              <a:extLst>
                <a:ext uri="{FF2B5EF4-FFF2-40B4-BE49-F238E27FC236}">
                  <a16:creationId xmlns:a16="http://schemas.microsoft.com/office/drawing/2014/main" id="{B1A139CB-8C9F-44CD-AD3D-19CC8D3948A1}"/>
                </a:ext>
              </a:extLst>
            </p:cNvPr>
            <p:cNvSpPr/>
            <p:nvPr userDrawn="1"/>
          </p:nvSpPr>
          <p:spPr>
            <a:xfrm>
              <a:off x="8451190" y="5686997"/>
              <a:ext cx="318368" cy="320103"/>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ysClr val="windowText" lastClr="000000"/>
                  </a:solidFill>
                </a:rPr>
                <a:t>99</a:t>
              </a:r>
            </a:p>
            <a:p>
              <a:pPr algn="ctr">
                <a:lnSpc>
                  <a:spcPct val="90000"/>
                </a:lnSpc>
              </a:pPr>
              <a:r>
                <a:rPr lang="en-GB" sz="700">
                  <a:solidFill>
                    <a:sysClr val="windowText" lastClr="000000"/>
                  </a:solidFill>
                </a:rPr>
                <a:t>235</a:t>
              </a:r>
            </a:p>
            <a:p>
              <a:pPr algn="ctr">
                <a:lnSpc>
                  <a:spcPct val="90000"/>
                </a:lnSpc>
              </a:pPr>
              <a:r>
                <a:rPr lang="en-GB" sz="700">
                  <a:solidFill>
                    <a:sysClr val="windowText" lastClr="000000"/>
                  </a:solidFill>
                </a:rPr>
                <a:t>218</a:t>
              </a:r>
              <a:endParaRPr lang="en-GB" sz="700" dirty="0">
                <a:solidFill>
                  <a:sysClr val="windowText" lastClr="000000"/>
                </a:solidFill>
              </a:endParaRPr>
            </a:p>
          </p:txBody>
        </p:sp>
        <p:sp>
          <p:nvSpPr>
            <p:cNvPr id="94" name="Rectangle 93">
              <a:extLst>
                <a:ext uri="{FF2B5EF4-FFF2-40B4-BE49-F238E27FC236}">
                  <a16:creationId xmlns:a16="http://schemas.microsoft.com/office/drawing/2014/main" id="{A6A28226-9A3E-4DF4-A814-1F5BE4A18360}"/>
                </a:ext>
              </a:extLst>
            </p:cNvPr>
            <p:cNvSpPr/>
            <p:nvPr userDrawn="1"/>
          </p:nvSpPr>
          <p:spPr>
            <a:xfrm>
              <a:off x="6482075" y="5261186"/>
              <a:ext cx="318368" cy="320103"/>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chemeClr val="bg1"/>
                  </a:solidFill>
                </a:rPr>
                <a:t>0</a:t>
              </a:r>
            </a:p>
            <a:p>
              <a:pPr algn="ctr">
                <a:lnSpc>
                  <a:spcPct val="90000"/>
                </a:lnSpc>
              </a:pPr>
              <a:r>
                <a:rPr lang="en-GB" sz="700">
                  <a:solidFill>
                    <a:schemeClr val="bg1"/>
                  </a:solidFill>
                </a:rPr>
                <a:t>184</a:t>
              </a:r>
            </a:p>
            <a:p>
              <a:pPr algn="ctr">
                <a:lnSpc>
                  <a:spcPct val="90000"/>
                </a:lnSpc>
              </a:pPr>
              <a:r>
                <a:rPr lang="en-GB" sz="700">
                  <a:solidFill>
                    <a:schemeClr val="bg1"/>
                  </a:solidFill>
                </a:rPr>
                <a:t>245</a:t>
              </a:r>
              <a:endParaRPr lang="en-GB" sz="700" dirty="0">
                <a:solidFill>
                  <a:schemeClr val="bg1"/>
                </a:solidFill>
              </a:endParaRPr>
            </a:p>
          </p:txBody>
        </p:sp>
        <p:sp>
          <p:nvSpPr>
            <p:cNvPr id="95" name="Rectangle 94">
              <a:extLst>
                <a:ext uri="{FF2B5EF4-FFF2-40B4-BE49-F238E27FC236}">
                  <a16:creationId xmlns:a16="http://schemas.microsoft.com/office/drawing/2014/main" id="{21C44B0D-C09B-4486-995E-6FCC691F6CF2}"/>
                </a:ext>
              </a:extLst>
            </p:cNvPr>
            <p:cNvSpPr/>
            <p:nvPr userDrawn="1"/>
          </p:nvSpPr>
          <p:spPr>
            <a:xfrm>
              <a:off x="8057367" y="5686997"/>
              <a:ext cx="318368" cy="320103"/>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chemeClr val="bg1"/>
                  </a:solidFill>
                </a:rPr>
                <a:t>81</a:t>
              </a:r>
            </a:p>
            <a:p>
              <a:pPr algn="ctr">
                <a:lnSpc>
                  <a:spcPct val="90000"/>
                </a:lnSpc>
              </a:pPr>
              <a:r>
                <a:rPr lang="en-GB" sz="700">
                  <a:solidFill>
                    <a:schemeClr val="bg1"/>
                  </a:solidFill>
                </a:rPr>
                <a:t>13</a:t>
              </a:r>
            </a:p>
            <a:p>
              <a:pPr algn="ctr">
                <a:lnSpc>
                  <a:spcPct val="90000"/>
                </a:lnSpc>
              </a:pPr>
              <a:r>
                <a:rPr lang="en-GB" sz="700">
                  <a:solidFill>
                    <a:schemeClr val="bg1"/>
                  </a:solidFill>
                </a:rPr>
                <a:t>188</a:t>
              </a:r>
              <a:endParaRPr lang="en-GB" sz="700" dirty="0">
                <a:solidFill>
                  <a:schemeClr val="bg1"/>
                </a:solidFill>
              </a:endParaRPr>
            </a:p>
          </p:txBody>
        </p:sp>
        <p:sp>
          <p:nvSpPr>
            <p:cNvPr id="96" name="Rectangle 95">
              <a:extLst>
                <a:ext uri="{FF2B5EF4-FFF2-40B4-BE49-F238E27FC236}">
                  <a16:creationId xmlns:a16="http://schemas.microsoft.com/office/drawing/2014/main" id="{24B14724-2B96-4A69-984B-74A5856F63C4}"/>
                </a:ext>
              </a:extLst>
            </p:cNvPr>
            <p:cNvSpPr/>
            <p:nvPr userDrawn="1"/>
          </p:nvSpPr>
          <p:spPr>
            <a:xfrm>
              <a:off x="8451190" y="5261186"/>
              <a:ext cx="318368" cy="320103"/>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chemeClr val="bg1"/>
                  </a:solidFill>
                </a:rPr>
                <a:t>9</a:t>
              </a:r>
            </a:p>
            <a:p>
              <a:pPr algn="ctr">
                <a:lnSpc>
                  <a:spcPct val="90000"/>
                </a:lnSpc>
              </a:pPr>
              <a:r>
                <a:rPr lang="en-GB" sz="700">
                  <a:solidFill>
                    <a:schemeClr val="bg1"/>
                  </a:solidFill>
                </a:rPr>
                <a:t>142</a:t>
              </a:r>
            </a:p>
            <a:p>
              <a:pPr algn="ctr">
                <a:lnSpc>
                  <a:spcPct val="90000"/>
                </a:lnSpc>
              </a:pPr>
              <a:r>
                <a:rPr lang="en-GB" sz="700">
                  <a:solidFill>
                    <a:schemeClr val="bg1"/>
                  </a:solidFill>
                </a:rPr>
                <a:t>126</a:t>
              </a:r>
              <a:endParaRPr lang="en-GB" sz="700" dirty="0">
                <a:solidFill>
                  <a:schemeClr val="bg1"/>
                </a:solidFill>
              </a:endParaRPr>
            </a:p>
          </p:txBody>
        </p:sp>
        <p:sp>
          <p:nvSpPr>
            <p:cNvPr id="97" name="Rectangle 96">
              <a:extLst>
                <a:ext uri="{FF2B5EF4-FFF2-40B4-BE49-F238E27FC236}">
                  <a16:creationId xmlns:a16="http://schemas.microsoft.com/office/drawing/2014/main" id="{25A56029-E17B-4898-871B-11FD8F48CAF6}"/>
                </a:ext>
              </a:extLst>
            </p:cNvPr>
            <p:cNvSpPr/>
            <p:nvPr userDrawn="1"/>
          </p:nvSpPr>
          <p:spPr>
            <a:xfrm>
              <a:off x="7663544" y="5686997"/>
              <a:ext cx="318368" cy="320103"/>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chemeClr val="bg1"/>
                  </a:solidFill>
                </a:rPr>
                <a:t>102</a:t>
              </a:r>
            </a:p>
            <a:p>
              <a:pPr algn="ctr">
                <a:lnSpc>
                  <a:spcPct val="90000"/>
                </a:lnSpc>
              </a:pPr>
              <a:r>
                <a:rPr lang="en-GB" sz="700">
                  <a:solidFill>
                    <a:schemeClr val="bg1"/>
                  </a:solidFill>
                </a:rPr>
                <a:t>102</a:t>
              </a:r>
            </a:p>
            <a:p>
              <a:pPr algn="ctr">
                <a:lnSpc>
                  <a:spcPct val="90000"/>
                </a:lnSpc>
              </a:pPr>
              <a:r>
                <a:rPr lang="en-GB" sz="700">
                  <a:solidFill>
                    <a:schemeClr val="bg1"/>
                  </a:solidFill>
                </a:rPr>
                <a:t>102</a:t>
              </a:r>
              <a:endParaRPr lang="en-GB" sz="700" dirty="0">
                <a:solidFill>
                  <a:schemeClr val="bg1"/>
                </a:solidFill>
              </a:endParaRPr>
            </a:p>
          </p:txBody>
        </p:sp>
        <p:sp>
          <p:nvSpPr>
            <p:cNvPr id="98" name="Rectangle 97">
              <a:extLst>
                <a:ext uri="{FF2B5EF4-FFF2-40B4-BE49-F238E27FC236}">
                  <a16:creationId xmlns:a16="http://schemas.microsoft.com/office/drawing/2014/main" id="{E91353B9-D58F-4CC4-8017-A57DFEF3A5A0}"/>
                </a:ext>
              </a:extLst>
            </p:cNvPr>
            <p:cNvSpPr/>
            <p:nvPr userDrawn="1"/>
          </p:nvSpPr>
          <p:spPr>
            <a:xfrm>
              <a:off x="6482075" y="5686997"/>
              <a:ext cx="318368" cy="320103"/>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chemeClr val="bg1"/>
                  </a:solidFill>
                </a:rPr>
                <a:t>171</a:t>
              </a:r>
            </a:p>
            <a:p>
              <a:pPr algn="ctr">
                <a:lnSpc>
                  <a:spcPct val="90000"/>
                </a:lnSpc>
              </a:pPr>
              <a:r>
                <a:rPr lang="en-GB" sz="700">
                  <a:solidFill>
                    <a:schemeClr val="bg1"/>
                  </a:solidFill>
                </a:rPr>
                <a:t>13</a:t>
              </a:r>
            </a:p>
            <a:p>
              <a:pPr algn="ctr">
                <a:lnSpc>
                  <a:spcPct val="90000"/>
                </a:lnSpc>
              </a:pPr>
              <a:r>
                <a:rPr lang="en-GB" sz="700">
                  <a:solidFill>
                    <a:schemeClr val="bg1"/>
                  </a:solidFill>
                </a:rPr>
                <a:t>130</a:t>
              </a:r>
              <a:endParaRPr lang="en-GB" sz="700" dirty="0">
                <a:solidFill>
                  <a:schemeClr val="bg1"/>
                </a:solidFill>
              </a:endParaRPr>
            </a:p>
          </p:txBody>
        </p:sp>
      </p:grpSp>
      <p:grpSp>
        <p:nvGrpSpPr>
          <p:cNvPr id="99" name="Group 98">
            <a:extLst>
              <a:ext uri="{FF2B5EF4-FFF2-40B4-BE49-F238E27FC236}">
                <a16:creationId xmlns:a16="http://schemas.microsoft.com/office/drawing/2014/main" id="{642ECFFB-E253-47C6-9B8B-4847610FA685}"/>
              </a:ext>
            </a:extLst>
          </p:cNvPr>
          <p:cNvGrpSpPr/>
          <p:nvPr userDrawn="1"/>
        </p:nvGrpSpPr>
        <p:grpSpPr>
          <a:xfrm>
            <a:off x="6088251" y="3518778"/>
            <a:ext cx="3030263" cy="852557"/>
            <a:chOff x="5676530" y="3651946"/>
            <a:chExt cx="2681922" cy="852557"/>
          </a:xfrm>
        </p:grpSpPr>
        <p:cxnSp>
          <p:nvCxnSpPr>
            <p:cNvPr id="100" name="Straight Connector 99">
              <a:extLst>
                <a:ext uri="{FF2B5EF4-FFF2-40B4-BE49-F238E27FC236}">
                  <a16:creationId xmlns:a16="http://schemas.microsoft.com/office/drawing/2014/main" id="{88B9AC04-B2BC-4A0F-AB2E-330C8D5D1160}"/>
                </a:ext>
              </a:extLst>
            </p:cNvPr>
            <p:cNvCxnSpPr>
              <a:cxnSpLocks/>
            </p:cNvCxnSpPr>
            <p:nvPr userDrawn="1"/>
          </p:nvCxnSpPr>
          <p:spPr>
            <a:xfrm>
              <a:off x="5676530" y="4504503"/>
              <a:ext cx="2681922"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874DB764-E8F7-423C-B6C3-CB9F7B30F378}"/>
                </a:ext>
              </a:extLst>
            </p:cNvPr>
            <p:cNvCxnSpPr>
              <a:cxnSpLocks/>
            </p:cNvCxnSpPr>
            <p:nvPr userDrawn="1"/>
          </p:nvCxnSpPr>
          <p:spPr>
            <a:xfrm>
              <a:off x="5676530" y="3651946"/>
              <a:ext cx="2681922"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9983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FB3438ED-7D83-4E19-BA74-594DA1B857E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4389" y="313438"/>
            <a:ext cx="786440" cy="316800"/>
          </a:xfrm>
          <a:prstGeom prst="rect">
            <a:avLst/>
          </a:prstGeom>
        </p:spPr>
      </p:pic>
      <p:sp>
        <p:nvSpPr>
          <p:cNvPr id="8" name="Rectangle 7">
            <a:extLst>
              <a:ext uri="{FF2B5EF4-FFF2-40B4-BE49-F238E27FC236}">
                <a16:creationId xmlns:a16="http://schemas.microsoft.com/office/drawing/2014/main" id="{A02F7677-E68A-4B9D-BD77-AED2A937FB01}"/>
              </a:ext>
            </a:extLst>
          </p:cNvPr>
          <p:cNvSpPr>
            <a:spLocks noChangeAspect="1"/>
          </p:cNvSpPr>
          <p:nvPr userDrawn="1"/>
        </p:nvSpPr>
        <p:spPr>
          <a:xfrm>
            <a:off x="4442218" y="313438"/>
            <a:ext cx="3957246" cy="5693662"/>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9" name="Title 1">
            <a:extLst>
              <a:ext uri="{FF2B5EF4-FFF2-40B4-BE49-F238E27FC236}">
                <a16:creationId xmlns:a16="http://schemas.microsoft.com/office/drawing/2014/main" id="{761EF0CE-F7A1-4591-B6CC-532B64630C6A}"/>
              </a:ext>
            </a:extLst>
          </p:cNvPr>
          <p:cNvSpPr>
            <a:spLocks noGrp="1"/>
          </p:cNvSpPr>
          <p:nvPr>
            <p:ph type="ctrTitle" hasCustomPrompt="1"/>
          </p:nvPr>
        </p:nvSpPr>
        <p:spPr>
          <a:xfrm>
            <a:off x="4684267" y="556419"/>
            <a:ext cx="3471421" cy="4140000"/>
          </a:xfrm>
        </p:spPr>
        <p:txBody>
          <a:bodyPr anchor="t" anchorCtr="0"/>
          <a:lstStyle>
            <a:lvl1pPr algn="l">
              <a:defRPr sz="6000" baseline="0">
                <a:solidFill>
                  <a:schemeClr val="bg1"/>
                </a:solidFill>
              </a:defRPr>
            </a:lvl1pPr>
          </a:lstStyle>
          <a:p>
            <a:r>
              <a:rPr lang="en-GB" dirty="0"/>
              <a:t>Title slide text only</a:t>
            </a:r>
            <a:endParaRPr lang="en-US" dirty="0"/>
          </a:p>
        </p:txBody>
      </p:sp>
      <p:sp>
        <p:nvSpPr>
          <p:cNvPr id="10" name="Text Placeholder 3">
            <a:extLst>
              <a:ext uri="{FF2B5EF4-FFF2-40B4-BE49-F238E27FC236}">
                <a16:creationId xmlns:a16="http://schemas.microsoft.com/office/drawing/2014/main" id="{78731660-334C-4303-AC5A-A2D533414C83}"/>
              </a:ext>
            </a:extLst>
          </p:cNvPr>
          <p:cNvSpPr>
            <a:spLocks noGrp="1"/>
          </p:cNvSpPr>
          <p:nvPr>
            <p:ph type="body" sz="quarter" idx="11"/>
          </p:nvPr>
        </p:nvSpPr>
        <p:spPr>
          <a:xfrm>
            <a:off x="4684267" y="4949907"/>
            <a:ext cx="3471421" cy="810000"/>
          </a:xfrm>
        </p:spPr>
        <p:txBody>
          <a:bodyPr anchor="b"/>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87413237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2_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solidFill>
                <a:srgbClr val="000000"/>
              </a:solidFill>
              <a:sym typeface="Arial" panose="020B0604020202020204" pitchFamily="34" charset="0"/>
            </a:endParaRPr>
          </a:p>
        </p:txBody>
      </p:sp>
      <p:sp>
        <p:nvSpPr>
          <p:cNvPr id="17" name="Freeform 19"/>
          <p:cNvSpPr>
            <a:spLocks noEditPoints="1"/>
          </p:cNvSpPr>
          <p:nvPr userDrawn="1"/>
        </p:nvSpPr>
        <p:spPr bwMode="auto">
          <a:xfrm>
            <a:off x="17160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solidFill>
                <a:srgbClr val="000000"/>
              </a:solidFill>
            </a:endParaRPr>
          </a:p>
        </p:txBody>
      </p:sp>
      <p:sp>
        <p:nvSpPr>
          <p:cNvPr id="16" name="Text Placeholder 2"/>
          <p:cNvSpPr>
            <a:spLocks noGrp="1"/>
          </p:cNvSpPr>
          <p:nvPr>
            <p:ph type="body" sz="quarter" idx="11"/>
          </p:nvPr>
        </p:nvSpPr>
        <p:spPr>
          <a:xfrm>
            <a:off x="1716001" y="5113341"/>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598" indent="0">
              <a:buFontTx/>
              <a:buNone/>
              <a:defRPr sz="900" b="0">
                <a:solidFill>
                  <a:schemeClr val="bg1">
                    <a:lumMod val="65000"/>
                  </a:schemeClr>
                </a:solidFill>
              </a:defRPr>
            </a:lvl4pPr>
            <a:lvl5pPr marL="539997" indent="0">
              <a:buFontTx/>
              <a:buNone/>
              <a:defRPr sz="900" b="0">
                <a:solidFill>
                  <a:schemeClr val="bg1">
                    <a:lumMod val="65000"/>
                  </a:schemeClr>
                </a:solidFill>
              </a:defRPr>
            </a:lvl5pPr>
          </a:lstStyle>
          <a:p>
            <a:pPr lvl="0"/>
            <a:r>
              <a:rPr lang="en-US"/>
              <a:t>Click to edit Master text styles</a:t>
            </a:r>
          </a:p>
          <a:p>
            <a:pPr lvl="1"/>
            <a:r>
              <a:rPr lang="en-US"/>
              <a:t>Second level</a:t>
            </a:r>
          </a:p>
        </p:txBody>
      </p:sp>
      <p:sp>
        <p:nvSpPr>
          <p:cNvPr id="18" name="Text Placeholder 2"/>
          <p:cNvSpPr>
            <a:spLocks noGrp="1"/>
          </p:cNvSpPr>
          <p:nvPr>
            <p:ph type="body" sz="quarter" idx="12"/>
          </p:nvPr>
        </p:nvSpPr>
        <p:spPr>
          <a:xfrm>
            <a:off x="1716001" y="5902325"/>
            <a:ext cx="7375525" cy="119064"/>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598" indent="0">
              <a:buFontTx/>
              <a:buNone/>
              <a:defRPr sz="900" b="0">
                <a:solidFill>
                  <a:schemeClr val="bg1">
                    <a:lumMod val="65000"/>
                  </a:schemeClr>
                </a:solidFill>
              </a:defRPr>
            </a:lvl4pPr>
            <a:lvl5pPr marL="539997" indent="0">
              <a:buFontTx/>
              <a:buNone/>
              <a:defRPr sz="900" b="0">
                <a:solidFill>
                  <a:schemeClr val="bg1">
                    <a:lumMod val="65000"/>
                  </a:schemeClr>
                </a:solidFill>
              </a:defRPr>
            </a:lvl5pPr>
          </a:lstStyle>
          <a:p>
            <a:pPr lvl="0"/>
            <a:r>
              <a:rPr lang="en-US"/>
              <a:t>Click to edit Master text styles</a:t>
            </a:r>
          </a:p>
        </p:txBody>
      </p:sp>
      <p:sp>
        <p:nvSpPr>
          <p:cNvPr id="19" name="Text Placeholder 2"/>
          <p:cNvSpPr>
            <a:spLocks noGrp="1"/>
          </p:cNvSpPr>
          <p:nvPr>
            <p:ph type="body" sz="quarter" idx="13"/>
          </p:nvPr>
        </p:nvSpPr>
        <p:spPr>
          <a:xfrm>
            <a:off x="1716001" y="4313241"/>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598" indent="0">
              <a:buFontTx/>
              <a:buNone/>
              <a:defRPr sz="900" b="0">
                <a:solidFill>
                  <a:schemeClr val="bg1">
                    <a:lumMod val="65000"/>
                  </a:schemeClr>
                </a:solidFill>
              </a:defRPr>
            </a:lvl4pPr>
            <a:lvl5pPr marL="539997" indent="0">
              <a:buFontTx/>
              <a:buNone/>
              <a:defRPr sz="900" b="0">
                <a:solidFill>
                  <a:schemeClr val="bg1">
                    <a:lumMod val="65000"/>
                  </a:schemeClr>
                </a:solidFill>
              </a:defRPr>
            </a:lvl5pPr>
          </a:lstStyle>
          <a:p>
            <a:pPr lvl="0"/>
            <a:r>
              <a:rPr lang="en-US"/>
              <a:t>Click to edit Master text styles</a:t>
            </a:r>
          </a:p>
          <a:p>
            <a:pPr lvl="1"/>
            <a:r>
              <a:rPr lang="en-US"/>
              <a:t>Second level</a:t>
            </a:r>
          </a:p>
        </p:txBody>
      </p:sp>
      <p:sp>
        <p:nvSpPr>
          <p:cNvPr id="20" name="Text Placeholder 2"/>
          <p:cNvSpPr>
            <a:spLocks noGrp="1"/>
          </p:cNvSpPr>
          <p:nvPr>
            <p:ph type="body" sz="quarter" idx="14"/>
          </p:nvPr>
        </p:nvSpPr>
        <p:spPr>
          <a:xfrm>
            <a:off x="1715999"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598" indent="0">
              <a:buFontTx/>
              <a:buNone/>
              <a:defRPr sz="900" b="0">
                <a:solidFill>
                  <a:schemeClr val="bg1">
                    <a:lumMod val="65000"/>
                  </a:schemeClr>
                </a:solidFill>
              </a:defRPr>
            </a:lvl4pPr>
            <a:lvl5pPr marL="539997" indent="0">
              <a:buFontTx/>
              <a:buNone/>
              <a:defRPr sz="900" b="0">
                <a:solidFill>
                  <a:schemeClr val="bg1">
                    <a:lumMod val="65000"/>
                  </a:schemeClr>
                </a:solidFill>
              </a:defRPr>
            </a:lvl5pPr>
          </a:lstStyle>
          <a:p>
            <a:pPr lvl="0"/>
            <a:r>
              <a:rPr lang="en-US"/>
              <a:t>Click to edit Master text styles</a:t>
            </a:r>
          </a:p>
        </p:txBody>
      </p:sp>
      <p:sp>
        <p:nvSpPr>
          <p:cNvPr id="21" name="Text Placeholder 2"/>
          <p:cNvSpPr>
            <a:spLocks noGrp="1"/>
          </p:cNvSpPr>
          <p:nvPr>
            <p:ph type="body" sz="quarter" idx="15"/>
          </p:nvPr>
        </p:nvSpPr>
        <p:spPr>
          <a:xfrm>
            <a:off x="4775338"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598" indent="0">
              <a:buFontTx/>
              <a:buNone/>
              <a:defRPr sz="900" b="0">
                <a:solidFill>
                  <a:schemeClr val="bg1">
                    <a:lumMod val="65000"/>
                  </a:schemeClr>
                </a:solidFill>
              </a:defRPr>
            </a:lvl4pPr>
            <a:lvl5pPr marL="539997" indent="0">
              <a:buFontTx/>
              <a:buNone/>
              <a:defRPr sz="900" b="0">
                <a:solidFill>
                  <a:schemeClr val="bg1">
                    <a:lumMod val="65000"/>
                  </a:schemeClr>
                </a:solidFill>
              </a:defRPr>
            </a:lvl5pPr>
          </a:lstStyle>
          <a:p>
            <a:pPr lvl="0"/>
            <a:r>
              <a:rPr lang="en-US"/>
              <a:t>Click to edit Master text styles</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75339" y="3442557"/>
            <a:ext cx="1325883" cy="381001"/>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16000" y="3442555"/>
            <a:ext cx="2523749" cy="384049"/>
          </a:xfrm>
          <a:prstGeom prst="rect">
            <a:avLst/>
          </a:prstGeom>
        </p:spPr>
      </p:pic>
      <p:sp>
        <p:nvSpPr>
          <p:cNvPr id="11" name="TextBox 10"/>
          <p:cNvSpPr txBox="1"/>
          <p:nvPr userDrawn="1"/>
        </p:nvSpPr>
        <p:spPr>
          <a:xfrm>
            <a:off x="1828800" y="6687744"/>
            <a:ext cx="5934075" cy="122633"/>
          </a:xfrm>
          <a:prstGeom prst="rect">
            <a:avLst/>
          </a:prstGeom>
          <a:noFill/>
        </p:spPr>
        <p:txBody>
          <a:bodyPr wrap="square" lIns="0" tIns="0" rIns="0" bIns="0" rtlCol="0">
            <a:noAutofit/>
          </a:bodyPr>
          <a:lstStyle/>
          <a:p>
            <a:pPr algn="ctr">
              <a:defRPr/>
            </a:pPr>
            <a:r>
              <a:rPr lang="en-GB" sz="600" b="1" dirty="0">
                <a:solidFill>
                  <a:srgbClr val="000000"/>
                </a:solidFill>
              </a:rPr>
              <a:t>Document Classification: KPMG Confidential</a:t>
            </a:r>
          </a:p>
        </p:txBody>
      </p:sp>
    </p:spTree>
    <p:extLst>
      <p:ext uri="{BB962C8B-B14F-4D97-AF65-F5344CB8AC3E}">
        <p14:creationId xmlns:p14="http://schemas.microsoft.com/office/powerpoint/2010/main" val="26531985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2_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p:cNvSpPr>
          <p:nvPr userDrawn="1"/>
        </p:nvSpPr>
        <p:spPr>
          <a:xfrm>
            <a:off x="492125" y="971550"/>
            <a:ext cx="5761782" cy="4925962"/>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728875" y="2398603"/>
            <a:ext cx="4852275" cy="2367199"/>
          </a:xfrm>
          <a:noFill/>
        </p:spPr>
        <p:txBody>
          <a:bodyPr lIns="0" tIns="0" rIns="0" bIns="0" anchor="t" anchorCtr="0"/>
          <a:lstStyle>
            <a:lvl1pPr algn="l">
              <a:defRPr sz="8000" baseline="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728875" y="5046395"/>
            <a:ext cx="4852275" cy="508088"/>
          </a:xfrm>
        </p:spPr>
        <p:txBody>
          <a:bodyPr wrap="square" anchor="b">
            <a:spAutoFit/>
          </a:bodyPr>
          <a:lstStyle>
            <a:lvl1pPr>
              <a:defRPr sz="1401">
                <a:solidFill>
                  <a:schemeClr val="bg1"/>
                </a:solidFill>
              </a:defRPr>
            </a:lvl1pPr>
            <a:lvl2pPr>
              <a:defRPr sz="1401">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728878" y="1140071"/>
            <a:ext cx="879673" cy="812658"/>
          </a:xfrm>
        </p:spPr>
        <p:txBody>
          <a:bodyPr>
            <a:spAutoFit/>
          </a:bodyPr>
          <a:lstStyle>
            <a:lvl1pPr>
              <a:lnSpc>
                <a:spcPct val="80000"/>
              </a:lnSpc>
              <a:defRPr lang="en-US" sz="6601" kern="1200" baseline="0" dirty="0" smtClean="0">
                <a:solidFill>
                  <a:schemeClr val="bg1"/>
                </a:solidFill>
                <a:latin typeface="+mj-lt"/>
                <a:ea typeface="+mj-ea"/>
                <a:cs typeface="+mj-cs"/>
              </a:defRPr>
            </a:lvl1pPr>
          </a:lstStyle>
          <a:p>
            <a:pPr lvl="0"/>
            <a:r>
              <a:rPr lang="en-US"/>
              <a:t>00</a:t>
            </a:r>
          </a:p>
        </p:txBody>
      </p:sp>
    </p:spTree>
    <p:extLst>
      <p:ext uri="{BB962C8B-B14F-4D97-AF65-F5344CB8AC3E}">
        <p14:creationId xmlns:p14="http://schemas.microsoft.com/office/powerpoint/2010/main" val="238260698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_KPMG Blue">
    <p:bg>
      <p:bgPr>
        <a:solidFill>
          <a:schemeClr val="accent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96C774-8B31-4EC8-BF6C-ACF71C2F0C15}"/>
              </a:ext>
            </a:extLst>
          </p:cNvPr>
          <p:cNvSpPr>
            <a:spLocks noChangeAspect="1"/>
          </p:cNvSpPr>
          <p:nvPr userDrawn="1"/>
        </p:nvSpPr>
        <p:spPr>
          <a:xfrm>
            <a:off x="492125" y="1485250"/>
            <a:ext cx="5142114" cy="439618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2" name="Title 1"/>
          <p:cNvSpPr>
            <a:spLocks noGrp="1"/>
          </p:cNvSpPr>
          <p:nvPr>
            <p:ph type="ctrTitle" hasCustomPrompt="1"/>
          </p:nvPr>
        </p:nvSpPr>
        <p:spPr>
          <a:xfrm>
            <a:off x="716672" y="1764699"/>
            <a:ext cx="4684860" cy="2903488"/>
          </a:xfrm>
          <a:noFill/>
          <a:ln w="3175">
            <a:noFill/>
            <a:prstDash val="lgDash"/>
          </a:ln>
        </p:spPr>
        <p:txBody>
          <a:bodyPr lIns="0" tIns="0" rIns="0" bIns="0" anchor="t" anchorCtr="0">
            <a:noAutofit/>
          </a:bodyPr>
          <a:lstStyle>
            <a:lvl1pPr algn="l">
              <a:defRPr sz="6601" baseline="0">
                <a:solidFill>
                  <a:schemeClr val="bg1"/>
                </a:solidFill>
              </a:defRPr>
            </a:lvl1pPr>
          </a:lstStyle>
          <a:p>
            <a:r>
              <a:rPr lang="en-GB"/>
              <a:t>Title slide text only</a:t>
            </a:r>
            <a:endParaRPr lang="en-US"/>
          </a:p>
        </p:txBody>
      </p:sp>
      <p:sp>
        <p:nvSpPr>
          <p:cNvPr id="6" name="Text Placeholder 3"/>
          <p:cNvSpPr>
            <a:spLocks noGrp="1"/>
          </p:cNvSpPr>
          <p:nvPr>
            <p:ph type="body" sz="quarter" idx="11"/>
          </p:nvPr>
        </p:nvSpPr>
        <p:spPr>
          <a:xfrm>
            <a:off x="716672" y="4752153"/>
            <a:ext cx="4684860" cy="816606"/>
          </a:xfrm>
          <a:ln w="3175">
            <a:noFill/>
            <a:prstDash val="lgDash"/>
          </a:ln>
        </p:spPr>
        <p:txBody>
          <a:bodyPr wrap="square" anchor="b">
            <a:noAutofit/>
          </a:bodyPr>
          <a:lstStyle>
            <a:lvl1pPr>
              <a:defRPr sz="1401">
                <a:solidFill>
                  <a:schemeClr val="bg1"/>
                </a:solidFill>
              </a:defRPr>
            </a:lvl1pPr>
            <a:lvl2pPr>
              <a:defRPr sz="1401">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8" name="Freeform 19">
            <a:extLst>
              <a:ext uri="{FF2B5EF4-FFF2-40B4-BE49-F238E27FC236}">
                <a16:creationId xmlns:a16="http://schemas.microsoft.com/office/drawing/2014/main" id="{41E44736-CEDA-4BD7-BC7F-57D33A57FADB}"/>
              </a:ext>
            </a:extLst>
          </p:cNvPr>
          <p:cNvSpPr>
            <a:spLocks noChangeAspect="1" noEditPoints="1"/>
          </p:cNvSpPr>
          <p:nvPr userDrawn="1"/>
        </p:nvSpPr>
        <p:spPr bwMode="auto">
          <a:xfrm>
            <a:off x="492126" y="371313"/>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1" rIns="91440" bIns="45721" numCol="1" anchor="t" anchorCtr="0" compatLnSpc="1">
            <a:prstTxWarp prst="textNoShape">
              <a:avLst/>
            </a:prstTxWarp>
          </a:bodyPr>
          <a:lstStyle/>
          <a:p>
            <a:endParaRPr lang="en-GB" sz="1802" dirty="0"/>
          </a:p>
        </p:txBody>
      </p:sp>
    </p:spTree>
    <p:extLst>
      <p:ext uri="{BB962C8B-B14F-4D97-AF65-F5344CB8AC3E}">
        <p14:creationId xmlns:p14="http://schemas.microsoft.com/office/powerpoint/2010/main" val="1887638763"/>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33821-7F6E-47FF-89CD-D057DAFB6B1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4359005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92834" y="1330126"/>
            <a:ext cx="8917866" cy="4689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8CCFC99C-7410-4D22-BA8D-48877FCFB6C0}"/>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6956261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p:cNvSpPr>
          <p:nvPr userDrawn="1"/>
        </p:nvSpPr>
        <p:spPr>
          <a:xfrm>
            <a:off x="492125" y="971550"/>
            <a:ext cx="5761782" cy="4925962"/>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728875" y="2398603"/>
            <a:ext cx="4852275" cy="2367199"/>
          </a:xfrm>
          <a:noFill/>
        </p:spPr>
        <p:txBody>
          <a:bodyPr lIns="0" tIns="0" rIns="0" bIns="0" anchor="t" anchorCtr="0"/>
          <a:lstStyle>
            <a:lvl1pPr algn="l">
              <a:defRPr sz="8000" baseline="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728875" y="5046395"/>
            <a:ext cx="4852275" cy="508088"/>
          </a:xfrm>
        </p:spPr>
        <p:txBody>
          <a:bodyPr wrap="square" anchor="b">
            <a:spAutoFit/>
          </a:bodyPr>
          <a:lstStyle>
            <a:lvl1pPr>
              <a:defRPr sz="1401">
                <a:solidFill>
                  <a:schemeClr val="bg1"/>
                </a:solidFill>
              </a:defRPr>
            </a:lvl1pPr>
            <a:lvl2pPr>
              <a:defRPr sz="1401">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728878" y="1140071"/>
            <a:ext cx="879673" cy="812658"/>
          </a:xfrm>
        </p:spPr>
        <p:txBody>
          <a:bodyPr>
            <a:spAutoFit/>
          </a:bodyPr>
          <a:lstStyle>
            <a:lvl1pPr>
              <a:lnSpc>
                <a:spcPct val="80000"/>
              </a:lnSpc>
              <a:defRPr lang="en-US" sz="6601" kern="1200" baseline="0" dirty="0" smtClean="0">
                <a:solidFill>
                  <a:schemeClr val="bg1"/>
                </a:solidFill>
                <a:latin typeface="+mj-lt"/>
                <a:ea typeface="+mj-ea"/>
                <a:cs typeface="+mj-cs"/>
              </a:defRPr>
            </a:lvl1pPr>
          </a:lstStyle>
          <a:p>
            <a:pPr lvl="0"/>
            <a:r>
              <a:rPr lang="en-US"/>
              <a:t>00</a:t>
            </a:r>
          </a:p>
        </p:txBody>
      </p:sp>
    </p:spTree>
    <p:extLst>
      <p:ext uri="{BB962C8B-B14F-4D97-AF65-F5344CB8AC3E}">
        <p14:creationId xmlns:p14="http://schemas.microsoft.com/office/powerpoint/2010/main" val="26066849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gradFill flip="none" rotWithShape="1">
          <a:gsLst>
            <a:gs pos="0">
              <a:schemeClr val="accent5"/>
            </a:gs>
            <a:gs pos="100000">
              <a:schemeClr val="accent1"/>
            </a:gs>
          </a:gsLst>
          <a:lin ang="0" scaled="0"/>
          <a:tileRect/>
        </a:gra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AF31653-DA95-4567-9106-71E1E49BA627}"/>
              </a:ext>
            </a:extLst>
          </p:cNvPr>
          <p:cNvSpPr>
            <a:spLocks/>
          </p:cNvSpPr>
          <p:nvPr userDrawn="1"/>
        </p:nvSpPr>
        <p:spPr>
          <a:xfrm>
            <a:off x="492125" y="971550"/>
            <a:ext cx="5761782" cy="4925962"/>
          </a:xfrm>
          <a:prstGeom prst="rect">
            <a:avLst/>
          </a:prstGeom>
          <a:gradFill>
            <a:gsLst>
              <a:gs pos="100000">
                <a:srgbClr val="ACEAFF"/>
              </a:gs>
              <a:gs pos="0">
                <a:schemeClr val="accent4"/>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60" name="Text Placeholder 3">
            <a:extLst>
              <a:ext uri="{FF2B5EF4-FFF2-40B4-BE49-F238E27FC236}">
                <a16:creationId xmlns:a16="http://schemas.microsoft.com/office/drawing/2014/main" id="{2925CE2F-8945-49DE-BCC2-8BCACF480E4F}"/>
              </a:ext>
            </a:extLst>
          </p:cNvPr>
          <p:cNvSpPr>
            <a:spLocks noGrp="1"/>
          </p:cNvSpPr>
          <p:nvPr>
            <p:ph type="body" sz="quarter" idx="13"/>
          </p:nvPr>
        </p:nvSpPr>
        <p:spPr>
          <a:xfrm>
            <a:off x="728874" y="5046395"/>
            <a:ext cx="4267575" cy="508088"/>
          </a:xfrm>
        </p:spPr>
        <p:txBody>
          <a:bodyPr wrap="square" anchor="b">
            <a:spAutoFit/>
          </a:bodyPr>
          <a:lstStyle>
            <a:lvl1pPr>
              <a:defRPr sz="1401">
                <a:solidFill>
                  <a:schemeClr val="accent2"/>
                </a:solidFill>
              </a:defRPr>
            </a:lvl1pPr>
            <a:lvl2pPr>
              <a:defRPr sz="1401">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61" name="Text Placeholder 3">
            <a:extLst>
              <a:ext uri="{FF2B5EF4-FFF2-40B4-BE49-F238E27FC236}">
                <a16:creationId xmlns:a16="http://schemas.microsoft.com/office/drawing/2014/main" id="{C346F2F1-AF73-4284-8702-745152AF5399}"/>
              </a:ext>
            </a:extLst>
          </p:cNvPr>
          <p:cNvSpPr>
            <a:spLocks noGrp="1"/>
          </p:cNvSpPr>
          <p:nvPr>
            <p:ph type="body" sz="quarter" idx="14" hasCustomPrompt="1"/>
          </p:nvPr>
        </p:nvSpPr>
        <p:spPr>
          <a:xfrm>
            <a:off x="728878" y="1109249"/>
            <a:ext cx="879673" cy="812658"/>
          </a:xfrm>
        </p:spPr>
        <p:txBody>
          <a:bodyPr>
            <a:spAutoFit/>
          </a:bodyPr>
          <a:lstStyle>
            <a:lvl1pPr>
              <a:lnSpc>
                <a:spcPct val="80000"/>
              </a:lnSpc>
              <a:defRPr lang="en-US" sz="6601" kern="1200" baseline="0" dirty="0" smtClean="0">
                <a:solidFill>
                  <a:schemeClr val="accent2"/>
                </a:solidFill>
                <a:latin typeface="+mj-lt"/>
                <a:ea typeface="+mj-ea"/>
                <a:cs typeface="+mj-cs"/>
              </a:defRPr>
            </a:lvl1pPr>
          </a:lstStyle>
          <a:p>
            <a:pPr lvl="0"/>
            <a:r>
              <a:rPr lang="en-US"/>
              <a:t>00</a:t>
            </a: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728874" y="2398603"/>
            <a:ext cx="4267575" cy="2367199"/>
          </a:xfrm>
          <a:noFill/>
        </p:spPr>
        <p:txBody>
          <a:bodyPr lIns="0" tIns="0" rIns="0" bIns="0" anchor="t" anchorCtr="0"/>
          <a:lstStyle>
            <a:lvl1pPr algn="l">
              <a:defRPr sz="8000" baseline="0">
                <a:solidFill>
                  <a:schemeClr val="accent2"/>
                </a:solidFill>
              </a:defRPr>
            </a:lvl1pPr>
          </a:lstStyle>
          <a:p>
            <a:r>
              <a:rPr lang="en-US"/>
              <a:t>Click to edit Master title style</a:t>
            </a:r>
          </a:p>
        </p:txBody>
      </p:sp>
    </p:spTree>
    <p:extLst>
      <p:ext uri="{BB962C8B-B14F-4D97-AF65-F5344CB8AC3E}">
        <p14:creationId xmlns:p14="http://schemas.microsoft.com/office/powerpoint/2010/main" val="34397815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5724-C137-47F3-B441-6C1B9714F578}"/>
              </a:ext>
            </a:extLst>
          </p:cNvPr>
          <p:cNvSpPr>
            <a:spLocks noGrp="1"/>
          </p:cNvSpPr>
          <p:nvPr>
            <p:ph type="title"/>
          </p:nvPr>
        </p:nvSpPr>
        <p:spPr>
          <a:xfrm>
            <a:off x="495300" y="431800"/>
            <a:ext cx="8915400" cy="533400"/>
          </a:xfrm>
          <a:solidFill>
            <a:schemeClr val="bg1"/>
          </a:solidFill>
        </p:spPr>
        <p:txBody>
          <a:bodyPr/>
          <a:lstStyle/>
          <a:p>
            <a:r>
              <a:rPr lang="en-US"/>
              <a:t>Click to edit Master title style</a:t>
            </a:r>
            <a:endParaRPr lang="en-GB"/>
          </a:p>
        </p:txBody>
      </p:sp>
      <p:sp>
        <p:nvSpPr>
          <p:cNvPr id="8" name="Rectangle 7">
            <a:extLst>
              <a:ext uri="{FF2B5EF4-FFF2-40B4-BE49-F238E27FC236}">
                <a16:creationId xmlns:a16="http://schemas.microsoft.com/office/drawing/2014/main" id="{A2309040-9C95-48FE-AA99-4757E8328519}"/>
              </a:ext>
            </a:extLst>
          </p:cNvPr>
          <p:cNvSpPr/>
          <p:nvPr userDrawn="1"/>
        </p:nvSpPr>
        <p:spPr>
          <a:xfrm>
            <a:off x="2431689" y="1732480"/>
            <a:ext cx="682186" cy="411225"/>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118</a:t>
            </a:r>
          </a:p>
          <a:p>
            <a:pPr algn="ctr"/>
            <a:r>
              <a:rPr lang="en-GB" sz="900" dirty="0">
                <a:solidFill>
                  <a:sysClr val="windowText" lastClr="000000"/>
                </a:solidFill>
              </a:rPr>
              <a:t>210</a:t>
            </a:r>
          </a:p>
          <a:p>
            <a:pPr algn="ctr"/>
            <a:r>
              <a:rPr lang="en-GB" sz="900" dirty="0">
                <a:solidFill>
                  <a:sysClr val="windowText" lastClr="000000"/>
                </a:solidFill>
              </a:rPr>
              <a:t>255</a:t>
            </a:r>
          </a:p>
        </p:txBody>
      </p:sp>
      <p:sp>
        <p:nvSpPr>
          <p:cNvPr id="36" name="TextBox 35">
            <a:extLst>
              <a:ext uri="{FF2B5EF4-FFF2-40B4-BE49-F238E27FC236}">
                <a16:creationId xmlns:a16="http://schemas.microsoft.com/office/drawing/2014/main" id="{0A430D78-5EDB-481E-BB6D-67D8689BCE11}"/>
              </a:ext>
            </a:extLst>
          </p:cNvPr>
          <p:cNvSpPr txBox="1"/>
          <p:nvPr userDrawn="1"/>
        </p:nvSpPr>
        <p:spPr>
          <a:xfrm>
            <a:off x="3181898" y="1817279"/>
            <a:ext cx="1018871" cy="237066"/>
          </a:xfrm>
          <a:prstGeom prst="rect">
            <a:avLst/>
          </a:prstGeom>
          <a:noFill/>
        </p:spPr>
        <p:txBody>
          <a:bodyPr wrap="square" lIns="54610" tIns="54610" rIns="54610" bIns="54610" rtlCol="0" anchor="ctr">
            <a:noAutofit/>
          </a:bodyPr>
          <a:lstStyle/>
          <a:p>
            <a:pPr algn="l">
              <a:spcAft>
                <a:spcPts val="601"/>
              </a:spcAft>
            </a:pPr>
            <a:r>
              <a:rPr lang="en-GB" sz="900" dirty="0"/>
              <a:t>Blue</a:t>
            </a:r>
          </a:p>
        </p:txBody>
      </p:sp>
      <p:sp>
        <p:nvSpPr>
          <p:cNvPr id="4" name="Rectangle 3">
            <a:extLst>
              <a:ext uri="{FF2B5EF4-FFF2-40B4-BE49-F238E27FC236}">
                <a16:creationId xmlns:a16="http://schemas.microsoft.com/office/drawing/2014/main" id="{1ACC0FFF-EDF5-49D0-8C1F-A5D5BA3335B9}"/>
              </a:ext>
            </a:extLst>
          </p:cNvPr>
          <p:cNvSpPr/>
          <p:nvPr userDrawn="1"/>
        </p:nvSpPr>
        <p:spPr>
          <a:xfrm>
            <a:off x="507056" y="2246540"/>
            <a:ext cx="682186" cy="411225"/>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30</a:t>
            </a:r>
          </a:p>
          <a:p>
            <a:pPr algn="ctr"/>
            <a:r>
              <a:rPr lang="en-GB" sz="900" dirty="0">
                <a:solidFill>
                  <a:schemeClr val="bg1"/>
                </a:solidFill>
              </a:rPr>
              <a:t>73</a:t>
            </a:r>
          </a:p>
          <a:p>
            <a:pPr algn="ctr"/>
            <a:r>
              <a:rPr lang="en-GB" sz="900" dirty="0">
                <a:solidFill>
                  <a:schemeClr val="bg1"/>
                </a:solidFill>
              </a:rPr>
              <a:t>226</a:t>
            </a:r>
          </a:p>
        </p:txBody>
      </p:sp>
      <p:sp>
        <p:nvSpPr>
          <p:cNvPr id="5" name="Rectangle 4">
            <a:extLst>
              <a:ext uri="{FF2B5EF4-FFF2-40B4-BE49-F238E27FC236}">
                <a16:creationId xmlns:a16="http://schemas.microsoft.com/office/drawing/2014/main" id="{081F4118-D01B-40DD-940F-068338DB15A5}"/>
              </a:ext>
            </a:extLst>
          </p:cNvPr>
          <p:cNvSpPr/>
          <p:nvPr userDrawn="1"/>
        </p:nvSpPr>
        <p:spPr>
          <a:xfrm>
            <a:off x="507056" y="1731973"/>
            <a:ext cx="682186" cy="411225"/>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0</a:t>
            </a:r>
          </a:p>
          <a:p>
            <a:pPr algn="ctr"/>
            <a:r>
              <a:rPr lang="en-GB" sz="900" dirty="0">
                <a:solidFill>
                  <a:schemeClr val="bg1"/>
                </a:solidFill>
              </a:rPr>
              <a:t>51</a:t>
            </a:r>
          </a:p>
          <a:p>
            <a:pPr algn="ctr"/>
            <a:r>
              <a:rPr lang="en-GB" sz="900" dirty="0">
                <a:solidFill>
                  <a:schemeClr val="bg1"/>
                </a:solidFill>
              </a:rPr>
              <a:t>141</a:t>
            </a:r>
          </a:p>
        </p:txBody>
      </p:sp>
      <p:sp>
        <p:nvSpPr>
          <p:cNvPr id="6" name="Rectangle 5">
            <a:extLst>
              <a:ext uri="{FF2B5EF4-FFF2-40B4-BE49-F238E27FC236}">
                <a16:creationId xmlns:a16="http://schemas.microsoft.com/office/drawing/2014/main" id="{4A97C791-7BB0-4AC9-BDE9-68939F34221B}"/>
              </a:ext>
            </a:extLst>
          </p:cNvPr>
          <p:cNvSpPr/>
          <p:nvPr userDrawn="1"/>
        </p:nvSpPr>
        <p:spPr>
          <a:xfrm>
            <a:off x="507056" y="2761101"/>
            <a:ext cx="682186" cy="411225"/>
          </a:xfrm>
          <a:prstGeom prst="rect">
            <a:avLst/>
          </a:prstGeom>
          <a:solidFill>
            <a:srgbClr val="0C233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12</a:t>
            </a:r>
          </a:p>
          <a:p>
            <a:pPr algn="ctr"/>
            <a:r>
              <a:rPr lang="en-GB" sz="900" dirty="0">
                <a:solidFill>
                  <a:schemeClr val="bg1"/>
                </a:solidFill>
              </a:rPr>
              <a:t>35</a:t>
            </a:r>
          </a:p>
          <a:p>
            <a:pPr algn="ctr"/>
            <a:r>
              <a:rPr lang="en-GB" sz="900" dirty="0">
                <a:solidFill>
                  <a:schemeClr val="bg1"/>
                </a:solidFill>
              </a:rPr>
              <a:t>60</a:t>
            </a:r>
          </a:p>
        </p:txBody>
      </p:sp>
      <p:sp>
        <p:nvSpPr>
          <p:cNvPr id="7" name="Rectangle 6">
            <a:extLst>
              <a:ext uri="{FF2B5EF4-FFF2-40B4-BE49-F238E27FC236}">
                <a16:creationId xmlns:a16="http://schemas.microsoft.com/office/drawing/2014/main" id="{C8693543-F502-48B0-9E65-053408E60BF0}"/>
              </a:ext>
            </a:extLst>
          </p:cNvPr>
          <p:cNvSpPr/>
          <p:nvPr userDrawn="1"/>
        </p:nvSpPr>
        <p:spPr>
          <a:xfrm>
            <a:off x="507056" y="3275658"/>
            <a:ext cx="682186" cy="411225"/>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172</a:t>
            </a:r>
          </a:p>
          <a:p>
            <a:pPr algn="ctr"/>
            <a:r>
              <a:rPr lang="en-GB" sz="900" dirty="0">
                <a:solidFill>
                  <a:sysClr val="windowText" lastClr="000000"/>
                </a:solidFill>
              </a:rPr>
              <a:t>234</a:t>
            </a:r>
          </a:p>
          <a:p>
            <a:pPr algn="ctr"/>
            <a:r>
              <a:rPr lang="en-GB" sz="900" dirty="0">
                <a:solidFill>
                  <a:sysClr val="windowText" lastClr="000000"/>
                </a:solidFill>
              </a:rPr>
              <a:t>255</a:t>
            </a:r>
          </a:p>
        </p:txBody>
      </p:sp>
      <p:sp>
        <p:nvSpPr>
          <p:cNvPr id="11" name="TextBox 10">
            <a:extLst>
              <a:ext uri="{FF2B5EF4-FFF2-40B4-BE49-F238E27FC236}">
                <a16:creationId xmlns:a16="http://schemas.microsoft.com/office/drawing/2014/main" id="{A4897B22-3CA8-4621-8A3B-B9D2E3D07988}"/>
              </a:ext>
            </a:extLst>
          </p:cNvPr>
          <p:cNvSpPr txBox="1"/>
          <p:nvPr userDrawn="1"/>
        </p:nvSpPr>
        <p:spPr>
          <a:xfrm>
            <a:off x="495301" y="1330331"/>
            <a:ext cx="1108287" cy="138499"/>
          </a:xfrm>
          <a:prstGeom prst="rect">
            <a:avLst/>
          </a:prstGeom>
          <a:noFill/>
        </p:spPr>
        <p:txBody>
          <a:bodyPr wrap="square" lIns="0" tIns="0" rIns="0" bIns="0" rtlCol="0">
            <a:spAutoFit/>
          </a:bodyPr>
          <a:lstStyle/>
          <a:p>
            <a:pPr algn="l">
              <a:spcAft>
                <a:spcPts val="601"/>
              </a:spcAft>
            </a:pPr>
            <a:r>
              <a:rPr lang="en-US" sz="900" b="1" dirty="0">
                <a:solidFill>
                  <a:sysClr val="windowText" lastClr="000000"/>
                </a:solidFill>
              </a:rPr>
              <a:t>Primary Colors</a:t>
            </a:r>
          </a:p>
        </p:txBody>
      </p:sp>
      <p:sp>
        <p:nvSpPr>
          <p:cNvPr id="20" name="Rectangle 19">
            <a:extLst>
              <a:ext uri="{FF2B5EF4-FFF2-40B4-BE49-F238E27FC236}">
                <a16:creationId xmlns:a16="http://schemas.microsoft.com/office/drawing/2014/main" id="{6453D312-00EF-44B5-9D91-290BE0E19654}"/>
              </a:ext>
            </a:extLst>
          </p:cNvPr>
          <p:cNvSpPr/>
          <p:nvPr userDrawn="1"/>
        </p:nvSpPr>
        <p:spPr>
          <a:xfrm>
            <a:off x="507056" y="3786717"/>
            <a:ext cx="682186" cy="411225"/>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0</a:t>
            </a:r>
          </a:p>
          <a:p>
            <a:pPr algn="ctr"/>
            <a:r>
              <a:rPr lang="en-GB" sz="900" dirty="0">
                <a:solidFill>
                  <a:schemeClr val="bg1"/>
                </a:solidFill>
              </a:rPr>
              <a:t>184</a:t>
            </a:r>
          </a:p>
          <a:p>
            <a:pPr algn="ctr"/>
            <a:r>
              <a:rPr lang="en-GB" sz="900" dirty="0">
                <a:solidFill>
                  <a:schemeClr val="bg1"/>
                </a:solidFill>
              </a:rPr>
              <a:t>245</a:t>
            </a:r>
          </a:p>
        </p:txBody>
      </p:sp>
      <p:sp>
        <p:nvSpPr>
          <p:cNvPr id="21" name="Rectangle 20">
            <a:extLst>
              <a:ext uri="{FF2B5EF4-FFF2-40B4-BE49-F238E27FC236}">
                <a16:creationId xmlns:a16="http://schemas.microsoft.com/office/drawing/2014/main" id="{58D98991-520C-4FD6-8B23-8732995E56B1}"/>
              </a:ext>
            </a:extLst>
          </p:cNvPr>
          <p:cNvSpPr/>
          <p:nvPr userDrawn="1"/>
        </p:nvSpPr>
        <p:spPr>
          <a:xfrm>
            <a:off x="507056" y="4301278"/>
            <a:ext cx="682186" cy="411225"/>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114</a:t>
            </a:r>
          </a:p>
          <a:p>
            <a:pPr algn="ctr"/>
            <a:r>
              <a:rPr lang="en-GB" sz="900" dirty="0">
                <a:solidFill>
                  <a:schemeClr val="bg1"/>
                </a:solidFill>
              </a:rPr>
              <a:t>19</a:t>
            </a:r>
          </a:p>
          <a:p>
            <a:pPr algn="ctr"/>
            <a:r>
              <a:rPr lang="en-GB" sz="900" dirty="0">
                <a:solidFill>
                  <a:schemeClr val="bg1"/>
                </a:solidFill>
              </a:rPr>
              <a:t>234</a:t>
            </a:r>
          </a:p>
        </p:txBody>
      </p:sp>
      <p:sp>
        <p:nvSpPr>
          <p:cNvPr id="22" name="Rectangle 21">
            <a:extLst>
              <a:ext uri="{FF2B5EF4-FFF2-40B4-BE49-F238E27FC236}">
                <a16:creationId xmlns:a16="http://schemas.microsoft.com/office/drawing/2014/main" id="{2FA38B4C-5B80-413E-B283-1F1ADBFD09CD}"/>
              </a:ext>
            </a:extLst>
          </p:cNvPr>
          <p:cNvSpPr/>
          <p:nvPr userDrawn="1"/>
        </p:nvSpPr>
        <p:spPr>
          <a:xfrm>
            <a:off x="507056" y="4809446"/>
            <a:ext cx="682186" cy="411225"/>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253</a:t>
            </a:r>
          </a:p>
          <a:p>
            <a:pPr algn="ctr"/>
            <a:r>
              <a:rPr lang="en-GB" sz="900" dirty="0">
                <a:solidFill>
                  <a:schemeClr val="bg1"/>
                </a:solidFill>
              </a:rPr>
              <a:t>52</a:t>
            </a:r>
          </a:p>
          <a:p>
            <a:pPr algn="ctr"/>
            <a:r>
              <a:rPr lang="en-GB" sz="900" dirty="0">
                <a:solidFill>
                  <a:schemeClr val="bg1"/>
                </a:solidFill>
              </a:rPr>
              <a:t>156</a:t>
            </a:r>
          </a:p>
        </p:txBody>
      </p:sp>
      <p:sp>
        <p:nvSpPr>
          <p:cNvPr id="25" name="TextBox 24">
            <a:extLst>
              <a:ext uri="{FF2B5EF4-FFF2-40B4-BE49-F238E27FC236}">
                <a16:creationId xmlns:a16="http://schemas.microsoft.com/office/drawing/2014/main" id="{6A07E492-5EF0-4085-AA14-90D280B1DF69}"/>
              </a:ext>
            </a:extLst>
          </p:cNvPr>
          <p:cNvSpPr txBox="1"/>
          <p:nvPr userDrawn="1"/>
        </p:nvSpPr>
        <p:spPr>
          <a:xfrm>
            <a:off x="1257266" y="2852903"/>
            <a:ext cx="1018871" cy="237066"/>
          </a:xfrm>
          <a:prstGeom prst="rect">
            <a:avLst/>
          </a:prstGeom>
          <a:noFill/>
        </p:spPr>
        <p:txBody>
          <a:bodyPr wrap="square" lIns="54610" tIns="54610" rIns="54610" bIns="54610" rtlCol="0" anchor="ctr">
            <a:noAutofit/>
          </a:bodyPr>
          <a:lstStyle/>
          <a:p>
            <a:pPr algn="l">
              <a:spcAft>
                <a:spcPts val="601"/>
              </a:spcAft>
            </a:pPr>
            <a:r>
              <a:rPr lang="en-GB" sz="900" dirty="0"/>
              <a:t>Spectrum Blue</a:t>
            </a:r>
          </a:p>
        </p:txBody>
      </p:sp>
      <p:sp>
        <p:nvSpPr>
          <p:cNvPr id="30" name="TextBox 29">
            <a:extLst>
              <a:ext uri="{FF2B5EF4-FFF2-40B4-BE49-F238E27FC236}">
                <a16:creationId xmlns:a16="http://schemas.microsoft.com/office/drawing/2014/main" id="{B28A2D81-3A9C-47D3-8174-874F601607DC}"/>
              </a:ext>
            </a:extLst>
          </p:cNvPr>
          <p:cNvSpPr txBox="1"/>
          <p:nvPr userDrawn="1"/>
        </p:nvSpPr>
        <p:spPr>
          <a:xfrm>
            <a:off x="1257266" y="1830789"/>
            <a:ext cx="1018871" cy="237066"/>
          </a:xfrm>
          <a:prstGeom prst="rect">
            <a:avLst/>
          </a:prstGeom>
          <a:noFill/>
        </p:spPr>
        <p:txBody>
          <a:bodyPr wrap="square" lIns="54610" tIns="54610" rIns="54610" bIns="54610" rtlCol="0" anchor="ctr">
            <a:noAutofit/>
          </a:bodyPr>
          <a:lstStyle/>
          <a:p>
            <a:pPr algn="l">
              <a:spcAft>
                <a:spcPts val="601"/>
              </a:spcAft>
            </a:pPr>
            <a:r>
              <a:rPr lang="en-GB" sz="900" dirty="0"/>
              <a:t>KPMG blue</a:t>
            </a:r>
          </a:p>
        </p:txBody>
      </p:sp>
      <p:sp>
        <p:nvSpPr>
          <p:cNvPr id="33" name="TextBox 32">
            <a:extLst>
              <a:ext uri="{FF2B5EF4-FFF2-40B4-BE49-F238E27FC236}">
                <a16:creationId xmlns:a16="http://schemas.microsoft.com/office/drawing/2014/main" id="{2C791116-D184-4C43-9C1C-30181CDF0E84}"/>
              </a:ext>
            </a:extLst>
          </p:cNvPr>
          <p:cNvSpPr txBox="1"/>
          <p:nvPr userDrawn="1"/>
        </p:nvSpPr>
        <p:spPr>
          <a:xfrm>
            <a:off x="1257266" y="3363960"/>
            <a:ext cx="1018871" cy="237066"/>
          </a:xfrm>
          <a:prstGeom prst="rect">
            <a:avLst/>
          </a:prstGeom>
          <a:noFill/>
        </p:spPr>
        <p:txBody>
          <a:bodyPr wrap="square" lIns="54610" tIns="54610" rIns="54610" bIns="54610" rtlCol="0" anchor="ctr">
            <a:noAutofit/>
          </a:bodyPr>
          <a:lstStyle/>
          <a:p>
            <a:pPr algn="l">
              <a:spcAft>
                <a:spcPts val="601"/>
              </a:spcAft>
            </a:pPr>
            <a:r>
              <a:rPr lang="en-GB" sz="900" dirty="0"/>
              <a:t>Light Blue</a:t>
            </a:r>
          </a:p>
        </p:txBody>
      </p:sp>
      <p:sp>
        <p:nvSpPr>
          <p:cNvPr id="39" name="TextBox 38">
            <a:extLst>
              <a:ext uri="{FF2B5EF4-FFF2-40B4-BE49-F238E27FC236}">
                <a16:creationId xmlns:a16="http://schemas.microsoft.com/office/drawing/2014/main" id="{E42EE987-0425-4CD8-B75D-E3E8F8C2096D}"/>
              </a:ext>
            </a:extLst>
          </p:cNvPr>
          <p:cNvSpPr txBox="1"/>
          <p:nvPr userDrawn="1"/>
        </p:nvSpPr>
        <p:spPr>
          <a:xfrm>
            <a:off x="1257266" y="2341846"/>
            <a:ext cx="1018871" cy="237066"/>
          </a:xfrm>
          <a:prstGeom prst="rect">
            <a:avLst/>
          </a:prstGeom>
          <a:noFill/>
        </p:spPr>
        <p:txBody>
          <a:bodyPr wrap="square" lIns="54610" tIns="54610" rIns="54610" bIns="54610" rtlCol="0" anchor="ctr">
            <a:noAutofit/>
          </a:bodyPr>
          <a:lstStyle/>
          <a:p>
            <a:pPr algn="l">
              <a:spcAft>
                <a:spcPts val="601"/>
              </a:spcAft>
            </a:pPr>
            <a:r>
              <a:rPr lang="en-GB" sz="900" dirty="0"/>
              <a:t>Cobalt Blue</a:t>
            </a:r>
          </a:p>
        </p:txBody>
      </p:sp>
      <p:sp>
        <p:nvSpPr>
          <p:cNvPr id="45" name="TextBox 44">
            <a:extLst>
              <a:ext uri="{FF2B5EF4-FFF2-40B4-BE49-F238E27FC236}">
                <a16:creationId xmlns:a16="http://schemas.microsoft.com/office/drawing/2014/main" id="{1B01B4DF-404A-4544-B313-2720FCBDD0B4}"/>
              </a:ext>
            </a:extLst>
          </p:cNvPr>
          <p:cNvSpPr txBox="1"/>
          <p:nvPr userDrawn="1"/>
        </p:nvSpPr>
        <p:spPr>
          <a:xfrm>
            <a:off x="1257266" y="3874401"/>
            <a:ext cx="1018871" cy="237066"/>
          </a:xfrm>
          <a:prstGeom prst="rect">
            <a:avLst/>
          </a:prstGeom>
          <a:noFill/>
        </p:spPr>
        <p:txBody>
          <a:bodyPr wrap="square" lIns="54610" tIns="54610" rIns="54610" bIns="54610" rtlCol="0" anchor="ctr">
            <a:noAutofit/>
          </a:bodyPr>
          <a:lstStyle/>
          <a:p>
            <a:pPr algn="l">
              <a:spcAft>
                <a:spcPts val="601"/>
              </a:spcAft>
            </a:pPr>
            <a:r>
              <a:rPr lang="en-GB" sz="900" dirty="0"/>
              <a:t>Pacific Blue</a:t>
            </a:r>
          </a:p>
        </p:txBody>
      </p:sp>
      <p:sp>
        <p:nvSpPr>
          <p:cNvPr id="48" name="TextBox 47">
            <a:extLst>
              <a:ext uri="{FF2B5EF4-FFF2-40B4-BE49-F238E27FC236}">
                <a16:creationId xmlns:a16="http://schemas.microsoft.com/office/drawing/2014/main" id="{96DFA940-4699-43CF-A21A-AE4227704697}"/>
              </a:ext>
            </a:extLst>
          </p:cNvPr>
          <p:cNvSpPr txBox="1"/>
          <p:nvPr userDrawn="1"/>
        </p:nvSpPr>
        <p:spPr>
          <a:xfrm>
            <a:off x="1257266" y="4385458"/>
            <a:ext cx="1018871" cy="237066"/>
          </a:xfrm>
          <a:prstGeom prst="rect">
            <a:avLst/>
          </a:prstGeom>
          <a:noFill/>
        </p:spPr>
        <p:txBody>
          <a:bodyPr wrap="square" lIns="54610" tIns="54610" rIns="54610" bIns="54610" rtlCol="0" anchor="ctr">
            <a:noAutofit/>
          </a:bodyPr>
          <a:lstStyle/>
          <a:p>
            <a:pPr algn="l">
              <a:spcAft>
                <a:spcPts val="601"/>
              </a:spcAft>
            </a:pPr>
            <a:r>
              <a:rPr lang="en-GB" sz="900" dirty="0"/>
              <a:t>Purple</a:t>
            </a:r>
          </a:p>
        </p:txBody>
      </p:sp>
      <p:sp>
        <p:nvSpPr>
          <p:cNvPr id="51" name="TextBox 50">
            <a:extLst>
              <a:ext uri="{FF2B5EF4-FFF2-40B4-BE49-F238E27FC236}">
                <a16:creationId xmlns:a16="http://schemas.microsoft.com/office/drawing/2014/main" id="{49A40265-6498-4E16-877D-6BC9A8CE7DCA}"/>
              </a:ext>
            </a:extLst>
          </p:cNvPr>
          <p:cNvSpPr txBox="1"/>
          <p:nvPr userDrawn="1"/>
        </p:nvSpPr>
        <p:spPr>
          <a:xfrm>
            <a:off x="1257266" y="4896518"/>
            <a:ext cx="1018871" cy="237066"/>
          </a:xfrm>
          <a:prstGeom prst="rect">
            <a:avLst/>
          </a:prstGeom>
          <a:noFill/>
        </p:spPr>
        <p:txBody>
          <a:bodyPr wrap="square" lIns="54610" tIns="54610" rIns="54610" bIns="54610" rtlCol="0" anchor="ctr">
            <a:noAutofit/>
          </a:bodyPr>
          <a:lstStyle/>
          <a:p>
            <a:pPr algn="l">
              <a:spcAft>
                <a:spcPts val="601"/>
              </a:spcAft>
            </a:pPr>
            <a:r>
              <a:rPr lang="en-GB" sz="900" dirty="0"/>
              <a:t>Pink</a:t>
            </a:r>
          </a:p>
        </p:txBody>
      </p:sp>
      <p:sp>
        <p:nvSpPr>
          <p:cNvPr id="9" name="Rectangle 8">
            <a:extLst>
              <a:ext uri="{FF2B5EF4-FFF2-40B4-BE49-F238E27FC236}">
                <a16:creationId xmlns:a16="http://schemas.microsoft.com/office/drawing/2014/main" id="{A4B6D9AD-8E94-4A62-B92C-C973F5486E37}"/>
              </a:ext>
            </a:extLst>
          </p:cNvPr>
          <p:cNvSpPr/>
          <p:nvPr userDrawn="1"/>
        </p:nvSpPr>
        <p:spPr>
          <a:xfrm>
            <a:off x="2437210" y="2243035"/>
            <a:ext cx="682186" cy="411225"/>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81</a:t>
            </a:r>
          </a:p>
          <a:p>
            <a:pPr algn="ctr"/>
            <a:r>
              <a:rPr lang="en-GB" sz="900" dirty="0">
                <a:solidFill>
                  <a:schemeClr val="bg1"/>
                </a:solidFill>
              </a:rPr>
              <a:t>13</a:t>
            </a:r>
          </a:p>
          <a:p>
            <a:pPr algn="ctr"/>
            <a:r>
              <a:rPr lang="en-GB" sz="900" dirty="0">
                <a:solidFill>
                  <a:schemeClr val="bg1"/>
                </a:solidFill>
              </a:rPr>
              <a:t>188</a:t>
            </a:r>
          </a:p>
        </p:txBody>
      </p:sp>
      <p:sp>
        <p:nvSpPr>
          <p:cNvPr id="10" name="Rectangle 9">
            <a:extLst>
              <a:ext uri="{FF2B5EF4-FFF2-40B4-BE49-F238E27FC236}">
                <a16:creationId xmlns:a16="http://schemas.microsoft.com/office/drawing/2014/main" id="{5D377AFC-4BDC-44AC-80A6-06A9503B868A}"/>
              </a:ext>
            </a:extLst>
          </p:cNvPr>
          <p:cNvSpPr/>
          <p:nvPr userDrawn="1"/>
        </p:nvSpPr>
        <p:spPr>
          <a:xfrm>
            <a:off x="2437210" y="2757597"/>
            <a:ext cx="682186" cy="411225"/>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180</a:t>
            </a:r>
          </a:p>
          <a:p>
            <a:pPr algn="ctr"/>
            <a:r>
              <a:rPr lang="en-GB" sz="900" dirty="0">
                <a:solidFill>
                  <a:schemeClr val="bg1"/>
                </a:solidFill>
              </a:rPr>
              <a:t>151</a:t>
            </a:r>
          </a:p>
          <a:p>
            <a:pPr algn="ctr"/>
            <a:r>
              <a:rPr lang="en-GB" sz="900" dirty="0">
                <a:solidFill>
                  <a:schemeClr val="bg1"/>
                </a:solidFill>
              </a:rPr>
              <a:t>255</a:t>
            </a:r>
          </a:p>
        </p:txBody>
      </p:sp>
      <p:sp>
        <p:nvSpPr>
          <p:cNvPr id="12" name="TextBox 11">
            <a:extLst>
              <a:ext uri="{FF2B5EF4-FFF2-40B4-BE49-F238E27FC236}">
                <a16:creationId xmlns:a16="http://schemas.microsoft.com/office/drawing/2014/main" id="{8B231EB6-12A0-47AA-88B0-D248845383EA}"/>
              </a:ext>
            </a:extLst>
          </p:cNvPr>
          <p:cNvSpPr txBox="1"/>
          <p:nvPr userDrawn="1"/>
        </p:nvSpPr>
        <p:spPr>
          <a:xfrm>
            <a:off x="2431689" y="1330329"/>
            <a:ext cx="1581408" cy="276999"/>
          </a:xfrm>
          <a:prstGeom prst="rect">
            <a:avLst/>
          </a:prstGeom>
          <a:noFill/>
        </p:spPr>
        <p:txBody>
          <a:bodyPr wrap="square" lIns="0" tIns="0" rIns="0" bIns="0" rtlCol="0">
            <a:spAutoFit/>
          </a:bodyPr>
          <a:lstStyle/>
          <a:p>
            <a:pPr algn="l">
              <a:spcAft>
                <a:spcPts val="601"/>
              </a:spcAft>
            </a:pPr>
            <a:r>
              <a:rPr lang="en-US" sz="900" b="1" dirty="0">
                <a:solidFill>
                  <a:sysClr val="windowText" lastClr="000000"/>
                </a:solidFill>
              </a:rPr>
              <a:t>Accent Colors for Infographics and charts only</a:t>
            </a:r>
          </a:p>
        </p:txBody>
      </p:sp>
      <p:sp>
        <p:nvSpPr>
          <p:cNvPr id="59" name="Rectangle 58">
            <a:extLst>
              <a:ext uri="{FF2B5EF4-FFF2-40B4-BE49-F238E27FC236}">
                <a16:creationId xmlns:a16="http://schemas.microsoft.com/office/drawing/2014/main" id="{8B8F1FC7-CA8A-485A-9440-4EA69DF44F1B}"/>
              </a:ext>
            </a:extLst>
          </p:cNvPr>
          <p:cNvSpPr/>
          <p:nvPr userDrawn="1"/>
        </p:nvSpPr>
        <p:spPr>
          <a:xfrm>
            <a:off x="2437210" y="3272155"/>
            <a:ext cx="682186" cy="411225"/>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171</a:t>
            </a:r>
          </a:p>
          <a:p>
            <a:pPr algn="ctr"/>
            <a:r>
              <a:rPr lang="en-GB" sz="900" dirty="0">
                <a:solidFill>
                  <a:schemeClr val="bg1"/>
                </a:solidFill>
              </a:rPr>
              <a:t>13</a:t>
            </a:r>
          </a:p>
          <a:p>
            <a:pPr algn="ctr"/>
            <a:r>
              <a:rPr lang="en-GB" sz="900" dirty="0">
                <a:solidFill>
                  <a:schemeClr val="bg1"/>
                </a:solidFill>
              </a:rPr>
              <a:t>130</a:t>
            </a:r>
          </a:p>
        </p:txBody>
      </p:sp>
      <p:sp>
        <p:nvSpPr>
          <p:cNvPr id="60" name="Rectangle 59">
            <a:extLst>
              <a:ext uri="{FF2B5EF4-FFF2-40B4-BE49-F238E27FC236}">
                <a16:creationId xmlns:a16="http://schemas.microsoft.com/office/drawing/2014/main" id="{FF4DC1F0-F2DB-41DC-B843-C645575C978D}"/>
              </a:ext>
            </a:extLst>
          </p:cNvPr>
          <p:cNvSpPr/>
          <p:nvPr userDrawn="1"/>
        </p:nvSpPr>
        <p:spPr>
          <a:xfrm>
            <a:off x="2437210" y="3786717"/>
            <a:ext cx="682186" cy="411225"/>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255</a:t>
            </a:r>
          </a:p>
          <a:p>
            <a:pPr algn="ctr"/>
            <a:r>
              <a:rPr lang="en-GB" sz="900" dirty="0">
                <a:solidFill>
                  <a:sysClr val="windowText" lastClr="000000"/>
                </a:solidFill>
              </a:rPr>
              <a:t>163</a:t>
            </a:r>
          </a:p>
          <a:p>
            <a:pPr algn="ctr"/>
            <a:r>
              <a:rPr lang="en-GB" sz="900" dirty="0">
                <a:solidFill>
                  <a:sysClr val="windowText" lastClr="000000"/>
                </a:solidFill>
              </a:rPr>
              <a:t>218</a:t>
            </a:r>
          </a:p>
        </p:txBody>
      </p:sp>
      <p:sp>
        <p:nvSpPr>
          <p:cNvPr id="61" name="Rectangle 60">
            <a:extLst>
              <a:ext uri="{FF2B5EF4-FFF2-40B4-BE49-F238E27FC236}">
                <a16:creationId xmlns:a16="http://schemas.microsoft.com/office/drawing/2014/main" id="{1FDCCC15-7DDA-4C27-A66A-86FEF3CE0FDB}"/>
              </a:ext>
            </a:extLst>
          </p:cNvPr>
          <p:cNvSpPr/>
          <p:nvPr userDrawn="1"/>
        </p:nvSpPr>
        <p:spPr>
          <a:xfrm>
            <a:off x="2437210" y="4301280"/>
            <a:ext cx="682186" cy="411225"/>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9</a:t>
            </a:r>
          </a:p>
          <a:p>
            <a:pPr algn="ctr"/>
            <a:r>
              <a:rPr lang="en-GB" sz="900" dirty="0">
                <a:solidFill>
                  <a:schemeClr val="bg1"/>
                </a:solidFill>
              </a:rPr>
              <a:t>142</a:t>
            </a:r>
          </a:p>
          <a:p>
            <a:pPr algn="ctr"/>
            <a:r>
              <a:rPr lang="en-GB" sz="900" dirty="0">
                <a:solidFill>
                  <a:schemeClr val="bg1"/>
                </a:solidFill>
              </a:rPr>
              <a:t>126</a:t>
            </a:r>
          </a:p>
        </p:txBody>
      </p:sp>
      <p:sp>
        <p:nvSpPr>
          <p:cNvPr id="62" name="Rectangle 61">
            <a:extLst>
              <a:ext uri="{FF2B5EF4-FFF2-40B4-BE49-F238E27FC236}">
                <a16:creationId xmlns:a16="http://schemas.microsoft.com/office/drawing/2014/main" id="{E6A7B705-A81A-45EE-B7F8-A08C39775723}"/>
              </a:ext>
            </a:extLst>
          </p:cNvPr>
          <p:cNvSpPr/>
          <p:nvPr userDrawn="1"/>
        </p:nvSpPr>
        <p:spPr>
          <a:xfrm>
            <a:off x="2437210" y="4809448"/>
            <a:ext cx="682186" cy="411225"/>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0</a:t>
            </a:r>
          </a:p>
          <a:p>
            <a:pPr algn="ctr"/>
            <a:r>
              <a:rPr lang="en-GB" sz="900" dirty="0">
                <a:solidFill>
                  <a:schemeClr val="bg1"/>
                </a:solidFill>
              </a:rPr>
              <a:t>192</a:t>
            </a:r>
          </a:p>
          <a:p>
            <a:pPr algn="ctr"/>
            <a:r>
              <a:rPr lang="en-GB" sz="900" dirty="0">
                <a:solidFill>
                  <a:schemeClr val="bg1"/>
                </a:solidFill>
              </a:rPr>
              <a:t>174</a:t>
            </a:r>
          </a:p>
        </p:txBody>
      </p:sp>
      <p:sp>
        <p:nvSpPr>
          <p:cNvPr id="63" name="Rectangle 62">
            <a:extLst>
              <a:ext uri="{FF2B5EF4-FFF2-40B4-BE49-F238E27FC236}">
                <a16:creationId xmlns:a16="http://schemas.microsoft.com/office/drawing/2014/main" id="{70C56EF7-AC83-449B-8CC3-F1D314081B92}"/>
              </a:ext>
            </a:extLst>
          </p:cNvPr>
          <p:cNvSpPr/>
          <p:nvPr userDrawn="1"/>
        </p:nvSpPr>
        <p:spPr>
          <a:xfrm>
            <a:off x="2437210" y="5324008"/>
            <a:ext cx="682186" cy="411225"/>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accent3"/>
                </a:solidFill>
              </a:rPr>
              <a:t>99</a:t>
            </a:r>
          </a:p>
          <a:p>
            <a:pPr algn="ctr"/>
            <a:r>
              <a:rPr lang="en-GB" sz="900" dirty="0">
                <a:solidFill>
                  <a:schemeClr val="accent3"/>
                </a:solidFill>
              </a:rPr>
              <a:t>235</a:t>
            </a:r>
          </a:p>
          <a:p>
            <a:pPr algn="ctr"/>
            <a:r>
              <a:rPr lang="en-GB" sz="900" dirty="0">
                <a:solidFill>
                  <a:schemeClr val="accent3"/>
                </a:solidFill>
              </a:rPr>
              <a:t>218</a:t>
            </a:r>
          </a:p>
        </p:txBody>
      </p:sp>
      <p:grpSp>
        <p:nvGrpSpPr>
          <p:cNvPr id="65" name="Group 64">
            <a:extLst>
              <a:ext uri="{FF2B5EF4-FFF2-40B4-BE49-F238E27FC236}">
                <a16:creationId xmlns:a16="http://schemas.microsoft.com/office/drawing/2014/main" id="{34556660-1591-47B1-B18E-F2FCE5FDCA50}"/>
              </a:ext>
            </a:extLst>
          </p:cNvPr>
          <p:cNvGrpSpPr/>
          <p:nvPr userDrawn="1"/>
        </p:nvGrpSpPr>
        <p:grpSpPr>
          <a:xfrm>
            <a:off x="3226779" y="2341846"/>
            <a:ext cx="1018871" cy="3303408"/>
            <a:chOff x="2169429" y="1756308"/>
            <a:chExt cx="2286000" cy="3303408"/>
          </a:xfrm>
        </p:grpSpPr>
        <p:sp>
          <p:nvSpPr>
            <p:cNvPr id="66" name="TextBox 65">
              <a:extLst>
                <a:ext uri="{FF2B5EF4-FFF2-40B4-BE49-F238E27FC236}">
                  <a16:creationId xmlns:a16="http://schemas.microsoft.com/office/drawing/2014/main" id="{C1242448-F6EA-445E-86F6-56F1F6B8DCA0}"/>
                </a:ext>
              </a:extLst>
            </p:cNvPr>
            <p:cNvSpPr txBox="1"/>
            <p:nvPr userDrawn="1"/>
          </p:nvSpPr>
          <p:spPr>
            <a:xfrm>
              <a:off x="2169429" y="2778422"/>
              <a:ext cx="2286000" cy="237066"/>
            </a:xfrm>
            <a:prstGeom prst="rect">
              <a:avLst/>
            </a:prstGeom>
            <a:noFill/>
          </p:spPr>
          <p:txBody>
            <a:bodyPr wrap="square" lIns="54610" tIns="54610" rIns="54610" bIns="54610" rtlCol="0" anchor="ctr">
              <a:noAutofit/>
            </a:bodyPr>
            <a:lstStyle/>
            <a:p>
              <a:pPr algn="l">
                <a:spcAft>
                  <a:spcPts val="601"/>
                </a:spcAft>
              </a:pPr>
              <a:r>
                <a:rPr lang="en-GB" sz="900" dirty="0"/>
                <a:t>Dark Pink</a:t>
              </a:r>
            </a:p>
          </p:txBody>
        </p:sp>
        <p:sp>
          <p:nvSpPr>
            <p:cNvPr id="67" name="TextBox 66">
              <a:extLst>
                <a:ext uri="{FF2B5EF4-FFF2-40B4-BE49-F238E27FC236}">
                  <a16:creationId xmlns:a16="http://schemas.microsoft.com/office/drawing/2014/main" id="{F9F2D96E-0391-44D3-9D85-C49CD2682224}"/>
                </a:ext>
              </a:extLst>
            </p:cNvPr>
            <p:cNvSpPr txBox="1"/>
            <p:nvPr userDrawn="1"/>
          </p:nvSpPr>
          <p:spPr>
            <a:xfrm>
              <a:off x="2169429" y="1756308"/>
              <a:ext cx="2286000" cy="237066"/>
            </a:xfrm>
            <a:prstGeom prst="rect">
              <a:avLst/>
            </a:prstGeom>
            <a:noFill/>
          </p:spPr>
          <p:txBody>
            <a:bodyPr wrap="square" lIns="54610" tIns="54610" rIns="54610" bIns="54610" rtlCol="0" anchor="ctr">
              <a:noAutofit/>
            </a:bodyPr>
            <a:lstStyle/>
            <a:p>
              <a:pPr algn="l">
                <a:spcAft>
                  <a:spcPts val="601"/>
                </a:spcAft>
              </a:pPr>
              <a:r>
                <a:rPr lang="en-GB" sz="900" dirty="0"/>
                <a:t>Dark Purple</a:t>
              </a:r>
            </a:p>
          </p:txBody>
        </p:sp>
        <p:sp>
          <p:nvSpPr>
            <p:cNvPr id="68" name="TextBox 67">
              <a:extLst>
                <a:ext uri="{FF2B5EF4-FFF2-40B4-BE49-F238E27FC236}">
                  <a16:creationId xmlns:a16="http://schemas.microsoft.com/office/drawing/2014/main" id="{712A9094-C141-4137-91C8-07CDF0270449}"/>
                </a:ext>
              </a:extLst>
            </p:cNvPr>
            <p:cNvSpPr txBox="1"/>
            <p:nvPr userDrawn="1"/>
          </p:nvSpPr>
          <p:spPr>
            <a:xfrm>
              <a:off x="2169429" y="3289479"/>
              <a:ext cx="2286000" cy="237066"/>
            </a:xfrm>
            <a:prstGeom prst="rect">
              <a:avLst/>
            </a:prstGeom>
            <a:noFill/>
          </p:spPr>
          <p:txBody>
            <a:bodyPr wrap="square" lIns="54610" tIns="54610" rIns="54610" bIns="54610" rtlCol="0" anchor="ctr">
              <a:noAutofit/>
            </a:bodyPr>
            <a:lstStyle/>
            <a:p>
              <a:pPr algn="l">
                <a:spcAft>
                  <a:spcPts val="601"/>
                </a:spcAft>
              </a:pPr>
              <a:r>
                <a:rPr lang="en-GB" sz="900" dirty="0"/>
                <a:t>Light Pink</a:t>
              </a:r>
            </a:p>
          </p:txBody>
        </p:sp>
        <p:sp>
          <p:nvSpPr>
            <p:cNvPr id="69" name="TextBox 68">
              <a:extLst>
                <a:ext uri="{FF2B5EF4-FFF2-40B4-BE49-F238E27FC236}">
                  <a16:creationId xmlns:a16="http://schemas.microsoft.com/office/drawing/2014/main" id="{A455B7B5-73DE-46AF-B400-88997B50AD80}"/>
                </a:ext>
              </a:extLst>
            </p:cNvPr>
            <p:cNvSpPr txBox="1"/>
            <p:nvPr userDrawn="1"/>
          </p:nvSpPr>
          <p:spPr>
            <a:xfrm>
              <a:off x="2169429" y="3800536"/>
              <a:ext cx="2286000" cy="237066"/>
            </a:xfrm>
            <a:prstGeom prst="rect">
              <a:avLst/>
            </a:prstGeom>
            <a:noFill/>
          </p:spPr>
          <p:txBody>
            <a:bodyPr wrap="square" lIns="54610" tIns="54610" rIns="54610" bIns="54610" rtlCol="0" anchor="ctr">
              <a:noAutofit/>
            </a:bodyPr>
            <a:lstStyle/>
            <a:p>
              <a:pPr algn="l">
                <a:spcAft>
                  <a:spcPts val="601"/>
                </a:spcAft>
              </a:pPr>
              <a:r>
                <a:rPr lang="en-GB" sz="900" dirty="0"/>
                <a:t>Dark Green</a:t>
              </a:r>
            </a:p>
          </p:txBody>
        </p:sp>
        <p:sp>
          <p:nvSpPr>
            <p:cNvPr id="70" name="TextBox 69">
              <a:extLst>
                <a:ext uri="{FF2B5EF4-FFF2-40B4-BE49-F238E27FC236}">
                  <a16:creationId xmlns:a16="http://schemas.microsoft.com/office/drawing/2014/main" id="{2B4C4881-6213-41A5-AC03-CCE78498A9AE}"/>
                </a:ext>
              </a:extLst>
            </p:cNvPr>
            <p:cNvSpPr txBox="1"/>
            <p:nvPr userDrawn="1"/>
          </p:nvSpPr>
          <p:spPr>
            <a:xfrm>
              <a:off x="2169429" y="2267365"/>
              <a:ext cx="2286000" cy="237066"/>
            </a:xfrm>
            <a:prstGeom prst="rect">
              <a:avLst/>
            </a:prstGeom>
            <a:noFill/>
          </p:spPr>
          <p:txBody>
            <a:bodyPr wrap="square" lIns="54610" tIns="54610" rIns="54610" bIns="54610" rtlCol="0" anchor="ctr">
              <a:noAutofit/>
            </a:bodyPr>
            <a:lstStyle/>
            <a:p>
              <a:pPr algn="l">
                <a:spcAft>
                  <a:spcPts val="601"/>
                </a:spcAft>
              </a:pPr>
              <a:r>
                <a:rPr lang="en-GB" sz="900" dirty="0"/>
                <a:t>Light Purple</a:t>
              </a:r>
            </a:p>
          </p:txBody>
        </p:sp>
        <p:sp>
          <p:nvSpPr>
            <p:cNvPr id="71" name="TextBox 70">
              <a:extLst>
                <a:ext uri="{FF2B5EF4-FFF2-40B4-BE49-F238E27FC236}">
                  <a16:creationId xmlns:a16="http://schemas.microsoft.com/office/drawing/2014/main" id="{940387EA-5FDE-4F6F-BAF2-604549CCD0F0}"/>
                </a:ext>
              </a:extLst>
            </p:cNvPr>
            <p:cNvSpPr txBox="1"/>
            <p:nvPr userDrawn="1"/>
          </p:nvSpPr>
          <p:spPr>
            <a:xfrm>
              <a:off x="2169429" y="4311593"/>
              <a:ext cx="2286000" cy="237066"/>
            </a:xfrm>
            <a:prstGeom prst="rect">
              <a:avLst/>
            </a:prstGeom>
            <a:noFill/>
          </p:spPr>
          <p:txBody>
            <a:bodyPr wrap="square" lIns="54610" tIns="54610" rIns="54610" bIns="54610" rtlCol="0" anchor="ctr">
              <a:noAutofit/>
            </a:bodyPr>
            <a:lstStyle/>
            <a:p>
              <a:pPr algn="l">
                <a:spcAft>
                  <a:spcPts val="601"/>
                </a:spcAft>
              </a:pPr>
              <a:r>
                <a:rPr lang="en-GB" sz="900" dirty="0"/>
                <a:t>Green</a:t>
              </a:r>
            </a:p>
          </p:txBody>
        </p:sp>
        <p:sp>
          <p:nvSpPr>
            <p:cNvPr id="72" name="TextBox 71">
              <a:extLst>
                <a:ext uri="{FF2B5EF4-FFF2-40B4-BE49-F238E27FC236}">
                  <a16:creationId xmlns:a16="http://schemas.microsoft.com/office/drawing/2014/main" id="{A92671DE-F6BD-48CB-B11C-208DD1F1CCB3}"/>
                </a:ext>
              </a:extLst>
            </p:cNvPr>
            <p:cNvSpPr txBox="1"/>
            <p:nvPr userDrawn="1"/>
          </p:nvSpPr>
          <p:spPr>
            <a:xfrm>
              <a:off x="2169429" y="4822650"/>
              <a:ext cx="2286000" cy="237066"/>
            </a:xfrm>
            <a:prstGeom prst="rect">
              <a:avLst/>
            </a:prstGeom>
            <a:noFill/>
          </p:spPr>
          <p:txBody>
            <a:bodyPr wrap="square" lIns="54610" tIns="54610" rIns="54610" bIns="54610" rtlCol="0" anchor="ctr">
              <a:noAutofit/>
            </a:bodyPr>
            <a:lstStyle/>
            <a:p>
              <a:pPr algn="l">
                <a:spcAft>
                  <a:spcPts val="601"/>
                </a:spcAft>
              </a:pPr>
              <a:r>
                <a:rPr lang="en-GB" sz="900" dirty="0"/>
                <a:t>Light Green</a:t>
              </a:r>
            </a:p>
          </p:txBody>
        </p:sp>
      </p:grpSp>
      <p:sp>
        <p:nvSpPr>
          <p:cNvPr id="74" name="Rectangle 73">
            <a:extLst>
              <a:ext uri="{FF2B5EF4-FFF2-40B4-BE49-F238E27FC236}">
                <a16:creationId xmlns:a16="http://schemas.microsoft.com/office/drawing/2014/main" id="{35C7B945-9627-4D94-B008-C987FEA96972}"/>
              </a:ext>
            </a:extLst>
          </p:cNvPr>
          <p:cNvSpPr/>
          <p:nvPr userDrawn="1"/>
        </p:nvSpPr>
        <p:spPr>
          <a:xfrm>
            <a:off x="4251168" y="1731973"/>
            <a:ext cx="682186" cy="41122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51</a:t>
            </a:r>
          </a:p>
          <a:p>
            <a:pPr algn="ctr"/>
            <a:r>
              <a:rPr lang="en-GB" sz="900" dirty="0">
                <a:solidFill>
                  <a:schemeClr val="bg1"/>
                </a:solidFill>
              </a:rPr>
              <a:t>51</a:t>
            </a:r>
          </a:p>
          <a:p>
            <a:pPr algn="ctr"/>
            <a:r>
              <a:rPr lang="en-GB" sz="900" dirty="0">
                <a:solidFill>
                  <a:schemeClr val="bg1"/>
                </a:solidFill>
              </a:rPr>
              <a:t>51</a:t>
            </a:r>
          </a:p>
        </p:txBody>
      </p:sp>
      <p:sp>
        <p:nvSpPr>
          <p:cNvPr id="75" name="Rectangle 74">
            <a:extLst>
              <a:ext uri="{FF2B5EF4-FFF2-40B4-BE49-F238E27FC236}">
                <a16:creationId xmlns:a16="http://schemas.microsoft.com/office/drawing/2014/main" id="{AEB1F170-4966-4AAF-ABAA-3D2A0369F7FA}"/>
              </a:ext>
            </a:extLst>
          </p:cNvPr>
          <p:cNvSpPr/>
          <p:nvPr userDrawn="1"/>
        </p:nvSpPr>
        <p:spPr>
          <a:xfrm>
            <a:off x="4251168" y="2246540"/>
            <a:ext cx="682186" cy="411225"/>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102</a:t>
            </a:r>
          </a:p>
          <a:p>
            <a:pPr algn="ctr"/>
            <a:r>
              <a:rPr lang="en-GB" sz="900" dirty="0">
                <a:solidFill>
                  <a:schemeClr val="bg1"/>
                </a:solidFill>
              </a:rPr>
              <a:t>102</a:t>
            </a:r>
          </a:p>
          <a:p>
            <a:pPr algn="ctr"/>
            <a:r>
              <a:rPr lang="en-GB" sz="900" dirty="0">
                <a:solidFill>
                  <a:schemeClr val="bg1"/>
                </a:solidFill>
              </a:rPr>
              <a:t>102</a:t>
            </a:r>
          </a:p>
          <a:p>
            <a:pPr algn="ctr"/>
            <a:r>
              <a:rPr lang="en-GB" sz="900" dirty="0">
                <a:solidFill>
                  <a:schemeClr val="bg1"/>
                </a:solidFill>
              </a:rPr>
              <a:t>102</a:t>
            </a:r>
          </a:p>
          <a:p>
            <a:pPr algn="ctr"/>
            <a:endParaRPr lang="en-GB" sz="900" dirty="0">
              <a:solidFill>
                <a:schemeClr val="bg1"/>
              </a:solidFill>
            </a:endParaRPr>
          </a:p>
        </p:txBody>
      </p:sp>
      <p:sp>
        <p:nvSpPr>
          <p:cNvPr id="76" name="TextBox 75">
            <a:extLst>
              <a:ext uri="{FF2B5EF4-FFF2-40B4-BE49-F238E27FC236}">
                <a16:creationId xmlns:a16="http://schemas.microsoft.com/office/drawing/2014/main" id="{7033C2B2-E4D1-4420-8509-EC1E2C80321F}"/>
              </a:ext>
            </a:extLst>
          </p:cNvPr>
          <p:cNvSpPr txBox="1"/>
          <p:nvPr userDrawn="1"/>
        </p:nvSpPr>
        <p:spPr>
          <a:xfrm>
            <a:off x="4245647" y="1330329"/>
            <a:ext cx="1255499" cy="415498"/>
          </a:xfrm>
          <a:prstGeom prst="rect">
            <a:avLst/>
          </a:prstGeom>
          <a:noFill/>
        </p:spPr>
        <p:txBody>
          <a:bodyPr wrap="square" lIns="0" tIns="0" rIns="0" bIns="0" rtlCol="0">
            <a:spAutoFit/>
          </a:bodyPr>
          <a:lstStyle/>
          <a:p>
            <a:pPr algn="l">
              <a:spcAft>
                <a:spcPts val="601"/>
              </a:spcAft>
            </a:pPr>
            <a:r>
              <a:rPr lang="en-US" sz="900" b="1" dirty="0">
                <a:solidFill>
                  <a:sysClr val="windowText" lastClr="000000"/>
                </a:solidFill>
              </a:rPr>
              <a:t>Neutrals for Infographics and charts only </a:t>
            </a:r>
          </a:p>
        </p:txBody>
      </p:sp>
      <p:sp>
        <p:nvSpPr>
          <p:cNvPr id="77" name="Rectangle 76">
            <a:extLst>
              <a:ext uri="{FF2B5EF4-FFF2-40B4-BE49-F238E27FC236}">
                <a16:creationId xmlns:a16="http://schemas.microsoft.com/office/drawing/2014/main" id="{9BFC6FF0-9D30-4829-A667-26B9E6467077}"/>
              </a:ext>
            </a:extLst>
          </p:cNvPr>
          <p:cNvSpPr/>
          <p:nvPr userDrawn="1"/>
        </p:nvSpPr>
        <p:spPr>
          <a:xfrm>
            <a:off x="4251168" y="2761101"/>
            <a:ext cx="682186" cy="411225"/>
          </a:xfrm>
          <a:prstGeom prst="rect">
            <a:avLst/>
          </a:prstGeom>
          <a:solidFill>
            <a:srgbClr val="98989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152</a:t>
            </a:r>
          </a:p>
          <a:p>
            <a:pPr algn="ctr"/>
            <a:r>
              <a:rPr lang="en-GB" sz="900" dirty="0">
                <a:solidFill>
                  <a:schemeClr val="bg1"/>
                </a:solidFill>
              </a:rPr>
              <a:t>152</a:t>
            </a:r>
          </a:p>
          <a:p>
            <a:pPr algn="ctr"/>
            <a:r>
              <a:rPr lang="en-GB" sz="900" dirty="0">
                <a:solidFill>
                  <a:schemeClr val="bg1"/>
                </a:solidFill>
              </a:rPr>
              <a:t>152</a:t>
            </a:r>
          </a:p>
        </p:txBody>
      </p:sp>
      <p:sp>
        <p:nvSpPr>
          <p:cNvPr id="78" name="Rectangle 77">
            <a:extLst>
              <a:ext uri="{FF2B5EF4-FFF2-40B4-BE49-F238E27FC236}">
                <a16:creationId xmlns:a16="http://schemas.microsoft.com/office/drawing/2014/main" id="{AF40F7A4-A491-46D0-AC78-F38FB368D987}"/>
              </a:ext>
            </a:extLst>
          </p:cNvPr>
          <p:cNvSpPr/>
          <p:nvPr userDrawn="1"/>
        </p:nvSpPr>
        <p:spPr>
          <a:xfrm>
            <a:off x="4251168" y="3275658"/>
            <a:ext cx="682186" cy="411225"/>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178</a:t>
            </a:r>
          </a:p>
          <a:p>
            <a:pPr algn="ctr"/>
            <a:r>
              <a:rPr lang="en-GB" sz="900" dirty="0">
                <a:solidFill>
                  <a:sysClr val="windowText" lastClr="000000"/>
                </a:solidFill>
              </a:rPr>
              <a:t>178</a:t>
            </a:r>
          </a:p>
          <a:p>
            <a:pPr algn="ctr"/>
            <a:r>
              <a:rPr lang="en-GB" sz="900" dirty="0">
                <a:solidFill>
                  <a:sysClr val="windowText" lastClr="000000"/>
                </a:solidFill>
              </a:rPr>
              <a:t>178</a:t>
            </a:r>
          </a:p>
        </p:txBody>
      </p:sp>
      <p:sp>
        <p:nvSpPr>
          <p:cNvPr id="79" name="Rectangle 78">
            <a:extLst>
              <a:ext uri="{FF2B5EF4-FFF2-40B4-BE49-F238E27FC236}">
                <a16:creationId xmlns:a16="http://schemas.microsoft.com/office/drawing/2014/main" id="{E22CE48C-CD62-438B-AF1B-E80398CE41CF}"/>
              </a:ext>
            </a:extLst>
          </p:cNvPr>
          <p:cNvSpPr/>
          <p:nvPr userDrawn="1"/>
        </p:nvSpPr>
        <p:spPr>
          <a:xfrm>
            <a:off x="4251168" y="3790220"/>
            <a:ext cx="682186" cy="411225"/>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tx1"/>
                </a:solidFill>
              </a:rPr>
              <a:t>229</a:t>
            </a:r>
          </a:p>
          <a:p>
            <a:pPr algn="ctr"/>
            <a:r>
              <a:rPr lang="en-GB" sz="900" dirty="0">
                <a:solidFill>
                  <a:schemeClr val="tx1"/>
                </a:solidFill>
              </a:rPr>
              <a:t>229</a:t>
            </a:r>
          </a:p>
          <a:p>
            <a:pPr algn="ctr"/>
            <a:r>
              <a:rPr lang="en-GB" sz="900" dirty="0">
                <a:solidFill>
                  <a:schemeClr val="tx1"/>
                </a:solidFill>
              </a:rPr>
              <a:t>229</a:t>
            </a:r>
          </a:p>
        </p:txBody>
      </p:sp>
      <p:sp>
        <p:nvSpPr>
          <p:cNvPr id="83" name="TextBox 82">
            <a:extLst>
              <a:ext uri="{FF2B5EF4-FFF2-40B4-BE49-F238E27FC236}">
                <a16:creationId xmlns:a16="http://schemas.microsoft.com/office/drawing/2014/main" id="{BFA814C9-BD96-4348-B664-2AD4A5DAAB12}"/>
              </a:ext>
            </a:extLst>
          </p:cNvPr>
          <p:cNvSpPr txBox="1"/>
          <p:nvPr userDrawn="1"/>
        </p:nvSpPr>
        <p:spPr>
          <a:xfrm>
            <a:off x="5040736" y="2852903"/>
            <a:ext cx="1018871" cy="237066"/>
          </a:xfrm>
          <a:prstGeom prst="rect">
            <a:avLst/>
          </a:prstGeom>
          <a:noFill/>
        </p:spPr>
        <p:txBody>
          <a:bodyPr wrap="square" lIns="54610" tIns="54610" rIns="54610" bIns="54610" rtlCol="0" anchor="ctr">
            <a:noAutofit/>
          </a:bodyPr>
          <a:lstStyle/>
          <a:p>
            <a:pPr algn="l">
              <a:spcAft>
                <a:spcPts val="601"/>
              </a:spcAft>
            </a:pPr>
            <a:r>
              <a:rPr lang="en-GB" sz="900" dirty="0"/>
              <a:t>Grey 3</a:t>
            </a:r>
          </a:p>
        </p:txBody>
      </p:sp>
      <p:sp>
        <p:nvSpPr>
          <p:cNvPr id="84" name="TextBox 83">
            <a:extLst>
              <a:ext uri="{FF2B5EF4-FFF2-40B4-BE49-F238E27FC236}">
                <a16:creationId xmlns:a16="http://schemas.microsoft.com/office/drawing/2014/main" id="{B38E8C09-0782-4E70-887B-080A8FC240A9}"/>
              </a:ext>
            </a:extLst>
          </p:cNvPr>
          <p:cNvSpPr txBox="1"/>
          <p:nvPr userDrawn="1"/>
        </p:nvSpPr>
        <p:spPr>
          <a:xfrm>
            <a:off x="5040736" y="1830789"/>
            <a:ext cx="1018871" cy="237066"/>
          </a:xfrm>
          <a:prstGeom prst="rect">
            <a:avLst/>
          </a:prstGeom>
          <a:noFill/>
        </p:spPr>
        <p:txBody>
          <a:bodyPr wrap="square" lIns="54610" tIns="54610" rIns="54610" bIns="54610" rtlCol="0" anchor="ctr">
            <a:noAutofit/>
          </a:bodyPr>
          <a:lstStyle/>
          <a:p>
            <a:pPr algn="l">
              <a:spcAft>
                <a:spcPts val="601"/>
              </a:spcAft>
            </a:pPr>
            <a:r>
              <a:rPr lang="en-GB" sz="900" dirty="0"/>
              <a:t>Grey 1</a:t>
            </a:r>
          </a:p>
        </p:txBody>
      </p:sp>
      <p:sp>
        <p:nvSpPr>
          <p:cNvPr id="85" name="TextBox 84">
            <a:extLst>
              <a:ext uri="{FF2B5EF4-FFF2-40B4-BE49-F238E27FC236}">
                <a16:creationId xmlns:a16="http://schemas.microsoft.com/office/drawing/2014/main" id="{7C3E17E9-EAB5-401D-99B5-E01BBCBAAE59}"/>
              </a:ext>
            </a:extLst>
          </p:cNvPr>
          <p:cNvSpPr txBox="1"/>
          <p:nvPr userDrawn="1"/>
        </p:nvSpPr>
        <p:spPr>
          <a:xfrm>
            <a:off x="5040736" y="3363960"/>
            <a:ext cx="1018871" cy="237066"/>
          </a:xfrm>
          <a:prstGeom prst="rect">
            <a:avLst/>
          </a:prstGeom>
          <a:noFill/>
        </p:spPr>
        <p:txBody>
          <a:bodyPr wrap="square" lIns="54610" tIns="54610" rIns="54610" bIns="54610" rtlCol="0" anchor="ctr">
            <a:noAutofit/>
          </a:bodyPr>
          <a:lstStyle/>
          <a:p>
            <a:pPr algn="l">
              <a:spcAft>
                <a:spcPts val="601"/>
              </a:spcAft>
            </a:pPr>
            <a:r>
              <a:rPr lang="en-GB" sz="900" dirty="0"/>
              <a:t>Grey 4</a:t>
            </a:r>
          </a:p>
        </p:txBody>
      </p:sp>
      <p:sp>
        <p:nvSpPr>
          <p:cNvPr id="86" name="TextBox 85">
            <a:extLst>
              <a:ext uri="{FF2B5EF4-FFF2-40B4-BE49-F238E27FC236}">
                <a16:creationId xmlns:a16="http://schemas.microsoft.com/office/drawing/2014/main" id="{DA95C41B-9591-4042-8AC0-03DBDA91FD18}"/>
              </a:ext>
            </a:extLst>
          </p:cNvPr>
          <p:cNvSpPr txBox="1"/>
          <p:nvPr userDrawn="1"/>
        </p:nvSpPr>
        <p:spPr>
          <a:xfrm>
            <a:off x="5040736" y="3875017"/>
            <a:ext cx="1018871" cy="237066"/>
          </a:xfrm>
          <a:prstGeom prst="rect">
            <a:avLst/>
          </a:prstGeom>
          <a:noFill/>
        </p:spPr>
        <p:txBody>
          <a:bodyPr wrap="square" lIns="54610" tIns="54610" rIns="54610" bIns="54610" rtlCol="0" anchor="ctr">
            <a:noAutofit/>
          </a:bodyPr>
          <a:lstStyle/>
          <a:p>
            <a:pPr algn="l">
              <a:spcAft>
                <a:spcPts val="601"/>
              </a:spcAft>
            </a:pPr>
            <a:r>
              <a:rPr lang="en-GB" sz="900" dirty="0"/>
              <a:t>Grey 5</a:t>
            </a:r>
          </a:p>
        </p:txBody>
      </p:sp>
      <p:sp>
        <p:nvSpPr>
          <p:cNvPr id="87" name="TextBox 86">
            <a:extLst>
              <a:ext uri="{FF2B5EF4-FFF2-40B4-BE49-F238E27FC236}">
                <a16:creationId xmlns:a16="http://schemas.microsoft.com/office/drawing/2014/main" id="{C924189F-5F86-46B9-810F-1AF60243011B}"/>
              </a:ext>
            </a:extLst>
          </p:cNvPr>
          <p:cNvSpPr txBox="1"/>
          <p:nvPr userDrawn="1"/>
        </p:nvSpPr>
        <p:spPr>
          <a:xfrm>
            <a:off x="5040736" y="2341846"/>
            <a:ext cx="1018871" cy="237066"/>
          </a:xfrm>
          <a:prstGeom prst="rect">
            <a:avLst/>
          </a:prstGeom>
          <a:noFill/>
        </p:spPr>
        <p:txBody>
          <a:bodyPr wrap="square" lIns="54610" tIns="54610" rIns="54610" bIns="54610" rtlCol="0" anchor="ctr">
            <a:noAutofit/>
          </a:bodyPr>
          <a:lstStyle/>
          <a:p>
            <a:pPr algn="l">
              <a:spcAft>
                <a:spcPts val="601"/>
              </a:spcAft>
            </a:pPr>
            <a:r>
              <a:rPr lang="en-GB" sz="900" dirty="0"/>
              <a:t>Grey 2</a:t>
            </a:r>
          </a:p>
        </p:txBody>
      </p:sp>
      <p:sp>
        <p:nvSpPr>
          <p:cNvPr id="57" name="Rectangle 56">
            <a:extLst>
              <a:ext uri="{FF2B5EF4-FFF2-40B4-BE49-F238E27FC236}">
                <a16:creationId xmlns:a16="http://schemas.microsoft.com/office/drawing/2014/main" id="{9D5AAA1F-BD76-48F7-8C50-6E5979B9537B}"/>
              </a:ext>
            </a:extLst>
          </p:cNvPr>
          <p:cNvSpPr/>
          <p:nvPr userDrawn="1"/>
        </p:nvSpPr>
        <p:spPr>
          <a:xfrm>
            <a:off x="4245647" y="4304601"/>
            <a:ext cx="682186" cy="4112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tx1"/>
                </a:solidFill>
              </a:rPr>
              <a:t>255</a:t>
            </a:r>
          </a:p>
          <a:p>
            <a:pPr algn="ctr"/>
            <a:r>
              <a:rPr lang="en-GB" sz="900" dirty="0">
                <a:solidFill>
                  <a:schemeClr val="tx1"/>
                </a:solidFill>
              </a:rPr>
              <a:t>255</a:t>
            </a:r>
          </a:p>
          <a:p>
            <a:pPr algn="ctr"/>
            <a:r>
              <a:rPr lang="en-GB" sz="900" dirty="0">
                <a:solidFill>
                  <a:schemeClr val="tx1"/>
                </a:solidFill>
              </a:rPr>
              <a:t>255</a:t>
            </a:r>
          </a:p>
        </p:txBody>
      </p:sp>
      <p:sp>
        <p:nvSpPr>
          <p:cNvPr id="58" name="TextBox 57">
            <a:extLst>
              <a:ext uri="{FF2B5EF4-FFF2-40B4-BE49-F238E27FC236}">
                <a16:creationId xmlns:a16="http://schemas.microsoft.com/office/drawing/2014/main" id="{3485E89C-C25F-4DDF-BA6F-8600323267FE}"/>
              </a:ext>
            </a:extLst>
          </p:cNvPr>
          <p:cNvSpPr txBox="1"/>
          <p:nvPr userDrawn="1"/>
        </p:nvSpPr>
        <p:spPr>
          <a:xfrm>
            <a:off x="5035214" y="4389395"/>
            <a:ext cx="1018871" cy="237066"/>
          </a:xfrm>
          <a:prstGeom prst="rect">
            <a:avLst/>
          </a:prstGeom>
          <a:noFill/>
        </p:spPr>
        <p:txBody>
          <a:bodyPr wrap="square" lIns="54610" tIns="54610" rIns="54610" bIns="54610" rtlCol="0" anchor="ctr">
            <a:noAutofit/>
          </a:bodyPr>
          <a:lstStyle/>
          <a:p>
            <a:pPr algn="l">
              <a:spcAft>
                <a:spcPts val="601"/>
              </a:spcAft>
            </a:pPr>
            <a:r>
              <a:rPr lang="en-GB" sz="900" dirty="0"/>
              <a:t>White</a:t>
            </a:r>
          </a:p>
        </p:txBody>
      </p:sp>
      <p:graphicFrame>
        <p:nvGraphicFramePr>
          <p:cNvPr id="64" name="Chart 63">
            <a:extLst>
              <a:ext uri="{FF2B5EF4-FFF2-40B4-BE49-F238E27FC236}">
                <a16:creationId xmlns:a16="http://schemas.microsoft.com/office/drawing/2014/main" id="{BCEBD40D-9421-4030-8846-769769EFE758}"/>
              </a:ext>
            </a:extLst>
          </p:cNvPr>
          <p:cNvGraphicFramePr>
            <a:graphicFrameLocks/>
          </p:cNvGraphicFramePr>
          <p:nvPr userDrawn="1">
            <p:custDataLst>
              <p:tags r:id="rId1"/>
            </p:custDataLst>
            <p:extLst>
              <p:ext uri="{D42A27DB-BD31-4B8C-83A1-F6EECF244321}">
                <p14:modId xmlns:p14="http://schemas.microsoft.com/office/powerpoint/2010/main" val="2632772626"/>
              </p:ext>
            </p:extLst>
          </p:nvPr>
        </p:nvGraphicFramePr>
        <p:xfrm>
          <a:off x="6793735" y="3389556"/>
          <a:ext cx="1901781" cy="1922784"/>
        </p:xfrm>
        <a:graphic>
          <a:graphicData uri="http://schemas.openxmlformats.org/drawingml/2006/chart">
            <c:chart xmlns:c="http://schemas.openxmlformats.org/drawingml/2006/chart" xmlns:r="http://schemas.openxmlformats.org/officeDocument/2006/relationships" r:id="rId3"/>
          </a:graphicData>
        </a:graphic>
      </p:graphicFrame>
      <p:sp>
        <p:nvSpPr>
          <p:cNvPr id="52" name="Rectangle 51">
            <a:extLst>
              <a:ext uri="{FF2B5EF4-FFF2-40B4-BE49-F238E27FC236}">
                <a16:creationId xmlns:a16="http://schemas.microsoft.com/office/drawing/2014/main" id="{4ACB48A6-B340-401D-8994-A0E53291AC9B}"/>
              </a:ext>
            </a:extLst>
          </p:cNvPr>
          <p:cNvSpPr/>
          <p:nvPr userDrawn="1"/>
        </p:nvSpPr>
        <p:spPr>
          <a:xfrm>
            <a:off x="5826020" y="2920618"/>
            <a:ext cx="682186" cy="411225"/>
          </a:xfrm>
          <a:prstGeom prst="rect">
            <a:avLst/>
          </a:prstGeom>
          <a:gradFill>
            <a:gsLst>
              <a:gs pos="100000">
                <a:schemeClr val="accent1"/>
              </a:gs>
              <a:gs pos="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900" dirty="0">
              <a:solidFill>
                <a:schemeClr val="bg1"/>
              </a:solidFill>
            </a:endParaRPr>
          </a:p>
        </p:txBody>
      </p:sp>
      <p:sp>
        <p:nvSpPr>
          <p:cNvPr id="53" name="Rectangle 52">
            <a:extLst>
              <a:ext uri="{FF2B5EF4-FFF2-40B4-BE49-F238E27FC236}">
                <a16:creationId xmlns:a16="http://schemas.microsoft.com/office/drawing/2014/main" id="{26F71474-A782-4BB1-8B9F-8DCCEAF88E0C}"/>
              </a:ext>
            </a:extLst>
          </p:cNvPr>
          <p:cNvSpPr/>
          <p:nvPr userDrawn="1"/>
        </p:nvSpPr>
        <p:spPr>
          <a:xfrm>
            <a:off x="7450688" y="2920618"/>
            <a:ext cx="682186" cy="411225"/>
          </a:xfrm>
          <a:prstGeom prst="rect">
            <a:avLst/>
          </a:prstGeom>
          <a:gradFill>
            <a:gsLst>
              <a:gs pos="100000">
                <a:srgbClr val="ACEAFF"/>
              </a:gs>
              <a:gs pos="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900" dirty="0">
              <a:solidFill>
                <a:schemeClr val="bg1"/>
              </a:solidFill>
            </a:endParaRPr>
          </a:p>
        </p:txBody>
      </p:sp>
      <p:sp>
        <p:nvSpPr>
          <p:cNvPr id="54" name="TextBox 53">
            <a:extLst>
              <a:ext uri="{FF2B5EF4-FFF2-40B4-BE49-F238E27FC236}">
                <a16:creationId xmlns:a16="http://schemas.microsoft.com/office/drawing/2014/main" id="{2102BFCC-8EF9-4273-ADB0-A655CD827F66}"/>
              </a:ext>
            </a:extLst>
          </p:cNvPr>
          <p:cNvSpPr txBox="1"/>
          <p:nvPr userDrawn="1"/>
        </p:nvSpPr>
        <p:spPr>
          <a:xfrm>
            <a:off x="6522986" y="3008301"/>
            <a:ext cx="1274342" cy="237066"/>
          </a:xfrm>
          <a:prstGeom prst="rect">
            <a:avLst/>
          </a:prstGeom>
          <a:noFill/>
        </p:spPr>
        <p:txBody>
          <a:bodyPr wrap="square" lIns="54610" tIns="54610" rIns="54610" bIns="54610" rtlCol="0" anchor="ctr">
            <a:noAutofit/>
          </a:bodyPr>
          <a:lstStyle/>
          <a:p>
            <a:pPr algn="l">
              <a:spcAft>
                <a:spcPts val="601"/>
              </a:spcAft>
            </a:pPr>
            <a:r>
              <a:rPr lang="en-GB" sz="900" dirty="0"/>
              <a:t>Purple/</a:t>
            </a:r>
            <a:br>
              <a:rPr lang="en-GB" sz="900" dirty="0"/>
            </a:br>
            <a:r>
              <a:rPr lang="en-GB" sz="900" dirty="0"/>
              <a:t>Cobalt gradient</a:t>
            </a:r>
          </a:p>
        </p:txBody>
      </p:sp>
      <p:sp>
        <p:nvSpPr>
          <p:cNvPr id="55" name="TextBox 54">
            <a:extLst>
              <a:ext uri="{FF2B5EF4-FFF2-40B4-BE49-F238E27FC236}">
                <a16:creationId xmlns:a16="http://schemas.microsoft.com/office/drawing/2014/main" id="{02D8D802-07C6-434C-B36C-582D2F2FAF7C}"/>
              </a:ext>
            </a:extLst>
          </p:cNvPr>
          <p:cNvSpPr txBox="1"/>
          <p:nvPr userDrawn="1"/>
        </p:nvSpPr>
        <p:spPr>
          <a:xfrm>
            <a:off x="8168870" y="3008301"/>
            <a:ext cx="1388642" cy="237066"/>
          </a:xfrm>
          <a:prstGeom prst="rect">
            <a:avLst/>
          </a:prstGeom>
          <a:noFill/>
        </p:spPr>
        <p:txBody>
          <a:bodyPr wrap="square" lIns="54610" tIns="54610" rIns="54610" bIns="54610" rtlCol="0" anchor="ctr">
            <a:noAutofit/>
          </a:bodyPr>
          <a:lstStyle/>
          <a:p>
            <a:pPr algn="l">
              <a:spcAft>
                <a:spcPts val="601"/>
              </a:spcAft>
            </a:pPr>
            <a:r>
              <a:rPr lang="en-GB" sz="900" dirty="0"/>
              <a:t>Pacific/</a:t>
            </a:r>
            <a:br>
              <a:rPr lang="en-GB" sz="900" dirty="0"/>
            </a:br>
            <a:r>
              <a:rPr lang="en-GB" sz="900" dirty="0"/>
              <a:t>Light Blue gradient</a:t>
            </a:r>
          </a:p>
        </p:txBody>
      </p:sp>
      <p:sp>
        <p:nvSpPr>
          <p:cNvPr id="56" name="TextBox 55">
            <a:extLst>
              <a:ext uri="{FF2B5EF4-FFF2-40B4-BE49-F238E27FC236}">
                <a16:creationId xmlns:a16="http://schemas.microsoft.com/office/drawing/2014/main" id="{F56630A0-1CC3-4558-99F3-72A9846C3FA4}"/>
              </a:ext>
            </a:extLst>
          </p:cNvPr>
          <p:cNvSpPr txBox="1"/>
          <p:nvPr userDrawn="1"/>
        </p:nvSpPr>
        <p:spPr>
          <a:xfrm>
            <a:off x="5806579" y="1298955"/>
            <a:ext cx="3288225" cy="1492716"/>
          </a:xfrm>
          <a:prstGeom prst="rect">
            <a:avLst/>
          </a:prstGeom>
          <a:noFill/>
        </p:spPr>
        <p:txBody>
          <a:bodyPr wrap="square" lIns="0" tIns="0" rIns="0" bIns="0" rtlCol="0">
            <a:spAutoFit/>
          </a:bodyPr>
          <a:lstStyle/>
          <a:p>
            <a:pPr algn="l">
              <a:spcAft>
                <a:spcPts val="601"/>
              </a:spcAft>
            </a:pPr>
            <a:r>
              <a:rPr lang="en-US" sz="900" b="1" dirty="0">
                <a:solidFill>
                  <a:sysClr val="windowText" lastClr="000000"/>
                </a:solidFill>
              </a:rPr>
              <a:t>Gradients</a:t>
            </a:r>
          </a:p>
          <a:p>
            <a:pPr marL="171453" indent="-171453" algn="l">
              <a:spcAft>
                <a:spcPts val="601"/>
              </a:spcAft>
              <a:buFont typeface="Arial" panose="020B0604020202020204" pitchFamily="34" charset="0"/>
              <a:buChar char="•"/>
            </a:pPr>
            <a:r>
              <a:rPr lang="en-GB" sz="900" b="0" dirty="0">
                <a:solidFill>
                  <a:sysClr val="windowText" lastClr="000000"/>
                </a:solidFill>
              </a:rPr>
              <a:t>The colors are applied at both ends of the gradient, at 0% and 100%locations</a:t>
            </a:r>
          </a:p>
          <a:p>
            <a:pPr marL="171453" indent="-171453" algn="l">
              <a:spcAft>
                <a:spcPts val="601"/>
              </a:spcAft>
              <a:buFont typeface="Arial" panose="020B0604020202020204" pitchFamily="34" charset="0"/>
              <a:buChar char="•"/>
            </a:pPr>
            <a:r>
              <a:rPr lang="en-GB" sz="900" b="0" dirty="0">
                <a:solidFill>
                  <a:sysClr val="windowText" lastClr="000000"/>
                </a:solidFill>
              </a:rPr>
              <a:t>The mid-point is at 50%</a:t>
            </a:r>
          </a:p>
          <a:p>
            <a:pPr marL="171453" indent="-171453" algn="l">
              <a:spcAft>
                <a:spcPts val="601"/>
              </a:spcAft>
              <a:buFont typeface="Arial" panose="020B0604020202020204" pitchFamily="34" charset="0"/>
              <a:buChar char="•"/>
            </a:pPr>
            <a:r>
              <a:rPr lang="en-GB" sz="900" b="0" dirty="0">
                <a:solidFill>
                  <a:sysClr val="windowText" lastClr="000000"/>
                </a:solidFill>
              </a:rPr>
              <a:t>The gradients are used at a 0º angle</a:t>
            </a:r>
          </a:p>
          <a:p>
            <a:pPr marL="171453" indent="-171453" algn="l">
              <a:spcAft>
                <a:spcPts val="601"/>
              </a:spcAft>
              <a:buFont typeface="Arial" panose="020B0604020202020204" pitchFamily="34" charset="0"/>
              <a:buChar char="•"/>
            </a:pPr>
            <a:r>
              <a:rPr lang="en-GB" sz="900" b="0" dirty="0">
                <a:solidFill>
                  <a:sysClr val="windowText" lastClr="000000"/>
                </a:solidFill>
              </a:rPr>
              <a:t>Use the linear gradient, never radial</a:t>
            </a:r>
          </a:p>
          <a:p>
            <a:pPr marL="171453" indent="-171453" algn="l">
              <a:spcAft>
                <a:spcPts val="601"/>
              </a:spcAft>
              <a:buFont typeface="Arial" panose="020B0604020202020204" pitchFamily="34" charset="0"/>
              <a:buChar char="•"/>
            </a:pPr>
            <a:r>
              <a:rPr lang="en-GB" sz="900" b="0" dirty="0">
                <a:solidFill>
                  <a:sysClr val="windowText" lastClr="000000"/>
                </a:solidFill>
              </a:rPr>
              <a:t>Do not create new gradients; use only the gradients shown here</a:t>
            </a:r>
            <a:endParaRPr lang="en-US" sz="900" b="0" dirty="0">
              <a:solidFill>
                <a:sysClr val="windowText" lastClr="000000"/>
              </a:solidFill>
            </a:endParaRPr>
          </a:p>
        </p:txBody>
      </p:sp>
      <p:sp>
        <p:nvSpPr>
          <p:cNvPr id="91" name="TextBox 90">
            <a:extLst>
              <a:ext uri="{FF2B5EF4-FFF2-40B4-BE49-F238E27FC236}">
                <a16:creationId xmlns:a16="http://schemas.microsoft.com/office/drawing/2014/main" id="{94D36A40-CC42-4997-AC07-D89529A2E43D}"/>
              </a:ext>
            </a:extLst>
          </p:cNvPr>
          <p:cNvSpPr txBox="1"/>
          <p:nvPr userDrawn="1"/>
        </p:nvSpPr>
        <p:spPr>
          <a:xfrm>
            <a:off x="5826023" y="3546223"/>
            <a:ext cx="1255499" cy="138499"/>
          </a:xfrm>
          <a:prstGeom prst="rect">
            <a:avLst/>
          </a:prstGeom>
          <a:noFill/>
        </p:spPr>
        <p:txBody>
          <a:bodyPr wrap="square" lIns="0" tIns="0" rIns="0" bIns="0" rtlCol="0">
            <a:spAutoFit/>
          </a:bodyPr>
          <a:lstStyle/>
          <a:p>
            <a:pPr algn="l">
              <a:spcAft>
                <a:spcPts val="601"/>
              </a:spcAft>
            </a:pPr>
            <a:r>
              <a:rPr lang="en-US" sz="900" b="1" dirty="0">
                <a:solidFill>
                  <a:sysClr val="windowText" lastClr="000000"/>
                </a:solidFill>
              </a:rPr>
              <a:t>Color order for charts</a:t>
            </a:r>
          </a:p>
        </p:txBody>
      </p:sp>
      <p:grpSp>
        <p:nvGrpSpPr>
          <p:cNvPr id="80" name="Group 79">
            <a:extLst>
              <a:ext uri="{FF2B5EF4-FFF2-40B4-BE49-F238E27FC236}">
                <a16:creationId xmlns:a16="http://schemas.microsoft.com/office/drawing/2014/main" id="{A12A22AF-1159-492C-8163-7F134D46301C}"/>
              </a:ext>
            </a:extLst>
          </p:cNvPr>
          <p:cNvGrpSpPr/>
          <p:nvPr userDrawn="1"/>
        </p:nvGrpSpPr>
        <p:grpSpPr>
          <a:xfrm>
            <a:off x="5806578" y="5566907"/>
            <a:ext cx="3293273" cy="310018"/>
            <a:chOff x="9413875" y="4563300"/>
            <a:chExt cx="12974364" cy="592341"/>
          </a:xfrm>
        </p:grpSpPr>
        <p:sp>
          <p:nvSpPr>
            <p:cNvPr id="81" name="Rectangle 80">
              <a:extLst>
                <a:ext uri="{FF2B5EF4-FFF2-40B4-BE49-F238E27FC236}">
                  <a16:creationId xmlns:a16="http://schemas.microsoft.com/office/drawing/2014/main" id="{94CB130B-883E-46F2-8BAD-057C3580F4DB}"/>
                </a:ext>
              </a:extLst>
            </p:cNvPr>
            <p:cNvSpPr/>
            <p:nvPr/>
          </p:nvSpPr>
          <p:spPr>
            <a:xfrm>
              <a:off x="11293071" y="4563300"/>
              <a:ext cx="759576" cy="592341"/>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3</a:t>
              </a:r>
            </a:p>
          </p:txBody>
        </p:sp>
        <p:sp>
          <p:nvSpPr>
            <p:cNvPr id="82" name="Rectangle 81">
              <a:extLst>
                <a:ext uri="{FF2B5EF4-FFF2-40B4-BE49-F238E27FC236}">
                  <a16:creationId xmlns:a16="http://schemas.microsoft.com/office/drawing/2014/main" id="{53EBDD77-2FA2-42F7-8A25-5C4A909D0150}"/>
                </a:ext>
              </a:extLst>
            </p:cNvPr>
            <p:cNvSpPr/>
            <p:nvPr/>
          </p:nvSpPr>
          <p:spPr>
            <a:xfrm>
              <a:off x="9413875" y="4563300"/>
              <a:ext cx="759576" cy="59234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a:t>
              </a:r>
            </a:p>
          </p:txBody>
        </p:sp>
        <p:sp>
          <p:nvSpPr>
            <p:cNvPr id="88" name="Rectangle 87">
              <a:extLst>
                <a:ext uri="{FF2B5EF4-FFF2-40B4-BE49-F238E27FC236}">
                  <a16:creationId xmlns:a16="http://schemas.microsoft.com/office/drawing/2014/main" id="{11DA24D2-7F5B-4456-A47E-F24E0ABB6D5B}"/>
                </a:ext>
              </a:extLst>
            </p:cNvPr>
            <p:cNvSpPr/>
            <p:nvPr/>
          </p:nvSpPr>
          <p:spPr>
            <a:xfrm>
              <a:off x="12232670" y="4563300"/>
              <a:ext cx="759576" cy="592341"/>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4</a:t>
              </a:r>
            </a:p>
          </p:txBody>
        </p:sp>
        <p:sp>
          <p:nvSpPr>
            <p:cNvPr id="89" name="Rectangle 88">
              <a:extLst>
                <a:ext uri="{FF2B5EF4-FFF2-40B4-BE49-F238E27FC236}">
                  <a16:creationId xmlns:a16="http://schemas.microsoft.com/office/drawing/2014/main" id="{8090D3A4-DE26-4963-9B85-87AE4216FA34}"/>
                </a:ext>
              </a:extLst>
            </p:cNvPr>
            <p:cNvSpPr/>
            <p:nvPr/>
          </p:nvSpPr>
          <p:spPr>
            <a:xfrm>
              <a:off x="14111867" y="4563300"/>
              <a:ext cx="759576" cy="592341"/>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6</a:t>
              </a:r>
            </a:p>
          </p:txBody>
        </p:sp>
        <p:sp>
          <p:nvSpPr>
            <p:cNvPr id="90" name="Rectangle 89">
              <a:extLst>
                <a:ext uri="{FF2B5EF4-FFF2-40B4-BE49-F238E27FC236}">
                  <a16:creationId xmlns:a16="http://schemas.microsoft.com/office/drawing/2014/main" id="{A9D124B7-B2EA-49D5-BC29-5F83FDC8AE2C}"/>
                </a:ext>
              </a:extLst>
            </p:cNvPr>
            <p:cNvSpPr/>
            <p:nvPr/>
          </p:nvSpPr>
          <p:spPr>
            <a:xfrm>
              <a:off x="17870263" y="4563300"/>
              <a:ext cx="759576" cy="592341"/>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10</a:t>
              </a:r>
            </a:p>
          </p:txBody>
        </p:sp>
        <p:sp>
          <p:nvSpPr>
            <p:cNvPr id="92" name="Rectangle 91">
              <a:extLst>
                <a:ext uri="{FF2B5EF4-FFF2-40B4-BE49-F238E27FC236}">
                  <a16:creationId xmlns:a16="http://schemas.microsoft.com/office/drawing/2014/main" id="{64CDA0A7-4E12-4085-9DB0-1A1C51252895}"/>
                </a:ext>
              </a:extLst>
            </p:cNvPr>
            <p:cNvSpPr/>
            <p:nvPr/>
          </p:nvSpPr>
          <p:spPr>
            <a:xfrm>
              <a:off x="13172269" y="4563300"/>
              <a:ext cx="759576" cy="592341"/>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5</a:t>
              </a:r>
            </a:p>
          </p:txBody>
        </p:sp>
        <p:sp>
          <p:nvSpPr>
            <p:cNvPr id="93" name="Rectangle 92">
              <a:extLst>
                <a:ext uri="{FF2B5EF4-FFF2-40B4-BE49-F238E27FC236}">
                  <a16:creationId xmlns:a16="http://schemas.microsoft.com/office/drawing/2014/main" id="{A476B35C-953A-4CE4-A97F-E7F2056B7134}"/>
                </a:ext>
              </a:extLst>
            </p:cNvPr>
            <p:cNvSpPr/>
            <p:nvPr/>
          </p:nvSpPr>
          <p:spPr>
            <a:xfrm>
              <a:off x="18809863" y="4563300"/>
              <a:ext cx="759576" cy="592341"/>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11</a:t>
              </a:r>
            </a:p>
          </p:txBody>
        </p:sp>
        <p:sp>
          <p:nvSpPr>
            <p:cNvPr id="94" name="Rectangle 93">
              <a:extLst>
                <a:ext uri="{FF2B5EF4-FFF2-40B4-BE49-F238E27FC236}">
                  <a16:creationId xmlns:a16="http://schemas.microsoft.com/office/drawing/2014/main" id="{2FE2998D-CFF6-4C93-8CC0-8D077B395C09}"/>
                </a:ext>
              </a:extLst>
            </p:cNvPr>
            <p:cNvSpPr/>
            <p:nvPr/>
          </p:nvSpPr>
          <p:spPr>
            <a:xfrm>
              <a:off x="15991064" y="4563300"/>
              <a:ext cx="759576" cy="592341"/>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8</a:t>
              </a:r>
            </a:p>
          </p:txBody>
        </p:sp>
        <p:sp>
          <p:nvSpPr>
            <p:cNvPr id="95" name="Rectangle 94">
              <a:extLst>
                <a:ext uri="{FF2B5EF4-FFF2-40B4-BE49-F238E27FC236}">
                  <a16:creationId xmlns:a16="http://schemas.microsoft.com/office/drawing/2014/main" id="{A2A96EEC-C3EF-4FC4-95E3-D03678E04E0F}"/>
                </a:ext>
              </a:extLst>
            </p:cNvPr>
            <p:cNvSpPr/>
            <p:nvPr/>
          </p:nvSpPr>
          <p:spPr>
            <a:xfrm>
              <a:off x="21628663" y="4563300"/>
              <a:ext cx="759576" cy="592341"/>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14</a:t>
              </a:r>
            </a:p>
          </p:txBody>
        </p:sp>
        <p:sp>
          <p:nvSpPr>
            <p:cNvPr id="96" name="Rectangle 95">
              <a:extLst>
                <a:ext uri="{FF2B5EF4-FFF2-40B4-BE49-F238E27FC236}">
                  <a16:creationId xmlns:a16="http://schemas.microsoft.com/office/drawing/2014/main" id="{173DDF4D-959F-4793-8695-E8CC0EAF3DF6}"/>
                </a:ext>
              </a:extLst>
            </p:cNvPr>
            <p:cNvSpPr/>
            <p:nvPr/>
          </p:nvSpPr>
          <p:spPr>
            <a:xfrm>
              <a:off x="10353473" y="4563300"/>
              <a:ext cx="759576" cy="592341"/>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2</a:t>
              </a:r>
            </a:p>
          </p:txBody>
        </p:sp>
        <p:sp>
          <p:nvSpPr>
            <p:cNvPr id="97" name="Rectangle 96">
              <a:extLst>
                <a:ext uri="{FF2B5EF4-FFF2-40B4-BE49-F238E27FC236}">
                  <a16:creationId xmlns:a16="http://schemas.microsoft.com/office/drawing/2014/main" id="{C9C4D549-AF08-4D7D-B6E7-64869DC20BCE}"/>
                </a:ext>
              </a:extLst>
            </p:cNvPr>
            <p:cNvSpPr/>
            <p:nvPr/>
          </p:nvSpPr>
          <p:spPr>
            <a:xfrm>
              <a:off x="20689065" y="4563300"/>
              <a:ext cx="759576" cy="592341"/>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13</a:t>
              </a:r>
            </a:p>
          </p:txBody>
        </p:sp>
        <p:sp>
          <p:nvSpPr>
            <p:cNvPr id="98" name="Rectangle 97">
              <a:extLst>
                <a:ext uri="{FF2B5EF4-FFF2-40B4-BE49-F238E27FC236}">
                  <a16:creationId xmlns:a16="http://schemas.microsoft.com/office/drawing/2014/main" id="{2F2BDB81-11B5-4271-813D-41DD2514BCB0}"/>
                </a:ext>
              </a:extLst>
            </p:cNvPr>
            <p:cNvSpPr/>
            <p:nvPr/>
          </p:nvSpPr>
          <p:spPr>
            <a:xfrm>
              <a:off x="15051466" y="4563300"/>
              <a:ext cx="759576" cy="592341"/>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7</a:t>
              </a:r>
            </a:p>
          </p:txBody>
        </p:sp>
        <p:sp>
          <p:nvSpPr>
            <p:cNvPr id="99" name="Rectangle 98">
              <a:extLst>
                <a:ext uri="{FF2B5EF4-FFF2-40B4-BE49-F238E27FC236}">
                  <a16:creationId xmlns:a16="http://schemas.microsoft.com/office/drawing/2014/main" id="{7CBD5116-429D-4C82-ABFE-732946C493D0}"/>
                </a:ext>
              </a:extLst>
            </p:cNvPr>
            <p:cNvSpPr/>
            <p:nvPr/>
          </p:nvSpPr>
          <p:spPr>
            <a:xfrm>
              <a:off x="19749462" y="4563300"/>
              <a:ext cx="759576" cy="592341"/>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12</a:t>
              </a:r>
            </a:p>
          </p:txBody>
        </p:sp>
        <p:sp>
          <p:nvSpPr>
            <p:cNvPr id="100" name="Rectangle 99">
              <a:extLst>
                <a:ext uri="{FF2B5EF4-FFF2-40B4-BE49-F238E27FC236}">
                  <a16:creationId xmlns:a16="http://schemas.microsoft.com/office/drawing/2014/main" id="{CE418BB4-E2A0-41BB-84BE-84EE06AE42FE}"/>
                </a:ext>
              </a:extLst>
            </p:cNvPr>
            <p:cNvSpPr/>
            <p:nvPr/>
          </p:nvSpPr>
          <p:spPr>
            <a:xfrm>
              <a:off x="16930663" y="4563300"/>
              <a:ext cx="759576" cy="592341"/>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9</a:t>
              </a:r>
            </a:p>
          </p:txBody>
        </p:sp>
      </p:grpSp>
    </p:spTree>
    <p:extLst>
      <p:ext uri="{BB962C8B-B14F-4D97-AF65-F5344CB8AC3E}">
        <p14:creationId xmlns:p14="http://schemas.microsoft.com/office/powerpoint/2010/main" val="8806293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4"/>
          <p:cNvSpPr>
            <a:spLocks noGrp="1"/>
          </p:cNvSpPr>
          <p:nvPr>
            <p:ph type="body" sz="quarter" idx="11"/>
          </p:nvPr>
        </p:nvSpPr>
        <p:spPr>
          <a:xfrm>
            <a:off x="488951" y="203863"/>
            <a:ext cx="8591450" cy="169200"/>
          </a:xfrm>
          <a:prstGeom prst="rect">
            <a:avLst/>
          </a:prstGeom>
        </p:spPr>
        <p:txBody>
          <a:bodyPr anchor="b"/>
          <a:lstStyle>
            <a:lvl1pPr>
              <a:spcAft>
                <a:spcPts val="0"/>
              </a:spcAft>
              <a:defRPr sz="1200"/>
            </a:lvl1pPr>
          </a:lstStyle>
          <a:p>
            <a:pPr lvl="0"/>
            <a:endParaRPr lang="en-US" dirty="0"/>
          </a:p>
        </p:txBody>
      </p:sp>
    </p:spTree>
    <p:extLst>
      <p:ext uri="{BB962C8B-B14F-4D97-AF65-F5344CB8AC3E}">
        <p14:creationId xmlns:p14="http://schemas.microsoft.com/office/powerpoint/2010/main" val="28739787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Back Cover light gradient">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11" name="TextBox 10"/>
          <p:cNvSpPr txBox="1"/>
          <p:nvPr userDrawn="1">
            <p:custDataLst>
              <p:tags r:id="rId1"/>
            </p:custDataLst>
          </p:nvPr>
        </p:nvSpPr>
        <p:spPr>
          <a:xfrm>
            <a:off x="492126" y="5881302"/>
            <a:ext cx="2141612" cy="138499"/>
          </a:xfrm>
          <a:prstGeom prst="rect">
            <a:avLst/>
          </a:prstGeom>
          <a:noFill/>
        </p:spPr>
        <p:txBody>
          <a:bodyPr wrap="none" lIns="0" tIns="0" rIns="0" bIns="0" rtlCol="0">
            <a:spAutoFit/>
          </a:bodyPr>
          <a:lstStyle/>
          <a:p>
            <a:pPr marL="0" marR="0" lvl="0" indent="0" algn="l" defTabSz="914418" rtl="0" eaLnBrk="1" fontAlgn="auto" latinLnBrk="0" hangingPunct="1">
              <a:lnSpc>
                <a:spcPct val="100000"/>
              </a:lnSpc>
              <a:spcBef>
                <a:spcPts val="0"/>
              </a:spcBef>
              <a:spcAft>
                <a:spcPts val="0"/>
              </a:spcAft>
              <a:buClrTx/>
              <a:buSzTx/>
              <a:buFontTx/>
              <a:buNone/>
              <a:tabLst/>
              <a:defRPr/>
            </a:pPr>
            <a:r>
              <a:rPr lang="en-GB" sz="900" b="1" kern="1200" noProof="0">
                <a:solidFill>
                  <a:schemeClr val="accent2"/>
                </a:solidFill>
                <a:latin typeface="+mn-lt"/>
                <a:ea typeface="+mn-ea"/>
                <a:cs typeface="+mn-cs"/>
              </a:rPr>
              <a:t>Document Classification: KPMG Public</a:t>
            </a:r>
            <a:endParaRPr lang="en-GB" sz="900" b="1" kern="1200" noProof="0" dirty="0">
              <a:solidFill>
                <a:schemeClr val="accent2"/>
              </a:solidFill>
              <a:latin typeface="+mn-lt"/>
              <a:ea typeface="+mn-ea"/>
              <a:cs typeface="+mn-cs"/>
            </a:endParaRPr>
          </a:p>
        </p:txBody>
      </p:sp>
      <p:sp>
        <p:nvSpPr>
          <p:cNvPr id="53" name="Text Placeholder 2">
            <a:extLst>
              <a:ext uri="{FF2B5EF4-FFF2-40B4-BE49-F238E27FC236}">
                <a16:creationId xmlns:a16="http://schemas.microsoft.com/office/drawing/2014/main" id="{A835BAAE-8387-4EE5-AB59-6FBE19144C88}"/>
              </a:ext>
            </a:extLst>
          </p:cNvPr>
          <p:cNvSpPr>
            <a:spLocks noGrp="1"/>
          </p:cNvSpPr>
          <p:nvPr>
            <p:ph type="body" sz="quarter" idx="10"/>
          </p:nvPr>
        </p:nvSpPr>
        <p:spPr>
          <a:xfrm>
            <a:off x="492125" y="4234307"/>
            <a:ext cx="6528816" cy="1499616"/>
          </a:xfrm>
        </p:spPr>
        <p:txBody>
          <a:bodyPr anchor="b"/>
          <a:lstStyle>
            <a:lvl1pPr>
              <a:spcAft>
                <a:spcPts val="1001"/>
              </a:spcAft>
              <a:defRPr sz="900" b="0">
                <a:solidFill>
                  <a:schemeClr val="accent2"/>
                </a:solidFill>
              </a:defRPr>
            </a:lvl1pPr>
            <a:lvl2pPr>
              <a:spcAft>
                <a:spcPts val="1001"/>
              </a:spcAft>
              <a:defRPr sz="900" b="0">
                <a:solidFill>
                  <a:schemeClr val="accent2"/>
                </a:solidFill>
              </a:defRPr>
            </a:lvl2pPr>
          </a:lstStyle>
          <a:p>
            <a:pPr lvl="0"/>
            <a:r>
              <a:rPr lang="en-US" dirty="0"/>
              <a:t>Click to edit Master text styles</a:t>
            </a:r>
          </a:p>
          <a:p>
            <a:pPr lvl="1"/>
            <a:r>
              <a:rPr lang="en-US" dirty="0"/>
              <a:t>Second level</a:t>
            </a:r>
          </a:p>
        </p:txBody>
      </p:sp>
      <p:sp>
        <p:nvSpPr>
          <p:cNvPr id="54" name="Text Placeholder 2">
            <a:extLst>
              <a:ext uri="{FF2B5EF4-FFF2-40B4-BE49-F238E27FC236}">
                <a16:creationId xmlns:a16="http://schemas.microsoft.com/office/drawing/2014/main" id="{93B40796-98D9-465A-9944-CCD9D00EE921}"/>
              </a:ext>
            </a:extLst>
          </p:cNvPr>
          <p:cNvSpPr>
            <a:spLocks noGrp="1"/>
          </p:cNvSpPr>
          <p:nvPr>
            <p:ph type="body" sz="quarter" idx="14"/>
          </p:nvPr>
        </p:nvSpPr>
        <p:spPr>
          <a:xfrm>
            <a:off x="492125" y="3905623"/>
            <a:ext cx="3163824" cy="184666"/>
          </a:xfrm>
        </p:spPr>
        <p:txBody>
          <a:bodyPr>
            <a:spAutoFit/>
          </a:bodyPr>
          <a:lstStyle>
            <a:lvl1pPr>
              <a:buFontTx/>
              <a:buNone/>
              <a:defRPr sz="1200" b="1">
                <a:solidFill>
                  <a:schemeClr val="accent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7" indent="0">
              <a:buFontTx/>
              <a:buNone/>
              <a:defRPr sz="900" b="0">
                <a:solidFill>
                  <a:schemeClr val="bg1">
                    <a:lumMod val="65000"/>
                  </a:schemeClr>
                </a:solidFill>
              </a:defRPr>
            </a:lvl4pPr>
            <a:lvl5pPr marL="540011" indent="0">
              <a:buFontTx/>
              <a:buNone/>
              <a:defRPr sz="900" b="0">
                <a:solidFill>
                  <a:schemeClr val="bg1">
                    <a:lumMod val="65000"/>
                  </a:schemeClr>
                </a:solidFill>
              </a:defRPr>
            </a:lvl5pPr>
          </a:lstStyle>
          <a:p>
            <a:pPr lvl="0"/>
            <a:r>
              <a:rPr lang="en-US" dirty="0"/>
              <a:t>Click to edit Master text styles</a:t>
            </a:r>
          </a:p>
        </p:txBody>
      </p:sp>
      <p:grpSp>
        <p:nvGrpSpPr>
          <p:cNvPr id="26" name="Group 25">
            <a:extLst>
              <a:ext uri="{FF2B5EF4-FFF2-40B4-BE49-F238E27FC236}">
                <a16:creationId xmlns:a16="http://schemas.microsoft.com/office/drawing/2014/main" id="{2E521B4E-EC63-4172-86C2-F99550F8CEF2}"/>
              </a:ext>
            </a:extLst>
          </p:cNvPr>
          <p:cNvGrpSpPr/>
          <p:nvPr userDrawn="1"/>
        </p:nvGrpSpPr>
        <p:grpSpPr>
          <a:xfrm>
            <a:off x="492125" y="3401605"/>
            <a:ext cx="1603860" cy="360000"/>
            <a:chOff x="998476" y="2885507"/>
            <a:chExt cx="1603860" cy="360000"/>
          </a:xfrm>
        </p:grpSpPr>
        <p:sp>
          <p:nvSpPr>
            <p:cNvPr id="27" name="Rectangle 26">
              <a:extLst>
                <a:ext uri="{FF2B5EF4-FFF2-40B4-BE49-F238E27FC236}">
                  <a16:creationId xmlns:a16="http://schemas.microsoft.com/office/drawing/2014/main" id="{87AB99F1-3DCB-4C52-A257-9F07188C553A}"/>
                </a:ext>
              </a:extLst>
            </p:cNvPr>
            <p:cNvSpPr/>
            <p:nvPr userDrawn="1"/>
          </p:nvSpPr>
          <p:spPr>
            <a:xfrm>
              <a:off x="2297230" y="2922555"/>
              <a:ext cx="281156" cy="322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35" name="Picture 34">
              <a:hlinkClick r:id="rId3"/>
              <a:extLst>
                <a:ext uri="{FF2B5EF4-FFF2-40B4-BE49-F238E27FC236}">
                  <a16:creationId xmlns:a16="http://schemas.microsoft.com/office/drawing/2014/main" id="{D841ED5B-C501-4D38-BF66-888A8D88D62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42336" y="2885507"/>
              <a:ext cx="360000" cy="360000"/>
            </a:xfrm>
            <a:prstGeom prst="rect">
              <a:avLst/>
            </a:prstGeom>
          </p:spPr>
        </p:pic>
        <p:sp>
          <p:nvSpPr>
            <p:cNvPr id="36" name="Rectangle 35">
              <a:extLst>
                <a:ext uri="{FF2B5EF4-FFF2-40B4-BE49-F238E27FC236}">
                  <a16:creationId xmlns:a16="http://schemas.microsoft.com/office/drawing/2014/main" id="{837D0856-8034-41D5-AE7C-F6A28BD36F61}"/>
                </a:ext>
              </a:extLst>
            </p:cNvPr>
            <p:cNvSpPr/>
            <p:nvPr userDrawn="1"/>
          </p:nvSpPr>
          <p:spPr>
            <a:xfrm>
              <a:off x="1440696" y="2914598"/>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37" name="Picture 36" descr="Logo&#10;&#10;Description automatically generated">
              <a:hlinkClick r:id="rId5"/>
              <a:extLst>
                <a:ext uri="{FF2B5EF4-FFF2-40B4-BE49-F238E27FC236}">
                  <a16:creationId xmlns:a16="http://schemas.microsoft.com/office/drawing/2014/main" id="{3CBF7946-8421-43F5-892C-46CDAB3746D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413096" y="2885507"/>
              <a:ext cx="360000" cy="360000"/>
            </a:xfrm>
            <a:prstGeom prst="rect">
              <a:avLst/>
            </a:prstGeom>
          </p:spPr>
        </p:pic>
        <p:sp>
          <p:nvSpPr>
            <p:cNvPr id="38" name="Rectangle 37">
              <a:extLst>
                <a:ext uri="{FF2B5EF4-FFF2-40B4-BE49-F238E27FC236}">
                  <a16:creationId xmlns:a16="http://schemas.microsoft.com/office/drawing/2014/main" id="{BEEFD061-0BD6-472B-837F-F17701682D7D}"/>
                </a:ext>
              </a:extLst>
            </p:cNvPr>
            <p:cNvSpPr/>
            <p:nvPr userDrawn="1"/>
          </p:nvSpPr>
          <p:spPr>
            <a:xfrm>
              <a:off x="1025526" y="2925406"/>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39" name="Picture 38" descr="Logo&#10;&#10;Description automatically generated">
              <a:hlinkClick r:id="rId7"/>
              <a:extLst>
                <a:ext uri="{FF2B5EF4-FFF2-40B4-BE49-F238E27FC236}">
                  <a16:creationId xmlns:a16="http://schemas.microsoft.com/office/drawing/2014/main" id="{3538D899-6FC4-4E4E-9D83-FB79E466F7B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998476" y="2885507"/>
              <a:ext cx="360000" cy="360000"/>
            </a:xfrm>
            <a:prstGeom prst="rect">
              <a:avLst/>
            </a:prstGeom>
          </p:spPr>
        </p:pic>
        <p:sp>
          <p:nvSpPr>
            <p:cNvPr id="40" name="Rectangle 39">
              <a:extLst>
                <a:ext uri="{FF2B5EF4-FFF2-40B4-BE49-F238E27FC236}">
                  <a16:creationId xmlns:a16="http://schemas.microsoft.com/office/drawing/2014/main" id="{F7DF560D-28B9-4531-84F9-18D2B111BBFD}"/>
                </a:ext>
              </a:extLst>
            </p:cNvPr>
            <p:cNvSpPr/>
            <p:nvPr userDrawn="1"/>
          </p:nvSpPr>
          <p:spPr>
            <a:xfrm>
              <a:off x="1855316" y="2928151"/>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42" name="Picture 41" descr="Icon&#10;&#10;Description automatically generated">
              <a:hlinkClick r:id="rId9"/>
              <a:extLst>
                <a:ext uri="{FF2B5EF4-FFF2-40B4-BE49-F238E27FC236}">
                  <a16:creationId xmlns:a16="http://schemas.microsoft.com/office/drawing/2014/main" id="{9ED0DE18-DD9A-4C08-9FF2-0084EC00FF16}"/>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827716" y="2885507"/>
              <a:ext cx="360000" cy="360000"/>
            </a:xfrm>
            <a:prstGeom prst="rect">
              <a:avLst/>
            </a:prstGeom>
          </p:spPr>
        </p:pic>
      </p:grpSp>
      <p:sp>
        <p:nvSpPr>
          <p:cNvPr id="15" name="Freeform 19">
            <a:extLst>
              <a:ext uri="{FF2B5EF4-FFF2-40B4-BE49-F238E27FC236}">
                <a16:creationId xmlns:a16="http://schemas.microsoft.com/office/drawing/2014/main" id="{38095C74-316B-4053-99E1-F17F8C7467FE}"/>
              </a:ext>
            </a:extLst>
          </p:cNvPr>
          <p:cNvSpPr>
            <a:spLocks noChangeAspect="1" noEditPoints="1"/>
          </p:cNvSpPr>
          <p:nvPr userDrawn="1"/>
        </p:nvSpPr>
        <p:spPr bwMode="auto">
          <a:xfrm>
            <a:off x="492126" y="371313"/>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vert="horz" wrap="square" lIns="91440" tIns="45721" rIns="91440" bIns="45721" numCol="1" anchor="t" anchorCtr="0" compatLnSpc="1">
            <a:prstTxWarp prst="textNoShape">
              <a:avLst/>
            </a:prstTxWarp>
          </a:bodyPr>
          <a:lstStyle/>
          <a:p>
            <a:endParaRPr lang="en-GB" sz="1802" dirty="0"/>
          </a:p>
        </p:txBody>
      </p:sp>
    </p:spTree>
    <p:extLst>
      <p:ext uri="{BB962C8B-B14F-4D97-AF65-F5344CB8AC3E}">
        <p14:creationId xmlns:p14="http://schemas.microsoft.com/office/powerpoint/2010/main" val="4283306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 Image_KPMG Blue">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B0275A1-4E3E-48B4-BAB9-5760028C2A89}"/>
              </a:ext>
            </a:extLst>
          </p:cNvPr>
          <p:cNvSpPr>
            <a:spLocks noGrp="1"/>
          </p:cNvSpPr>
          <p:nvPr>
            <p:ph type="ctrTitle" hasCustomPrompt="1"/>
          </p:nvPr>
        </p:nvSpPr>
        <p:spPr>
          <a:xfrm>
            <a:off x="5802562" y="1263838"/>
            <a:ext cx="3614488" cy="3022538"/>
          </a:xfrm>
        </p:spPr>
        <p:txBody>
          <a:bodyPr anchor="t" anchorCtr="0"/>
          <a:lstStyle>
            <a:lvl1pPr algn="l">
              <a:defRPr sz="6000" baseline="0">
                <a:solidFill>
                  <a:schemeClr val="bg1"/>
                </a:solidFill>
              </a:defRPr>
            </a:lvl1pPr>
          </a:lstStyle>
          <a:p>
            <a:r>
              <a:rPr lang="en-GB" dirty="0"/>
              <a:t>Title slide text only</a:t>
            </a:r>
            <a:endParaRPr lang="en-US" dirty="0"/>
          </a:p>
        </p:txBody>
      </p:sp>
      <p:sp>
        <p:nvSpPr>
          <p:cNvPr id="10" name="Text Placeholder 3">
            <a:extLst>
              <a:ext uri="{FF2B5EF4-FFF2-40B4-BE49-F238E27FC236}">
                <a16:creationId xmlns:a16="http://schemas.microsoft.com/office/drawing/2014/main" id="{AC1C3988-08A6-4286-B6AA-05D89ED8A651}"/>
              </a:ext>
            </a:extLst>
          </p:cNvPr>
          <p:cNvSpPr>
            <a:spLocks noGrp="1"/>
          </p:cNvSpPr>
          <p:nvPr>
            <p:ph type="body" sz="quarter" idx="11"/>
          </p:nvPr>
        </p:nvSpPr>
        <p:spPr>
          <a:xfrm>
            <a:off x="5802562" y="4881887"/>
            <a:ext cx="3614488" cy="810000"/>
          </a:xfrm>
        </p:spPr>
        <p:txBody>
          <a:bodyPr anchor="b"/>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sp>
        <p:nvSpPr>
          <p:cNvPr id="11" name="Picture Placeholder 2">
            <a:extLst>
              <a:ext uri="{FF2B5EF4-FFF2-40B4-BE49-F238E27FC236}">
                <a16:creationId xmlns:a16="http://schemas.microsoft.com/office/drawing/2014/main" id="{8F0376D9-6560-49E3-9347-981424F2A841}"/>
              </a:ext>
            </a:extLst>
          </p:cNvPr>
          <p:cNvSpPr>
            <a:spLocks noGrp="1"/>
          </p:cNvSpPr>
          <p:nvPr>
            <p:ph type="pic" sz="quarter" idx="12"/>
          </p:nvPr>
        </p:nvSpPr>
        <p:spPr>
          <a:xfrm>
            <a:off x="814389" y="1263838"/>
            <a:ext cx="4354574" cy="3022538"/>
          </a:xfrm>
          <a:solidFill>
            <a:schemeClr val="accent1"/>
          </a:solidFill>
        </p:spPr>
        <p:txBody>
          <a:bodyPr vert="horz" lIns="0" tIns="0" rIns="0" bIns="0" rtlCol="0" anchor="ctr" anchorCtr="0">
            <a:noAutofit/>
          </a:bodyPr>
          <a:lstStyle>
            <a:lvl1pPr>
              <a:defRPr lang="en-US" b="0">
                <a:solidFill>
                  <a:schemeClr val="bg1"/>
                </a:solidFill>
              </a:defRPr>
            </a:lvl1pPr>
          </a:lstStyle>
          <a:p>
            <a:pPr lvl="0" algn="ctr"/>
            <a:endParaRPr lang="en-US"/>
          </a:p>
        </p:txBody>
      </p:sp>
      <p:pic>
        <p:nvPicPr>
          <p:cNvPr id="12" name="Graphic 11">
            <a:extLst>
              <a:ext uri="{FF2B5EF4-FFF2-40B4-BE49-F238E27FC236}">
                <a16:creationId xmlns:a16="http://schemas.microsoft.com/office/drawing/2014/main" id="{4B8876DD-8352-4216-B6B9-2B8FE93A5D6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02563" y="313438"/>
            <a:ext cx="786440" cy="316800"/>
          </a:xfrm>
          <a:prstGeom prst="rect">
            <a:avLst/>
          </a:prstGeom>
        </p:spPr>
      </p:pic>
    </p:spTree>
    <p:extLst>
      <p:ext uri="{BB962C8B-B14F-4D97-AF65-F5344CB8AC3E}">
        <p14:creationId xmlns:p14="http://schemas.microsoft.com/office/powerpoint/2010/main" val="427523606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_KPMG Blue">
    <p:bg>
      <p:bgPr>
        <a:solidFill>
          <a:schemeClr val="accent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96C774-8B31-4EC8-BF6C-ACF71C2F0C15}"/>
              </a:ext>
            </a:extLst>
          </p:cNvPr>
          <p:cNvSpPr>
            <a:spLocks noChangeAspect="1"/>
          </p:cNvSpPr>
          <p:nvPr userDrawn="1"/>
        </p:nvSpPr>
        <p:spPr>
          <a:xfrm>
            <a:off x="2" y="0"/>
            <a:ext cx="9905999" cy="6858000"/>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2" name="Title 1"/>
          <p:cNvSpPr>
            <a:spLocks noGrp="1"/>
          </p:cNvSpPr>
          <p:nvPr>
            <p:ph type="ctrTitle" hasCustomPrompt="1"/>
          </p:nvPr>
        </p:nvSpPr>
        <p:spPr>
          <a:xfrm>
            <a:off x="716672" y="1764699"/>
            <a:ext cx="4684860" cy="2903488"/>
          </a:xfrm>
          <a:noFill/>
          <a:ln w="3175">
            <a:noFill/>
            <a:prstDash val="lgDash"/>
          </a:ln>
        </p:spPr>
        <p:txBody>
          <a:bodyPr lIns="0" tIns="0" rIns="0" bIns="0" anchor="t" anchorCtr="0">
            <a:noAutofit/>
          </a:bodyPr>
          <a:lstStyle>
            <a:lvl1pPr algn="l">
              <a:defRPr sz="6601" baseline="0">
                <a:solidFill>
                  <a:schemeClr val="bg1"/>
                </a:solidFill>
              </a:defRPr>
            </a:lvl1pPr>
          </a:lstStyle>
          <a:p>
            <a:r>
              <a:rPr lang="en-GB"/>
              <a:t>Title slide text only</a:t>
            </a:r>
            <a:endParaRPr lang="en-US"/>
          </a:p>
        </p:txBody>
      </p:sp>
      <p:sp>
        <p:nvSpPr>
          <p:cNvPr id="6" name="Text Placeholder 3"/>
          <p:cNvSpPr>
            <a:spLocks noGrp="1"/>
          </p:cNvSpPr>
          <p:nvPr>
            <p:ph type="body" sz="quarter" idx="11"/>
          </p:nvPr>
        </p:nvSpPr>
        <p:spPr>
          <a:xfrm>
            <a:off x="716672" y="4752153"/>
            <a:ext cx="4684860" cy="816606"/>
          </a:xfrm>
          <a:ln w="3175">
            <a:noFill/>
            <a:prstDash val="lgDash"/>
          </a:ln>
        </p:spPr>
        <p:txBody>
          <a:bodyPr wrap="square" anchor="b">
            <a:noAutofit/>
          </a:bodyPr>
          <a:lstStyle>
            <a:lvl1pPr>
              <a:defRPr sz="1401">
                <a:solidFill>
                  <a:schemeClr val="bg1"/>
                </a:solidFill>
              </a:defRPr>
            </a:lvl1pPr>
            <a:lvl2pPr>
              <a:defRPr sz="1401">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8" name="Freeform 19">
            <a:extLst>
              <a:ext uri="{FF2B5EF4-FFF2-40B4-BE49-F238E27FC236}">
                <a16:creationId xmlns:a16="http://schemas.microsoft.com/office/drawing/2014/main" id="{41E44736-CEDA-4BD7-BC7F-57D33A57FADB}"/>
              </a:ext>
            </a:extLst>
          </p:cNvPr>
          <p:cNvSpPr>
            <a:spLocks noChangeAspect="1" noEditPoints="1"/>
          </p:cNvSpPr>
          <p:nvPr userDrawn="1"/>
        </p:nvSpPr>
        <p:spPr bwMode="auto">
          <a:xfrm>
            <a:off x="492126" y="371313"/>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1" rIns="91440" bIns="45721" numCol="1" anchor="t" anchorCtr="0" compatLnSpc="1">
            <a:prstTxWarp prst="textNoShape">
              <a:avLst/>
            </a:prstTxWarp>
          </a:bodyPr>
          <a:lstStyle/>
          <a:p>
            <a:endParaRPr lang="en-GB" sz="1802" dirty="0"/>
          </a:p>
        </p:txBody>
      </p:sp>
      <p:pic>
        <p:nvPicPr>
          <p:cNvPr id="5" name="Picture 4" descr="A picture containing indoor, ceiling, floor&#10;&#10;Description automatically generated">
            <a:extLst>
              <a:ext uri="{FF2B5EF4-FFF2-40B4-BE49-F238E27FC236}">
                <a16:creationId xmlns:a16="http://schemas.microsoft.com/office/drawing/2014/main" id="{E02EEC59-7929-4CC2-BD37-8B39A438EBC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1531" r="22838"/>
          <a:stretch/>
        </p:blipFill>
        <p:spPr>
          <a:xfrm>
            <a:off x="4465467" y="1330325"/>
            <a:ext cx="4945233" cy="4238434"/>
          </a:xfrm>
          <a:prstGeom prst="rect">
            <a:avLst/>
          </a:prstGeom>
        </p:spPr>
      </p:pic>
    </p:spTree>
    <p:extLst>
      <p:ext uri="{BB962C8B-B14F-4D97-AF65-F5344CB8AC3E}">
        <p14:creationId xmlns:p14="http://schemas.microsoft.com/office/powerpoint/2010/main" val="47663615"/>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33821-7F6E-47FF-89CD-D057DAFB6B1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86698555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92834" y="1330126"/>
            <a:ext cx="8917866" cy="4689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8CCFC99C-7410-4D22-BA8D-48877FCFB6C0}"/>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83401069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p:cNvSpPr>
          <p:nvPr userDrawn="1"/>
        </p:nvSpPr>
        <p:spPr>
          <a:xfrm>
            <a:off x="492125" y="971550"/>
            <a:ext cx="5761782" cy="4925962"/>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728875" y="2398603"/>
            <a:ext cx="4852275" cy="2367199"/>
          </a:xfrm>
          <a:noFill/>
        </p:spPr>
        <p:txBody>
          <a:bodyPr lIns="0" tIns="0" rIns="0" bIns="0" anchor="t" anchorCtr="0"/>
          <a:lstStyle>
            <a:lvl1pPr algn="l">
              <a:defRPr sz="8000" baseline="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728875" y="5046395"/>
            <a:ext cx="4852275" cy="508088"/>
          </a:xfrm>
        </p:spPr>
        <p:txBody>
          <a:bodyPr wrap="square" anchor="b">
            <a:spAutoFit/>
          </a:bodyPr>
          <a:lstStyle>
            <a:lvl1pPr>
              <a:defRPr sz="1401">
                <a:solidFill>
                  <a:schemeClr val="bg1"/>
                </a:solidFill>
              </a:defRPr>
            </a:lvl1pPr>
            <a:lvl2pPr>
              <a:defRPr sz="1401">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728878" y="1140071"/>
            <a:ext cx="879673" cy="812658"/>
          </a:xfrm>
        </p:spPr>
        <p:txBody>
          <a:bodyPr>
            <a:spAutoFit/>
          </a:bodyPr>
          <a:lstStyle>
            <a:lvl1pPr>
              <a:lnSpc>
                <a:spcPct val="80000"/>
              </a:lnSpc>
              <a:defRPr lang="en-US" sz="6601" kern="1200" baseline="0" dirty="0" smtClean="0">
                <a:solidFill>
                  <a:schemeClr val="bg1"/>
                </a:solidFill>
                <a:latin typeface="+mj-lt"/>
                <a:ea typeface="+mj-ea"/>
                <a:cs typeface="+mj-cs"/>
              </a:defRPr>
            </a:lvl1pPr>
          </a:lstStyle>
          <a:p>
            <a:pPr lvl="0"/>
            <a:r>
              <a:rPr lang="en-US"/>
              <a:t>00</a:t>
            </a:r>
          </a:p>
        </p:txBody>
      </p:sp>
    </p:spTree>
    <p:extLst>
      <p:ext uri="{BB962C8B-B14F-4D97-AF65-F5344CB8AC3E}">
        <p14:creationId xmlns:p14="http://schemas.microsoft.com/office/powerpoint/2010/main" val="19643158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gradFill flip="none" rotWithShape="1">
          <a:gsLst>
            <a:gs pos="0">
              <a:schemeClr val="accent5"/>
            </a:gs>
            <a:gs pos="100000">
              <a:schemeClr val="accent1"/>
            </a:gs>
          </a:gsLst>
          <a:lin ang="0" scaled="0"/>
          <a:tileRect/>
        </a:gra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AF31653-DA95-4567-9106-71E1E49BA627}"/>
              </a:ext>
            </a:extLst>
          </p:cNvPr>
          <p:cNvSpPr>
            <a:spLocks/>
          </p:cNvSpPr>
          <p:nvPr userDrawn="1"/>
        </p:nvSpPr>
        <p:spPr>
          <a:xfrm>
            <a:off x="492125" y="971550"/>
            <a:ext cx="5761782" cy="4925962"/>
          </a:xfrm>
          <a:prstGeom prst="rect">
            <a:avLst/>
          </a:prstGeom>
          <a:gradFill>
            <a:gsLst>
              <a:gs pos="100000">
                <a:srgbClr val="ACEAFF"/>
              </a:gs>
              <a:gs pos="0">
                <a:schemeClr val="accent4"/>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60" name="Text Placeholder 3">
            <a:extLst>
              <a:ext uri="{FF2B5EF4-FFF2-40B4-BE49-F238E27FC236}">
                <a16:creationId xmlns:a16="http://schemas.microsoft.com/office/drawing/2014/main" id="{2925CE2F-8945-49DE-BCC2-8BCACF480E4F}"/>
              </a:ext>
            </a:extLst>
          </p:cNvPr>
          <p:cNvSpPr>
            <a:spLocks noGrp="1"/>
          </p:cNvSpPr>
          <p:nvPr>
            <p:ph type="body" sz="quarter" idx="13"/>
          </p:nvPr>
        </p:nvSpPr>
        <p:spPr>
          <a:xfrm>
            <a:off x="728874" y="5046395"/>
            <a:ext cx="4267575" cy="508088"/>
          </a:xfrm>
        </p:spPr>
        <p:txBody>
          <a:bodyPr wrap="square" anchor="b">
            <a:spAutoFit/>
          </a:bodyPr>
          <a:lstStyle>
            <a:lvl1pPr>
              <a:defRPr sz="1401">
                <a:solidFill>
                  <a:schemeClr val="accent2"/>
                </a:solidFill>
              </a:defRPr>
            </a:lvl1pPr>
            <a:lvl2pPr>
              <a:defRPr sz="1401">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61" name="Text Placeholder 3">
            <a:extLst>
              <a:ext uri="{FF2B5EF4-FFF2-40B4-BE49-F238E27FC236}">
                <a16:creationId xmlns:a16="http://schemas.microsoft.com/office/drawing/2014/main" id="{C346F2F1-AF73-4284-8702-745152AF5399}"/>
              </a:ext>
            </a:extLst>
          </p:cNvPr>
          <p:cNvSpPr>
            <a:spLocks noGrp="1"/>
          </p:cNvSpPr>
          <p:nvPr>
            <p:ph type="body" sz="quarter" idx="14" hasCustomPrompt="1"/>
          </p:nvPr>
        </p:nvSpPr>
        <p:spPr>
          <a:xfrm>
            <a:off x="728878" y="1109249"/>
            <a:ext cx="879673" cy="812658"/>
          </a:xfrm>
        </p:spPr>
        <p:txBody>
          <a:bodyPr>
            <a:spAutoFit/>
          </a:bodyPr>
          <a:lstStyle>
            <a:lvl1pPr>
              <a:lnSpc>
                <a:spcPct val="80000"/>
              </a:lnSpc>
              <a:defRPr lang="en-US" sz="6601" kern="1200" baseline="0" dirty="0" smtClean="0">
                <a:solidFill>
                  <a:schemeClr val="accent2"/>
                </a:solidFill>
                <a:latin typeface="+mj-lt"/>
                <a:ea typeface="+mj-ea"/>
                <a:cs typeface="+mj-cs"/>
              </a:defRPr>
            </a:lvl1pPr>
          </a:lstStyle>
          <a:p>
            <a:pPr lvl="0"/>
            <a:r>
              <a:rPr lang="en-US"/>
              <a:t>00</a:t>
            </a: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728874" y="2398603"/>
            <a:ext cx="4267575" cy="2367199"/>
          </a:xfrm>
          <a:noFill/>
        </p:spPr>
        <p:txBody>
          <a:bodyPr lIns="0" tIns="0" rIns="0" bIns="0" anchor="t" anchorCtr="0"/>
          <a:lstStyle>
            <a:lvl1pPr algn="l">
              <a:defRPr sz="8000" baseline="0">
                <a:solidFill>
                  <a:schemeClr val="accent2"/>
                </a:solidFill>
              </a:defRPr>
            </a:lvl1pPr>
          </a:lstStyle>
          <a:p>
            <a:r>
              <a:rPr lang="en-US"/>
              <a:t>Click to edit Master title style</a:t>
            </a:r>
          </a:p>
        </p:txBody>
      </p:sp>
    </p:spTree>
    <p:extLst>
      <p:ext uri="{BB962C8B-B14F-4D97-AF65-F5344CB8AC3E}">
        <p14:creationId xmlns:p14="http://schemas.microsoft.com/office/powerpoint/2010/main" val="104082208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5724-C137-47F3-B441-6C1B9714F578}"/>
              </a:ext>
            </a:extLst>
          </p:cNvPr>
          <p:cNvSpPr>
            <a:spLocks noGrp="1"/>
          </p:cNvSpPr>
          <p:nvPr>
            <p:ph type="title"/>
          </p:nvPr>
        </p:nvSpPr>
        <p:spPr>
          <a:xfrm>
            <a:off x="495300" y="431800"/>
            <a:ext cx="8915400" cy="533400"/>
          </a:xfrm>
          <a:solidFill>
            <a:schemeClr val="bg1"/>
          </a:solidFill>
        </p:spPr>
        <p:txBody>
          <a:bodyPr/>
          <a:lstStyle/>
          <a:p>
            <a:r>
              <a:rPr lang="en-US"/>
              <a:t>Click to edit Master title style</a:t>
            </a:r>
            <a:endParaRPr lang="en-GB"/>
          </a:p>
        </p:txBody>
      </p:sp>
      <p:sp>
        <p:nvSpPr>
          <p:cNvPr id="8" name="Rectangle 7">
            <a:extLst>
              <a:ext uri="{FF2B5EF4-FFF2-40B4-BE49-F238E27FC236}">
                <a16:creationId xmlns:a16="http://schemas.microsoft.com/office/drawing/2014/main" id="{A2309040-9C95-48FE-AA99-4757E8328519}"/>
              </a:ext>
            </a:extLst>
          </p:cNvPr>
          <p:cNvSpPr/>
          <p:nvPr userDrawn="1"/>
        </p:nvSpPr>
        <p:spPr>
          <a:xfrm>
            <a:off x="2431689" y="1732480"/>
            <a:ext cx="682186" cy="411225"/>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118</a:t>
            </a:r>
          </a:p>
          <a:p>
            <a:pPr algn="ctr"/>
            <a:r>
              <a:rPr lang="en-GB" sz="900" dirty="0">
                <a:solidFill>
                  <a:sysClr val="windowText" lastClr="000000"/>
                </a:solidFill>
              </a:rPr>
              <a:t>210</a:t>
            </a:r>
          </a:p>
          <a:p>
            <a:pPr algn="ctr"/>
            <a:r>
              <a:rPr lang="en-GB" sz="900" dirty="0">
                <a:solidFill>
                  <a:sysClr val="windowText" lastClr="000000"/>
                </a:solidFill>
              </a:rPr>
              <a:t>255</a:t>
            </a:r>
          </a:p>
        </p:txBody>
      </p:sp>
      <p:sp>
        <p:nvSpPr>
          <p:cNvPr id="36" name="TextBox 35">
            <a:extLst>
              <a:ext uri="{FF2B5EF4-FFF2-40B4-BE49-F238E27FC236}">
                <a16:creationId xmlns:a16="http://schemas.microsoft.com/office/drawing/2014/main" id="{0A430D78-5EDB-481E-BB6D-67D8689BCE11}"/>
              </a:ext>
            </a:extLst>
          </p:cNvPr>
          <p:cNvSpPr txBox="1"/>
          <p:nvPr userDrawn="1"/>
        </p:nvSpPr>
        <p:spPr>
          <a:xfrm>
            <a:off x="3181898" y="1817279"/>
            <a:ext cx="1018871" cy="237066"/>
          </a:xfrm>
          <a:prstGeom prst="rect">
            <a:avLst/>
          </a:prstGeom>
          <a:noFill/>
        </p:spPr>
        <p:txBody>
          <a:bodyPr wrap="square" lIns="54610" tIns="54610" rIns="54610" bIns="54610" rtlCol="0" anchor="ctr">
            <a:noAutofit/>
          </a:bodyPr>
          <a:lstStyle/>
          <a:p>
            <a:pPr algn="l">
              <a:spcAft>
                <a:spcPts val="601"/>
              </a:spcAft>
            </a:pPr>
            <a:r>
              <a:rPr lang="en-GB" sz="900" dirty="0"/>
              <a:t>Blue</a:t>
            </a:r>
          </a:p>
        </p:txBody>
      </p:sp>
      <p:sp>
        <p:nvSpPr>
          <p:cNvPr id="4" name="Rectangle 3">
            <a:extLst>
              <a:ext uri="{FF2B5EF4-FFF2-40B4-BE49-F238E27FC236}">
                <a16:creationId xmlns:a16="http://schemas.microsoft.com/office/drawing/2014/main" id="{1ACC0FFF-EDF5-49D0-8C1F-A5D5BA3335B9}"/>
              </a:ext>
            </a:extLst>
          </p:cNvPr>
          <p:cNvSpPr/>
          <p:nvPr userDrawn="1"/>
        </p:nvSpPr>
        <p:spPr>
          <a:xfrm>
            <a:off x="507056" y="2246540"/>
            <a:ext cx="682186" cy="411225"/>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30</a:t>
            </a:r>
          </a:p>
          <a:p>
            <a:pPr algn="ctr"/>
            <a:r>
              <a:rPr lang="en-GB" sz="900" dirty="0">
                <a:solidFill>
                  <a:schemeClr val="bg1"/>
                </a:solidFill>
              </a:rPr>
              <a:t>73</a:t>
            </a:r>
          </a:p>
          <a:p>
            <a:pPr algn="ctr"/>
            <a:r>
              <a:rPr lang="en-GB" sz="900" dirty="0">
                <a:solidFill>
                  <a:schemeClr val="bg1"/>
                </a:solidFill>
              </a:rPr>
              <a:t>226</a:t>
            </a:r>
          </a:p>
        </p:txBody>
      </p:sp>
      <p:sp>
        <p:nvSpPr>
          <p:cNvPr id="5" name="Rectangle 4">
            <a:extLst>
              <a:ext uri="{FF2B5EF4-FFF2-40B4-BE49-F238E27FC236}">
                <a16:creationId xmlns:a16="http://schemas.microsoft.com/office/drawing/2014/main" id="{081F4118-D01B-40DD-940F-068338DB15A5}"/>
              </a:ext>
            </a:extLst>
          </p:cNvPr>
          <p:cNvSpPr/>
          <p:nvPr userDrawn="1"/>
        </p:nvSpPr>
        <p:spPr>
          <a:xfrm>
            <a:off x="507056" y="1731973"/>
            <a:ext cx="682186" cy="411225"/>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0</a:t>
            </a:r>
          </a:p>
          <a:p>
            <a:pPr algn="ctr"/>
            <a:r>
              <a:rPr lang="en-GB" sz="900" dirty="0">
                <a:solidFill>
                  <a:schemeClr val="bg1"/>
                </a:solidFill>
              </a:rPr>
              <a:t>51</a:t>
            </a:r>
          </a:p>
          <a:p>
            <a:pPr algn="ctr"/>
            <a:r>
              <a:rPr lang="en-GB" sz="900" dirty="0">
                <a:solidFill>
                  <a:schemeClr val="bg1"/>
                </a:solidFill>
              </a:rPr>
              <a:t>141</a:t>
            </a:r>
          </a:p>
        </p:txBody>
      </p:sp>
      <p:sp>
        <p:nvSpPr>
          <p:cNvPr id="6" name="Rectangle 5">
            <a:extLst>
              <a:ext uri="{FF2B5EF4-FFF2-40B4-BE49-F238E27FC236}">
                <a16:creationId xmlns:a16="http://schemas.microsoft.com/office/drawing/2014/main" id="{4A97C791-7BB0-4AC9-BDE9-68939F34221B}"/>
              </a:ext>
            </a:extLst>
          </p:cNvPr>
          <p:cNvSpPr/>
          <p:nvPr userDrawn="1"/>
        </p:nvSpPr>
        <p:spPr>
          <a:xfrm>
            <a:off x="507056" y="2761101"/>
            <a:ext cx="682186" cy="411225"/>
          </a:xfrm>
          <a:prstGeom prst="rect">
            <a:avLst/>
          </a:prstGeom>
          <a:solidFill>
            <a:srgbClr val="0C233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12</a:t>
            </a:r>
          </a:p>
          <a:p>
            <a:pPr algn="ctr"/>
            <a:r>
              <a:rPr lang="en-GB" sz="900" dirty="0">
                <a:solidFill>
                  <a:schemeClr val="bg1"/>
                </a:solidFill>
              </a:rPr>
              <a:t>35</a:t>
            </a:r>
          </a:p>
          <a:p>
            <a:pPr algn="ctr"/>
            <a:r>
              <a:rPr lang="en-GB" sz="900" dirty="0">
                <a:solidFill>
                  <a:schemeClr val="bg1"/>
                </a:solidFill>
              </a:rPr>
              <a:t>60</a:t>
            </a:r>
          </a:p>
        </p:txBody>
      </p:sp>
      <p:sp>
        <p:nvSpPr>
          <p:cNvPr id="7" name="Rectangle 6">
            <a:extLst>
              <a:ext uri="{FF2B5EF4-FFF2-40B4-BE49-F238E27FC236}">
                <a16:creationId xmlns:a16="http://schemas.microsoft.com/office/drawing/2014/main" id="{C8693543-F502-48B0-9E65-053408E60BF0}"/>
              </a:ext>
            </a:extLst>
          </p:cNvPr>
          <p:cNvSpPr/>
          <p:nvPr userDrawn="1"/>
        </p:nvSpPr>
        <p:spPr>
          <a:xfrm>
            <a:off x="507056" y="3275658"/>
            <a:ext cx="682186" cy="411225"/>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172</a:t>
            </a:r>
          </a:p>
          <a:p>
            <a:pPr algn="ctr"/>
            <a:r>
              <a:rPr lang="en-GB" sz="900" dirty="0">
                <a:solidFill>
                  <a:sysClr val="windowText" lastClr="000000"/>
                </a:solidFill>
              </a:rPr>
              <a:t>234</a:t>
            </a:r>
          </a:p>
          <a:p>
            <a:pPr algn="ctr"/>
            <a:r>
              <a:rPr lang="en-GB" sz="900" dirty="0">
                <a:solidFill>
                  <a:sysClr val="windowText" lastClr="000000"/>
                </a:solidFill>
              </a:rPr>
              <a:t>255</a:t>
            </a:r>
          </a:p>
        </p:txBody>
      </p:sp>
      <p:sp>
        <p:nvSpPr>
          <p:cNvPr id="11" name="TextBox 10">
            <a:extLst>
              <a:ext uri="{FF2B5EF4-FFF2-40B4-BE49-F238E27FC236}">
                <a16:creationId xmlns:a16="http://schemas.microsoft.com/office/drawing/2014/main" id="{A4897B22-3CA8-4621-8A3B-B9D2E3D07988}"/>
              </a:ext>
            </a:extLst>
          </p:cNvPr>
          <p:cNvSpPr txBox="1"/>
          <p:nvPr userDrawn="1"/>
        </p:nvSpPr>
        <p:spPr>
          <a:xfrm>
            <a:off x="495301" y="1330331"/>
            <a:ext cx="1108287" cy="138499"/>
          </a:xfrm>
          <a:prstGeom prst="rect">
            <a:avLst/>
          </a:prstGeom>
          <a:noFill/>
        </p:spPr>
        <p:txBody>
          <a:bodyPr wrap="square" lIns="0" tIns="0" rIns="0" bIns="0" rtlCol="0">
            <a:spAutoFit/>
          </a:bodyPr>
          <a:lstStyle/>
          <a:p>
            <a:pPr algn="l">
              <a:spcAft>
                <a:spcPts val="601"/>
              </a:spcAft>
            </a:pPr>
            <a:r>
              <a:rPr lang="en-US" sz="900" b="1" dirty="0">
                <a:solidFill>
                  <a:sysClr val="windowText" lastClr="000000"/>
                </a:solidFill>
              </a:rPr>
              <a:t>Primary Colors</a:t>
            </a:r>
          </a:p>
        </p:txBody>
      </p:sp>
      <p:sp>
        <p:nvSpPr>
          <p:cNvPr id="20" name="Rectangle 19">
            <a:extLst>
              <a:ext uri="{FF2B5EF4-FFF2-40B4-BE49-F238E27FC236}">
                <a16:creationId xmlns:a16="http://schemas.microsoft.com/office/drawing/2014/main" id="{6453D312-00EF-44B5-9D91-290BE0E19654}"/>
              </a:ext>
            </a:extLst>
          </p:cNvPr>
          <p:cNvSpPr/>
          <p:nvPr userDrawn="1"/>
        </p:nvSpPr>
        <p:spPr>
          <a:xfrm>
            <a:off x="507056" y="3786717"/>
            <a:ext cx="682186" cy="411225"/>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0</a:t>
            </a:r>
          </a:p>
          <a:p>
            <a:pPr algn="ctr"/>
            <a:r>
              <a:rPr lang="en-GB" sz="900" dirty="0">
                <a:solidFill>
                  <a:schemeClr val="bg1"/>
                </a:solidFill>
              </a:rPr>
              <a:t>184</a:t>
            </a:r>
          </a:p>
          <a:p>
            <a:pPr algn="ctr"/>
            <a:r>
              <a:rPr lang="en-GB" sz="900" dirty="0">
                <a:solidFill>
                  <a:schemeClr val="bg1"/>
                </a:solidFill>
              </a:rPr>
              <a:t>245</a:t>
            </a:r>
          </a:p>
        </p:txBody>
      </p:sp>
      <p:sp>
        <p:nvSpPr>
          <p:cNvPr id="21" name="Rectangle 20">
            <a:extLst>
              <a:ext uri="{FF2B5EF4-FFF2-40B4-BE49-F238E27FC236}">
                <a16:creationId xmlns:a16="http://schemas.microsoft.com/office/drawing/2014/main" id="{58D98991-520C-4FD6-8B23-8732995E56B1}"/>
              </a:ext>
            </a:extLst>
          </p:cNvPr>
          <p:cNvSpPr/>
          <p:nvPr userDrawn="1"/>
        </p:nvSpPr>
        <p:spPr>
          <a:xfrm>
            <a:off x="507056" y="4301278"/>
            <a:ext cx="682186" cy="411225"/>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114</a:t>
            </a:r>
          </a:p>
          <a:p>
            <a:pPr algn="ctr"/>
            <a:r>
              <a:rPr lang="en-GB" sz="900" dirty="0">
                <a:solidFill>
                  <a:schemeClr val="bg1"/>
                </a:solidFill>
              </a:rPr>
              <a:t>19</a:t>
            </a:r>
          </a:p>
          <a:p>
            <a:pPr algn="ctr"/>
            <a:r>
              <a:rPr lang="en-GB" sz="900" dirty="0">
                <a:solidFill>
                  <a:schemeClr val="bg1"/>
                </a:solidFill>
              </a:rPr>
              <a:t>234</a:t>
            </a:r>
          </a:p>
        </p:txBody>
      </p:sp>
      <p:sp>
        <p:nvSpPr>
          <p:cNvPr id="22" name="Rectangle 21">
            <a:extLst>
              <a:ext uri="{FF2B5EF4-FFF2-40B4-BE49-F238E27FC236}">
                <a16:creationId xmlns:a16="http://schemas.microsoft.com/office/drawing/2014/main" id="{2FA38B4C-5B80-413E-B283-1F1ADBFD09CD}"/>
              </a:ext>
            </a:extLst>
          </p:cNvPr>
          <p:cNvSpPr/>
          <p:nvPr userDrawn="1"/>
        </p:nvSpPr>
        <p:spPr>
          <a:xfrm>
            <a:off x="507056" y="4809446"/>
            <a:ext cx="682186" cy="411225"/>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253</a:t>
            </a:r>
          </a:p>
          <a:p>
            <a:pPr algn="ctr"/>
            <a:r>
              <a:rPr lang="en-GB" sz="900" dirty="0">
                <a:solidFill>
                  <a:schemeClr val="bg1"/>
                </a:solidFill>
              </a:rPr>
              <a:t>52</a:t>
            </a:r>
          </a:p>
          <a:p>
            <a:pPr algn="ctr"/>
            <a:r>
              <a:rPr lang="en-GB" sz="900" dirty="0">
                <a:solidFill>
                  <a:schemeClr val="bg1"/>
                </a:solidFill>
              </a:rPr>
              <a:t>156</a:t>
            </a:r>
          </a:p>
        </p:txBody>
      </p:sp>
      <p:sp>
        <p:nvSpPr>
          <p:cNvPr id="25" name="TextBox 24">
            <a:extLst>
              <a:ext uri="{FF2B5EF4-FFF2-40B4-BE49-F238E27FC236}">
                <a16:creationId xmlns:a16="http://schemas.microsoft.com/office/drawing/2014/main" id="{6A07E492-5EF0-4085-AA14-90D280B1DF69}"/>
              </a:ext>
            </a:extLst>
          </p:cNvPr>
          <p:cNvSpPr txBox="1"/>
          <p:nvPr userDrawn="1"/>
        </p:nvSpPr>
        <p:spPr>
          <a:xfrm>
            <a:off x="1257266" y="2852903"/>
            <a:ext cx="1018871" cy="237066"/>
          </a:xfrm>
          <a:prstGeom prst="rect">
            <a:avLst/>
          </a:prstGeom>
          <a:noFill/>
        </p:spPr>
        <p:txBody>
          <a:bodyPr wrap="square" lIns="54610" tIns="54610" rIns="54610" bIns="54610" rtlCol="0" anchor="ctr">
            <a:noAutofit/>
          </a:bodyPr>
          <a:lstStyle/>
          <a:p>
            <a:pPr algn="l">
              <a:spcAft>
                <a:spcPts val="601"/>
              </a:spcAft>
            </a:pPr>
            <a:r>
              <a:rPr lang="en-GB" sz="900" dirty="0"/>
              <a:t>Spectrum Blue</a:t>
            </a:r>
          </a:p>
        </p:txBody>
      </p:sp>
      <p:sp>
        <p:nvSpPr>
          <p:cNvPr id="30" name="TextBox 29">
            <a:extLst>
              <a:ext uri="{FF2B5EF4-FFF2-40B4-BE49-F238E27FC236}">
                <a16:creationId xmlns:a16="http://schemas.microsoft.com/office/drawing/2014/main" id="{B28A2D81-3A9C-47D3-8174-874F601607DC}"/>
              </a:ext>
            </a:extLst>
          </p:cNvPr>
          <p:cNvSpPr txBox="1"/>
          <p:nvPr userDrawn="1"/>
        </p:nvSpPr>
        <p:spPr>
          <a:xfrm>
            <a:off x="1257266" y="1830789"/>
            <a:ext cx="1018871" cy="237066"/>
          </a:xfrm>
          <a:prstGeom prst="rect">
            <a:avLst/>
          </a:prstGeom>
          <a:noFill/>
        </p:spPr>
        <p:txBody>
          <a:bodyPr wrap="square" lIns="54610" tIns="54610" rIns="54610" bIns="54610" rtlCol="0" anchor="ctr">
            <a:noAutofit/>
          </a:bodyPr>
          <a:lstStyle/>
          <a:p>
            <a:pPr algn="l">
              <a:spcAft>
                <a:spcPts val="601"/>
              </a:spcAft>
            </a:pPr>
            <a:r>
              <a:rPr lang="en-GB" sz="900" dirty="0"/>
              <a:t>KPMG blue</a:t>
            </a:r>
          </a:p>
        </p:txBody>
      </p:sp>
      <p:sp>
        <p:nvSpPr>
          <p:cNvPr id="33" name="TextBox 32">
            <a:extLst>
              <a:ext uri="{FF2B5EF4-FFF2-40B4-BE49-F238E27FC236}">
                <a16:creationId xmlns:a16="http://schemas.microsoft.com/office/drawing/2014/main" id="{2C791116-D184-4C43-9C1C-30181CDF0E84}"/>
              </a:ext>
            </a:extLst>
          </p:cNvPr>
          <p:cNvSpPr txBox="1"/>
          <p:nvPr userDrawn="1"/>
        </p:nvSpPr>
        <p:spPr>
          <a:xfrm>
            <a:off x="1257266" y="3363960"/>
            <a:ext cx="1018871" cy="237066"/>
          </a:xfrm>
          <a:prstGeom prst="rect">
            <a:avLst/>
          </a:prstGeom>
          <a:noFill/>
        </p:spPr>
        <p:txBody>
          <a:bodyPr wrap="square" lIns="54610" tIns="54610" rIns="54610" bIns="54610" rtlCol="0" anchor="ctr">
            <a:noAutofit/>
          </a:bodyPr>
          <a:lstStyle/>
          <a:p>
            <a:pPr algn="l">
              <a:spcAft>
                <a:spcPts val="601"/>
              </a:spcAft>
            </a:pPr>
            <a:r>
              <a:rPr lang="en-GB" sz="900" dirty="0"/>
              <a:t>Light Blue</a:t>
            </a:r>
          </a:p>
        </p:txBody>
      </p:sp>
      <p:sp>
        <p:nvSpPr>
          <p:cNvPr id="39" name="TextBox 38">
            <a:extLst>
              <a:ext uri="{FF2B5EF4-FFF2-40B4-BE49-F238E27FC236}">
                <a16:creationId xmlns:a16="http://schemas.microsoft.com/office/drawing/2014/main" id="{E42EE987-0425-4CD8-B75D-E3E8F8C2096D}"/>
              </a:ext>
            </a:extLst>
          </p:cNvPr>
          <p:cNvSpPr txBox="1"/>
          <p:nvPr userDrawn="1"/>
        </p:nvSpPr>
        <p:spPr>
          <a:xfrm>
            <a:off x="1257266" y="2341846"/>
            <a:ext cx="1018871" cy="237066"/>
          </a:xfrm>
          <a:prstGeom prst="rect">
            <a:avLst/>
          </a:prstGeom>
          <a:noFill/>
        </p:spPr>
        <p:txBody>
          <a:bodyPr wrap="square" lIns="54610" tIns="54610" rIns="54610" bIns="54610" rtlCol="0" anchor="ctr">
            <a:noAutofit/>
          </a:bodyPr>
          <a:lstStyle/>
          <a:p>
            <a:pPr algn="l">
              <a:spcAft>
                <a:spcPts val="601"/>
              </a:spcAft>
            </a:pPr>
            <a:r>
              <a:rPr lang="en-GB" sz="900" dirty="0"/>
              <a:t>Cobalt Blue</a:t>
            </a:r>
          </a:p>
        </p:txBody>
      </p:sp>
      <p:sp>
        <p:nvSpPr>
          <p:cNvPr id="45" name="TextBox 44">
            <a:extLst>
              <a:ext uri="{FF2B5EF4-FFF2-40B4-BE49-F238E27FC236}">
                <a16:creationId xmlns:a16="http://schemas.microsoft.com/office/drawing/2014/main" id="{1B01B4DF-404A-4544-B313-2720FCBDD0B4}"/>
              </a:ext>
            </a:extLst>
          </p:cNvPr>
          <p:cNvSpPr txBox="1"/>
          <p:nvPr userDrawn="1"/>
        </p:nvSpPr>
        <p:spPr>
          <a:xfrm>
            <a:off x="1257266" y="3874401"/>
            <a:ext cx="1018871" cy="237066"/>
          </a:xfrm>
          <a:prstGeom prst="rect">
            <a:avLst/>
          </a:prstGeom>
          <a:noFill/>
        </p:spPr>
        <p:txBody>
          <a:bodyPr wrap="square" lIns="54610" tIns="54610" rIns="54610" bIns="54610" rtlCol="0" anchor="ctr">
            <a:noAutofit/>
          </a:bodyPr>
          <a:lstStyle/>
          <a:p>
            <a:pPr algn="l">
              <a:spcAft>
                <a:spcPts val="601"/>
              </a:spcAft>
            </a:pPr>
            <a:r>
              <a:rPr lang="en-GB" sz="900" dirty="0"/>
              <a:t>Pacific Blue</a:t>
            </a:r>
          </a:p>
        </p:txBody>
      </p:sp>
      <p:sp>
        <p:nvSpPr>
          <p:cNvPr id="48" name="TextBox 47">
            <a:extLst>
              <a:ext uri="{FF2B5EF4-FFF2-40B4-BE49-F238E27FC236}">
                <a16:creationId xmlns:a16="http://schemas.microsoft.com/office/drawing/2014/main" id="{96DFA940-4699-43CF-A21A-AE4227704697}"/>
              </a:ext>
            </a:extLst>
          </p:cNvPr>
          <p:cNvSpPr txBox="1"/>
          <p:nvPr userDrawn="1"/>
        </p:nvSpPr>
        <p:spPr>
          <a:xfrm>
            <a:off x="1257266" y="4385458"/>
            <a:ext cx="1018871" cy="237066"/>
          </a:xfrm>
          <a:prstGeom prst="rect">
            <a:avLst/>
          </a:prstGeom>
          <a:noFill/>
        </p:spPr>
        <p:txBody>
          <a:bodyPr wrap="square" lIns="54610" tIns="54610" rIns="54610" bIns="54610" rtlCol="0" anchor="ctr">
            <a:noAutofit/>
          </a:bodyPr>
          <a:lstStyle/>
          <a:p>
            <a:pPr algn="l">
              <a:spcAft>
                <a:spcPts val="601"/>
              </a:spcAft>
            </a:pPr>
            <a:r>
              <a:rPr lang="en-GB" sz="900" dirty="0"/>
              <a:t>Purple</a:t>
            </a:r>
          </a:p>
        </p:txBody>
      </p:sp>
      <p:sp>
        <p:nvSpPr>
          <p:cNvPr id="51" name="TextBox 50">
            <a:extLst>
              <a:ext uri="{FF2B5EF4-FFF2-40B4-BE49-F238E27FC236}">
                <a16:creationId xmlns:a16="http://schemas.microsoft.com/office/drawing/2014/main" id="{49A40265-6498-4E16-877D-6BC9A8CE7DCA}"/>
              </a:ext>
            </a:extLst>
          </p:cNvPr>
          <p:cNvSpPr txBox="1"/>
          <p:nvPr userDrawn="1"/>
        </p:nvSpPr>
        <p:spPr>
          <a:xfrm>
            <a:off x="1257266" y="4896518"/>
            <a:ext cx="1018871" cy="237066"/>
          </a:xfrm>
          <a:prstGeom prst="rect">
            <a:avLst/>
          </a:prstGeom>
          <a:noFill/>
        </p:spPr>
        <p:txBody>
          <a:bodyPr wrap="square" lIns="54610" tIns="54610" rIns="54610" bIns="54610" rtlCol="0" anchor="ctr">
            <a:noAutofit/>
          </a:bodyPr>
          <a:lstStyle/>
          <a:p>
            <a:pPr algn="l">
              <a:spcAft>
                <a:spcPts val="601"/>
              </a:spcAft>
            </a:pPr>
            <a:r>
              <a:rPr lang="en-GB" sz="900" dirty="0"/>
              <a:t>Pink</a:t>
            </a:r>
          </a:p>
        </p:txBody>
      </p:sp>
      <p:sp>
        <p:nvSpPr>
          <p:cNvPr id="9" name="Rectangle 8">
            <a:extLst>
              <a:ext uri="{FF2B5EF4-FFF2-40B4-BE49-F238E27FC236}">
                <a16:creationId xmlns:a16="http://schemas.microsoft.com/office/drawing/2014/main" id="{A4B6D9AD-8E94-4A62-B92C-C973F5486E37}"/>
              </a:ext>
            </a:extLst>
          </p:cNvPr>
          <p:cNvSpPr/>
          <p:nvPr userDrawn="1"/>
        </p:nvSpPr>
        <p:spPr>
          <a:xfrm>
            <a:off x="2437210" y="2243035"/>
            <a:ext cx="682186" cy="411225"/>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81</a:t>
            </a:r>
          </a:p>
          <a:p>
            <a:pPr algn="ctr"/>
            <a:r>
              <a:rPr lang="en-GB" sz="900" dirty="0">
                <a:solidFill>
                  <a:schemeClr val="bg1"/>
                </a:solidFill>
              </a:rPr>
              <a:t>13</a:t>
            </a:r>
          </a:p>
          <a:p>
            <a:pPr algn="ctr"/>
            <a:r>
              <a:rPr lang="en-GB" sz="900" dirty="0">
                <a:solidFill>
                  <a:schemeClr val="bg1"/>
                </a:solidFill>
              </a:rPr>
              <a:t>188</a:t>
            </a:r>
          </a:p>
        </p:txBody>
      </p:sp>
      <p:sp>
        <p:nvSpPr>
          <p:cNvPr id="10" name="Rectangle 9">
            <a:extLst>
              <a:ext uri="{FF2B5EF4-FFF2-40B4-BE49-F238E27FC236}">
                <a16:creationId xmlns:a16="http://schemas.microsoft.com/office/drawing/2014/main" id="{5D377AFC-4BDC-44AC-80A6-06A9503B868A}"/>
              </a:ext>
            </a:extLst>
          </p:cNvPr>
          <p:cNvSpPr/>
          <p:nvPr userDrawn="1"/>
        </p:nvSpPr>
        <p:spPr>
          <a:xfrm>
            <a:off x="2437210" y="2757597"/>
            <a:ext cx="682186" cy="411225"/>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180</a:t>
            </a:r>
          </a:p>
          <a:p>
            <a:pPr algn="ctr"/>
            <a:r>
              <a:rPr lang="en-GB" sz="900" dirty="0">
                <a:solidFill>
                  <a:schemeClr val="bg1"/>
                </a:solidFill>
              </a:rPr>
              <a:t>151</a:t>
            </a:r>
          </a:p>
          <a:p>
            <a:pPr algn="ctr"/>
            <a:r>
              <a:rPr lang="en-GB" sz="900" dirty="0">
                <a:solidFill>
                  <a:schemeClr val="bg1"/>
                </a:solidFill>
              </a:rPr>
              <a:t>255</a:t>
            </a:r>
          </a:p>
        </p:txBody>
      </p:sp>
      <p:sp>
        <p:nvSpPr>
          <p:cNvPr id="12" name="TextBox 11">
            <a:extLst>
              <a:ext uri="{FF2B5EF4-FFF2-40B4-BE49-F238E27FC236}">
                <a16:creationId xmlns:a16="http://schemas.microsoft.com/office/drawing/2014/main" id="{8B231EB6-12A0-47AA-88B0-D248845383EA}"/>
              </a:ext>
            </a:extLst>
          </p:cNvPr>
          <p:cNvSpPr txBox="1"/>
          <p:nvPr userDrawn="1"/>
        </p:nvSpPr>
        <p:spPr>
          <a:xfrm>
            <a:off x="2431689" y="1330329"/>
            <a:ext cx="1581408" cy="276999"/>
          </a:xfrm>
          <a:prstGeom prst="rect">
            <a:avLst/>
          </a:prstGeom>
          <a:noFill/>
        </p:spPr>
        <p:txBody>
          <a:bodyPr wrap="square" lIns="0" tIns="0" rIns="0" bIns="0" rtlCol="0">
            <a:spAutoFit/>
          </a:bodyPr>
          <a:lstStyle/>
          <a:p>
            <a:pPr algn="l">
              <a:spcAft>
                <a:spcPts val="601"/>
              </a:spcAft>
            </a:pPr>
            <a:r>
              <a:rPr lang="en-US" sz="900" b="1" dirty="0">
                <a:solidFill>
                  <a:sysClr val="windowText" lastClr="000000"/>
                </a:solidFill>
              </a:rPr>
              <a:t>Accent Colors for Infographics and charts only</a:t>
            </a:r>
          </a:p>
        </p:txBody>
      </p:sp>
      <p:sp>
        <p:nvSpPr>
          <p:cNvPr id="59" name="Rectangle 58">
            <a:extLst>
              <a:ext uri="{FF2B5EF4-FFF2-40B4-BE49-F238E27FC236}">
                <a16:creationId xmlns:a16="http://schemas.microsoft.com/office/drawing/2014/main" id="{8B8F1FC7-CA8A-485A-9440-4EA69DF44F1B}"/>
              </a:ext>
            </a:extLst>
          </p:cNvPr>
          <p:cNvSpPr/>
          <p:nvPr userDrawn="1"/>
        </p:nvSpPr>
        <p:spPr>
          <a:xfrm>
            <a:off x="2437210" y="3272155"/>
            <a:ext cx="682186" cy="411225"/>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171</a:t>
            </a:r>
          </a:p>
          <a:p>
            <a:pPr algn="ctr"/>
            <a:r>
              <a:rPr lang="en-GB" sz="900" dirty="0">
                <a:solidFill>
                  <a:schemeClr val="bg1"/>
                </a:solidFill>
              </a:rPr>
              <a:t>13</a:t>
            </a:r>
          </a:p>
          <a:p>
            <a:pPr algn="ctr"/>
            <a:r>
              <a:rPr lang="en-GB" sz="900" dirty="0">
                <a:solidFill>
                  <a:schemeClr val="bg1"/>
                </a:solidFill>
              </a:rPr>
              <a:t>130</a:t>
            </a:r>
          </a:p>
        </p:txBody>
      </p:sp>
      <p:sp>
        <p:nvSpPr>
          <p:cNvPr id="60" name="Rectangle 59">
            <a:extLst>
              <a:ext uri="{FF2B5EF4-FFF2-40B4-BE49-F238E27FC236}">
                <a16:creationId xmlns:a16="http://schemas.microsoft.com/office/drawing/2014/main" id="{FF4DC1F0-F2DB-41DC-B843-C645575C978D}"/>
              </a:ext>
            </a:extLst>
          </p:cNvPr>
          <p:cNvSpPr/>
          <p:nvPr userDrawn="1"/>
        </p:nvSpPr>
        <p:spPr>
          <a:xfrm>
            <a:off x="2437210" y="3786717"/>
            <a:ext cx="682186" cy="411225"/>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255</a:t>
            </a:r>
          </a:p>
          <a:p>
            <a:pPr algn="ctr"/>
            <a:r>
              <a:rPr lang="en-GB" sz="900" dirty="0">
                <a:solidFill>
                  <a:sysClr val="windowText" lastClr="000000"/>
                </a:solidFill>
              </a:rPr>
              <a:t>163</a:t>
            </a:r>
          </a:p>
          <a:p>
            <a:pPr algn="ctr"/>
            <a:r>
              <a:rPr lang="en-GB" sz="900" dirty="0">
                <a:solidFill>
                  <a:sysClr val="windowText" lastClr="000000"/>
                </a:solidFill>
              </a:rPr>
              <a:t>218</a:t>
            </a:r>
          </a:p>
        </p:txBody>
      </p:sp>
      <p:sp>
        <p:nvSpPr>
          <p:cNvPr id="61" name="Rectangle 60">
            <a:extLst>
              <a:ext uri="{FF2B5EF4-FFF2-40B4-BE49-F238E27FC236}">
                <a16:creationId xmlns:a16="http://schemas.microsoft.com/office/drawing/2014/main" id="{1FDCCC15-7DDA-4C27-A66A-86FEF3CE0FDB}"/>
              </a:ext>
            </a:extLst>
          </p:cNvPr>
          <p:cNvSpPr/>
          <p:nvPr userDrawn="1"/>
        </p:nvSpPr>
        <p:spPr>
          <a:xfrm>
            <a:off x="2437210" y="4301280"/>
            <a:ext cx="682186" cy="411225"/>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9</a:t>
            </a:r>
          </a:p>
          <a:p>
            <a:pPr algn="ctr"/>
            <a:r>
              <a:rPr lang="en-GB" sz="900" dirty="0">
                <a:solidFill>
                  <a:schemeClr val="bg1"/>
                </a:solidFill>
              </a:rPr>
              <a:t>142</a:t>
            </a:r>
          </a:p>
          <a:p>
            <a:pPr algn="ctr"/>
            <a:r>
              <a:rPr lang="en-GB" sz="900" dirty="0">
                <a:solidFill>
                  <a:schemeClr val="bg1"/>
                </a:solidFill>
              </a:rPr>
              <a:t>126</a:t>
            </a:r>
          </a:p>
        </p:txBody>
      </p:sp>
      <p:sp>
        <p:nvSpPr>
          <p:cNvPr id="62" name="Rectangle 61">
            <a:extLst>
              <a:ext uri="{FF2B5EF4-FFF2-40B4-BE49-F238E27FC236}">
                <a16:creationId xmlns:a16="http://schemas.microsoft.com/office/drawing/2014/main" id="{E6A7B705-A81A-45EE-B7F8-A08C39775723}"/>
              </a:ext>
            </a:extLst>
          </p:cNvPr>
          <p:cNvSpPr/>
          <p:nvPr userDrawn="1"/>
        </p:nvSpPr>
        <p:spPr>
          <a:xfrm>
            <a:off x="2437210" y="4809448"/>
            <a:ext cx="682186" cy="411225"/>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0</a:t>
            </a:r>
          </a:p>
          <a:p>
            <a:pPr algn="ctr"/>
            <a:r>
              <a:rPr lang="en-GB" sz="900" dirty="0">
                <a:solidFill>
                  <a:schemeClr val="bg1"/>
                </a:solidFill>
              </a:rPr>
              <a:t>192</a:t>
            </a:r>
          </a:p>
          <a:p>
            <a:pPr algn="ctr"/>
            <a:r>
              <a:rPr lang="en-GB" sz="900" dirty="0">
                <a:solidFill>
                  <a:schemeClr val="bg1"/>
                </a:solidFill>
              </a:rPr>
              <a:t>174</a:t>
            </a:r>
          </a:p>
        </p:txBody>
      </p:sp>
      <p:sp>
        <p:nvSpPr>
          <p:cNvPr id="63" name="Rectangle 62">
            <a:extLst>
              <a:ext uri="{FF2B5EF4-FFF2-40B4-BE49-F238E27FC236}">
                <a16:creationId xmlns:a16="http://schemas.microsoft.com/office/drawing/2014/main" id="{70C56EF7-AC83-449B-8CC3-F1D314081B92}"/>
              </a:ext>
            </a:extLst>
          </p:cNvPr>
          <p:cNvSpPr/>
          <p:nvPr userDrawn="1"/>
        </p:nvSpPr>
        <p:spPr>
          <a:xfrm>
            <a:off x="2437210" y="5324008"/>
            <a:ext cx="682186" cy="411225"/>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accent3"/>
                </a:solidFill>
              </a:rPr>
              <a:t>99</a:t>
            </a:r>
          </a:p>
          <a:p>
            <a:pPr algn="ctr"/>
            <a:r>
              <a:rPr lang="en-GB" sz="900" dirty="0">
                <a:solidFill>
                  <a:schemeClr val="accent3"/>
                </a:solidFill>
              </a:rPr>
              <a:t>235</a:t>
            </a:r>
          </a:p>
          <a:p>
            <a:pPr algn="ctr"/>
            <a:r>
              <a:rPr lang="en-GB" sz="900" dirty="0">
                <a:solidFill>
                  <a:schemeClr val="accent3"/>
                </a:solidFill>
              </a:rPr>
              <a:t>218</a:t>
            </a:r>
          </a:p>
        </p:txBody>
      </p:sp>
      <p:grpSp>
        <p:nvGrpSpPr>
          <p:cNvPr id="65" name="Group 64">
            <a:extLst>
              <a:ext uri="{FF2B5EF4-FFF2-40B4-BE49-F238E27FC236}">
                <a16:creationId xmlns:a16="http://schemas.microsoft.com/office/drawing/2014/main" id="{34556660-1591-47B1-B18E-F2FCE5FDCA50}"/>
              </a:ext>
            </a:extLst>
          </p:cNvPr>
          <p:cNvGrpSpPr/>
          <p:nvPr userDrawn="1"/>
        </p:nvGrpSpPr>
        <p:grpSpPr>
          <a:xfrm>
            <a:off x="3226779" y="2341846"/>
            <a:ext cx="1018871" cy="3303408"/>
            <a:chOff x="2169429" y="1756308"/>
            <a:chExt cx="2286000" cy="3303408"/>
          </a:xfrm>
        </p:grpSpPr>
        <p:sp>
          <p:nvSpPr>
            <p:cNvPr id="66" name="TextBox 65">
              <a:extLst>
                <a:ext uri="{FF2B5EF4-FFF2-40B4-BE49-F238E27FC236}">
                  <a16:creationId xmlns:a16="http://schemas.microsoft.com/office/drawing/2014/main" id="{C1242448-F6EA-445E-86F6-56F1F6B8DCA0}"/>
                </a:ext>
              </a:extLst>
            </p:cNvPr>
            <p:cNvSpPr txBox="1"/>
            <p:nvPr userDrawn="1"/>
          </p:nvSpPr>
          <p:spPr>
            <a:xfrm>
              <a:off x="2169429" y="2778422"/>
              <a:ext cx="2286000" cy="237066"/>
            </a:xfrm>
            <a:prstGeom prst="rect">
              <a:avLst/>
            </a:prstGeom>
            <a:noFill/>
          </p:spPr>
          <p:txBody>
            <a:bodyPr wrap="square" lIns="54610" tIns="54610" rIns="54610" bIns="54610" rtlCol="0" anchor="ctr">
              <a:noAutofit/>
            </a:bodyPr>
            <a:lstStyle/>
            <a:p>
              <a:pPr algn="l">
                <a:spcAft>
                  <a:spcPts val="601"/>
                </a:spcAft>
              </a:pPr>
              <a:r>
                <a:rPr lang="en-GB" sz="900" dirty="0"/>
                <a:t>Dark Pink</a:t>
              </a:r>
            </a:p>
          </p:txBody>
        </p:sp>
        <p:sp>
          <p:nvSpPr>
            <p:cNvPr id="67" name="TextBox 66">
              <a:extLst>
                <a:ext uri="{FF2B5EF4-FFF2-40B4-BE49-F238E27FC236}">
                  <a16:creationId xmlns:a16="http://schemas.microsoft.com/office/drawing/2014/main" id="{F9F2D96E-0391-44D3-9D85-C49CD2682224}"/>
                </a:ext>
              </a:extLst>
            </p:cNvPr>
            <p:cNvSpPr txBox="1"/>
            <p:nvPr userDrawn="1"/>
          </p:nvSpPr>
          <p:spPr>
            <a:xfrm>
              <a:off x="2169429" y="1756308"/>
              <a:ext cx="2286000" cy="237066"/>
            </a:xfrm>
            <a:prstGeom prst="rect">
              <a:avLst/>
            </a:prstGeom>
            <a:noFill/>
          </p:spPr>
          <p:txBody>
            <a:bodyPr wrap="square" lIns="54610" tIns="54610" rIns="54610" bIns="54610" rtlCol="0" anchor="ctr">
              <a:noAutofit/>
            </a:bodyPr>
            <a:lstStyle/>
            <a:p>
              <a:pPr algn="l">
                <a:spcAft>
                  <a:spcPts val="601"/>
                </a:spcAft>
              </a:pPr>
              <a:r>
                <a:rPr lang="en-GB" sz="900" dirty="0"/>
                <a:t>Dark Purple</a:t>
              </a:r>
            </a:p>
          </p:txBody>
        </p:sp>
        <p:sp>
          <p:nvSpPr>
            <p:cNvPr id="68" name="TextBox 67">
              <a:extLst>
                <a:ext uri="{FF2B5EF4-FFF2-40B4-BE49-F238E27FC236}">
                  <a16:creationId xmlns:a16="http://schemas.microsoft.com/office/drawing/2014/main" id="{712A9094-C141-4137-91C8-07CDF0270449}"/>
                </a:ext>
              </a:extLst>
            </p:cNvPr>
            <p:cNvSpPr txBox="1"/>
            <p:nvPr userDrawn="1"/>
          </p:nvSpPr>
          <p:spPr>
            <a:xfrm>
              <a:off x="2169429" y="3289479"/>
              <a:ext cx="2286000" cy="237066"/>
            </a:xfrm>
            <a:prstGeom prst="rect">
              <a:avLst/>
            </a:prstGeom>
            <a:noFill/>
          </p:spPr>
          <p:txBody>
            <a:bodyPr wrap="square" lIns="54610" tIns="54610" rIns="54610" bIns="54610" rtlCol="0" anchor="ctr">
              <a:noAutofit/>
            </a:bodyPr>
            <a:lstStyle/>
            <a:p>
              <a:pPr algn="l">
                <a:spcAft>
                  <a:spcPts val="601"/>
                </a:spcAft>
              </a:pPr>
              <a:r>
                <a:rPr lang="en-GB" sz="900" dirty="0"/>
                <a:t>Light Pink</a:t>
              </a:r>
            </a:p>
          </p:txBody>
        </p:sp>
        <p:sp>
          <p:nvSpPr>
            <p:cNvPr id="69" name="TextBox 68">
              <a:extLst>
                <a:ext uri="{FF2B5EF4-FFF2-40B4-BE49-F238E27FC236}">
                  <a16:creationId xmlns:a16="http://schemas.microsoft.com/office/drawing/2014/main" id="{A455B7B5-73DE-46AF-B400-88997B50AD80}"/>
                </a:ext>
              </a:extLst>
            </p:cNvPr>
            <p:cNvSpPr txBox="1"/>
            <p:nvPr userDrawn="1"/>
          </p:nvSpPr>
          <p:spPr>
            <a:xfrm>
              <a:off x="2169429" y="3800536"/>
              <a:ext cx="2286000" cy="237066"/>
            </a:xfrm>
            <a:prstGeom prst="rect">
              <a:avLst/>
            </a:prstGeom>
            <a:noFill/>
          </p:spPr>
          <p:txBody>
            <a:bodyPr wrap="square" lIns="54610" tIns="54610" rIns="54610" bIns="54610" rtlCol="0" anchor="ctr">
              <a:noAutofit/>
            </a:bodyPr>
            <a:lstStyle/>
            <a:p>
              <a:pPr algn="l">
                <a:spcAft>
                  <a:spcPts val="601"/>
                </a:spcAft>
              </a:pPr>
              <a:r>
                <a:rPr lang="en-GB" sz="900" dirty="0"/>
                <a:t>Dark Green</a:t>
              </a:r>
            </a:p>
          </p:txBody>
        </p:sp>
        <p:sp>
          <p:nvSpPr>
            <p:cNvPr id="70" name="TextBox 69">
              <a:extLst>
                <a:ext uri="{FF2B5EF4-FFF2-40B4-BE49-F238E27FC236}">
                  <a16:creationId xmlns:a16="http://schemas.microsoft.com/office/drawing/2014/main" id="{2B4C4881-6213-41A5-AC03-CCE78498A9AE}"/>
                </a:ext>
              </a:extLst>
            </p:cNvPr>
            <p:cNvSpPr txBox="1"/>
            <p:nvPr userDrawn="1"/>
          </p:nvSpPr>
          <p:spPr>
            <a:xfrm>
              <a:off x="2169429" y="2267365"/>
              <a:ext cx="2286000" cy="237066"/>
            </a:xfrm>
            <a:prstGeom prst="rect">
              <a:avLst/>
            </a:prstGeom>
            <a:noFill/>
          </p:spPr>
          <p:txBody>
            <a:bodyPr wrap="square" lIns="54610" tIns="54610" rIns="54610" bIns="54610" rtlCol="0" anchor="ctr">
              <a:noAutofit/>
            </a:bodyPr>
            <a:lstStyle/>
            <a:p>
              <a:pPr algn="l">
                <a:spcAft>
                  <a:spcPts val="601"/>
                </a:spcAft>
              </a:pPr>
              <a:r>
                <a:rPr lang="en-GB" sz="900" dirty="0"/>
                <a:t>Light Purple</a:t>
              </a:r>
            </a:p>
          </p:txBody>
        </p:sp>
        <p:sp>
          <p:nvSpPr>
            <p:cNvPr id="71" name="TextBox 70">
              <a:extLst>
                <a:ext uri="{FF2B5EF4-FFF2-40B4-BE49-F238E27FC236}">
                  <a16:creationId xmlns:a16="http://schemas.microsoft.com/office/drawing/2014/main" id="{940387EA-5FDE-4F6F-BAF2-604549CCD0F0}"/>
                </a:ext>
              </a:extLst>
            </p:cNvPr>
            <p:cNvSpPr txBox="1"/>
            <p:nvPr userDrawn="1"/>
          </p:nvSpPr>
          <p:spPr>
            <a:xfrm>
              <a:off x="2169429" y="4311593"/>
              <a:ext cx="2286000" cy="237066"/>
            </a:xfrm>
            <a:prstGeom prst="rect">
              <a:avLst/>
            </a:prstGeom>
            <a:noFill/>
          </p:spPr>
          <p:txBody>
            <a:bodyPr wrap="square" lIns="54610" tIns="54610" rIns="54610" bIns="54610" rtlCol="0" anchor="ctr">
              <a:noAutofit/>
            </a:bodyPr>
            <a:lstStyle/>
            <a:p>
              <a:pPr algn="l">
                <a:spcAft>
                  <a:spcPts val="601"/>
                </a:spcAft>
              </a:pPr>
              <a:r>
                <a:rPr lang="en-GB" sz="900" dirty="0"/>
                <a:t>Green</a:t>
              </a:r>
            </a:p>
          </p:txBody>
        </p:sp>
        <p:sp>
          <p:nvSpPr>
            <p:cNvPr id="72" name="TextBox 71">
              <a:extLst>
                <a:ext uri="{FF2B5EF4-FFF2-40B4-BE49-F238E27FC236}">
                  <a16:creationId xmlns:a16="http://schemas.microsoft.com/office/drawing/2014/main" id="{A92671DE-F6BD-48CB-B11C-208DD1F1CCB3}"/>
                </a:ext>
              </a:extLst>
            </p:cNvPr>
            <p:cNvSpPr txBox="1"/>
            <p:nvPr userDrawn="1"/>
          </p:nvSpPr>
          <p:spPr>
            <a:xfrm>
              <a:off x="2169429" y="4822650"/>
              <a:ext cx="2286000" cy="237066"/>
            </a:xfrm>
            <a:prstGeom prst="rect">
              <a:avLst/>
            </a:prstGeom>
            <a:noFill/>
          </p:spPr>
          <p:txBody>
            <a:bodyPr wrap="square" lIns="54610" tIns="54610" rIns="54610" bIns="54610" rtlCol="0" anchor="ctr">
              <a:noAutofit/>
            </a:bodyPr>
            <a:lstStyle/>
            <a:p>
              <a:pPr algn="l">
                <a:spcAft>
                  <a:spcPts val="601"/>
                </a:spcAft>
              </a:pPr>
              <a:r>
                <a:rPr lang="en-GB" sz="900" dirty="0"/>
                <a:t>Light Green</a:t>
              </a:r>
            </a:p>
          </p:txBody>
        </p:sp>
      </p:grpSp>
      <p:sp>
        <p:nvSpPr>
          <p:cNvPr id="74" name="Rectangle 73">
            <a:extLst>
              <a:ext uri="{FF2B5EF4-FFF2-40B4-BE49-F238E27FC236}">
                <a16:creationId xmlns:a16="http://schemas.microsoft.com/office/drawing/2014/main" id="{35C7B945-9627-4D94-B008-C987FEA96972}"/>
              </a:ext>
            </a:extLst>
          </p:cNvPr>
          <p:cNvSpPr/>
          <p:nvPr userDrawn="1"/>
        </p:nvSpPr>
        <p:spPr>
          <a:xfrm>
            <a:off x="4251168" y="1731973"/>
            <a:ext cx="682186" cy="41122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51</a:t>
            </a:r>
          </a:p>
          <a:p>
            <a:pPr algn="ctr"/>
            <a:r>
              <a:rPr lang="en-GB" sz="900" dirty="0">
                <a:solidFill>
                  <a:schemeClr val="bg1"/>
                </a:solidFill>
              </a:rPr>
              <a:t>51</a:t>
            </a:r>
          </a:p>
          <a:p>
            <a:pPr algn="ctr"/>
            <a:r>
              <a:rPr lang="en-GB" sz="900" dirty="0">
                <a:solidFill>
                  <a:schemeClr val="bg1"/>
                </a:solidFill>
              </a:rPr>
              <a:t>51</a:t>
            </a:r>
          </a:p>
        </p:txBody>
      </p:sp>
      <p:sp>
        <p:nvSpPr>
          <p:cNvPr id="75" name="Rectangle 74">
            <a:extLst>
              <a:ext uri="{FF2B5EF4-FFF2-40B4-BE49-F238E27FC236}">
                <a16:creationId xmlns:a16="http://schemas.microsoft.com/office/drawing/2014/main" id="{AEB1F170-4966-4AAF-ABAA-3D2A0369F7FA}"/>
              </a:ext>
            </a:extLst>
          </p:cNvPr>
          <p:cNvSpPr/>
          <p:nvPr userDrawn="1"/>
        </p:nvSpPr>
        <p:spPr>
          <a:xfrm>
            <a:off x="4251168" y="2246540"/>
            <a:ext cx="682186" cy="411225"/>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102</a:t>
            </a:r>
          </a:p>
          <a:p>
            <a:pPr algn="ctr"/>
            <a:r>
              <a:rPr lang="en-GB" sz="900" dirty="0">
                <a:solidFill>
                  <a:schemeClr val="bg1"/>
                </a:solidFill>
              </a:rPr>
              <a:t>102</a:t>
            </a:r>
          </a:p>
          <a:p>
            <a:pPr algn="ctr"/>
            <a:r>
              <a:rPr lang="en-GB" sz="900" dirty="0">
                <a:solidFill>
                  <a:schemeClr val="bg1"/>
                </a:solidFill>
              </a:rPr>
              <a:t>102</a:t>
            </a:r>
          </a:p>
          <a:p>
            <a:pPr algn="ctr"/>
            <a:r>
              <a:rPr lang="en-GB" sz="900" dirty="0">
                <a:solidFill>
                  <a:schemeClr val="bg1"/>
                </a:solidFill>
              </a:rPr>
              <a:t>102</a:t>
            </a:r>
          </a:p>
          <a:p>
            <a:pPr algn="ctr"/>
            <a:endParaRPr lang="en-GB" sz="900" dirty="0">
              <a:solidFill>
                <a:schemeClr val="bg1"/>
              </a:solidFill>
            </a:endParaRPr>
          </a:p>
        </p:txBody>
      </p:sp>
      <p:sp>
        <p:nvSpPr>
          <p:cNvPr id="76" name="TextBox 75">
            <a:extLst>
              <a:ext uri="{FF2B5EF4-FFF2-40B4-BE49-F238E27FC236}">
                <a16:creationId xmlns:a16="http://schemas.microsoft.com/office/drawing/2014/main" id="{7033C2B2-E4D1-4420-8509-EC1E2C80321F}"/>
              </a:ext>
            </a:extLst>
          </p:cNvPr>
          <p:cNvSpPr txBox="1"/>
          <p:nvPr userDrawn="1"/>
        </p:nvSpPr>
        <p:spPr>
          <a:xfrm>
            <a:off x="4245647" y="1330329"/>
            <a:ext cx="1255499" cy="415498"/>
          </a:xfrm>
          <a:prstGeom prst="rect">
            <a:avLst/>
          </a:prstGeom>
          <a:noFill/>
        </p:spPr>
        <p:txBody>
          <a:bodyPr wrap="square" lIns="0" tIns="0" rIns="0" bIns="0" rtlCol="0">
            <a:spAutoFit/>
          </a:bodyPr>
          <a:lstStyle/>
          <a:p>
            <a:pPr algn="l">
              <a:spcAft>
                <a:spcPts val="601"/>
              </a:spcAft>
            </a:pPr>
            <a:r>
              <a:rPr lang="en-US" sz="900" b="1" dirty="0">
                <a:solidFill>
                  <a:sysClr val="windowText" lastClr="000000"/>
                </a:solidFill>
              </a:rPr>
              <a:t>Neutrals for Infographics and charts only </a:t>
            </a:r>
          </a:p>
        </p:txBody>
      </p:sp>
      <p:sp>
        <p:nvSpPr>
          <p:cNvPr id="77" name="Rectangle 76">
            <a:extLst>
              <a:ext uri="{FF2B5EF4-FFF2-40B4-BE49-F238E27FC236}">
                <a16:creationId xmlns:a16="http://schemas.microsoft.com/office/drawing/2014/main" id="{9BFC6FF0-9D30-4829-A667-26B9E6467077}"/>
              </a:ext>
            </a:extLst>
          </p:cNvPr>
          <p:cNvSpPr/>
          <p:nvPr userDrawn="1"/>
        </p:nvSpPr>
        <p:spPr>
          <a:xfrm>
            <a:off x="4251168" y="2761101"/>
            <a:ext cx="682186" cy="411225"/>
          </a:xfrm>
          <a:prstGeom prst="rect">
            <a:avLst/>
          </a:prstGeom>
          <a:solidFill>
            <a:srgbClr val="98989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152</a:t>
            </a:r>
          </a:p>
          <a:p>
            <a:pPr algn="ctr"/>
            <a:r>
              <a:rPr lang="en-GB" sz="900" dirty="0">
                <a:solidFill>
                  <a:schemeClr val="bg1"/>
                </a:solidFill>
              </a:rPr>
              <a:t>152</a:t>
            </a:r>
          </a:p>
          <a:p>
            <a:pPr algn="ctr"/>
            <a:r>
              <a:rPr lang="en-GB" sz="900" dirty="0">
                <a:solidFill>
                  <a:schemeClr val="bg1"/>
                </a:solidFill>
              </a:rPr>
              <a:t>152</a:t>
            </a:r>
          </a:p>
        </p:txBody>
      </p:sp>
      <p:sp>
        <p:nvSpPr>
          <p:cNvPr id="78" name="Rectangle 77">
            <a:extLst>
              <a:ext uri="{FF2B5EF4-FFF2-40B4-BE49-F238E27FC236}">
                <a16:creationId xmlns:a16="http://schemas.microsoft.com/office/drawing/2014/main" id="{AF40F7A4-A491-46D0-AC78-F38FB368D987}"/>
              </a:ext>
            </a:extLst>
          </p:cNvPr>
          <p:cNvSpPr/>
          <p:nvPr userDrawn="1"/>
        </p:nvSpPr>
        <p:spPr>
          <a:xfrm>
            <a:off x="4251168" y="3275658"/>
            <a:ext cx="682186" cy="411225"/>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178</a:t>
            </a:r>
          </a:p>
          <a:p>
            <a:pPr algn="ctr"/>
            <a:r>
              <a:rPr lang="en-GB" sz="900" dirty="0">
                <a:solidFill>
                  <a:sysClr val="windowText" lastClr="000000"/>
                </a:solidFill>
              </a:rPr>
              <a:t>178</a:t>
            </a:r>
          </a:p>
          <a:p>
            <a:pPr algn="ctr"/>
            <a:r>
              <a:rPr lang="en-GB" sz="900" dirty="0">
                <a:solidFill>
                  <a:sysClr val="windowText" lastClr="000000"/>
                </a:solidFill>
              </a:rPr>
              <a:t>178</a:t>
            </a:r>
          </a:p>
        </p:txBody>
      </p:sp>
      <p:sp>
        <p:nvSpPr>
          <p:cNvPr id="79" name="Rectangle 78">
            <a:extLst>
              <a:ext uri="{FF2B5EF4-FFF2-40B4-BE49-F238E27FC236}">
                <a16:creationId xmlns:a16="http://schemas.microsoft.com/office/drawing/2014/main" id="{E22CE48C-CD62-438B-AF1B-E80398CE41CF}"/>
              </a:ext>
            </a:extLst>
          </p:cNvPr>
          <p:cNvSpPr/>
          <p:nvPr userDrawn="1"/>
        </p:nvSpPr>
        <p:spPr>
          <a:xfrm>
            <a:off x="4251168" y="3790220"/>
            <a:ext cx="682186" cy="411225"/>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tx1"/>
                </a:solidFill>
              </a:rPr>
              <a:t>229</a:t>
            </a:r>
          </a:p>
          <a:p>
            <a:pPr algn="ctr"/>
            <a:r>
              <a:rPr lang="en-GB" sz="900" dirty="0">
                <a:solidFill>
                  <a:schemeClr val="tx1"/>
                </a:solidFill>
              </a:rPr>
              <a:t>229</a:t>
            </a:r>
          </a:p>
          <a:p>
            <a:pPr algn="ctr"/>
            <a:r>
              <a:rPr lang="en-GB" sz="900" dirty="0">
                <a:solidFill>
                  <a:schemeClr val="tx1"/>
                </a:solidFill>
              </a:rPr>
              <a:t>229</a:t>
            </a:r>
          </a:p>
        </p:txBody>
      </p:sp>
      <p:sp>
        <p:nvSpPr>
          <p:cNvPr id="83" name="TextBox 82">
            <a:extLst>
              <a:ext uri="{FF2B5EF4-FFF2-40B4-BE49-F238E27FC236}">
                <a16:creationId xmlns:a16="http://schemas.microsoft.com/office/drawing/2014/main" id="{BFA814C9-BD96-4348-B664-2AD4A5DAAB12}"/>
              </a:ext>
            </a:extLst>
          </p:cNvPr>
          <p:cNvSpPr txBox="1"/>
          <p:nvPr userDrawn="1"/>
        </p:nvSpPr>
        <p:spPr>
          <a:xfrm>
            <a:off x="5040736" y="2852903"/>
            <a:ext cx="1018871" cy="237066"/>
          </a:xfrm>
          <a:prstGeom prst="rect">
            <a:avLst/>
          </a:prstGeom>
          <a:noFill/>
        </p:spPr>
        <p:txBody>
          <a:bodyPr wrap="square" lIns="54610" tIns="54610" rIns="54610" bIns="54610" rtlCol="0" anchor="ctr">
            <a:noAutofit/>
          </a:bodyPr>
          <a:lstStyle/>
          <a:p>
            <a:pPr algn="l">
              <a:spcAft>
                <a:spcPts val="601"/>
              </a:spcAft>
            </a:pPr>
            <a:r>
              <a:rPr lang="en-GB" sz="900" dirty="0"/>
              <a:t>Grey 3</a:t>
            </a:r>
          </a:p>
        </p:txBody>
      </p:sp>
      <p:sp>
        <p:nvSpPr>
          <p:cNvPr id="84" name="TextBox 83">
            <a:extLst>
              <a:ext uri="{FF2B5EF4-FFF2-40B4-BE49-F238E27FC236}">
                <a16:creationId xmlns:a16="http://schemas.microsoft.com/office/drawing/2014/main" id="{B38E8C09-0782-4E70-887B-080A8FC240A9}"/>
              </a:ext>
            </a:extLst>
          </p:cNvPr>
          <p:cNvSpPr txBox="1"/>
          <p:nvPr userDrawn="1"/>
        </p:nvSpPr>
        <p:spPr>
          <a:xfrm>
            <a:off x="5040736" y="1830789"/>
            <a:ext cx="1018871" cy="237066"/>
          </a:xfrm>
          <a:prstGeom prst="rect">
            <a:avLst/>
          </a:prstGeom>
          <a:noFill/>
        </p:spPr>
        <p:txBody>
          <a:bodyPr wrap="square" lIns="54610" tIns="54610" rIns="54610" bIns="54610" rtlCol="0" anchor="ctr">
            <a:noAutofit/>
          </a:bodyPr>
          <a:lstStyle/>
          <a:p>
            <a:pPr algn="l">
              <a:spcAft>
                <a:spcPts val="601"/>
              </a:spcAft>
            </a:pPr>
            <a:r>
              <a:rPr lang="en-GB" sz="900" dirty="0"/>
              <a:t>Grey 1</a:t>
            </a:r>
          </a:p>
        </p:txBody>
      </p:sp>
      <p:sp>
        <p:nvSpPr>
          <p:cNvPr id="85" name="TextBox 84">
            <a:extLst>
              <a:ext uri="{FF2B5EF4-FFF2-40B4-BE49-F238E27FC236}">
                <a16:creationId xmlns:a16="http://schemas.microsoft.com/office/drawing/2014/main" id="{7C3E17E9-EAB5-401D-99B5-E01BBCBAAE59}"/>
              </a:ext>
            </a:extLst>
          </p:cNvPr>
          <p:cNvSpPr txBox="1"/>
          <p:nvPr userDrawn="1"/>
        </p:nvSpPr>
        <p:spPr>
          <a:xfrm>
            <a:off x="5040736" y="3363960"/>
            <a:ext cx="1018871" cy="237066"/>
          </a:xfrm>
          <a:prstGeom prst="rect">
            <a:avLst/>
          </a:prstGeom>
          <a:noFill/>
        </p:spPr>
        <p:txBody>
          <a:bodyPr wrap="square" lIns="54610" tIns="54610" rIns="54610" bIns="54610" rtlCol="0" anchor="ctr">
            <a:noAutofit/>
          </a:bodyPr>
          <a:lstStyle/>
          <a:p>
            <a:pPr algn="l">
              <a:spcAft>
                <a:spcPts val="601"/>
              </a:spcAft>
            </a:pPr>
            <a:r>
              <a:rPr lang="en-GB" sz="900" dirty="0"/>
              <a:t>Grey 4</a:t>
            </a:r>
          </a:p>
        </p:txBody>
      </p:sp>
      <p:sp>
        <p:nvSpPr>
          <p:cNvPr id="86" name="TextBox 85">
            <a:extLst>
              <a:ext uri="{FF2B5EF4-FFF2-40B4-BE49-F238E27FC236}">
                <a16:creationId xmlns:a16="http://schemas.microsoft.com/office/drawing/2014/main" id="{DA95C41B-9591-4042-8AC0-03DBDA91FD18}"/>
              </a:ext>
            </a:extLst>
          </p:cNvPr>
          <p:cNvSpPr txBox="1"/>
          <p:nvPr userDrawn="1"/>
        </p:nvSpPr>
        <p:spPr>
          <a:xfrm>
            <a:off x="5040736" y="3875017"/>
            <a:ext cx="1018871" cy="237066"/>
          </a:xfrm>
          <a:prstGeom prst="rect">
            <a:avLst/>
          </a:prstGeom>
          <a:noFill/>
        </p:spPr>
        <p:txBody>
          <a:bodyPr wrap="square" lIns="54610" tIns="54610" rIns="54610" bIns="54610" rtlCol="0" anchor="ctr">
            <a:noAutofit/>
          </a:bodyPr>
          <a:lstStyle/>
          <a:p>
            <a:pPr algn="l">
              <a:spcAft>
                <a:spcPts val="601"/>
              </a:spcAft>
            </a:pPr>
            <a:r>
              <a:rPr lang="en-GB" sz="900" dirty="0"/>
              <a:t>Grey 5</a:t>
            </a:r>
          </a:p>
        </p:txBody>
      </p:sp>
      <p:sp>
        <p:nvSpPr>
          <p:cNvPr id="87" name="TextBox 86">
            <a:extLst>
              <a:ext uri="{FF2B5EF4-FFF2-40B4-BE49-F238E27FC236}">
                <a16:creationId xmlns:a16="http://schemas.microsoft.com/office/drawing/2014/main" id="{C924189F-5F86-46B9-810F-1AF60243011B}"/>
              </a:ext>
            </a:extLst>
          </p:cNvPr>
          <p:cNvSpPr txBox="1"/>
          <p:nvPr userDrawn="1"/>
        </p:nvSpPr>
        <p:spPr>
          <a:xfrm>
            <a:off x="5040736" y="2341846"/>
            <a:ext cx="1018871" cy="237066"/>
          </a:xfrm>
          <a:prstGeom prst="rect">
            <a:avLst/>
          </a:prstGeom>
          <a:noFill/>
        </p:spPr>
        <p:txBody>
          <a:bodyPr wrap="square" lIns="54610" tIns="54610" rIns="54610" bIns="54610" rtlCol="0" anchor="ctr">
            <a:noAutofit/>
          </a:bodyPr>
          <a:lstStyle/>
          <a:p>
            <a:pPr algn="l">
              <a:spcAft>
                <a:spcPts val="601"/>
              </a:spcAft>
            </a:pPr>
            <a:r>
              <a:rPr lang="en-GB" sz="900" dirty="0"/>
              <a:t>Grey 2</a:t>
            </a:r>
          </a:p>
        </p:txBody>
      </p:sp>
      <p:sp>
        <p:nvSpPr>
          <p:cNvPr id="57" name="Rectangle 56">
            <a:extLst>
              <a:ext uri="{FF2B5EF4-FFF2-40B4-BE49-F238E27FC236}">
                <a16:creationId xmlns:a16="http://schemas.microsoft.com/office/drawing/2014/main" id="{9D5AAA1F-BD76-48F7-8C50-6E5979B9537B}"/>
              </a:ext>
            </a:extLst>
          </p:cNvPr>
          <p:cNvSpPr/>
          <p:nvPr userDrawn="1"/>
        </p:nvSpPr>
        <p:spPr>
          <a:xfrm>
            <a:off x="4245647" y="4304601"/>
            <a:ext cx="682186" cy="4112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tx1"/>
                </a:solidFill>
              </a:rPr>
              <a:t>255</a:t>
            </a:r>
          </a:p>
          <a:p>
            <a:pPr algn="ctr"/>
            <a:r>
              <a:rPr lang="en-GB" sz="900" dirty="0">
                <a:solidFill>
                  <a:schemeClr val="tx1"/>
                </a:solidFill>
              </a:rPr>
              <a:t>255</a:t>
            </a:r>
          </a:p>
          <a:p>
            <a:pPr algn="ctr"/>
            <a:r>
              <a:rPr lang="en-GB" sz="900" dirty="0">
                <a:solidFill>
                  <a:schemeClr val="tx1"/>
                </a:solidFill>
              </a:rPr>
              <a:t>255</a:t>
            </a:r>
          </a:p>
        </p:txBody>
      </p:sp>
      <p:sp>
        <p:nvSpPr>
          <p:cNvPr id="58" name="TextBox 57">
            <a:extLst>
              <a:ext uri="{FF2B5EF4-FFF2-40B4-BE49-F238E27FC236}">
                <a16:creationId xmlns:a16="http://schemas.microsoft.com/office/drawing/2014/main" id="{3485E89C-C25F-4DDF-BA6F-8600323267FE}"/>
              </a:ext>
            </a:extLst>
          </p:cNvPr>
          <p:cNvSpPr txBox="1"/>
          <p:nvPr userDrawn="1"/>
        </p:nvSpPr>
        <p:spPr>
          <a:xfrm>
            <a:off x="5035214" y="4389395"/>
            <a:ext cx="1018871" cy="237066"/>
          </a:xfrm>
          <a:prstGeom prst="rect">
            <a:avLst/>
          </a:prstGeom>
          <a:noFill/>
        </p:spPr>
        <p:txBody>
          <a:bodyPr wrap="square" lIns="54610" tIns="54610" rIns="54610" bIns="54610" rtlCol="0" anchor="ctr">
            <a:noAutofit/>
          </a:bodyPr>
          <a:lstStyle/>
          <a:p>
            <a:pPr algn="l">
              <a:spcAft>
                <a:spcPts val="601"/>
              </a:spcAft>
            </a:pPr>
            <a:r>
              <a:rPr lang="en-GB" sz="900" dirty="0"/>
              <a:t>White</a:t>
            </a:r>
          </a:p>
        </p:txBody>
      </p:sp>
      <p:graphicFrame>
        <p:nvGraphicFramePr>
          <p:cNvPr id="64" name="Chart 63">
            <a:extLst>
              <a:ext uri="{FF2B5EF4-FFF2-40B4-BE49-F238E27FC236}">
                <a16:creationId xmlns:a16="http://schemas.microsoft.com/office/drawing/2014/main" id="{BCEBD40D-9421-4030-8846-769769EFE758}"/>
              </a:ext>
            </a:extLst>
          </p:cNvPr>
          <p:cNvGraphicFramePr>
            <a:graphicFrameLocks/>
          </p:cNvGraphicFramePr>
          <p:nvPr userDrawn="1">
            <p:custDataLst>
              <p:tags r:id="rId1"/>
            </p:custDataLst>
            <p:extLst>
              <p:ext uri="{D42A27DB-BD31-4B8C-83A1-F6EECF244321}">
                <p14:modId xmlns:p14="http://schemas.microsoft.com/office/powerpoint/2010/main" val="2632772626"/>
              </p:ext>
            </p:extLst>
          </p:nvPr>
        </p:nvGraphicFramePr>
        <p:xfrm>
          <a:off x="6793735" y="3389556"/>
          <a:ext cx="1901781" cy="1922784"/>
        </p:xfrm>
        <a:graphic>
          <a:graphicData uri="http://schemas.openxmlformats.org/drawingml/2006/chart">
            <c:chart xmlns:c="http://schemas.openxmlformats.org/drawingml/2006/chart" xmlns:r="http://schemas.openxmlformats.org/officeDocument/2006/relationships" r:id="rId3"/>
          </a:graphicData>
        </a:graphic>
      </p:graphicFrame>
      <p:sp>
        <p:nvSpPr>
          <p:cNvPr id="52" name="Rectangle 51">
            <a:extLst>
              <a:ext uri="{FF2B5EF4-FFF2-40B4-BE49-F238E27FC236}">
                <a16:creationId xmlns:a16="http://schemas.microsoft.com/office/drawing/2014/main" id="{4ACB48A6-B340-401D-8994-A0E53291AC9B}"/>
              </a:ext>
            </a:extLst>
          </p:cNvPr>
          <p:cNvSpPr/>
          <p:nvPr userDrawn="1"/>
        </p:nvSpPr>
        <p:spPr>
          <a:xfrm>
            <a:off x="5826020" y="2920618"/>
            <a:ext cx="682186" cy="411225"/>
          </a:xfrm>
          <a:prstGeom prst="rect">
            <a:avLst/>
          </a:prstGeom>
          <a:gradFill>
            <a:gsLst>
              <a:gs pos="100000">
                <a:schemeClr val="accent1"/>
              </a:gs>
              <a:gs pos="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900" dirty="0">
              <a:solidFill>
                <a:schemeClr val="bg1"/>
              </a:solidFill>
            </a:endParaRPr>
          </a:p>
        </p:txBody>
      </p:sp>
      <p:sp>
        <p:nvSpPr>
          <p:cNvPr id="53" name="Rectangle 52">
            <a:extLst>
              <a:ext uri="{FF2B5EF4-FFF2-40B4-BE49-F238E27FC236}">
                <a16:creationId xmlns:a16="http://schemas.microsoft.com/office/drawing/2014/main" id="{26F71474-A782-4BB1-8B9F-8DCCEAF88E0C}"/>
              </a:ext>
            </a:extLst>
          </p:cNvPr>
          <p:cNvSpPr/>
          <p:nvPr userDrawn="1"/>
        </p:nvSpPr>
        <p:spPr>
          <a:xfrm>
            <a:off x="7450688" y="2920618"/>
            <a:ext cx="682186" cy="411225"/>
          </a:xfrm>
          <a:prstGeom prst="rect">
            <a:avLst/>
          </a:prstGeom>
          <a:gradFill>
            <a:gsLst>
              <a:gs pos="100000">
                <a:srgbClr val="ACEAFF"/>
              </a:gs>
              <a:gs pos="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900" dirty="0">
              <a:solidFill>
                <a:schemeClr val="bg1"/>
              </a:solidFill>
            </a:endParaRPr>
          </a:p>
        </p:txBody>
      </p:sp>
      <p:sp>
        <p:nvSpPr>
          <p:cNvPr id="54" name="TextBox 53">
            <a:extLst>
              <a:ext uri="{FF2B5EF4-FFF2-40B4-BE49-F238E27FC236}">
                <a16:creationId xmlns:a16="http://schemas.microsoft.com/office/drawing/2014/main" id="{2102BFCC-8EF9-4273-ADB0-A655CD827F66}"/>
              </a:ext>
            </a:extLst>
          </p:cNvPr>
          <p:cNvSpPr txBox="1"/>
          <p:nvPr userDrawn="1"/>
        </p:nvSpPr>
        <p:spPr>
          <a:xfrm>
            <a:off x="6522986" y="3008301"/>
            <a:ext cx="1274342" cy="237066"/>
          </a:xfrm>
          <a:prstGeom prst="rect">
            <a:avLst/>
          </a:prstGeom>
          <a:noFill/>
        </p:spPr>
        <p:txBody>
          <a:bodyPr wrap="square" lIns="54610" tIns="54610" rIns="54610" bIns="54610" rtlCol="0" anchor="ctr">
            <a:noAutofit/>
          </a:bodyPr>
          <a:lstStyle/>
          <a:p>
            <a:pPr algn="l">
              <a:spcAft>
                <a:spcPts val="601"/>
              </a:spcAft>
            </a:pPr>
            <a:r>
              <a:rPr lang="en-GB" sz="900" dirty="0"/>
              <a:t>Purple/</a:t>
            </a:r>
            <a:br>
              <a:rPr lang="en-GB" sz="900" dirty="0"/>
            </a:br>
            <a:r>
              <a:rPr lang="en-GB" sz="900" dirty="0"/>
              <a:t>Cobalt gradient</a:t>
            </a:r>
          </a:p>
        </p:txBody>
      </p:sp>
      <p:sp>
        <p:nvSpPr>
          <p:cNvPr id="55" name="TextBox 54">
            <a:extLst>
              <a:ext uri="{FF2B5EF4-FFF2-40B4-BE49-F238E27FC236}">
                <a16:creationId xmlns:a16="http://schemas.microsoft.com/office/drawing/2014/main" id="{02D8D802-07C6-434C-B36C-582D2F2FAF7C}"/>
              </a:ext>
            </a:extLst>
          </p:cNvPr>
          <p:cNvSpPr txBox="1"/>
          <p:nvPr userDrawn="1"/>
        </p:nvSpPr>
        <p:spPr>
          <a:xfrm>
            <a:off x="8168870" y="3008301"/>
            <a:ext cx="1388642" cy="237066"/>
          </a:xfrm>
          <a:prstGeom prst="rect">
            <a:avLst/>
          </a:prstGeom>
          <a:noFill/>
        </p:spPr>
        <p:txBody>
          <a:bodyPr wrap="square" lIns="54610" tIns="54610" rIns="54610" bIns="54610" rtlCol="0" anchor="ctr">
            <a:noAutofit/>
          </a:bodyPr>
          <a:lstStyle/>
          <a:p>
            <a:pPr algn="l">
              <a:spcAft>
                <a:spcPts val="601"/>
              </a:spcAft>
            </a:pPr>
            <a:r>
              <a:rPr lang="en-GB" sz="900" dirty="0"/>
              <a:t>Pacific/</a:t>
            </a:r>
            <a:br>
              <a:rPr lang="en-GB" sz="900" dirty="0"/>
            </a:br>
            <a:r>
              <a:rPr lang="en-GB" sz="900" dirty="0"/>
              <a:t>Light Blue gradient</a:t>
            </a:r>
          </a:p>
        </p:txBody>
      </p:sp>
      <p:sp>
        <p:nvSpPr>
          <p:cNvPr id="56" name="TextBox 55">
            <a:extLst>
              <a:ext uri="{FF2B5EF4-FFF2-40B4-BE49-F238E27FC236}">
                <a16:creationId xmlns:a16="http://schemas.microsoft.com/office/drawing/2014/main" id="{F56630A0-1CC3-4558-99F3-72A9846C3FA4}"/>
              </a:ext>
            </a:extLst>
          </p:cNvPr>
          <p:cNvSpPr txBox="1"/>
          <p:nvPr userDrawn="1"/>
        </p:nvSpPr>
        <p:spPr>
          <a:xfrm>
            <a:off x="5806579" y="1298955"/>
            <a:ext cx="3288225" cy="1492716"/>
          </a:xfrm>
          <a:prstGeom prst="rect">
            <a:avLst/>
          </a:prstGeom>
          <a:noFill/>
        </p:spPr>
        <p:txBody>
          <a:bodyPr wrap="square" lIns="0" tIns="0" rIns="0" bIns="0" rtlCol="0">
            <a:spAutoFit/>
          </a:bodyPr>
          <a:lstStyle/>
          <a:p>
            <a:pPr algn="l">
              <a:spcAft>
                <a:spcPts val="601"/>
              </a:spcAft>
            </a:pPr>
            <a:r>
              <a:rPr lang="en-US" sz="900" b="1" dirty="0">
                <a:solidFill>
                  <a:sysClr val="windowText" lastClr="000000"/>
                </a:solidFill>
              </a:rPr>
              <a:t>Gradients</a:t>
            </a:r>
          </a:p>
          <a:p>
            <a:pPr marL="171453" indent="-171453" algn="l">
              <a:spcAft>
                <a:spcPts val="601"/>
              </a:spcAft>
              <a:buFont typeface="Arial" panose="020B0604020202020204" pitchFamily="34" charset="0"/>
              <a:buChar char="•"/>
            </a:pPr>
            <a:r>
              <a:rPr lang="en-GB" sz="900" b="0" dirty="0">
                <a:solidFill>
                  <a:sysClr val="windowText" lastClr="000000"/>
                </a:solidFill>
              </a:rPr>
              <a:t>The colors are applied at both ends of the gradient, at 0% and 100%locations</a:t>
            </a:r>
          </a:p>
          <a:p>
            <a:pPr marL="171453" indent="-171453" algn="l">
              <a:spcAft>
                <a:spcPts val="601"/>
              </a:spcAft>
              <a:buFont typeface="Arial" panose="020B0604020202020204" pitchFamily="34" charset="0"/>
              <a:buChar char="•"/>
            </a:pPr>
            <a:r>
              <a:rPr lang="en-GB" sz="900" b="0" dirty="0">
                <a:solidFill>
                  <a:sysClr val="windowText" lastClr="000000"/>
                </a:solidFill>
              </a:rPr>
              <a:t>The mid-point is at 50%</a:t>
            </a:r>
          </a:p>
          <a:p>
            <a:pPr marL="171453" indent="-171453" algn="l">
              <a:spcAft>
                <a:spcPts val="601"/>
              </a:spcAft>
              <a:buFont typeface="Arial" panose="020B0604020202020204" pitchFamily="34" charset="0"/>
              <a:buChar char="•"/>
            </a:pPr>
            <a:r>
              <a:rPr lang="en-GB" sz="900" b="0" dirty="0">
                <a:solidFill>
                  <a:sysClr val="windowText" lastClr="000000"/>
                </a:solidFill>
              </a:rPr>
              <a:t>The gradients are used at a 0º angle</a:t>
            </a:r>
          </a:p>
          <a:p>
            <a:pPr marL="171453" indent="-171453" algn="l">
              <a:spcAft>
                <a:spcPts val="601"/>
              </a:spcAft>
              <a:buFont typeface="Arial" panose="020B0604020202020204" pitchFamily="34" charset="0"/>
              <a:buChar char="•"/>
            </a:pPr>
            <a:r>
              <a:rPr lang="en-GB" sz="900" b="0" dirty="0">
                <a:solidFill>
                  <a:sysClr val="windowText" lastClr="000000"/>
                </a:solidFill>
              </a:rPr>
              <a:t>Use the linear gradient, never radial</a:t>
            </a:r>
          </a:p>
          <a:p>
            <a:pPr marL="171453" indent="-171453" algn="l">
              <a:spcAft>
                <a:spcPts val="601"/>
              </a:spcAft>
              <a:buFont typeface="Arial" panose="020B0604020202020204" pitchFamily="34" charset="0"/>
              <a:buChar char="•"/>
            </a:pPr>
            <a:r>
              <a:rPr lang="en-GB" sz="900" b="0" dirty="0">
                <a:solidFill>
                  <a:sysClr val="windowText" lastClr="000000"/>
                </a:solidFill>
              </a:rPr>
              <a:t>Do not create new gradients; use only the gradients shown here</a:t>
            </a:r>
            <a:endParaRPr lang="en-US" sz="900" b="0" dirty="0">
              <a:solidFill>
                <a:sysClr val="windowText" lastClr="000000"/>
              </a:solidFill>
            </a:endParaRPr>
          </a:p>
        </p:txBody>
      </p:sp>
      <p:sp>
        <p:nvSpPr>
          <p:cNvPr id="91" name="TextBox 90">
            <a:extLst>
              <a:ext uri="{FF2B5EF4-FFF2-40B4-BE49-F238E27FC236}">
                <a16:creationId xmlns:a16="http://schemas.microsoft.com/office/drawing/2014/main" id="{94D36A40-CC42-4997-AC07-D89529A2E43D}"/>
              </a:ext>
            </a:extLst>
          </p:cNvPr>
          <p:cNvSpPr txBox="1"/>
          <p:nvPr userDrawn="1"/>
        </p:nvSpPr>
        <p:spPr>
          <a:xfrm>
            <a:off x="5826023" y="3546223"/>
            <a:ext cx="1255499" cy="138499"/>
          </a:xfrm>
          <a:prstGeom prst="rect">
            <a:avLst/>
          </a:prstGeom>
          <a:noFill/>
        </p:spPr>
        <p:txBody>
          <a:bodyPr wrap="square" lIns="0" tIns="0" rIns="0" bIns="0" rtlCol="0">
            <a:spAutoFit/>
          </a:bodyPr>
          <a:lstStyle/>
          <a:p>
            <a:pPr algn="l">
              <a:spcAft>
                <a:spcPts val="601"/>
              </a:spcAft>
            </a:pPr>
            <a:r>
              <a:rPr lang="en-US" sz="900" b="1" dirty="0">
                <a:solidFill>
                  <a:sysClr val="windowText" lastClr="000000"/>
                </a:solidFill>
              </a:rPr>
              <a:t>Color order for charts</a:t>
            </a:r>
          </a:p>
        </p:txBody>
      </p:sp>
      <p:grpSp>
        <p:nvGrpSpPr>
          <p:cNvPr id="80" name="Group 79">
            <a:extLst>
              <a:ext uri="{FF2B5EF4-FFF2-40B4-BE49-F238E27FC236}">
                <a16:creationId xmlns:a16="http://schemas.microsoft.com/office/drawing/2014/main" id="{A12A22AF-1159-492C-8163-7F134D46301C}"/>
              </a:ext>
            </a:extLst>
          </p:cNvPr>
          <p:cNvGrpSpPr/>
          <p:nvPr userDrawn="1"/>
        </p:nvGrpSpPr>
        <p:grpSpPr>
          <a:xfrm>
            <a:off x="5806578" y="5566907"/>
            <a:ext cx="3293273" cy="310018"/>
            <a:chOff x="9413875" y="4563300"/>
            <a:chExt cx="12974364" cy="592341"/>
          </a:xfrm>
        </p:grpSpPr>
        <p:sp>
          <p:nvSpPr>
            <p:cNvPr id="81" name="Rectangle 80">
              <a:extLst>
                <a:ext uri="{FF2B5EF4-FFF2-40B4-BE49-F238E27FC236}">
                  <a16:creationId xmlns:a16="http://schemas.microsoft.com/office/drawing/2014/main" id="{94CB130B-883E-46F2-8BAD-057C3580F4DB}"/>
                </a:ext>
              </a:extLst>
            </p:cNvPr>
            <p:cNvSpPr/>
            <p:nvPr/>
          </p:nvSpPr>
          <p:spPr>
            <a:xfrm>
              <a:off x="11293071" y="4563300"/>
              <a:ext cx="759576" cy="592341"/>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3</a:t>
              </a:r>
            </a:p>
          </p:txBody>
        </p:sp>
        <p:sp>
          <p:nvSpPr>
            <p:cNvPr id="82" name="Rectangle 81">
              <a:extLst>
                <a:ext uri="{FF2B5EF4-FFF2-40B4-BE49-F238E27FC236}">
                  <a16:creationId xmlns:a16="http://schemas.microsoft.com/office/drawing/2014/main" id="{53EBDD77-2FA2-42F7-8A25-5C4A909D0150}"/>
                </a:ext>
              </a:extLst>
            </p:cNvPr>
            <p:cNvSpPr/>
            <p:nvPr/>
          </p:nvSpPr>
          <p:spPr>
            <a:xfrm>
              <a:off x="9413875" y="4563300"/>
              <a:ext cx="759576" cy="59234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a:t>
              </a:r>
            </a:p>
          </p:txBody>
        </p:sp>
        <p:sp>
          <p:nvSpPr>
            <p:cNvPr id="88" name="Rectangle 87">
              <a:extLst>
                <a:ext uri="{FF2B5EF4-FFF2-40B4-BE49-F238E27FC236}">
                  <a16:creationId xmlns:a16="http://schemas.microsoft.com/office/drawing/2014/main" id="{11DA24D2-7F5B-4456-A47E-F24E0ABB6D5B}"/>
                </a:ext>
              </a:extLst>
            </p:cNvPr>
            <p:cNvSpPr/>
            <p:nvPr/>
          </p:nvSpPr>
          <p:spPr>
            <a:xfrm>
              <a:off x="12232670" y="4563300"/>
              <a:ext cx="759576" cy="592341"/>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4</a:t>
              </a:r>
            </a:p>
          </p:txBody>
        </p:sp>
        <p:sp>
          <p:nvSpPr>
            <p:cNvPr id="89" name="Rectangle 88">
              <a:extLst>
                <a:ext uri="{FF2B5EF4-FFF2-40B4-BE49-F238E27FC236}">
                  <a16:creationId xmlns:a16="http://schemas.microsoft.com/office/drawing/2014/main" id="{8090D3A4-DE26-4963-9B85-87AE4216FA34}"/>
                </a:ext>
              </a:extLst>
            </p:cNvPr>
            <p:cNvSpPr/>
            <p:nvPr/>
          </p:nvSpPr>
          <p:spPr>
            <a:xfrm>
              <a:off x="14111867" y="4563300"/>
              <a:ext cx="759576" cy="592341"/>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6</a:t>
              </a:r>
            </a:p>
          </p:txBody>
        </p:sp>
        <p:sp>
          <p:nvSpPr>
            <p:cNvPr id="90" name="Rectangle 89">
              <a:extLst>
                <a:ext uri="{FF2B5EF4-FFF2-40B4-BE49-F238E27FC236}">
                  <a16:creationId xmlns:a16="http://schemas.microsoft.com/office/drawing/2014/main" id="{A9D124B7-B2EA-49D5-BC29-5F83FDC8AE2C}"/>
                </a:ext>
              </a:extLst>
            </p:cNvPr>
            <p:cNvSpPr/>
            <p:nvPr/>
          </p:nvSpPr>
          <p:spPr>
            <a:xfrm>
              <a:off x="17870263" y="4563300"/>
              <a:ext cx="759576" cy="592341"/>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10</a:t>
              </a:r>
            </a:p>
          </p:txBody>
        </p:sp>
        <p:sp>
          <p:nvSpPr>
            <p:cNvPr id="92" name="Rectangle 91">
              <a:extLst>
                <a:ext uri="{FF2B5EF4-FFF2-40B4-BE49-F238E27FC236}">
                  <a16:creationId xmlns:a16="http://schemas.microsoft.com/office/drawing/2014/main" id="{64CDA0A7-4E12-4085-9DB0-1A1C51252895}"/>
                </a:ext>
              </a:extLst>
            </p:cNvPr>
            <p:cNvSpPr/>
            <p:nvPr/>
          </p:nvSpPr>
          <p:spPr>
            <a:xfrm>
              <a:off x="13172269" y="4563300"/>
              <a:ext cx="759576" cy="592341"/>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5</a:t>
              </a:r>
            </a:p>
          </p:txBody>
        </p:sp>
        <p:sp>
          <p:nvSpPr>
            <p:cNvPr id="93" name="Rectangle 92">
              <a:extLst>
                <a:ext uri="{FF2B5EF4-FFF2-40B4-BE49-F238E27FC236}">
                  <a16:creationId xmlns:a16="http://schemas.microsoft.com/office/drawing/2014/main" id="{A476B35C-953A-4CE4-A97F-E7F2056B7134}"/>
                </a:ext>
              </a:extLst>
            </p:cNvPr>
            <p:cNvSpPr/>
            <p:nvPr/>
          </p:nvSpPr>
          <p:spPr>
            <a:xfrm>
              <a:off x="18809863" y="4563300"/>
              <a:ext cx="759576" cy="592341"/>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11</a:t>
              </a:r>
            </a:p>
          </p:txBody>
        </p:sp>
        <p:sp>
          <p:nvSpPr>
            <p:cNvPr id="94" name="Rectangle 93">
              <a:extLst>
                <a:ext uri="{FF2B5EF4-FFF2-40B4-BE49-F238E27FC236}">
                  <a16:creationId xmlns:a16="http://schemas.microsoft.com/office/drawing/2014/main" id="{2FE2998D-CFF6-4C93-8CC0-8D077B395C09}"/>
                </a:ext>
              </a:extLst>
            </p:cNvPr>
            <p:cNvSpPr/>
            <p:nvPr/>
          </p:nvSpPr>
          <p:spPr>
            <a:xfrm>
              <a:off x="15991064" y="4563300"/>
              <a:ext cx="759576" cy="592341"/>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8</a:t>
              </a:r>
            </a:p>
          </p:txBody>
        </p:sp>
        <p:sp>
          <p:nvSpPr>
            <p:cNvPr id="95" name="Rectangle 94">
              <a:extLst>
                <a:ext uri="{FF2B5EF4-FFF2-40B4-BE49-F238E27FC236}">
                  <a16:creationId xmlns:a16="http://schemas.microsoft.com/office/drawing/2014/main" id="{A2A96EEC-C3EF-4FC4-95E3-D03678E04E0F}"/>
                </a:ext>
              </a:extLst>
            </p:cNvPr>
            <p:cNvSpPr/>
            <p:nvPr/>
          </p:nvSpPr>
          <p:spPr>
            <a:xfrm>
              <a:off x="21628663" y="4563300"/>
              <a:ext cx="759576" cy="592341"/>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14</a:t>
              </a:r>
            </a:p>
          </p:txBody>
        </p:sp>
        <p:sp>
          <p:nvSpPr>
            <p:cNvPr id="96" name="Rectangle 95">
              <a:extLst>
                <a:ext uri="{FF2B5EF4-FFF2-40B4-BE49-F238E27FC236}">
                  <a16:creationId xmlns:a16="http://schemas.microsoft.com/office/drawing/2014/main" id="{173DDF4D-959F-4793-8695-E8CC0EAF3DF6}"/>
                </a:ext>
              </a:extLst>
            </p:cNvPr>
            <p:cNvSpPr/>
            <p:nvPr/>
          </p:nvSpPr>
          <p:spPr>
            <a:xfrm>
              <a:off x="10353473" y="4563300"/>
              <a:ext cx="759576" cy="592341"/>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2</a:t>
              </a:r>
            </a:p>
          </p:txBody>
        </p:sp>
        <p:sp>
          <p:nvSpPr>
            <p:cNvPr id="97" name="Rectangle 96">
              <a:extLst>
                <a:ext uri="{FF2B5EF4-FFF2-40B4-BE49-F238E27FC236}">
                  <a16:creationId xmlns:a16="http://schemas.microsoft.com/office/drawing/2014/main" id="{C9C4D549-AF08-4D7D-B6E7-64869DC20BCE}"/>
                </a:ext>
              </a:extLst>
            </p:cNvPr>
            <p:cNvSpPr/>
            <p:nvPr/>
          </p:nvSpPr>
          <p:spPr>
            <a:xfrm>
              <a:off x="20689065" y="4563300"/>
              <a:ext cx="759576" cy="592341"/>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13</a:t>
              </a:r>
            </a:p>
          </p:txBody>
        </p:sp>
        <p:sp>
          <p:nvSpPr>
            <p:cNvPr id="98" name="Rectangle 97">
              <a:extLst>
                <a:ext uri="{FF2B5EF4-FFF2-40B4-BE49-F238E27FC236}">
                  <a16:creationId xmlns:a16="http://schemas.microsoft.com/office/drawing/2014/main" id="{2F2BDB81-11B5-4271-813D-41DD2514BCB0}"/>
                </a:ext>
              </a:extLst>
            </p:cNvPr>
            <p:cNvSpPr/>
            <p:nvPr/>
          </p:nvSpPr>
          <p:spPr>
            <a:xfrm>
              <a:off x="15051466" y="4563300"/>
              <a:ext cx="759576" cy="592341"/>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7</a:t>
              </a:r>
            </a:p>
          </p:txBody>
        </p:sp>
        <p:sp>
          <p:nvSpPr>
            <p:cNvPr id="99" name="Rectangle 98">
              <a:extLst>
                <a:ext uri="{FF2B5EF4-FFF2-40B4-BE49-F238E27FC236}">
                  <a16:creationId xmlns:a16="http://schemas.microsoft.com/office/drawing/2014/main" id="{7CBD5116-429D-4C82-ABFE-732946C493D0}"/>
                </a:ext>
              </a:extLst>
            </p:cNvPr>
            <p:cNvSpPr/>
            <p:nvPr/>
          </p:nvSpPr>
          <p:spPr>
            <a:xfrm>
              <a:off x="19749462" y="4563300"/>
              <a:ext cx="759576" cy="592341"/>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12</a:t>
              </a:r>
            </a:p>
          </p:txBody>
        </p:sp>
        <p:sp>
          <p:nvSpPr>
            <p:cNvPr id="100" name="Rectangle 99">
              <a:extLst>
                <a:ext uri="{FF2B5EF4-FFF2-40B4-BE49-F238E27FC236}">
                  <a16:creationId xmlns:a16="http://schemas.microsoft.com/office/drawing/2014/main" id="{CE418BB4-E2A0-41BB-84BE-84EE06AE42FE}"/>
                </a:ext>
              </a:extLst>
            </p:cNvPr>
            <p:cNvSpPr/>
            <p:nvPr/>
          </p:nvSpPr>
          <p:spPr>
            <a:xfrm>
              <a:off x="16930663" y="4563300"/>
              <a:ext cx="759576" cy="592341"/>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9</a:t>
              </a:r>
            </a:p>
          </p:txBody>
        </p:sp>
      </p:grpSp>
    </p:spTree>
    <p:extLst>
      <p:ext uri="{BB962C8B-B14F-4D97-AF65-F5344CB8AC3E}">
        <p14:creationId xmlns:p14="http://schemas.microsoft.com/office/powerpoint/2010/main" val="172273148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_KPMG Blue">
    <p:bg>
      <p:bgPr>
        <a:solidFill>
          <a:schemeClr val="accent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96C774-8B31-4EC8-BF6C-ACF71C2F0C15}"/>
              </a:ext>
            </a:extLst>
          </p:cNvPr>
          <p:cNvSpPr>
            <a:spLocks noChangeAspect="1"/>
          </p:cNvSpPr>
          <p:nvPr userDrawn="1"/>
        </p:nvSpPr>
        <p:spPr>
          <a:xfrm>
            <a:off x="492125" y="1485250"/>
            <a:ext cx="5142114" cy="439618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2" name="Title 1"/>
          <p:cNvSpPr>
            <a:spLocks noGrp="1"/>
          </p:cNvSpPr>
          <p:nvPr>
            <p:ph type="ctrTitle" hasCustomPrompt="1"/>
          </p:nvPr>
        </p:nvSpPr>
        <p:spPr>
          <a:xfrm>
            <a:off x="716672" y="1764699"/>
            <a:ext cx="4684860" cy="2903488"/>
          </a:xfrm>
          <a:noFill/>
          <a:ln w="3175">
            <a:noFill/>
            <a:prstDash val="lgDash"/>
          </a:ln>
        </p:spPr>
        <p:txBody>
          <a:bodyPr lIns="0" tIns="0" rIns="0" bIns="0" anchor="t" anchorCtr="0">
            <a:noAutofit/>
          </a:bodyPr>
          <a:lstStyle>
            <a:lvl1pPr algn="l">
              <a:defRPr sz="6601" baseline="0">
                <a:solidFill>
                  <a:schemeClr val="bg1"/>
                </a:solidFill>
              </a:defRPr>
            </a:lvl1pPr>
          </a:lstStyle>
          <a:p>
            <a:r>
              <a:rPr lang="en-GB"/>
              <a:t>Title slide text only</a:t>
            </a:r>
            <a:endParaRPr lang="en-US"/>
          </a:p>
        </p:txBody>
      </p:sp>
      <p:sp>
        <p:nvSpPr>
          <p:cNvPr id="6" name="Text Placeholder 3"/>
          <p:cNvSpPr>
            <a:spLocks noGrp="1"/>
          </p:cNvSpPr>
          <p:nvPr>
            <p:ph type="body" sz="quarter" idx="11"/>
          </p:nvPr>
        </p:nvSpPr>
        <p:spPr>
          <a:xfrm>
            <a:off x="716672" y="4752153"/>
            <a:ext cx="4684860" cy="816606"/>
          </a:xfrm>
          <a:ln w="3175">
            <a:noFill/>
            <a:prstDash val="lgDash"/>
          </a:ln>
        </p:spPr>
        <p:txBody>
          <a:bodyPr wrap="square" anchor="b">
            <a:noAutofit/>
          </a:bodyPr>
          <a:lstStyle>
            <a:lvl1pPr>
              <a:defRPr sz="1401">
                <a:solidFill>
                  <a:schemeClr val="bg1"/>
                </a:solidFill>
              </a:defRPr>
            </a:lvl1pPr>
            <a:lvl2pPr>
              <a:defRPr sz="1401">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8" name="Freeform 19">
            <a:extLst>
              <a:ext uri="{FF2B5EF4-FFF2-40B4-BE49-F238E27FC236}">
                <a16:creationId xmlns:a16="http://schemas.microsoft.com/office/drawing/2014/main" id="{41E44736-CEDA-4BD7-BC7F-57D33A57FADB}"/>
              </a:ext>
            </a:extLst>
          </p:cNvPr>
          <p:cNvSpPr>
            <a:spLocks noChangeAspect="1" noEditPoints="1"/>
          </p:cNvSpPr>
          <p:nvPr userDrawn="1"/>
        </p:nvSpPr>
        <p:spPr bwMode="auto">
          <a:xfrm>
            <a:off x="492126" y="371313"/>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1" rIns="91440" bIns="45721" numCol="1" anchor="t" anchorCtr="0" compatLnSpc="1">
            <a:prstTxWarp prst="textNoShape">
              <a:avLst/>
            </a:prstTxWarp>
          </a:bodyPr>
          <a:lstStyle/>
          <a:p>
            <a:endParaRPr lang="en-GB" sz="1802" dirty="0"/>
          </a:p>
        </p:txBody>
      </p:sp>
    </p:spTree>
    <p:extLst>
      <p:ext uri="{BB962C8B-B14F-4D97-AF65-F5344CB8AC3E}">
        <p14:creationId xmlns:p14="http://schemas.microsoft.com/office/powerpoint/2010/main" val="2074400953"/>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33821-7F6E-47FF-89CD-D057DAFB6B1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08460276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92834" y="1330126"/>
            <a:ext cx="8917866" cy="4689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8CCFC99C-7410-4D22-BA8D-48877FCFB6C0}"/>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15484245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p:cNvSpPr>
          <p:nvPr userDrawn="1"/>
        </p:nvSpPr>
        <p:spPr>
          <a:xfrm>
            <a:off x="492125" y="971550"/>
            <a:ext cx="5761782" cy="4925962"/>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728875" y="2398603"/>
            <a:ext cx="4852275" cy="2367199"/>
          </a:xfrm>
          <a:noFill/>
        </p:spPr>
        <p:txBody>
          <a:bodyPr lIns="0" tIns="0" rIns="0" bIns="0" anchor="t" anchorCtr="0"/>
          <a:lstStyle>
            <a:lvl1pPr algn="l">
              <a:defRPr sz="8000" baseline="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728875" y="5046395"/>
            <a:ext cx="4852275" cy="508088"/>
          </a:xfrm>
        </p:spPr>
        <p:txBody>
          <a:bodyPr wrap="square" anchor="b">
            <a:spAutoFit/>
          </a:bodyPr>
          <a:lstStyle>
            <a:lvl1pPr>
              <a:defRPr sz="1401">
                <a:solidFill>
                  <a:schemeClr val="bg1"/>
                </a:solidFill>
              </a:defRPr>
            </a:lvl1pPr>
            <a:lvl2pPr>
              <a:defRPr sz="1401">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728878" y="1140071"/>
            <a:ext cx="879673" cy="812658"/>
          </a:xfrm>
        </p:spPr>
        <p:txBody>
          <a:bodyPr>
            <a:spAutoFit/>
          </a:bodyPr>
          <a:lstStyle>
            <a:lvl1pPr>
              <a:lnSpc>
                <a:spcPct val="80000"/>
              </a:lnSpc>
              <a:defRPr lang="en-US" sz="6601" kern="1200" baseline="0" dirty="0" smtClean="0">
                <a:solidFill>
                  <a:schemeClr val="bg1"/>
                </a:solidFill>
                <a:latin typeface="+mj-lt"/>
                <a:ea typeface="+mj-ea"/>
                <a:cs typeface="+mj-cs"/>
              </a:defRPr>
            </a:lvl1pPr>
          </a:lstStyle>
          <a:p>
            <a:pPr lvl="0"/>
            <a:r>
              <a:rPr lang="en-US"/>
              <a:t>00</a:t>
            </a:r>
          </a:p>
        </p:txBody>
      </p:sp>
    </p:spTree>
    <p:extLst>
      <p:ext uri="{BB962C8B-B14F-4D97-AF65-F5344CB8AC3E}">
        <p14:creationId xmlns:p14="http://schemas.microsoft.com/office/powerpoint/2010/main" val="781481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 Image_KPMG Blue">
    <p:bg>
      <p:bgPr>
        <a:solidFill>
          <a:schemeClr val="tx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5682207-1C67-48E7-903C-2443D4C29A9D}"/>
              </a:ext>
            </a:extLst>
          </p:cNvPr>
          <p:cNvSpPr>
            <a:spLocks noGrp="1"/>
          </p:cNvSpPr>
          <p:nvPr>
            <p:ph type="ctrTitle" hasCustomPrompt="1"/>
          </p:nvPr>
        </p:nvSpPr>
        <p:spPr>
          <a:xfrm>
            <a:off x="4525601" y="1263838"/>
            <a:ext cx="4566013" cy="3022538"/>
          </a:xfrm>
        </p:spPr>
        <p:txBody>
          <a:bodyPr anchor="t" anchorCtr="0"/>
          <a:lstStyle>
            <a:lvl1pPr algn="l">
              <a:defRPr sz="6000" baseline="0">
                <a:solidFill>
                  <a:schemeClr val="bg1"/>
                </a:solidFill>
              </a:defRPr>
            </a:lvl1pPr>
          </a:lstStyle>
          <a:p>
            <a:r>
              <a:rPr lang="en-GB" dirty="0"/>
              <a:t>Title slide text only</a:t>
            </a:r>
            <a:endParaRPr lang="en-US" dirty="0"/>
          </a:p>
        </p:txBody>
      </p:sp>
      <p:sp>
        <p:nvSpPr>
          <p:cNvPr id="7" name="Text Placeholder 3">
            <a:extLst>
              <a:ext uri="{FF2B5EF4-FFF2-40B4-BE49-F238E27FC236}">
                <a16:creationId xmlns:a16="http://schemas.microsoft.com/office/drawing/2014/main" id="{16693FA2-0CA2-4E11-B8BD-FECD97D4C7D9}"/>
              </a:ext>
            </a:extLst>
          </p:cNvPr>
          <p:cNvSpPr>
            <a:spLocks noGrp="1"/>
          </p:cNvSpPr>
          <p:nvPr>
            <p:ph type="body" sz="quarter" idx="11"/>
          </p:nvPr>
        </p:nvSpPr>
        <p:spPr>
          <a:xfrm>
            <a:off x="4525601" y="4881887"/>
            <a:ext cx="4566013" cy="810000"/>
          </a:xfrm>
        </p:spPr>
        <p:txBody>
          <a:bodyPr anchor="b"/>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sp>
        <p:nvSpPr>
          <p:cNvPr id="8" name="Picture Placeholder 2">
            <a:extLst>
              <a:ext uri="{FF2B5EF4-FFF2-40B4-BE49-F238E27FC236}">
                <a16:creationId xmlns:a16="http://schemas.microsoft.com/office/drawing/2014/main" id="{246D80B7-7732-4A1A-A021-569FBF49B80E}"/>
              </a:ext>
            </a:extLst>
          </p:cNvPr>
          <p:cNvSpPr>
            <a:spLocks noGrp="1"/>
          </p:cNvSpPr>
          <p:nvPr>
            <p:ph type="pic" sz="quarter" idx="12"/>
          </p:nvPr>
        </p:nvSpPr>
        <p:spPr>
          <a:xfrm>
            <a:off x="814388" y="1263838"/>
            <a:ext cx="3077611" cy="4428048"/>
          </a:xfrm>
          <a:solidFill>
            <a:schemeClr val="accent1"/>
          </a:solidFill>
        </p:spPr>
        <p:txBody>
          <a:bodyPr vert="horz" lIns="0" tIns="0" rIns="0" bIns="0" rtlCol="0" anchor="ctr" anchorCtr="0">
            <a:noAutofit/>
          </a:bodyPr>
          <a:lstStyle>
            <a:lvl1pPr>
              <a:defRPr lang="en-US" b="0">
                <a:solidFill>
                  <a:schemeClr val="bg1"/>
                </a:solidFill>
              </a:defRPr>
            </a:lvl1pPr>
          </a:lstStyle>
          <a:p>
            <a:pPr lvl="0" algn="ctr"/>
            <a:endParaRPr lang="en-US"/>
          </a:p>
        </p:txBody>
      </p:sp>
      <p:pic>
        <p:nvPicPr>
          <p:cNvPr id="13" name="Graphic 12">
            <a:extLst>
              <a:ext uri="{FF2B5EF4-FFF2-40B4-BE49-F238E27FC236}">
                <a16:creationId xmlns:a16="http://schemas.microsoft.com/office/drawing/2014/main" id="{A5E4D31B-44FE-4043-8DB5-350B5A0A65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57337" y="313438"/>
            <a:ext cx="786440" cy="316800"/>
          </a:xfrm>
          <a:prstGeom prst="rect">
            <a:avLst/>
          </a:prstGeom>
        </p:spPr>
      </p:pic>
    </p:spTree>
    <p:extLst>
      <p:ext uri="{BB962C8B-B14F-4D97-AF65-F5344CB8AC3E}">
        <p14:creationId xmlns:p14="http://schemas.microsoft.com/office/powerpoint/2010/main" val="88075051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gradFill flip="none" rotWithShape="1">
          <a:gsLst>
            <a:gs pos="0">
              <a:schemeClr val="accent5"/>
            </a:gs>
            <a:gs pos="100000">
              <a:schemeClr val="accent1"/>
            </a:gs>
          </a:gsLst>
          <a:lin ang="0" scaled="0"/>
          <a:tileRect/>
        </a:gra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AF31653-DA95-4567-9106-71E1E49BA627}"/>
              </a:ext>
            </a:extLst>
          </p:cNvPr>
          <p:cNvSpPr>
            <a:spLocks/>
          </p:cNvSpPr>
          <p:nvPr userDrawn="1"/>
        </p:nvSpPr>
        <p:spPr>
          <a:xfrm>
            <a:off x="492125" y="971550"/>
            <a:ext cx="5761782" cy="4925962"/>
          </a:xfrm>
          <a:prstGeom prst="rect">
            <a:avLst/>
          </a:prstGeom>
          <a:gradFill>
            <a:gsLst>
              <a:gs pos="100000">
                <a:srgbClr val="ACEAFF"/>
              </a:gs>
              <a:gs pos="0">
                <a:schemeClr val="accent4"/>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60" name="Text Placeholder 3">
            <a:extLst>
              <a:ext uri="{FF2B5EF4-FFF2-40B4-BE49-F238E27FC236}">
                <a16:creationId xmlns:a16="http://schemas.microsoft.com/office/drawing/2014/main" id="{2925CE2F-8945-49DE-BCC2-8BCACF480E4F}"/>
              </a:ext>
            </a:extLst>
          </p:cNvPr>
          <p:cNvSpPr>
            <a:spLocks noGrp="1"/>
          </p:cNvSpPr>
          <p:nvPr>
            <p:ph type="body" sz="quarter" idx="13"/>
          </p:nvPr>
        </p:nvSpPr>
        <p:spPr>
          <a:xfrm>
            <a:off x="728874" y="5046395"/>
            <a:ext cx="4267575" cy="508088"/>
          </a:xfrm>
        </p:spPr>
        <p:txBody>
          <a:bodyPr wrap="square" anchor="b">
            <a:spAutoFit/>
          </a:bodyPr>
          <a:lstStyle>
            <a:lvl1pPr>
              <a:defRPr sz="1401">
                <a:solidFill>
                  <a:schemeClr val="accent2"/>
                </a:solidFill>
              </a:defRPr>
            </a:lvl1pPr>
            <a:lvl2pPr>
              <a:defRPr sz="1401">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61" name="Text Placeholder 3">
            <a:extLst>
              <a:ext uri="{FF2B5EF4-FFF2-40B4-BE49-F238E27FC236}">
                <a16:creationId xmlns:a16="http://schemas.microsoft.com/office/drawing/2014/main" id="{C346F2F1-AF73-4284-8702-745152AF5399}"/>
              </a:ext>
            </a:extLst>
          </p:cNvPr>
          <p:cNvSpPr>
            <a:spLocks noGrp="1"/>
          </p:cNvSpPr>
          <p:nvPr>
            <p:ph type="body" sz="quarter" idx="14" hasCustomPrompt="1"/>
          </p:nvPr>
        </p:nvSpPr>
        <p:spPr>
          <a:xfrm>
            <a:off x="728878" y="1109249"/>
            <a:ext cx="879673" cy="812658"/>
          </a:xfrm>
        </p:spPr>
        <p:txBody>
          <a:bodyPr>
            <a:spAutoFit/>
          </a:bodyPr>
          <a:lstStyle>
            <a:lvl1pPr>
              <a:lnSpc>
                <a:spcPct val="80000"/>
              </a:lnSpc>
              <a:defRPr lang="en-US" sz="6601" kern="1200" baseline="0" dirty="0" smtClean="0">
                <a:solidFill>
                  <a:schemeClr val="accent2"/>
                </a:solidFill>
                <a:latin typeface="+mj-lt"/>
                <a:ea typeface="+mj-ea"/>
                <a:cs typeface="+mj-cs"/>
              </a:defRPr>
            </a:lvl1pPr>
          </a:lstStyle>
          <a:p>
            <a:pPr lvl="0"/>
            <a:r>
              <a:rPr lang="en-US"/>
              <a:t>00</a:t>
            </a: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728874" y="2398603"/>
            <a:ext cx="4267575" cy="2367199"/>
          </a:xfrm>
          <a:noFill/>
        </p:spPr>
        <p:txBody>
          <a:bodyPr lIns="0" tIns="0" rIns="0" bIns="0" anchor="t" anchorCtr="0"/>
          <a:lstStyle>
            <a:lvl1pPr algn="l">
              <a:defRPr sz="8000" baseline="0">
                <a:solidFill>
                  <a:schemeClr val="accent2"/>
                </a:solidFill>
              </a:defRPr>
            </a:lvl1pPr>
          </a:lstStyle>
          <a:p>
            <a:r>
              <a:rPr lang="en-US"/>
              <a:t>Click to edit Master title style</a:t>
            </a:r>
          </a:p>
        </p:txBody>
      </p:sp>
    </p:spTree>
    <p:extLst>
      <p:ext uri="{BB962C8B-B14F-4D97-AF65-F5344CB8AC3E}">
        <p14:creationId xmlns:p14="http://schemas.microsoft.com/office/powerpoint/2010/main" val="79641613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5724-C137-47F3-B441-6C1B9714F578}"/>
              </a:ext>
            </a:extLst>
          </p:cNvPr>
          <p:cNvSpPr>
            <a:spLocks noGrp="1"/>
          </p:cNvSpPr>
          <p:nvPr>
            <p:ph type="title"/>
          </p:nvPr>
        </p:nvSpPr>
        <p:spPr>
          <a:xfrm>
            <a:off x="495300" y="431800"/>
            <a:ext cx="8915400" cy="533400"/>
          </a:xfrm>
          <a:solidFill>
            <a:schemeClr val="bg1"/>
          </a:solidFill>
        </p:spPr>
        <p:txBody>
          <a:bodyPr/>
          <a:lstStyle/>
          <a:p>
            <a:r>
              <a:rPr lang="en-US"/>
              <a:t>Click to edit Master title style</a:t>
            </a:r>
            <a:endParaRPr lang="en-GB"/>
          </a:p>
        </p:txBody>
      </p:sp>
      <p:sp>
        <p:nvSpPr>
          <p:cNvPr id="8" name="Rectangle 7">
            <a:extLst>
              <a:ext uri="{FF2B5EF4-FFF2-40B4-BE49-F238E27FC236}">
                <a16:creationId xmlns:a16="http://schemas.microsoft.com/office/drawing/2014/main" id="{A2309040-9C95-48FE-AA99-4757E8328519}"/>
              </a:ext>
            </a:extLst>
          </p:cNvPr>
          <p:cNvSpPr/>
          <p:nvPr userDrawn="1"/>
        </p:nvSpPr>
        <p:spPr>
          <a:xfrm>
            <a:off x="2431689" y="1732480"/>
            <a:ext cx="682186" cy="411225"/>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118</a:t>
            </a:r>
          </a:p>
          <a:p>
            <a:pPr algn="ctr"/>
            <a:r>
              <a:rPr lang="en-GB" sz="900" dirty="0">
                <a:solidFill>
                  <a:sysClr val="windowText" lastClr="000000"/>
                </a:solidFill>
              </a:rPr>
              <a:t>210</a:t>
            </a:r>
          </a:p>
          <a:p>
            <a:pPr algn="ctr"/>
            <a:r>
              <a:rPr lang="en-GB" sz="900" dirty="0">
                <a:solidFill>
                  <a:sysClr val="windowText" lastClr="000000"/>
                </a:solidFill>
              </a:rPr>
              <a:t>255</a:t>
            </a:r>
          </a:p>
        </p:txBody>
      </p:sp>
      <p:sp>
        <p:nvSpPr>
          <p:cNvPr id="36" name="TextBox 35">
            <a:extLst>
              <a:ext uri="{FF2B5EF4-FFF2-40B4-BE49-F238E27FC236}">
                <a16:creationId xmlns:a16="http://schemas.microsoft.com/office/drawing/2014/main" id="{0A430D78-5EDB-481E-BB6D-67D8689BCE11}"/>
              </a:ext>
            </a:extLst>
          </p:cNvPr>
          <p:cNvSpPr txBox="1"/>
          <p:nvPr userDrawn="1"/>
        </p:nvSpPr>
        <p:spPr>
          <a:xfrm>
            <a:off x="3181898" y="1817279"/>
            <a:ext cx="1018871" cy="237066"/>
          </a:xfrm>
          <a:prstGeom prst="rect">
            <a:avLst/>
          </a:prstGeom>
          <a:noFill/>
        </p:spPr>
        <p:txBody>
          <a:bodyPr wrap="square" lIns="54610" tIns="54610" rIns="54610" bIns="54610" rtlCol="0" anchor="ctr">
            <a:noAutofit/>
          </a:bodyPr>
          <a:lstStyle/>
          <a:p>
            <a:pPr algn="l">
              <a:spcAft>
                <a:spcPts val="601"/>
              </a:spcAft>
            </a:pPr>
            <a:r>
              <a:rPr lang="en-GB" sz="900" dirty="0"/>
              <a:t>Blue</a:t>
            </a:r>
          </a:p>
        </p:txBody>
      </p:sp>
      <p:sp>
        <p:nvSpPr>
          <p:cNvPr id="4" name="Rectangle 3">
            <a:extLst>
              <a:ext uri="{FF2B5EF4-FFF2-40B4-BE49-F238E27FC236}">
                <a16:creationId xmlns:a16="http://schemas.microsoft.com/office/drawing/2014/main" id="{1ACC0FFF-EDF5-49D0-8C1F-A5D5BA3335B9}"/>
              </a:ext>
            </a:extLst>
          </p:cNvPr>
          <p:cNvSpPr/>
          <p:nvPr userDrawn="1"/>
        </p:nvSpPr>
        <p:spPr>
          <a:xfrm>
            <a:off x="507056" y="2246540"/>
            <a:ext cx="682186" cy="411225"/>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30</a:t>
            </a:r>
          </a:p>
          <a:p>
            <a:pPr algn="ctr"/>
            <a:r>
              <a:rPr lang="en-GB" sz="900" dirty="0">
                <a:solidFill>
                  <a:schemeClr val="bg1"/>
                </a:solidFill>
              </a:rPr>
              <a:t>73</a:t>
            </a:r>
          </a:p>
          <a:p>
            <a:pPr algn="ctr"/>
            <a:r>
              <a:rPr lang="en-GB" sz="900" dirty="0">
                <a:solidFill>
                  <a:schemeClr val="bg1"/>
                </a:solidFill>
              </a:rPr>
              <a:t>226</a:t>
            </a:r>
          </a:p>
        </p:txBody>
      </p:sp>
      <p:sp>
        <p:nvSpPr>
          <p:cNvPr id="5" name="Rectangle 4">
            <a:extLst>
              <a:ext uri="{FF2B5EF4-FFF2-40B4-BE49-F238E27FC236}">
                <a16:creationId xmlns:a16="http://schemas.microsoft.com/office/drawing/2014/main" id="{081F4118-D01B-40DD-940F-068338DB15A5}"/>
              </a:ext>
            </a:extLst>
          </p:cNvPr>
          <p:cNvSpPr/>
          <p:nvPr userDrawn="1"/>
        </p:nvSpPr>
        <p:spPr>
          <a:xfrm>
            <a:off x="507056" y="1731973"/>
            <a:ext cx="682186" cy="411225"/>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0</a:t>
            </a:r>
          </a:p>
          <a:p>
            <a:pPr algn="ctr"/>
            <a:r>
              <a:rPr lang="en-GB" sz="900" dirty="0">
                <a:solidFill>
                  <a:schemeClr val="bg1"/>
                </a:solidFill>
              </a:rPr>
              <a:t>51</a:t>
            </a:r>
          </a:p>
          <a:p>
            <a:pPr algn="ctr"/>
            <a:r>
              <a:rPr lang="en-GB" sz="900" dirty="0">
                <a:solidFill>
                  <a:schemeClr val="bg1"/>
                </a:solidFill>
              </a:rPr>
              <a:t>141</a:t>
            </a:r>
          </a:p>
        </p:txBody>
      </p:sp>
      <p:sp>
        <p:nvSpPr>
          <p:cNvPr id="6" name="Rectangle 5">
            <a:extLst>
              <a:ext uri="{FF2B5EF4-FFF2-40B4-BE49-F238E27FC236}">
                <a16:creationId xmlns:a16="http://schemas.microsoft.com/office/drawing/2014/main" id="{4A97C791-7BB0-4AC9-BDE9-68939F34221B}"/>
              </a:ext>
            </a:extLst>
          </p:cNvPr>
          <p:cNvSpPr/>
          <p:nvPr userDrawn="1"/>
        </p:nvSpPr>
        <p:spPr>
          <a:xfrm>
            <a:off x="507056" y="2761101"/>
            <a:ext cx="682186" cy="411225"/>
          </a:xfrm>
          <a:prstGeom prst="rect">
            <a:avLst/>
          </a:prstGeom>
          <a:solidFill>
            <a:srgbClr val="0C233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12</a:t>
            </a:r>
          </a:p>
          <a:p>
            <a:pPr algn="ctr"/>
            <a:r>
              <a:rPr lang="en-GB" sz="900" dirty="0">
                <a:solidFill>
                  <a:schemeClr val="bg1"/>
                </a:solidFill>
              </a:rPr>
              <a:t>35</a:t>
            </a:r>
          </a:p>
          <a:p>
            <a:pPr algn="ctr"/>
            <a:r>
              <a:rPr lang="en-GB" sz="900" dirty="0">
                <a:solidFill>
                  <a:schemeClr val="bg1"/>
                </a:solidFill>
              </a:rPr>
              <a:t>60</a:t>
            </a:r>
          </a:p>
        </p:txBody>
      </p:sp>
      <p:sp>
        <p:nvSpPr>
          <p:cNvPr id="7" name="Rectangle 6">
            <a:extLst>
              <a:ext uri="{FF2B5EF4-FFF2-40B4-BE49-F238E27FC236}">
                <a16:creationId xmlns:a16="http://schemas.microsoft.com/office/drawing/2014/main" id="{C8693543-F502-48B0-9E65-053408E60BF0}"/>
              </a:ext>
            </a:extLst>
          </p:cNvPr>
          <p:cNvSpPr/>
          <p:nvPr userDrawn="1"/>
        </p:nvSpPr>
        <p:spPr>
          <a:xfrm>
            <a:off x="507056" y="3275658"/>
            <a:ext cx="682186" cy="411225"/>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172</a:t>
            </a:r>
          </a:p>
          <a:p>
            <a:pPr algn="ctr"/>
            <a:r>
              <a:rPr lang="en-GB" sz="900" dirty="0">
                <a:solidFill>
                  <a:sysClr val="windowText" lastClr="000000"/>
                </a:solidFill>
              </a:rPr>
              <a:t>234</a:t>
            </a:r>
          </a:p>
          <a:p>
            <a:pPr algn="ctr"/>
            <a:r>
              <a:rPr lang="en-GB" sz="900" dirty="0">
                <a:solidFill>
                  <a:sysClr val="windowText" lastClr="000000"/>
                </a:solidFill>
              </a:rPr>
              <a:t>255</a:t>
            </a:r>
          </a:p>
        </p:txBody>
      </p:sp>
      <p:sp>
        <p:nvSpPr>
          <p:cNvPr id="11" name="TextBox 10">
            <a:extLst>
              <a:ext uri="{FF2B5EF4-FFF2-40B4-BE49-F238E27FC236}">
                <a16:creationId xmlns:a16="http://schemas.microsoft.com/office/drawing/2014/main" id="{A4897B22-3CA8-4621-8A3B-B9D2E3D07988}"/>
              </a:ext>
            </a:extLst>
          </p:cNvPr>
          <p:cNvSpPr txBox="1"/>
          <p:nvPr userDrawn="1"/>
        </p:nvSpPr>
        <p:spPr>
          <a:xfrm>
            <a:off x="495301" y="1330331"/>
            <a:ext cx="1108287" cy="138499"/>
          </a:xfrm>
          <a:prstGeom prst="rect">
            <a:avLst/>
          </a:prstGeom>
          <a:noFill/>
        </p:spPr>
        <p:txBody>
          <a:bodyPr wrap="square" lIns="0" tIns="0" rIns="0" bIns="0" rtlCol="0">
            <a:spAutoFit/>
          </a:bodyPr>
          <a:lstStyle/>
          <a:p>
            <a:pPr algn="l">
              <a:spcAft>
                <a:spcPts val="601"/>
              </a:spcAft>
            </a:pPr>
            <a:r>
              <a:rPr lang="en-US" sz="900" b="1" dirty="0">
                <a:solidFill>
                  <a:sysClr val="windowText" lastClr="000000"/>
                </a:solidFill>
              </a:rPr>
              <a:t>Primary Colors</a:t>
            </a:r>
          </a:p>
        </p:txBody>
      </p:sp>
      <p:sp>
        <p:nvSpPr>
          <p:cNvPr id="20" name="Rectangle 19">
            <a:extLst>
              <a:ext uri="{FF2B5EF4-FFF2-40B4-BE49-F238E27FC236}">
                <a16:creationId xmlns:a16="http://schemas.microsoft.com/office/drawing/2014/main" id="{6453D312-00EF-44B5-9D91-290BE0E19654}"/>
              </a:ext>
            </a:extLst>
          </p:cNvPr>
          <p:cNvSpPr/>
          <p:nvPr userDrawn="1"/>
        </p:nvSpPr>
        <p:spPr>
          <a:xfrm>
            <a:off x="507056" y="3786717"/>
            <a:ext cx="682186" cy="411225"/>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0</a:t>
            </a:r>
          </a:p>
          <a:p>
            <a:pPr algn="ctr"/>
            <a:r>
              <a:rPr lang="en-GB" sz="900" dirty="0">
                <a:solidFill>
                  <a:schemeClr val="bg1"/>
                </a:solidFill>
              </a:rPr>
              <a:t>184</a:t>
            </a:r>
          </a:p>
          <a:p>
            <a:pPr algn="ctr"/>
            <a:r>
              <a:rPr lang="en-GB" sz="900" dirty="0">
                <a:solidFill>
                  <a:schemeClr val="bg1"/>
                </a:solidFill>
              </a:rPr>
              <a:t>245</a:t>
            </a:r>
          </a:p>
        </p:txBody>
      </p:sp>
      <p:sp>
        <p:nvSpPr>
          <p:cNvPr id="21" name="Rectangle 20">
            <a:extLst>
              <a:ext uri="{FF2B5EF4-FFF2-40B4-BE49-F238E27FC236}">
                <a16:creationId xmlns:a16="http://schemas.microsoft.com/office/drawing/2014/main" id="{58D98991-520C-4FD6-8B23-8732995E56B1}"/>
              </a:ext>
            </a:extLst>
          </p:cNvPr>
          <p:cNvSpPr/>
          <p:nvPr userDrawn="1"/>
        </p:nvSpPr>
        <p:spPr>
          <a:xfrm>
            <a:off x="507056" y="4301278"/>
            <a:ext cx="682186" cy="411225"/>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114</a:t>
            </a:r>
          </a:p>
          <a:p>
            <a:pPr algn="ctr"/>
            <a:r>
              <a:rPr lang="en-GB" sz="900" dirty="0">
                <a:solidFill>
                  <a:schemeClr val="bg1"/>
                </a:solidFill>
              </a:rPr>
              <a:t>19</a:t>
            </a:r>
          </a:p>
          <a:p>
            <a:pPr algn="ctr"/>
            <a:r>
              <a:rPr lang="en-GB" sz="900" dirty="0">
                <a:solidFill>
                  <a:schemeClr val="bg1"/>
                </a:solidFill>
              </a:rPr>
              <a:t>234</a:t>
            </a:r>
          </a:p>
        </p:txBody>
      </p:sp>
      <p:sp>
        <p:nvSpPr>
          <p:cNvPr id="22" name="Rectangle 21">
            <a:extLst>
              <a:ext uri="{FF2B5EF4-FFF2-40B4-BE49-F238E27FC236}">
                <a16:creationId xmlns:a16="http://schemas.microsoft.com/office/drawing/2014/main" id="{2FA38B4C-5B80-413E-B283-1F1ADBFD09CD}"/>
              </a:ext>
            </a:extLst>
          </p:cNvPr>
          <p:cNvSpPr/>
          <p:nvPr userDrawn="1"/>
        </p:nvSpPr>
        <p:spPr>
          <a:xfrm>
            <a:off x="507056" y="4809446"/>
            <a:ext cx="682186" cy="411225"/>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253</a:t>
            </a:r>
          </a:p>
          <a:p>
            <a:pPr algn="ctr"/>
            <a:r>
              <a:rPr lang="en-GB" sz="900" dirty="0">
                <a:solidFill>
                  <a:schemeClr val="bg1"/>
                </a:solidFill>
              </a:rPr>
              <a:t>52</a:t>
            </a:r>
          </a:p>
          <a:p>
            <a:pPr algn="ctr"/>
            <a:r>
              <a:rPr lang="en-GB" sz="900" dirty="0">
                <a:solidFill>
                  <a:schemeClr val="bg1"/>
                </a:solidFill>
              </a:rPr>
              <a:t>156</a:t>
            </a:r>
          </a:p>
        </p:txBody>
      </p:sp>
      <p:sp>
        <p:nvSpPr>
          <p:cNvPr id="25" name="TextBox 24">
            <a:extLst>
              <a:ext uri="{FF2B5EF4-FFF2-40B4-BE49-F238E27FC236}">
                <a16:creationId xmlns:a16="http://schemas.microsoft.com/office/drawing/2014/main" id="{6A07E492-5EF0-4085-AA14-90D280B1DF69}"/>
              </a:ext>
            </a:extLst>
          </p:cNvPr>
          <p:cNvSpPr txBox="1"/>
          <p:nvPr userDrawn="1"/>
        </p:nvSpPr>
        <p:spPr>
          <a:xfrm>
            <a:off x="1257266" y="2852903"/>
            <a:ext cx="1018871" cy="237066"/>
          </a:xfrm>
          <a:prstGeom prst="rect">
            <a:avLst/>
          </a:prstGeom>
          <a:noFill/>
        </p:spPr>
        <p:txBody>
          <a:bodyPr wrap="square" lIns="54610" tIns="54610" rIns="54610" bIns="54610" rtlCol="0" anchor="ctr">
            <a:noAutofit/>
          </a:bodyPr>
          <a:lstStyle/>
          <a:p>
            <a:pPr algn="l">
              <a:spcAft>
                <a:spcPts val="601"/>
              </a:spcAft>
            </a:pPr>
            <a:r>
              <a:rPr lang="en-GB" sz="900" dirty="0"/>
              <a:t>Spectrum Blue</a:t>
            </a:r>
          </a:p>
        </p:txBody>
      </p:sp>
      <p:sp>
        <p:nvSpPr>
          <p:cNvPr id="30" name="TextBox 29">
            <a:extLst>
              <a:ext uri="{FF2B5EF4-FFF2-40B4-BE49-F238E27FC236}">
                <a16:creationId xmlns:a16="http://schemas.microsoft.com/office/drawing/2014/main" id="{B28A2D81-3A9C-47D3-8174-874F601607DC}"/>
              </a:ext>
            </a:extLst>
          </p:cNvPr>
          <p:cNvSpPr txBox="1"/>
          <p:nvPr userDrawn="1"/>
        </p:nvSpPr>
        <p:spPr>
          <a:xfrm>
            <a:off x="1257266" y="1830789"/>
            <a:ext cx="1018871" cy="237066"/>
          </a:xfrm>
          <a:prstGeom prst="rect">
            <a:avLst/>
          </a:prstGeom>
          <a:noFill/>
        </p:spPr>
        <p:txBody>
          <a:bodyPr wrap="square" lIns="54610" tIns="54610" rIns="54610" bIns="54610" rtlCol="0" anchor="ctr">
            <a:noAutofit/>
          </a:bodyPr>
          <a:lstStyle/>
          <a:p>
            <a:pPr algn="l">
              <a:spcAft>
                <a:spcPts val="601"/>
              </a:spcAft>
            </a:pPr>
            <a:r>
              <a:rPr lang="en-GB" sz="900" dirty="0"/>
              <a:t>KPMG blue</a:t>
            </a:r>
          </a:p>
        </p:txBody>
      </p:sp>
      <p:sp>
        <p:nvSpPr>
          <p:cNvPr id="33" name="TextBox 32">
            <a:extLst>
              <a:ext uri="{FF2B5EF4-FFF2-40B4-BE49-F238E27FC236}">
                <a16:creationId xmlns:a16="http://schemas.microsoft.com/office/drawing/2014/main" id="{2C791116-D184-4C43-9C1C-30181CDF0E84}"/>
              </a:ext>
            </a:extLst>
          </p:cNvPr>
          <p:cNvSpPr txBox="1"/>
          <p:nvPr userDrawn="1"/>
        </p:nvSpPr>
        <p:spPr>
          <a:xfrm>
            <a:off x="1257266" y="3363960"/>
            <a:ext cx="1018871" cy="237066"/>
          </a:xfrm>
          <a:prstGeom prst="rect">
            <a:avLst/>
          </a:prstGeom>
          <a:noFill/>
        </p:spPr>
        <p:txBody>
          <a:bodyPr wrap="square" lIns="54610" tIns="54610" rIns="54610" bIns="54610" rtlCol="0" anchor="ctr">
            <a:noAutofit/>
          </a:bodyPr>
          <a:lstStyle/>
          <a:p>
            <a:pPr algn="l">
              <a:spcAft>
                <a:spcPts val="601"/>
              </a:spcAft>
            </a:pPr>
            <a:r>
              <a:rPr lang="en-GB" sz="900" dirty="0"/>
              <a:t>Light Blue</a:t>
            </a:r>
          </a:p>
        </p:txBody>
      </p:sp>
      <p:sp>
        <p:nvSpPr>
          <p:cNvPr id="39" name="TextBox 38">
            <a:extLst>
              <a:ext uri="{FF2B5EF4-FFF2-40B4-BE49-F238E27FC236}">
                <a16:creationId xmlns:a16="http://schemas.microsoft.com/office/drawing/2014/main" id="{E42EE987-0425-4CD8-B75D-E3E8F8C2096D}"/>
              </a:ext>
            </a:extLst>
          </p:cNvPr>
          <p:cNvSpPr txBox="1"/>
          <p:nvPr userDrawn="1"/>
        </p:nvSpPr>
        <p:spPr>
          <a:xfrm>
            <a:off x="1257266" y="2341846"/>
            <a:ext cx="1018871" cy="237066"/>
          </a:xfrm>
          <a:prstGeom prst="rect">
            <a:avLst/>
          </a:prstGeom>
          <a:noFill/>
        </p:spPr>
        <p:txBody>
          <a:bodyPr wrap="square" lIns="54610" tIns="54610" rIns="54610" bIns="54610" rtlCol="0" anchor="ctr">
            <a:noAutofit/>
          </a:bodyPr>
          <a:lstStyle/>
          <a:p>
            <a:pPr algn="l">
              <a:spcAft>
                <a:spcPts val="601"/>
              </a:spcAft>
            </a:pPr>
            <a:r>
              <a:rPr lang="en-GB" sz="900" dirty="0"/>
              <a:t>Cobalt Blue</a:t>
            </a:r>
          </a:p>
        </p:txBody>
      </p:sp>
      <p:sp>
        <p:nvSpPr>
          <p:cNvPr id="45" name="TextBox 44">
            <a:extLst>
              <a:ext uri="{FF2B5EF4-FFF2-40B4-BE49-F238E27FC236}">
                <a16:creationId xmlns:a16="http://schemas.microsoft.com/office/drawing/2014/main" id="{1B01B4DF-404A-4544-B313-2720FCBDD0B4}"/>
              </a:ext>
            </a:extLst>
          </p:cNvPr>
          <p:cNvSpPr txBox="1"/>
          <p:nvPr userDrawn="1"/>
        </p:nvSpPr>
        <p:spPr>
          <a:xfrm>
            <a:off x="1257266" y="3874401"/>
            <a:ext cx="1018871" cy="237066"/>
          </a:xfrm>
          <a:prstGeom prst="rect">
            <a:avLst/>
          </a:prstGeom>
          <a:noFill/>
        </p:spPr>
        <p:txBody>
          <a:bodyPr wrap="square" lIns="54610" tIns="54610" rIns="54610" bIns="54610" rtlCol="0" anchor="ctr">
            <a:noAutofit/>
          </a:bodyPr>
          <a:lstStyle/>
          <a:p>
            <a:pPr algn="l">
              <a:spcAft>
                <a:spcPts val="601"/>
              </a:spcAft>
            </a:pPr>
            <a:r>
              <a:rPr lang="en-GB" sz="900" dirty="0"/>
              <a:t>Pacific Blue</a:t>
            </a:r>
          </a:p>
        </p:txBody>
      </p:sp>
      <p:sp>
        <p:nvSpPr>
          <p:cNvPr id="48" name="TextBox 47">
            <a:extLst>
              <a:ext uri="{FF2B5EF4-FFF2-40B4-BE49-F238E27FC236}">
                <a16:creationId xmlns:a16="http://schemas.microsoft.com/office/drawing/2014/main" id="{96DFA940-4699-43CF-A21A-AE4227704697}"/>
              </a:ext>
            </a:extLst>
          </p:cNvPr>
          <p:cNvSpPr txBox="1"/>
          <p:nvPr userDrawn="1"/>
        </p:nvSpPr>
        <p:spPr>
          <a:xfrm>
            <a:off x="1257266" y="4385458"/>
            <a:ext cx="1018871" cy="237066"/>
          </a:xfrm>
          <a:prstGeom prst="rect">
            <a:avLst/>
          </a:prstGeom>
          <a:noFill/>
        </p:spPr>
        <p:txBody>
          <a:bodyPr wrap="square" lIns="54610" tIns="54610" rIns="54610" bIns="54610" rtlCol="0" anchor="ctr">
            <a:noAutofit/>
          </a:bodyPr>
          <a:lstStyle/>
          <a:p>
            <a:pPr algn="l">
              <a:spcAft>
                <a:spcPts val="601"/>
              </a:spcAft>
            </a:pPr>
            <a:r>
              <a:rPr lang="en-GB" sz="900" dirty="0"/>
              <a:t>Purple</a:t>
            </a:r>
          </a:p>
        </p:txBody>
      </p:sp>
      <p:sp>
        <p:nvSpPr>
          <p:cNvPr id="51" name="TextBox 50">
            <a:extLst>
              <a:ext uri="{FF2B5EF4-FFF2-40B4-BE49-F238E27FC236}">
                <a16:creationId xmlns:a16="http://schemas.microsoft.com/office/drawing/2014/main" id="{49A40265-6498-4E16-877D-6BC9A8CE7DCA}"/>
              </a:ext>
            </a:extLst>
          </p:cNvPr>
          <p:cNvSpPr txBox="1"/>
          <p:nvPr userDrawn="1"/>
        </p:nvSpPr>
        <p:spPr>
          <a:xfrm>
            <a:off x="1257266" y="4896518"/>
            <a:ext cx="1018871" cy="237066"/>
          </a:xfrm>
          <a:prstGeom prst="rect">
            <a:avLst/>
          </a:prstGeom>
          <a:noFill/>
        </p:spPr>
        <p:txBody>
          <a:bodyPr wrap="square" lIns="54610" tIns="54610" rIns="54610" bIns="54610" rtlCol="0" anchor="ctr">
            <a:noAutofit/>
          </a:bodyPr>
          <a:lstStyle/>
          <a:p>
            <a:pPr algn="l">
              <a:spcAft>
                <a:spcPts val="601"/>
              </a:spcAft>
            </a:pPr>
            <a:r>
              <a:rPr lang="en-GB" sz="900" dirty="0"/>
              <a:t>Pink</a:t>
            </a:r>
          </a:p>
        </p:txBody>
      </p:sp>
      <p:sp>
        <p:nvSpPr>
          <p:cNvPr id="9" name="Rectangle 8">
            <a:extLst>
              <a:ext uri="{FF2B5EF4-FFF2-40B4-BE49-F238E27FC236}">
                <a16:creationId xmlns:a16="http://schemas.microsoft.com/office/drawing/2014/main" id="{A4B6D9AD-8E94-4A62-B92C-C973F5486E37}"/>
              </a:ext>
            </a:extLst>
          </p:cNvPr>
          <p:cNvSpPr/>
          <p:nvPr userDrawn="1"/>
        </p:nvSpPr>
        <p:spPr>
          <a:xfrm>
            <a:off x="2437210" y="2243035"/>
            <a:ext cx="682186" cy="411225"/>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81</a:t>
            </a:r>
          </a:p>
          <a:p>
            <a:pPr algn="ctr"/>
            <a:r>
              <a:rPr lang="en-GB" sz="900" dirty="0">
                <a:solidFill>
                  <a:schemeClr val="bg1"/>
                </a:solidFill>
              </a:rPr>
              <a:t>13</a:t>
            </a:r>
          </a:p>
          <a:p>
            <a:pPr algn="ctr"/>
            <a:r>
              <a:rPr lang="en-GB" sz="900" dirty="0">
                <a:solidFill>
                  <a:schemeClr val="bg1"/>
                </a:solidFill>
              </a:rPr>
              <a:t>188</a:t>
            </a:r>
          </a:p>
        </p:txBody>
      </p:sp>
      <p:sp>
        <p:nvSpPr>
          <p:cNvPr id="10" name="Rectangle 9">
            <a:extLst>
              <a:ext uri="{FF2B5EF4-FFF2-40B4-BE49-F238E27FC236}">
                <a16:creationId xmlns:a16="http://schemas.microsoft.com/office/drawing/2014/main" id="{5D377AFC-4BDC-44AC-80A6-06A9503B868A}"/>
              </a:ext>
            </a:extLst>
          </p:cNvPr>
          <p:cNvSpPr/>
          <p:nvPr userDrawn="1"/>
        </p:nvSpPr>
        <p:spPr>
          <a:xfrm>
            <a:off x="2437210" y="2757597"/>
            <a:ext cx="682186" cy="411225"/>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180</a:t>
            </a:r>
          </a:p>
          <a:p>
            <a:pPr algn="ctr"/>
            <a:r>
              <a:rPr lang="en-GB" sz="900" dirty="0">
                <a:solidFill>
                  <a:schemeClr val="bg1"/>
                </a:solidFill>
              </a:rPr>
              <a:t>151</a:t>
            </a:r>
          </a:p>
          <a:p>
            <a:pPr algn="ctr"/>
            <a:r>
              <a:rPr lang="en-GB" sz="900" dirty="0">
                <a:solidFill>
                  <a:schemeClr val="bg1"/>
                </a:solidFill>
              </a:rPr>
              <a:t>255</a:t>
            </a:r>
          </a:p>
        </p:txBody>
      </p:sp>
      <p:sp>
        <p:nvSpPr>
          <p:cNvPr id="12" name="TextBox 11">
            <a:extLst>
              <a:ext uri="{FF2B5EF4-FFF2-40B4-BE49-F238E27FC236}">
                <a16:creationId xmlns:a16="http://schemas.microsoft.com/office/drawing/2014/main" id="{8B231EB6-12A0-47AA-88B0-D248845383EA}"/>
              </a:ext>
            </a:extLst>
          </p:cNvPr>
          <p:cNvSpPr txBox="1"/>
          <p:nvPr userDrawn="1"/>
        </p:nvSpPr>
        <p:spPr>
          <a:xfrm>
            <a:off x="2431689" y="1330329"/>
            <a:ext cx="1581408" cy="276999"/>
          </a:xfrm>
          <a:prstGeom prst="rect">
            <a:avLst/>
          </a:prstGeom>
          <a:noFill/>
        </p:spPr>
        <p:txBody>
          <a:bodyPr wrap="square" lIns="0" tIns="0" rIns="0" bIns="0" rtlCol="0">
            <a:spAutoFit/>
          </a:bodyPr>
          <a:lstStyle/>
          <a:p>
            <a:pPr algn="l">
              <a:spcAft>
                <a:spcPts val="601"/>
              </a:spcAft>
            </a:pPr>
            <a:r>
              <a:rPr lang="en-US" sz="900" b="1" dirty="0">
                <a:solidFill>
                  <a:sysClr val="windowText" lastClr="000000"/>
                </a:solidFill>
              </a:rPr>
              <a:t>Accent Colors for Infographics and charts only</a:t>
            </a:r>
          </a:p>
        </p:txBody>
      </p:sp>
      <p:sp>
        <p:nvSpPr>
          <p:cNvPr id="59" name="Rectangle 58">
            <a:extLst>
              <a:ext uri="{FF2B5EF4-FFF2-40B4-BE49-F238E27FC236}">
                <a16:creationId xmlns:a16="http://schemas.microsoft.com/office/drawing/2014/main" id="{8B8F1FC7-CA8A-485A-9440-4EA69DF44F1B}"/>
              </a:ext>
            </a:extLst>
          </p:cNvPr>
          <p:cNvSpPr/>
          <p:nvPr userDrawn="1"/>
        </p:nvSpPr>
        <p:spPr>
          <a:xfrm>
            <a:off x="2437210" y="3272155"/>
            <a:ext cx="682186" cy="411225"/>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171</a:t>
            </a:r>
          </a:p>
          <a:p>
            <a:pPr algn="ctr"/>
            <a:r>
              <a:rPr lang="en-GB" sz="900" dirty="0">
                <a:solidFill>
                  <a:schemeClr val="bg1"/>
                </a:solidFill>
              </a:rPr>
              <a:t>13</a:t>
            </a:r>
          </a:p>
          <a:p>
            <a:pPr algn="ctr"/>
            <a:r>
              <a:rPr lang="en-GB" sz="900" dirty="0">
                <a:solidFill>
                  <a:schemeClr val="bg1"/>
                </a:solidFill>
              </a:rPr>
              <a:t>130</a:t>
            </a:r>
          </a:p>
        </p:txBody>
      </p:sp>
      <p:sp>
        <p:nvSpPr>
          <p:cNvPr id="60" name="Rectangle 59">
            <a:extLst>
              <a:ext uri="{FF2B5EF4-FFF2-40B4-BE49-F238E27FC236}">
                <a16:creationId xmlns:a16="http://schemas.microsoft.com/office/drawing/2014/main" id="{FF4DC1F0-F2DB-41DC-B843-C645575C978D}"/>
              </a:ext>
            </a:extLst>
          </p:cNvPr>
          <p:cNvSpPr/>
          <p:nvPr userDrawn="1"/>
        </p:nvSpPr>
        <p:spPr>
          <a:xfrm>
            <a:off x="2437210" y="3786717"/>
            <a:ext cx="682186" cy="411225"/>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255</a:t>
            </a:r>
          </a:p>
          <a:p>
            <a:pPr algn="ctr"/>
            <a:r>
              <a:rPr lang="en-GB" sz="900" dirty="0">
                <a:solidFill>
                  <a:sysClr val="windowText" lastClr="000000"/>
                </a:solidFill>
              </a:rPr>
              <a:t>163</a:t>
            </a:r>
          </a:p>
          <a:p>
            <a:pPr algn="ctr"/>
            <a:r>
              <a:rPr lang="en-GB" sz="900" dirty="0">
                <a:solidFill>
                  <a:sysClr val="windowText" lastClr="000000"/>
                </a:solidFill>
              </a:rPr>
              <a:t>218</a:t>
            </a:r>
          </a:p>
        </p:txBody>
      </p:sp>
      <p:sp>
        <p:nvSpPr>
          <p:cNvPr id="61" name="Rectangle 60">
            <a:extLst>
              <a:ext uri="{FF2B5EF4-FFF2-40B4-BE49-F238E27FC236}">
                <a16:creationId xmlns:a16="http://schemas.microsoft.com/office/drawing/2014/main" id="{1FDCCC15-7DDA-4C27-A66A-86FEF3CE0FDB}"/>
              </a:ext>
            </a:extLst>
          </p:cNvPr>
          <p:cNvSpPr/>
          <p:nvPr userDrawn="1"/>
        </p:nvSpPr>
        <p:spPr>
          <a:xfrm>
            <a:off x="2437210" y="4301280"/>
            <a:ext cx="682186" cy="411225"/>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9</a:t>
            </a:r>
          </a:p>
          <a:p>
            <a:pPr algn="ctr"/>
            <a:r>
              <a:rPr lang="en-GB" sz="900" dirty="0">
                <a:solidFill>
                  <a:schemeClr val="bg1"/>
                </a:solidFill>
              </a:rPr>
              <a:t>142</a:t>
            </a:r>
          </a:p>
          <a:p>
            <a:pPr algn="ctr"/>
            <a:r>
              <a:rPr lang="en-GB" sz="900" dirty="0">
                <a:solidFill>
                  <a:schemeClr val="bg1"/>
                </a:solidFill>
              </a:rPr>
              <a:t>126</a:t>
            </a:r>
          </a:p>
        </p:txBody>
      </p:sp>
      <p:sp>
        <p:nvSpPr>
          <p:cNvPr id="62" name="Rectangle 61">
            <a:extLst>
              <a:ext uri="{FF2B5EF4-FFF2-40B4-BE49-F238E27FC236}">
                <a16:creationId xmlns:a16="http://schemas.microsoft.com/office/drawing/2014/main" id="{E6A7B705-A81A-45EE-B7F8-A08C39775723}"/>
              </a:ext>
            </a:extLst>
          </p:cNvPr>
          <p:cNvSpPr/>
          <p:nvPr userDrawn="1"/>
        </p:nvSpPr>
        <p:spPr>
          <a:xfrm>
            <a:off x="2437210" y="4809448"/>
            <a:ext cx="682186" cy="411225"/>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0</a:t>
            </a:r>
          </a:p>
          <a:p>
            <a:pPr algn="ctr"/>
            <a:r>
              <a:rPr lang="en-GB" sz="900" dirty="0">
                <a:solidFill>
                  <a:schemeClr val="bg1"/>
                </a:solidFill>
              </a:rPr>
              <a:t>192</a:t>
            </a:r>
          </a:p>
          <a:p>
            <a:pPr algn="ctr"/>
            <a:r>
              <a:rPr lang="en-GB" sz="900" dirty="0">
                <a:solidFill>
                  <a:schemeClr val="bg1"/>
                </a:solidFill>
              </a:rPr>
              <a:t>174</a:t>
            </a:r>
          </a:p>
        </p:txBody>
      </p:sp>
      <p:sp>
        <p:nvSpPr>
          <p:cNvPr id="63" name="Rectangle 62">
            <a:extLst>
              <a:ext uri="{FF2B5EF4-FFF2-40B4-BE49-F238E27FC236}">
                <a16:creationId xmlns:a16="http://schemas.microsoft.com/office/drawing/2014/main" id="{70C56EF7-AC83-449B-8CC3-F1D314081B92}"/>
              </a:ext>
            </a:extLst>
          </p:cNvPr>
          <p:cNvSpPr/>
          <p:nvPr userDrawn="1"/>
        </p:nvSpPr>
        <p:spPr>
          <a:xfrm>
            <a:off x="2437210" y="5324008"/>
            <a:ext cx="682186" cy="411225"/>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accent3"/>
                </a:solidFill>
              </a:rPr>
              <a:t>99</a:t>
            </a:r>
          </a:p>
          <a:p>
            <a:pPr algn="ctr"/>
            <a:r>
              <a:rPr lang="en-GB" sz="900" dirty="0">
                <a:solidFill>
                  <a:schemeClr val="accent3"/>
                </a:solidFill>
              </a:rPr>
              <a:t>235</a:t>
            </a:r>
          </a:p>
          <a:p>
            <a:pPr algn="ctr"/>
            <a:r>
              <a:rPr lang="en-GB" sz="900" dirty="0">
                <a:solidFill>
                  <a:schemeClr val="accent3"/>
                </a:solidFill>
              </a:rPr>
              <a:t>218</a:t>
            </a:r>
          </a:p>
        </p:txBody>
      </p:sp>
      <p:grpSp>
        <p:nvGrpSpPr>
          <p:cNvPr id="65" name="Group 64">
            <a:extLst>
              <a:ext uri="{FF2B5EF4-FFF2-40B4-BE49-F238E27FC236}">
                <a16:creationId xmlns:a16="http://schemas.microsoft.com/office/drawing/2014/main" id="{34556660-1591-47B1-B18E-F2FCE5FDCA50}"/>
              </a:ext>
            </a:extLst>
          </p:cNvPr>
          <p:cNvGrpSpPr/>
          <p:nvPr userDrawn="1"/>
        </p:nvGrpSpPr>
        <p:grpSpPr>
          <a:xfrm>
            <a:off x="3226779" y="2341846"/>
            <a:ext cx="1018871" cy="3303408"/>
            <a:chOff x="2169429" y="1756308"/>
            <a:chExt cx="2286000" cy="3303408"/>
          </a:xfrm>
        </p:grpSpPr>
        <p:sp>
          <p:nvSpPr>
            <p:cNvPr id="66" name="TextBox 65">
              <a:extLst>
                <a:ext uri="{FF2B5EF4-FFF2-40B4-BE49-F238E27FC236}">
                  <a16:creationId xmlns:a16="http://schemas.microsoft.com/office/drawing/2014/main" id="{C1242448-F6EA-445E-86F6-56F1F6B8DCA0}"/>
                </a:ext>
              </a:extLst>
            </p:cNvPr>
            <p:cNvSpPr txBox="1"/>
            <p:nvPr userDrawn="1"/>
          </p:nvSpPr>
          <p:spPr>
            <a:xfrm>
              <a:off x="2169429" y="2778422"/>
              <a:ext cx="2286000" cy="237066"/>
            </a:xfrm>
            <a:prstGeom prst="rect">
              <a:avLst/>
            </a:prstGeom>
            <a:noFill/>
          </p:spPr>
          <p:txBody>
            <a:bodyPr wrap="square" lIns="54610" tIns="54610" rIns="54610" bIns="54610" rtlCol="0" anchor="ctr">
              <a:noAutofit/>
            </a:bodyPr>
            <a:lstStyle/>
            <a:p>
              <a:pPr algn="l">
                <a:spcAft>
                  <a:spcPts val="601"/>
                </a:spcAft>
              </a:pPr>
              <a:r>
                <a:rPr lang="en-GB" sz="900" dirty="0"/>
                <a:t>Dark Pink</a:t>
              </a:r>
            </a:p>
          </p:txBody>
        </p:sp>
        <p:sp>
          <p:nvSpPr>
            <p:cNvPr id="67" name="TextBox 66">
              <a:extLst>
                <a:ext uri="{FF2B5EF4-FFF2-40B4-BE49-F238E27FC236}">
                  <a16:creationId xmlns:a16="http://schemas.microsoft.com/office/drawing/2014/main" id="{F9F2D96E-0391-44D3-9D85-C49CD2682224}"/>
                </a:ext>
              </a:extLst>
            </p:cNvPr>
            <p:cNvSpPr txBox="1"/>
            <p:nvPr userDrawn="1"/>
          </p:nvSpPr>
          <p:spPr>
            <a:xfrm>
              <a:off x="2169429" y="1756308"/>
              <a:ext cx="2286000" cy="237066"/>
            </a:xfrm>
            <a:prstGeom prst="rect">
              <a:avLst/>
            </a:prstGeom>
            <a:noFill/>
          </p:spPr>
          <p:txBody>
            <a:bodyPr wrap="square" lIns="54610" tIns="54610" rIns="54610" bIns="54610" rtlCol="0" anchor="ctr">
              <a:noAutofit/>
            </a:bodyPr>
            <a:lstStyle/>
            <a:p>
              <a:pPr algn="l">
                <a:spcAft>
                  <a:spcPts val="601"/>
                </a:spcAft>
              </a:pPr>
              <a:r>
                <a:rPr lang="en-GB" sz="900" dirty="0"/>
                <a:t>Dark Purple</a:t>
              </a:r>
            </a:p>
          </p:txBody>
        </p:sp>
        <p:sp>
          <p:nvSpPr>
            <p:cNvPr id="68" name="TextBox 67">
              <a:extLst>
                <a:ext uri="{FF2B5EF4-FFF2-40B4-BE49-F238E27FC236}">
                  <a16:creationId xmlns:a16="http://schemas.microsoft.com/office/drawing/2014/main" id="{712A9094-C141-4137-91C8-07CDF0270449}"/>
                </a:ext>
              </a:extLst>
            </p:cNvPr>
            <p:cNvSpPr txBox="1"/>
            <p:nvPr userDrawn="1"/>
          </p:nvSpPr>
          <p:spPr>
            <a:xfrm>
              <a:off x="2169429" y="3289479"/>
              <a:ext cx="2286000" cy="237066"/>
            </a:xfrm>
            <a:prstGeom prst="rect">
              <a:avLst/>
            </a:prstGeom>
            <a:noFill/>
          </p:spPr>
          <p:txBody>
            <a:bodyPr wrap="square" lIns="54610" tIns="54610" rIns="54610" bIns="54610" rtlCol="0" anchor="ctr">
              <a:noAutofit/>
            </a:bodyPr>
            <a:lstStyle/>
            <a:p>
              <a:pPr algn="l">
                <a:spcAft>
                  <a:spcPts val="601"/>
                </a:spcAft>
              </a:pPr>
              <a:r>
                <a:rPr lang="en-GB" sz="900" dirty="0"/>
                <a:t>Light Pink</a:t>
              </a:r>
            </a:p>
          </p:txBody>
        </p:sp>
        <p:sp>
          <p:nvSpPr>
            <p:cNvPr id="69" name="TextBox 68">
              <a:extLst>
                <a:ext uri="{FF2B5EF4-FFF2-40B4-BE49-F238E27FC236}">
                  <a16:creationId xmlns:a16="http://schemas.microsoft.com/office/drawing/2014/main" id="{A455B7B5-73DE-46AF-B400-88997B50AD80}"/>
                </a:ext>
              </a:extLst>
            </p:cNvPr>
            <p:cNvSpPr txBox="1"/>
            <p:nvPr userDrawn="1"/>
          </p:nvSpPr>
          <p:spPr>
            <a:xfrm>
              <a:off x="2169429" y="3800536"/>
              <a:ext cx="2286000" cy="237066"/>
            </a:xfrm>
            <a:prstGeom prst="rect">
              <a:avLst/>
            </a:prstGeom>
            <a:noFill/>
          </p:spPr>
          <p:txBody>
            <a:bodyPr wrap="square" lIns="54610" tIns="54610" rIns="54610" bIns="54610" rtlCol="0" anchor="ctr">
              <a:noAutofit/>
            </a:bodyPr>
            <a:lstStyle/>
            <a:p>
              <a:pPr algn="l">
                <a:spcAft>
                  <a:spcPts val="601"/>
                </a:spcAft>
              </a:pPr>
              <a:r>
                <a:rPr lang="en-GB" sz="900" dirty="0"/>
                <a:t>Dark Green</a:t>
              </a:r>
            </a:p>
          </p:txBody>
        </p:sp>
        <p:sp>
          <p:nvSpPr>
            <p:cNvPr id="70" name="TextBox 69">
              <a:extLst>
                <a:ext uri="{FF2B5EF4-FFF2-40B4-BE49-F238E27FC236}">
                  <a16:creationId xmlns:a16="http://schemas.microsoft.com/office/drawing/2014/main" id="{2B4C4881-6213-41A5-AC03-CCE78498A9AE}"/>
                </a:ext>
              </a:extLst>
            </p:cNvPr>
            <p:cNvSpPr txBox="1"/>
            <p:nvPr userDrawn="1"/>
          </p:nvSpPr>
          <p:spPr>
            <a:xfrm>
              <a:off x="2169429" y="2267365"/>
              <a:ext cx="2286000" cy="237066"/>
            </a:xfrm>
            <a:prstGeom prst="rect">
              <a:avLst/>
            </a:prstGeom>
            <a:noFill/>
          </p:spPr>
          <p:txBody>
            <a:bodyPr wrap="square" lIns="54610" tIns="54610" rIns="54610" bIns="54610" rtlCol="0" anchor="ctr">
              <a:noAutofit/>
            </a:bodyPr>
            <a:lstStyle/>
            <a:p>
              <a:pPr algn="l">
                <a:spcAft>
                  <a:spcPts val="601"/>
                </a:spcAft>
              </a:pPr>
              <a:r>
                <a:rPr lang="en-GB" sz="900" dirty="0"/>
                <a:t>Light Purple</a:t>
              </a:r>
            </a:p>
          </p:txBody>
        </p:sp>
        <p:sp>
          <p:nvSpPr>
            <p:cNvPr id="71" name="TextBox 70">
              <a:extLst>
                <a:ext uri="{FF2B5EF4-FFF2-40B4-BE49-F238E27FC236}">
                  <a16:creationId xmlns:a16="http://schemas.microsoft.com/office/drawing/2014/main" id="{940387EA-5FDE-4F6F-BAF2-604549CCD0F0}"/>
                </a:ext>
              </a:extLst>
            </p:cNvPr>
            <p:cNvSpPr txBox="1"/>
            <p:nvPr userDrawn="1"/>
          </p:nvSpPr>
          <p:spPr>
            <a:xfrm>
              <a:off x="2169429" y="4311593"/>
              <a:ext cx="2286000" cy="237066"/>
            </a:xfrm>
            <a:prstGeom prst="rect">
              <a:avLst/>
            </a:prstGeom>
            <a:noFill/>
          </p:spPr>
          <p:txBody>
            <a:bodyPr wrap="square" lIns="54610" tIns="54610" rIns="54610" bIns="54610" rtlCol="0" anchor="ctr">
              <a:noAutofit/>
            </a:bodyPr>
            <a:lstStyle/>
            <a:p>
              <a:pPr algn="l">
                <a:spcAft>
                  <a:spcPts val="601"/>
                </a:spcAft>
              </a:pPr>
              <a:r>
                <a:rPr lang="en-GB" sz="900" dirty="0"/>
                <a:t>Green</a:t>
              </a:r>
            </a:p>
          </p:txBody>
        </p:sp>
        <p:sp>
          <p:nvSpPr>
            <p:cNvPr id="72" name="TextBox 71">
              <a:extLst>
                <a:ext uri="{FF2B5EF4-FFF2-40B4-BE49-F238E27FC236}">
                  <a16:creationId xmlns:a16="http://schemas.microsoft.com/office/drawing/2014/main" id="{A92671DE-F6BD-48CB-B11C-208DD1F1CCB3}"/>
                </a:ext>
              </a:extLst>
            </p:cNvPr>
            <p:cNvSpPr txBox="1"/>
            <p:nvPr userDrawn="1"/>
          </p:nvSpPr>
          <p:spPr>
            <a:xfrm>
              <a:off x="2169429" y="4822650"/>
              <a:ext cx="2286000" cy="237066"/>
            </a:xfrm>
            <a:prstGeom prst="rect">
              <a:avLst/>
            </a:prstGeom>
            <a:noFill/>
          </p:spPr>
          <p:txBody>
            <a:bodyPr wrap="square" lIns="54610" tIns="54610" rIns="54610" bIns="54610" rtlCol="0" anchor="ctr">
              <a:noAutofit/>
            </a:bodyPr>
            <a:lstStyle/>
            <a:p>
              <a:pPr algn="l">
                <a:spcAft>
                  <a:spcPts val="601"/>
                </a:spcAft>
              </a:pPr>
              <a:r>
                <a:rPr lang="en-GB" sz="900" dirty="0"/>
                <a:t>Light Green</a:t>
              </a:r>
            </a:p>
          </p:txBody>
        </p:sp>
      </p:grpSp>
      <p:sp>
        <p:nvSpPr>
          <p:cNvPr id="74" name="Rectangle 73">
            <a:extLst>
              <a:ext uri="{FF2B5EF4-FFF2-40B4-BE49-F238E27FC236}">
                <a16:creationId xmlns:a16="http://schemas.microsoft.com/office/drawing/2014/main" id="{35C7B945-9627-4D94-B008-C987FEA96972}"/>
              </a:ext>
            </a:extLst>
          </p:cNvPr>
          <p:cNvSpPr/>
          <p:nvPr userDrawn="1"/>
        </p:nvSpPr>
        <p:spPr>
          <a:xfrm>
            <a:off x="4251168" y="1731973"/>
            <a:ext cx="682186" cy="41122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51</a:t>
            </a:r>
          </a:p>
          <a:p>
            <a:pPr algn="ctr"/>
            <a:r>
              <a:rPr lang="en-GB" sz="900" dirty="0">
                <a:solidFill>
                  <a:schemeClr val="bg1"/>
                </a:solidFill>
              </a:rPr>
              <a:t>51</a:t>
            </a:r>
          </a:p>
          <a:p>
            <a:pPr algn="ctr"/>
            <a:r>
              <a:rPr lang="en-GB" sz="900" dirty="0">
                <a:solidFill>
                  <a:schemeClr val="bg1"/>
                </a:solidFill>
              </a:rPr>
              <a:t>51</a:t>
            </a:r>
          </a:p>
        </p:txBody>
      </p:sp>
      <p:sp>
        <p:nvSpPr>
          <p:cNvPr id="75" name="Rectangle 74">
            <a:extLst>
              <a:ext uri="{FF2B5EF4-FFF2-40B4-BE49-F238E27FC236}">
                <a16:creationId xmlns:a16="http://schemas.microsoft.com/office/drawing/2014/main" id="{AEB1F170-4966-4AAF-ABAA-3D2A0369F7FA}"/>
              </a:ext>
            </a:extLst>
          </p:cNvPr>
          <p:cNvSpPr/>
          <p:nvPr userDrawn="1"/>
        </p:nvSpPr>
        <p:spPr>
          <a:xfrm>
            <a:off x="4251168" y="2246540"/>
            <a:ext cx="682186" cy="411225"/>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102</a:t>
            </a:r>
          </a:p>
          <a:p>
            <a:pPr algn="ctr"/>
            <a:r>
              <a:rPr lang="en-GB" sz="900" dirty="0">
                <a:solidFill>
                  <a:schemeClr val="bg1"/>
                </a:solidFill>
              </a:rPr>
              <a:t>102</a:t>
            </a:r>
          </a:p>
          <a:p>
            <a:pPr algn="ctr"/>
            <a:r>
              <a:rPr lang="en-GB" sz="900" dirty="0">
                <a:solidFill>
                  <a:schemeClr val="bg1"/>
                </a:solidFill>
              </a:rPr>
              <a:t>102</a:t>
            </a:r>
          </a:p>
          <a:p>
            <a:pPr algn="ctr"/>
            <a:r>
              <a:rPr lang="en-GB" sz="900" dirty="0">
                <a:solidFill>
                  <a:schemeClr val="bg1"/>
                </a:solidFill>
              </a:rPr>
              <a:t>102</a:t>
            </a:r>
          </a:p>
          <a:p>
            <a:pPr algn="ctr"/>
            <a:endParaRPr lang="en-GB" sz="900" dirty="0">
              <a:solidFill>
                <a:schemeClr val="bg1"/>
              </a:solidFill>
            </a:endParaRPr>
          </a:p>
        </p:txBody>
      </p:sp>
      <p:sp>
        <p:nvSpPr>
          <p:cNvPr id="76" name="TextBox 75">
            <a:extLst>
              <a:ext uri="{FF2B5EF4-FFF2-40B4-BE49-F238E27FC236}">
                <a16:creationId xmlns:a16="http://schemas.microsoft.com/office/drawing/2014/main" id="{7033C2B2-E4D1-4420-8509-EC1E2C80321F}"/>
              </a:ext>
            </a:extLst>
          </p:cNvPr>
          <p:cNvSpPr txBox="1"/>
          <p:nvPr userDrawn="1"/>
        </p:nvSpPr>
        <p:spPr>
          <a:xfrm>
            <a:off x="4245647" y="1330329"/>
            <a:ext cx="1255499" cy="415498"/>
          </a:xfrm>
          <a:prstGeom prst="rect">
            <a:avLst/>
          </a:prstGeom>
          <a:noFill/>
        </p:spPr>
        <p:txBody>
          <a:bodyPr wrap="square" lIns="0" tIns="0" rIns="0" bIns="0" rtlCol="0">
            <a:spAutoFit/>
          </a:bodyPr>
          <a:lstStyle/>
          <a:p>
            <a:pPr algn="l">
              <a:spcAft>
                <a:spcPts val="601"/>
              </a:spcAft>
            </a:pPr>
            <a:r>
              <a:rPr lang="en-US" sz="900" b="1" dirty="0">
                <a:solidFill>
                  <a:sysClr val="windowText" lastClr="000000"/>
                </a:solidFill>
              </a:rPr>
              <a:t>Neutrals for Infographics and charts only </a:t>
            </a:r>
          </a:p>
        </p:txBody>
      </p:sp>
      <p:sp>
        <p:nvSpPr>
          <p:cNvPr id="77" name="Rectangle 76">
            <a:extLst>
              <a:ext uri="{FF2B5EF4-FFF2-40B4-BE49-F238E27FC236}">
                <a16:creationId xmlns:a16="http://schemas.microsoft.com/office/drawing/2014/main" id="{9BFC6FF0-9D30-4829-A667-26B9E6467077}"/>
              </a:ext>
            </a:extLst>
          </p:cNvPr>
          <p:cNvSpPr/>
          <p:nvPr userDrawn="1"/>
        </p:nvSpPr>
        <p:spPr>
          <a:xfrm>
            <a:off x="4251168" y="2761101"/>
            <a:ext cx="682186" cy="411225"/>
          </a:xfrm>
          <a:prstGeom prst="rect">
            <a:avLst/>
          </a:prstGeom>
          <a:solidFill>
            <a:srgbClr val="98989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152</a:t>
            </a:r>
          </a:p>
          <a:p>
            <a:pPr algn="ctr"/>
            <a:r>
              <a:rPr lang="en-GB" sz="900" dirty="0">
                <a:solidFill>
                  <a:schemeClr val="bg1"/>
                </a:solidFill>
              </a:rPr>
              <a:t>152</a:t>
            </a:r>
          </a:p>
          <a:p>
            <a:pPr algn="ctr"/>
            <a:r>
              <a:rPr lang="en-GB" sz="900" dirty="0">
                <a:solidFill>
                  <a:schemeClr val="bg1"/>
                </a:solidFill>
              </a:rPr>
              <a:t>152</a:t>
            </a:r>
          </a:p>
        </p:txBody>
      </p:sp>
      <p:sp>
        <p:nvSpPr>
          <p:cNvPr id="78" name="Rectangle 77">
            <a:extLst>
              <a:ext uri="{FF2B5EF4-FFF2-40B4-BE49-F238E27FC236}">
                <a16:creationId xmlns:a16="http://schemas.microsoft.com/office/drawing/2014/main" id="{AF40F7A4-A491-46D0-AC78-F38FB368D987}"/>
              </a:ext>
            </a:extLst>
          </p:cNvPr>
          <p:cNvSpPr/>
          <p:nvPr userDrawn="1"/>
        </p:nvSpPr>
        <p:spPr>
          <a:xfrm>
            <a:off x="4251168" y="3275658"/>
            <a:ext cx="682186" cy="411225"/>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178</a:t>
            </a:r>
          </a:p>
          <a:p>
            <a:pPr algn="ctr"/>
            <a:r>
              <a:rPr lang="en-GB" sz="900" dirty="0">
                <a:solidFill>
                  <a:sysClr val="windowText" lastClr="000000"/>
                </a:solidFill>
              </a:rPr>
              <a:t>178</a:t>
            </a:r>
          </a:p>
          <a:p>
            <a:pPr algn="ctr"/>
            <a:r>
              <a:rPr lang="en-GB" sz="900" dirty="0">
                <a:solidFill>
                  <a:sysClr val="windowText" lastClr="000000"/>
                </a:solidFill>
              </a:rPr>
              <a:t>178</a:t>
            </a:r>
          </a:p>
        </p:txBody>
      </p:sp>
      <p:sp>
        <p:nvSpPr>
          <p:cNvPr id="79" name="Rectangle 78">
            <a:extLst>
              <a:ext uri="{FF2B5EF4-FFF2-40B4-BE49-F238E27FC236}">
                <a16:creationId xmlns:a16="http://schemas.microsoft.com/office/drawing/2014/main" id="{E22CE48C-CD62-438B-AF1B-E80398CE41CF}"/>
              </a:ext>
            </a:extLst>
          </p:cNvPr>
          <p:cNvSpPr/>
          <p:nvPr userDrawn="1"/>
        </p:nvSpPr>
        <p:spPr>
          <a:xfrm>
            <a:off x="4251168" y="3790220"/>
            <a:ext cx="682186" cy="411225"/>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tx1"/>
                </a:solidFill>
              </a:rPr>
              <a:t>229</a:t>
            </a:r>
          </a:p>
          <a:p>
            <a:pPr algn="ctr"/>
            <a:r>
              <a:rPr lang="en-GB" sz="900" dirty="0">
                <a:solidFill>
                  <a:schemeClr val="tx1"/>
                </a:solidFill>
              </a:rPr>
              <a:t>229</a:t>
            </a:r>
          </a:p>
          <a:p>
            <a:pPr algn="ctr"/>
            <a:r>
              <a:rPr lang="en-GB" sz="900" dirty="0">
                <a:solidFill>
                  <a:schemeClr val="tx1"/>
                </a:solidFill>
              </a:rPr>
              <a:t>229</a:t>
            </a:r>
          </a:p>
        </p:txBody>
      </p:sp>
      <p:sp>
        <p:nvSpPr>
          <p:cNvPr id="83" name="TextBox 82">
            <a:extLst>
              <a:ext uri="{FF2B5EF4-FFF2-40B4-BE49-F238E27FC236}">
                <a16:creationId xmlns:a16="http://schemas.microsoft.com/office/drawing/2014/main" id="{BFA814C9-BD96-4348-B664-2AD4A5DAAB12}"/>
              </a:ext>
            </a:extLst>
          </p:cNvPr>
          <p:cNvSpPr txBox="1"/>
          <p:nvPr userDrawn="1"/>
        </p:nvSpPr>
        <p:spPr>
          <a:xfrm>
            <a:off x="5040736" y="2852903"/>
            <a:ext cx="1018871" cy="237066"/>
          </a:xfrm>
          <a:prstGeom prst="rect">
            <a:avLst/>
          </a:prstGeom>
          <a:noFill/>
        </p:spPr>
        <p:txBody>
          <a:bodyPr wrap="square" lIns="54610" tIns="54610" rIns="54610" bIns="54610" rtlCol="0" anchor="ctr">
            <a:noAutofit/>
          </a:bodyPr>
          <a:lstStyle/>
          <a:p>
            <a:pPr algn="l">
              <a:spcAft>
                <a:spcPts val="601"/>
              </a:spcAft>
            </a:pPr>
            <a:r>
              <a:rPr lang="en-GB" sz="900" dirty="0"/>
              <a:t>Grey 3</a:t>
            </a:r>
          </a:p>
        </p:txBody>
      </p:sp>
      <p:sp>
        <p:nvSpPr>
          <p:cNvPr id="84" name="TextBox 83">
            <a:extLst>
              <a:ext uri="{FF2B5EF4-FFF2-40B4-BE49-F238E27FC236}">
                <a16:creationId xmlns:a16="http://schemas.microsoft.com/office/drawing/2014/main" id="{B38E8C09-0782-4E70-887B-080A8FC240A9}"/>
              </a:ext>
            </a:extLst>
          </p:cNvPr>
          <p:cNvSpPr txBox="1"/>
          <p:nvPr userDrawn="1"/>
        </p:nvSpPr>
        <p:spPr>
          <a:xfrm>
            <a:off x="5040736" y="1830789"/>
            <a:ext cx="1018871" cy="237066"/>
          </a:xfrm>
          <a:prstGeom prst="rect">
            <a:avLst/>
          </a:prstGeom>
          <a:noFill/>
        </p:spPr>
        <p:txBody>
          <a:bodyPr wrap="square" lIns="54610" tIns="54610" rIns="54610" bIns="54610" rtlCol="0" anchor="ctr">
            <a:noAutofit/>
          </a:bodyPr>
          <a:lstStyle/>
          <a:p>
            <a:pPr algn="l">
              <a:spcAft>
                <a:spcPts val="601"/>
              </a:spcAft>
            </a:pPr>
            <a:r>
              <a:rPr lang="en-GB" sz="900" dirty="0"/>
              <a:t>Grey 1</a:t>
            </a:r>
          </a:p>
        </p:txBody>
      </p:sp>
      <p:sp>
        <p:nvSpPr>
          <p:cNvPr id="85" name="TextBox 84">
            <a:extLst>
              <a:ext uri="{FF2B5EF4-FFF2-40B4-BE49-F238E27FC236}">
                <a16:creationId xmlns:a16="http://schemas.microsoft.com/office/drawing/2014/main" id="{7C3E17E9-EAB5-401D-99B5-E01BBCBAAE59}"/>
              </a:ext>
            </a:extLst>
          </p:cNvPr>
          <p:cNvSpPr txBox="1"/>
          <p:nvPr userDrawn="1"/>
        </p:nvSpPr>
        <p:spPr>
          <a:xfrm>
            <a:off x="5040736" y="3363960"/>
            <a:ext cx="1018871" cy="237066"/>
          </a:xfrm>
          <a:prstGeom prst="rect">
            <a:avLst/>
          </a:prstGeom>
          <a:noFill/>
        </p:spPr>
        <p:txBody>
          <a:bodyPr wrap="square" lIns="54610" tIns="54610" rIns="54610" bIns="54610" rtlCol="0" anchor="ctr">
            <a:noAutofit/>
          </a:bodyPr>
          <a:lstStyle/>
          <a:p>
            <a:pPr algn="l">
              <a:spcAft>
                <a:spcPts val="601"/>
              </a:spcAft>
            </a:pPr>
            <a:r>
              <a:rPr lang="en-GB" sz="900" dirty="0"/>
              <a:t>Grey 4</a:t>
            </a:r>
          </a:p>
        </p:txBody>
      </p:sp>
      <p:sp>
        <p:nvSpPr>
          <p:cNvPr id="86" name="TextBox 85">
            <a:extLst>
              <a:ext uri="{FF2B5EF4-FFF2-40B4-BE49-F238E27FC236}">
                <a16:creationId xmlns:a16="http://schemas.microsoft.com/office/drawing/2014/main" id="{DA95C41B-9591-4042-8AC0-03DBDA91FD18}"/>
              </a:ext>
            </a:extLst>
          </p:cNvPr>
          <p:cNvSpPr txBox="1"/>
          <p:nvPr userDrawn="1"/>
        </p:nvSpPr>
        <p:spPr>
          <a:xfrm>
            <a:off x="5040736" y="3875017"/>
            <a:ext cx="1018871" cy="237066"/>
          </a:xfrm>
          <a:prstGeom prst="rect">
            <a:avLst/>
          </a:prstGeom>
          <a:noFill/>
        </p:spPr>
        <p:txBody>
          <a:bodyPr wrap="square" lIns="54610" tIns="54610" rIns="54610" bIns="54610" rtlCol="0" anchor="ctr">
            <a:noAutofit/>
          </a:bodyPr>
          <a:lstStyle/>
          <a:p>
            <a:pPr algn="l">
              <a:spcAft>
                <a:spcPts val="601"/>
              </a:spcAft>
            </a:pPr>
            <a:r>
              <a:rPr lang="en-GB" sz="900" dirty="0"/>
              <a:t>Grey 5</a:t>
            </a:r>
          </a:p>
        </p:txBody>
      </p:sp>
      <p:sp>
        <p:nvSpPr>
          <p:cNvPr id="87" name="TextBox 86">
            <a:extLst>
              <a:ext uri="{FF2B5EF4-FFF2-40B4-BE49-F238E27FC236}">
                <a16:creationId xmlns:a16="http://schemas.microsoft.com/office/drawing/2014/main" id="{C924189F-5F86-46B9-810F-1AF60243011B}"/>
              </a:ext>
            </a:extLst>
          </p:cNvPr>
          <p:cNvSpPr txBox="1"/>
          <p:nvPr userDrawn="1"/>
        </p:nvSpPr>
        <p:spPr>
          <a:xfrm>
            <a:off x="5040736" y="2341846"/>
            <a:ext cx="1018871" cy="237066"/>
          </a:xfrm>
          <a:prstGeom prst="rect">
            <a:avLst/>
          </a:prstGeom>
          <a:noFill/>
        </p:spPr>
        <p:txBody>
          <a:bodyPr wrap="square" lIns="54610" tIns="54610" rIns="54610" bIns="54610" rtlCol="0" anchor="ctr">
            <a:noAutofit/>
          </a:bodyPr>
          <a:lstStyle/>
          <a:p>
            <a:pPr algn="l">
              <a:spcAft>
                <a:spcPts val="601"/>
              </a:spcAft>
            </a:pPr>
            <a:r>
              <a:rPr lang="en-GB" sz="900" dirty="0"/>
              <a:t>Grey 2</a:t>
            </a:r>
          </a:p>
        </p:txBody>
      </p:sp>
      <p:sp>
        <p:nvSpPr>
          <p:cNvPr id="57" name="Rectangle 56">
            <a:extLst>
              <a:ext uri="{FF2B5EF4-FFF2-40B4-BE49-F238E27FC236}">
                <a16:creationId xmlns:a16="http://schemas.microsoft.com/office/drawing/2014/main" id="{9D5AAA1F-BD76-48F7-8C50-6E5979B9537B}"/>
              </a:ext>
            </a:extLst>
          </p:cNvPr>
          <p:cNvSpPr/>
          <p:nvPr userDrawn="1"/>
        </p:nvSpPr>
        <p:spPr>
          <a:xfrm>
            <a:off x="4245647" y="4304601"/>
            <a:ext cx="682186" cy="4112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tx1"/>
                </a:solidFill>
              </a:rPr>
              <a:t>255</a:t>
            </a:r>
          </a:p>
          <a:p>
            <a:pPr algn="ctr"/>
            <a:r>
              <a:rPr lang="en-GB" sz="900" dirty="0">
                <a:solidFill>
                  <a:schemeClr val="tx1"/>
                </a:solidFill>
              </a:rPr>
              <a:t>255</a:t>
            </a:r>
          </a:p>
          <a:p>
            <a:pPr algn="ctr"/>
            <a:r>
              <a:rPr lang="en-GB" sz="900" dirty="0">
                <a:solidFill>
                  <a:schemeClr val="tx1"/>
                </a:solidFill>
              </a:rPr>
              <a:t>255</a:t>
            </a:r>
          </a:p>
        </p:txBody>
      </p:sp>
      <p:sp>
        <p:nvSpPr>
          <p:cNvPr id="58" name="TextBox 57">
            <a:extLst>
              <a:ext uri="{FF2B5EF4-FFF2-40B4-BE49-F238E27FC236}">
                <a16:creationId xmlns:a16="http://schemas.microsoft.com/office/drawing/2014/main" id="{3485E89C-C25F-4DDF-BA6F-8600323267FE}"/>
              </a:ext>
            </a:extLst>
          </p:cNvPr>
          <p:cNvSpPr txBox="1"/>
          <p:nvPr userDrawn="1"/>
        </p:nvSpPr>
        <p:spPr>
          <a:xfrm>
            <a:off x="5035214" y="4389395"/>
            <a:ext cx="1018871" cy="237066"/>
          </a:xfrm>
          <a:prstGeom prst="rect">
            <a:avLst/>
          </a:prstGeom>
          <a:noFill/>
        </p:spPr>
        <p:txBody>
          <a:bodyPr wrap="square" lIns="54610" tIns="54610" rIns="54610" bIns="54610" rtlCol="0" anchor="ctr">
            <a:noAutofit/>
          </a:bodyPr>
          <a:lstStyle/>
          <a:p>
            <a:pPr algn="l">
              <a:spcAft>
                <a:spcPts val="601"/>
              </a:spcAft>
            </a:pPr>
            <a:r>
              <a:rPr lang="en-GB" sz="900" dirty="0"/>
              <a:t>White</a:t>
            </a:r>
          </a:p>
        </p:txBody>
      </p:sp>
      <p:graphicFrame>
        <p:nvGraphicFramePr>
          <p:cNvPr id="64" name="Chart 63">
            <a:extLst>
              <a:ext uri="{FF2B5EF4-FFF2-40B4-BE49-F238E27FC236}">
                <a16:creationId xmlns:a16="http://schemas.microsoft.com/office/drawing/2014/main" id="{BCEBD40D-9421-4030-8846-769769EFE758}"/>
              </a:ext>
            </a:extLst>
          </p:cNvPr>
          <p:cNvGraphicFramePr>
            <a:graphicFrameLocks/>
          </p:cNvGraphicFramePr>
          <p:nvPr userDrawn="1">
            <p:custDataLst>
              <p:tags r:id="rId1"/>
            </p:custDataLst>
            <p:extLst>
              <p:ext uri="{D42A27DB-BD31-4B8C-83A1-F6EECF244321}">
                <p14:modId xmlns:p14="http://schemas.microsoft.com/office/powerpoint/2010/main" val="2632772626"/>
              </p:ext>
            </p:extLst>
          </p:nvPr>
        </p:nvGraphicFramePr>
        <p:xfrm>
          <a:off x="6793735" y="3389556"/>
          <a:ext cx="1901781" cy="1922784"/>
        </p:xfrm>
        <a:graphic>
          <a:graphicData uri="http://schemas.openxmlformats.org/drawingml/2006/chart">
            <c:chart xmlns:c="http://schemas.openxmlformats.org/drawingml/2006/chart" xmlns:r="http://schemas.openxmlformats.org/officeDocument/2006/relationships" r:id="rId3"/>
          </a:graphicData>
        </a:graphic>
      </p:graphicFrame>
      <p:sp>
        <p:nvSpPr>
          <p:cNvPr id="52" name="Rectangle 51">
            <a:extLst>
              <a:ext uri="{FF2B5EF4-FFF2-40B4-BE49-F238E27FC236}">
                <a16:creationId xmlns:a16="http://schemas.microsoft.com/office/drawing/2014/main" id="{4ACB48A6-B340-401D-8994-A0E53291AC9B}"/>
              </a:ext>
            </a:extLst>
          </p:cNvPr>
          <p:cNvSpPr/>
          <p:nvPr userDrawn="1"/>
        </p:nvSpPr>
        <p:spPr>
          <a:xfrm>
            <a:off x="5826020" y="2920618"/>
            <a:ext cx="682186" cy="411225"/>
          </a:xfrm>
          <a:prstGeom prst="rect">
            <a:avLst/>
          </a:prstGeom>
          <a:gradFill>
            <a:gsLst>
              <a:gs pos="100000">
                <a:schemeClr val="accent1"/>
              </a:gs>
              <a:gs pos="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900" dirty="0">
              <a:solidFill>
                <a:schemeClr val="bg1"/>
              </a:solidFill>
            </a:endParaRPr>
          </a:p>
        </p:txBody>
      </p:sp>
      <p:sp>
        <p:nvSpPr>
          <p:cNvPr id="53" name="Rectangle 52">
            <a:extLst>
              <a:ext uri="{FF2B5EF4-FFF2-40B4-BE49-F238E27FC236}">
                <a16:creationId xmlns:a16="http://schemas.microsoft.com/office/drawing/2014/main" id="{26F71474-A782-4BB1-8B9F-8DCCEAF88E0C}"/>
              </a:ext>
            </a:extLst>
          </p:cNvPr>
          <p:cNvSpPr/>
          <p:nvPr userDrawn="1"/>
        </p:nvSpPr>
        <p:spPr>
          <a:xfrm>
            <a:off x="7450688" y="2920618"/>
            <a:ext cx="682186" cy="411225"/>
          </a:xfrm>
          <a:prstGeom prst="rect">
            <a:avLst/>
          </a:prstGeom>
          <a:gradFill>
            <a:gsLst>
              <a:gs pos="100000">
                <a:srgbClr val="ACEAFF"/>
              </a:gs>
              <a:gs pos="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900" dirty="0">
              <a:solidFill>
                <a:schemeClr val="bg1"/>
              </a:solidFill>
            </a:endParaRPr>
          </a:p>
        </p:txBody>
      </p:sp>
      <p:sp>
        <p:nvSpPr>
          <p:cNvPr id="54" name="TextBox 53">
            <a:extLst>
              <a:ext uri="{FF2B5EF4-FFF2-40B4-BE49-F238E27FC236}">
                <a16:creationId xmlns:a16="http://schemas.microsoft.com/office/drawing/2014/main" id="{2102BFCC-8EF9-4273-ADB0-A655CD827F66}"/>
              </a:ext>
            </a:extLst>
          </p:cNvPr>
          <p:cNvSpPr txBox="1"/>
          <p:nvPr userDrawn="1"/>
        </p:nvSpPr>
        <p:spPr>
          <a:xfrm>
            <a:off x="6522986" y="3008301"/>
            <a:ext cx="1274342" cy="237066"/>
          </a:xfrm>
          <a:prstGeom prst="rect">
            <a:avLst/>
          </a:prstGeom>
          <a:noFill/>
        </p:spPr>
        <p:txBody>
          <a:bodyPr wrap="square" lIns="54610" tIns="54610" rIns="54610" bIns="54610" rtlCol="0" anchor="ctr">
            <a:noAutofit/>
          </a:bodyPr>
          <a:lstStyle/>
          <a:p>
            <a:pPr algn="l">
              <a:spcAft>
                <a:spcPts val="601"/>
              </a:spcAft>
            </a:pPr>
            <a:r>
              <a:rPr lang="en-GB" sz="900" dirty="0"/>
              <a:t>Purple/</a:t>
            </a:r>
            <a:br>
              <a:rPr lang="en-GB" sz="900" dirty="0"/>
            </a:br>
            <a:r>
              <a:rPr lang="en-GB" sz="900" dirty="0"/>
              <a:t>Cobalt gradient</a:t>
            </a:r>
          </a:p>
        </p:txBody>
      </p:sp>
      <p:sp>
        <p:nvSpPr>
          <p:cNvPr id="55" name="TextBox 54">
            <a:extLst>
              <a:ext uri="{FF2B5EF4-FFF2-40B4-BE49-F238E27FC236}">
                <a16:creationId xmlns:a16="http://schemas.microsoft.com/office/drawing/2014/main" id="{02D8D802-07C6-434C-B36C-582D2F2FAF7C}"/>
              </a:ext>
            </a:extLst>
          </p:cNvPr>
          <p:cNvSpPr txBox="1"/>
          <p:nvPr userDrawn="1"/>
        </p:nvSpPr>
        <p:spPr>
          <a:xfrm>
            <a:off x="8168870" y="3008301"/>
            <a:ext cx="1388642" cy="237066"/>
          </a:xfrm>
          <a:prstGeom prst="rect">
            <a:avLst/>
          </a:prstGeom>
          <a:noFill/>
        </p:spPr>
        <p:txBody>
          <a:bodyPr wrap="square" lIns="54610" tIns="54610" rIns="54610" bIns="54610" rtlCol="0" anchor="ctr">
            <a:noAutofit/>
          </a:bodyPr>
          <a:lstStyle/>
          <a:p>
            <a:pPr algn="l">
              <a:spcAft>
                <a:spcPts val="601"/>
              </a:spcAft>
            </a:pPr>
            <a:r>
              <a:rPr lang="en-GB" sz="900" dirty="0"/>
              <a:t>Pacific/</a:t>
            </a:r>
            <a:br>
              <a:rPr lang="en-GB" sz="900" dirty="0"/>
            </a:br>
            <a:r>
              <a:rPr lang="en-GB" sz="900" dirty="0"/>
              <a:t>Light Blue gradient</a:t>
            </a:r>
          </a:p>
        </p:txBody>
      </p:sp>
      <p:sp>
        <p:nvSpPr>
          <p:cNvPr id="56" name="TextBox 55">
            <a:extLst>
              <a:ext uri="{FF2B5EF4-FFF2-40B4-BE49-F238E27FC236}">
                <a16:creationId xmlns:a16="http://schemas.microsoft.com/office/drawing/2014/main" id="{F56630A0-1CC3-4558-99F3-72A9846C3FA4}"/>
              </a:ext>
            </a:extLst>
          </p:cNvPr>
          <p:cNvSpPr txBox="1"/>
          <p:nvPr userDrawn="1"/>
        </p:nvSpPr>
        <p:spPr>
          <a:xfrm>
            <a:off x="5806579" y="1298955"/>
            <a:ext cx="3288225" cy="1492716"/>
          </a:xfrm>
          <a:prstGeom prst="rect">
            <a:avLst/>
          </a:prstGeom>
          <a:noFill/>
        </p:spPr>
        <p:txBody>
          <a:bodyPr wrap="square" lIns="0" tIns="0" rIns="0" bIns="0" rtlCol="0">
            <a:spAutoFit/>
          </a:bodyPr>
          <a:lstStyle/>
          <a:p>
            <a:pPr algn="l">
              <a:spcAft>
                <a:spcPts val="601"/>
              </a:spcAft>
            </a:pPr>
            <a:r>
              <a:rPr lang="en-US" sz="900" b="1" dirty="0">
                <a:solidFill>
                  <a:sysClr val="windowText" lastClr="000000"/>
                </a:solidFill>
              </a:rPr>
              <a:t>Gradients</a:t>
            </a:r>
          </a:p>
          <a:p>
            <a:pPr marL="171453" indent="-171453" algn="l">
              <a:spcAft>
                <a:spcPts val="601"/>
              </a:spcAft>
              <a:buFont typeface="Arial" panose="020B0604020202020204" pitchFamily="34" charset="0"/>
              <a:buChar char="•"/>
            </a:pPr>
            <a:r>
              <a:rPr lang="en-GB" sz="900" b="0" dirty="0">
                <a:solidFill>
                  <a:sysClr val="windowText" lastClr="000000"/>
                </a:solidFill>
              </a:rPr>
              <a:t>The colors are applied at both ends of the gradient, at 0% and 100%locations</a:t>
            </a:r>
          </a:p>
          <a:p>
            <a:pPr marL="171453" indent="-171453" algn="l">
              <a:spcAft>
                <a:spcPts val="601"/>
              </a:spcAft>
              <a:buFont typeface="Arial" panose="020B0604020202020204" pitchFamily="34" charset="0"/>
              <a:buChar char="•"/>
            </a:pPr>
            <a:r>
              <a:rPr lang="en-GB" sz="900" b="0" dirty="0">
                <a:solidFill>
                  <a:sysClr val="windowText" lastClr="000000"/>
                </a:solidFill>
              </a:rPr>
              <a:t>The mid-point is at 50%</a:t>
            </a:r>
          </a:p>
          <a:p>
            <a:pPr marL="171453" indent="-171453" algn="l">
              <a:spcAft>
                <a:spcPts val="601"/>
              </a:spcAft>
              <a:buFont typeface="Arial" panose="020B0604020202020204" pitchFamily="34" charset="0"/>
              <a:buChar char="•"/>
            </a:pPr>
            <a:r>
              <a:rPr lang="en-GB" sz="900" b="0" dirty="0">
                <a:solidFill>
                  <a:sysClr val="windowText" lastClr="000000"/>
                </a:solidFill>
              </a:rPr>
              <a:t>The gradients are used at a 0º angle</a:t>
            </a:r>
          </a:p>
          <a:p>
            <a:pPr marL="171453" indent="-171453" algn="l">
              <a:spcAft>
                <a:spcPts val="601"/>
              </a:spcAft>
              <a:buFont typeface="Arial" panose="020B0604020202020204" pitchFamily="34" charset="0"/>
              <a:buChar char="•"/>
            </a:pPr>
            <a:r>
              <a:rPr lang="en-GB" sz="900" b="0" dirty="0">
                <a:solidFill>
                  <a:sysClr val="windowText" lastClr="000000"/>
                </a:solidFill>
              </a:rPr>
              <a:t>Use the linear gradient, never radial</a:t>
            </a:r>
          </a:p>
          <a:p>
            <a:pPr marL="171453" indent="-171453" algn="l">
              <a:spcAft>
                <a:spcPts val="601"/>
              </a:spcAft>
              <a:buFont typeface="Arial" panose="020B0604020202020204" pitchFamily="34" charset="0"/>
              <a:buChar char="•"/>
            </a:pPr>
            <a:r>
              <a:rPr lang="en-GB" sz="900" b="0" dirty="0">
                <a:solidFill>
                  <a:sysClr val="windowText" lastClr="000000"/>
                </a:solidFill>
              </a:rPr>
              <a:t>Do not create new gradients; use only the gradients shown here</a:t>
            </a:r>
            <a:endParaRPr lang="en-US" sz="900" b="0" dirty="0">
              <a:solidFill>
                <a:sysClr val="windowText" lastClr="000000"/>
              </a:solidFill>
            </a:endParaRPr>
          </a:p>
        </p:txBody>
      </p:sp>
      <p:sp>
        <p:nvSpPr>
          <p:cNvPr id="91" name="TextBox 90">
            <a:extLst>
              <a:ext uri="{FF2B5EF4-FFF2-40B4-BE49-F238E27FC236}">
                <a16:creationId xmlns:a16="http://schemas.microsoft.com/office/drawing/2014/main" id="{94D36A40-CC42-4997-AC07-D89529A2E43D}"/>
              </a:ext>
            </a:extLst>
          </p:cNvPr>
          <p:cNvSpPr txBox="1"/>
          <p:nvPr userDrawn="1"/>
        </p:nvSpPr>
        <p:spPr>
          <a:xfrm>
            <a:off x="5826023" y="3546223"/>
            <a:ext cx="1255499" cy="138499"/>
          </a:xfrm>
          <a:prstGeom prst="rect">
            <a:avLst/>
          </a:prstGeom>
          <a:noFill/>
        </p:spPr>
        <p:txBody>
          <a:bodyPr wrap="square" lIns="0" tIns="0" rIns="0" bIns="0" rtlCol="0">
            <a:spAutoFit/>
          </a:bodyPr>
          <a:lstStyle/>
          <a:p>
            <a:pPr algn="l">
              <a:spcAft>
                <a:spcPts val="601"/>
              </a:spcAft>
            </a:pPr>
            <a:r>
              <a:rPr lang="en-US" sz="900" b="1" dirty="0">
                <a:solidFill>
                  <a:sysClr val="windowText" lastClr="000000"/>
                </a:solidFill>
              </a:rPr>
              <a:t>Color order for charts</a:t>
            </a:r>
          </a:p>
        </p:txBody>
      </p:sp>
      <p:grpSp>
        <p:nvGrpSpPr>
          <p:cNvPr id="80" name="Group 79">
            <a:extLst>
              <a:ext uri="{FF2B5EF4-FFF2-40B4-BE49-F238E27FC236}">
                <a16:creationId xmlns:a16="http://schemas.microsoft.com/office/drawing/2014/main" id="{A12A22AF-1159-492C-8163-7F134D46301C}"/>
              </a:ext>
            </a:extLst>
          </p:cNvPr>
          <p:cNvGrpSpPr/>
          <p:nvPr userDrawn="1"/>
        </p:nvGrpSpPr>
        <p:grpSpPr>
          <a:xfrm>
            <a:off x="5806578" y="5566907"/>
            <a:ext cx="3293273" cy="310018"/>
            <a:chOff x="9413875" y="4563300"/>
            <a:chExt cx="12974364" cy="592341"/>
          </a:xfrm>
        </p:grpSpPr>
        <p:sp>
          <p:nvSpPr>
            <p:cNvPr id="81" name="Rectangle 80">
              <a:extLst>
                <a:ext uri="{FF2B5EF4-FFF2-40B4-BE49-F238E27FC236}">
                  <a16:creationId xmlns:a16="http://schemas.microsoft.com/office/drawing/2014/main" id="{94CB130B-883E-46F2-8BAD-057C3580F4DB}"/>
                </a:ext>
              </a:extLst>
            </p:cNvPr>
            <p:cNvSpPr/>
            <p:nvPr/>
          </p:nvSpPr>
          <p:spPr>
            <a:xfrm>
              <a:off x="11293071" y="4563300"/>
              <a:ext cx="759576" cy="592341"/>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3</a:t>
              </a:r>
            </a:p>
          </p:txBody>
        </p:sp>
        <p:sp>
          <p:nvSpPr>
            <p:cNvPr id="82" name="Rectangle 81">
              <a:extLst>
                <a:ext uri="{FF2B5EF4-FFF2-40B4-BE49-F238E27FC236}">
                  <a16:creationId xmlns:a16="http://schemas.microsoft.com/office/drawing/2014/main" id="{53EBDD77-2FA2-42F7-8A25-5C4A909D0150}"/>
                </a:ext>
              </a:extLst>
            </p:cNvPr>
            <p:cNvSpPr/>
            <p:nvPr/>
          </p:nvSpPr>
          <p:spPr>
            <a:xfrm>
              <a:off x="9413875" y="4563300"/>
              <a:ext cx="759576" cy="59234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a:t>
              </a:r>
            </a:p>
          </p:txBody>
        </p:sp>
        <p:sp>
          <p:nvSpPr>
            <p:cNvPr id="88" name="Rectangle 87">
              <a:extLst>
                <a:ext uri="{FF2B5EF4-FFF2-40B4-BE49-F238E27FC236}">
                  <a16:creationId xmlns:a16="http://schemas.microsoft.com/office/drawing/2014/main" id="{11DA24D2-7F5B-4456-A47E-F24E0ABB6D5B}"/>
                </a:ext>
              </a:extLst>
            </p:cNvPr>
            <p:cNvSpPr/>
            <p:nvPr/>
          </p:nvSpPr>
          <p:spPr>
            <a:xfrm>
              <a:off x="12232670" y="4563300"/>
              <a:ext cx="759576" cy="592341"/>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4</a:t>
              </a:r>
            </a:p>
          </p:txBody>
        </p:sp>
        <p:sp>
          <p:nvSpPr>
            <p:cNvPr id="89" name="Rectangle 88">
              <a:extLst>
                <a:ext uri="{FF2B5EF4-FFF2-40B4-BE49-F238E27FC236}">
                  <a16:creationId xmlns:a16="http://schemas.microsoft.com/office/drawing/2014/main" id="{8090D3A4-DE26-4963-9B85-87AE4216FA34}"/>
                </a:ext>
              </a:extLst>
            </p:cNvPr>
            <p:cNvSpPr/>
            <p:nvPr/>
          </p:nvSpPr>
          <p:spPr>
            <a:xfrm>
              <a:off x="14111867" y="4563300"/>
              <a:ext cx="759576" cy="592341"/>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6</a:t>
              </a:r>
            </a:p>
          </p:txBody>
        </p:sp>
        <p:sp>
          <p:nvSpPr>
            <p:cNvPr id="90" name="Rectangle 89">
              <a:extLst>
                <a:ext uri="{FF2B5EF4-FFF2-40B4-BE49-F238E27FC236}">
                  <a16:creationId xmlns:a16="http://schemas.microsoft.com/office/drawing/2014/main" id="{A9D124B7-B2EA-49D5-BC29-5F83FDC8AE2C}"/>
                </a:ext>
              </a:extLst>
            </p:cNvPr>
            <p:cNvSpPr/>
            <p:nvPr/>
          </p:nvSpPr>
          <p:spPr>
            <a:xfrm>
              <a:off x="17870263" y="4563300"/>
              <a:ext cx="759576" cy="592341"/>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10</a:t>
              </a:r>
            </a:p>
          </p:txBody>
        </p:sp>
        <p:sp>
          <p:nvSpPr>
            <p:cNvPr id="92" name="Rectangle 91">
              <a:extLst>
                <a:ext uri="{FF2B5EF4-FFF2-40B4-BE49-F238E27FC236}">
                  <a16:creationId xmlns:a16="http://schemas.microsoft.com/office/drawing/2014/main" id="{64CDA0A7-4E12-4085-9DB0-1A1C51252895}"/>
                </a:ext>
              </a:extLst>
            </p:cNvPr>
            <p:cNvSpPr/>
            <p:nvPr/>
          </p:nvSpPr>
          <p:spPr>
            <a:xfrm>
              <a:off x="13172269" y="4563300"/>
              <a:ext cx="759576" cy="592341"/>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5</a:t>
              </a:r>
            </a:p>
          </p:txBody>
        </p:sp>
        <p:sp>
          <p:nvSpPr>
            <p:cNvPr id="93" name="Rectangle 92">
              <a:extLst>
                <a:ext uri="{FF2B5EF4-FFF2-40B4-BE49-F238E27FC236}">
                  <a16:creationId xmlns:a16="http://schemas.microsoft.com/office/drawing/2014/main" id="{A476B35C-953A-4CE4-A97F-E7F2056B7134}"/>
                </a:ext>
              </a:extLst>
            </p:cNvPr>
            <p:cNvSpPr/>
            <p:nvPr/>
          </p:nvSpPr>
          <p:spPr>
            <a:xfrm>
              <a:off x="18809863" y="4563300"/>
              <a:ext cx="759576" cy="592341"/>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11</a:t>
              </a:r>
            </a:p>
          </p:txBody>
        </p:sp>
        <p:sp>
          <p:nvSpPr>
            <p:cNvPr id="94" name="Rectangle 93">
              <a:extLst>
                <a:ext uri="{FF2B5EF4-FFF2-40B4-BE49-F238E27FC236}">
                  <a16:creationId xmlns:a16="http://schemas.microsoft.com/office/drawing/2014/main" id="{2FE2998D-CFF6-4C93-8CC0-8D077B395C09}"/>
                </a:ext>
              </a:extLst>
            </p:cNvPr>
            <p:cNvSpPr/>
            <p:nvPr/>
          </p:nvSpPr>
          <p:spPr>
            <a:xfrm>
              <a:off x="15991064" y="4563300"/>
              <a:ext cx="759576" cy="592341"/>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8</a:t>
              </a:r>
            </a:p>
          </p:txBody>
        </p:sp>
        <p:sp>
          <p:nvSpPr>
            <p:cNvPr id="95" name="Rectangle 94">
              <a:extLst>
                <a:ext uri="{FF2B5EF4-FFF2-40B4-BE49-F238E27FC236}">
                  <a16:creationId xmlns:a16="http://schemas.microsoft.com/office/drawing/2014/main" id="{A2A96EEC-C3EF-4FC4-95E3-D03678E04E0F}"/>
                </a:ext>
              </a:extLst>
            </p:cNvPr>
            <p:cNvSpPr/>
            <p:nvPr/>
          </p:nvSpPr>
          <p:spPr>
            <a:xfrm>
              <a:off x="21628663" y="4563300"/>
              <a:ext cx="759576" cy="592341"/>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14</a:t>
              </a:r>
            </a:p>
          </p:txBody>
        </p:sp>
        <p:sp>
          <p:nvSpPr>
            <p:cNvPr id="96" name="Rectangle 95">
              <a:extLst>
                <a:ext uri="{FF2B5EF4-FFF2-40B4-BE49-F238E27FC236}">
                  <a16:creationId xmlns:a16="http://schemas.microsoft.com/office/drawing/2014/main" id="{173DDF4D-959F-4793-8695-E8CC0EAF3DF6}"/>
                </a:ext>
              </a:extLst>
            </p:cNvPr>
            <p:cNvSpPr/>
            <p:nvPr/>
          </p:nvSpPr>
          <p:spPr>
            <a:xfrm>
              <a:off x="10353473" y="4563300"/>
              <a:ext cx="759576" cy="592341"/>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2</a:t>
              </a:r>
            </a:p>
          </p:txBody>
        </p:sp>
        <p:sp>
          <p:nvSpPr>
            <p:cNvPr id="97" name="Rectangle 96">
              <a:extLst>
                <a:ext uri="{FF2B5EF4-FFF2-40B4-BE49-F238E27FC236}">
                  <a16:creationId xmlns:a16="http://schemas.microsoft.com/office/drawing/2014/main" id="{C9C4D549-AF08-4D7D-B6E7-64869DC20BCE}"/>
                </a:ext>
              </a:extLst>
            </p:cNvPr>
            <p:cNvSpPr/>
            <p:nvPr/>
          </p:nvSpPr>
          <p:spPr>
            <a:xfrm>
              <a:off x="20689065" y="4563300"/>
              <a:ext cx="759576" cy="592341"/>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13</a:t>
              </a:r>
            </a:p>
          </p:txBody>
        </p:sp>
        <p:sp>
          <p:nvSpPr>
            <p:cNvPr id="98" name="Rectangle 97">
              <a:extLst>
                <a:ext uri="{FF2B5EF4-FFF2-40B4-BE49-F238E27FC236}">
                  <a16:creationId xmlns:a16="http://schemas.microsoft.com/office/drawing/2014/main" id="{2F2BDB81-11B5-4271-813D-41DD2514BCB0}"/>
                </a:ext>
              </a:extLst>
            </p:cNvPr>
            <p:cNvSpPr/>
            <p:nvPr/>
          </p:nvSpPr>
          <p:spPr>
            <a:xfrm>
              <a:off x="15051466" y="4563300"/>
              <a:ext cx="759576" cy="592341"/>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7</a:t>
              </a:r>
            </a:p>
          </p:txBody>
        </p:sp>
        <p:sp>
          <p:nvSpPr>
            <p:cNvPr id="99" name="Rectangle 98">
              <a:extLst>
                <a:ext uri="{FF2B5EF4-FFF2-40B4-BE49-F238E27FC236}">
                  <a16:creationId xmlns:a16="http://schemas.microsoft.com/office/drawing/2014/main" id="{7CBD5116-429D-4C82-ABFE-732946C493D0}"/>
                </a:ext>
              </a:extLst>
            </p:cNvPr>
            <p:cNvSpPr/>
            <p:nvPr/>
          </p:nvSpPr>
          <p:spPr>
            <a:xfrm>
              <a:off x="19749462" y="4563300"/>
              <a:ext cx="759576" cy="592341"/>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12</a:t>
              </a:r>
            </a:p>
          </p:txBody>
        </p:sp>
        <p:sp>
          <p:nvSpPr>
            <p:cNvPr id="100" name="Rectangle 99">
              <a:extLst>
                <a:ext uri="{FF2B5EF4-FFF2-40B4-BE49-F238E27FC236}">
                  <a16:creationId xmlns:a16="http://schemas.microsoft.com/office/drawing/2014/main" id="{CE418BB4-E2A0-41BB-84BE-84EE06AE42FE}"/>
                </a:ext>
              </a:extLst>
            </p:cNvPr>
            <p:cNvSpPr/>
            <p:nvPr/>
          </p:nvSpPr>
          <p:spPr>
            <a:xfrm>
              <a:off x="16930663" y="4563300"/>
              <a:ext cx="759576" cy="592341"/>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9</a:t>
              </a:r>
            </a:p>
          </p:txBody>
        </p:sp>
      </p:grpSp>
    </p:spTree>
    <p:extLst>
      <p:ext uri="{BB962C8B-B14F-4D97-AF65-F5344CB8AC3E}">
        <p14:creationId xmlns:p14="http://schemas.microsoft.com/office/powerpoint/2010/main" val="35382428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4"/>
          <p:cNvSpPr>
            <a:spLocks noGrp="1"/>
          </p:cNvSpPr>
          <p:nvPr>
            <p:ph type="body" sz="quarter" idx="11" hasCustomPrompt="1"/>
          </p:nvPr>
        </p:nvSpPr>
        <p:spPr>
          <a:xfrm>
            <a:off x="488951" y="203863"/>
            <a:ext cx="8591450" cy="169200"/>
          </a:xfrm>
          <a:prstGeom prst="rect">
            <a:avLst/>
          </a:prstGeo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227296530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userDrawn="1">
  <p:cSld name="Back Cover light gradient">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11" name="TextBox 10"/>
          <p:cNvSpPr txBox="1"/>
          <p:nvPr userDrawn="1">
            <p:custDataLst>
              <p:tags r:id="rId1"/>
            </p:custDataLst>
          </p:nvPr>
        </p:nvSpPr>
        <p:spPr>
          <a:xfrm>
            <a:off x="492126" y="5881302"/>
            <a:ext cx="2141612" cy="138499"/>
          </a:xfrm>
          <a:prstGeom prst="rect">
            <a:avLst/>
          </a:prstGeom>
          <a:noFill/>
        </p:spPr>
        <p:txBody>
          <a:bodyPr wrap="none" lIns="0" tIns="0" rIns="0" bIns="0" rtlCol="0">
            <a:spAutoFit/>
          </a:bodyPr>
          <a:lstStyle/>
          <a:p>
            <a:pPr marL="0" marR="0" lvl="0" indent="0" algn="l" defTabSz="914418" rtl="0" eaLnBrk="1" fontAlgn="auto" latinLnBrk="0" hangingPunct="1">
              <a:lnSpc>
                <a:spcPct val="100000"/>
              </a:lnSpc>
              <a:spcBef>
                <a:spcPts val="0"/>
              </a:spcBef>
              <a:spcAft>
                <a:spcPts val="0"/>
              </a:spcAft>
              <a:buClrTx/>
              <a:buSzTx/>
              <a:buFontTx/>
              <a:buNone/>
              <a:tabLst/>
              <a:defRPr/>
            </a:pPr>
            <a:r>
              <a:rPr lang="en-GB" sz="900" b="1" kern="1200" noProof="0">
                <a:solidFill>
                  <a:schemeClr val="accent2"/>
                </a:solidFill>
                <a:latin typeface="+mn-lt"/>
                <a:ea typeface="+mn-ea"/>
                <a:cs typeface="+mn-cs"/>
              </a:rPr>
              <a:t>Document Classification: KPMG Public</a:t>
            </a:r>
            <a:endParaRPr lang="en-GB" sz="900" b="1" kern="1200" noProof="0" dirty="0">
              <a:solidFill>
                <a:schemeClr val="accent2"/>
              </a:solidFill>
              <a:latin typeface="+mn-lt"/>
              <a:ea typeface="+mn-ea"/>
              <a:cs typeface="+mn-cs"/>
            </a:endParaRPr>
          </a:p>
        </p:txBody>
      </p:sp>
      <p:sp>
        <p:nvSpPr>
          <p:cNvPr id="53" name="Text Placeholder 2">
            <a:extLst>
              <a:ext uri="{FF2B5EF4-FFF2-40B4-BE49-F238E27FC236}">
                <a16:creationId xmlns:a16="http://schemas.microsoft.com/office/drawing/2014/main" id="{A835BAAE-8387-4EE5-AB59-6FBE19144C88}"/>
              </a:ext>
            </a:extLst>
          </p:cNvPr>
          <p:cNvSpPr>
            <a:spLocks noGrp="1"/>
          </p:cNvSpPr>
          <p:nvPr>
            <p:ph type="body" sz="quarter" idx="10"/>
          </p:nvPr>
        </p:nvSpPr>
        <p:spPr>
          <a:xfrm>
            <a:off x="492125" y="4234307"/>
            <a:ext cx="6528816" cy="1499616"/>
          </a:xfrm>
        </p:spPr>
        <p:txBody>
          <a:bodyPr anchor="b"/>
          <a:lstStyle>
            <a:lvl1pPr>
              <a:spcAft>
                <a:spcPts val="1001"/>
              </a:spcAft>
              <a:defRPr sz="900" b="0">
                <a:solidFill>
                  <a:schemeClr val="accent2"/>
                </a:solidFill>
              </a:defRPr>
            </a:lvl1pPr>
            <a:lvl2pPr>
              <a:spcAft>
                <a:spcPts val="1001"/>
              </a:spcAft>
              <a:defRPr sz="900" b="0">
                <a:solidFill>
                  <a:schemeClr val="accent2"/>
                </a:solidFill>
              </a:defRPr>
            </a:lvl2pPr>
          </a:lstStyle>
          <a:p>
            <a:pPr lvl="0"/>
            <a:r>
              <a:rPr lang="en-US" dirty="0"/>
              <a:t>Click to edit Master text styles</a:t>
            </a:r>
          </a:p>
          <a:p>
            <a:pPr lvl="1"/>
            <a:r>
              <a:rPr lang="en-US" dirty="0"/>
              <a:t>Second level</a:t>
            </a:r>
          </a:p>
        </p:txBody>
      </p:sp>
      <p:sp>
        <p:nvSpPr>
          <p:cNvPr id="54" name="Text Placeholder 2">
            <a:extLst>
              <a:ext uri="{FF2B5EF4-FFF2-40B4-BE49-F238E27FC236}">
                <a16:creationId xmlns:a16="http://schemas.microsoft.com/office/drawing/2014/main" id="{93B40796-98D9-465A-9944-CCD9D00EE921}"/>
              </a:ext>
            </a:extLst>
          </p:cNvPr>
          <p:cNvSpPr>
            <a:spLocks noGrp="1"/>
          </p:cNvSpPr>
          <p:nvPr>
            <p:ph type="body" sz="quarter" idx="14"/>
          </p:nvPr>
        </p:nvSpPr>
        <p:spPr>
          <a:xfrm>
            <a:off x="492125" y="3905623"/>
            <a:ext cx="3163824" cy="184666"/>
          </a:xfrm>
        </p:spPr>
        <p:txBody>
          <a:bodyPr>
            <a:spAutoFit/>
          </a:bodyPr>
          <a:lstStyle>
            <a:lvl1pPr>
              <a:buFontTx/>
              <a:buNone/>
              <a:defRPr sz="1200" b="1">
                <a:solidFill>
                  <a:schemeClr val="accent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7" indent="0">
              <a:buFontTx/>
              <a:buNone/>
              <a:defRPr sz="900" b="0">
                <a:solidFill>
                  <a:schemeClr val="bg1">
                    <a:lumMod val="65000"/>
                  </a:schemeClr>
                </a:solidFill>
              </a:defRPr>
            </a:lvl4pPr>
            <a:lvl5pPr marL="540011" indent="0">
              <a:buFontTx/>
              <a:buNone/>
              <a:defRPr sz="900" b="0">
                <a:solidFill>
                  <a:schemeClr val="bg1">
                    <a:lumMod val="65000"/>
                  </a:schemeClr>
                </a:solidFill>
              </a:defRPr>
            </a:lvl5pPr>
          </a:lstStyle>
          <a:p>
            <a:pPr lvl="0"/>
            <a:r>
              <a:rPr lang="en-US" dirty="0"/>
              <a:t>Click to edit Master text styles</a:t>
            </a:r>
          </a:p>
        </p:txBody>
      </p:sp>
      <p:grpSp>
        <p:nvGrpSpPr>
          <p:cNvPr id="26" name="Group 25">
            <a:extLst>
              <a:ext uri="{FF2B5EF4-FFF2-40B4-BE49-F238E27FC236}">
                <a16:creationId xmlns:a16="http://schemas.microsoft.com/office/drawing/2014/main" id="{2E521B4E-EC63-4172-86C2-F99550F8CEF2}"/>
              </a:ext>
            </a:extLst>
          </p:cNvPr>
          <p:cNvGrpSpPr/>
          <p:nvPr userDrawn="1"/>
        </p:nvGrpSpPr>
        <p:grpSpPr>
          <a:xfrm>
            <a:off x="492125" y="3401605"/>
            <a:ext cx="1603860" cy="360000"/>
            <a:chOff x="998476" y="2885507"/>
            <a:chExt cx="1603860" cy="360000"/>
          </a:xfrm>
        </p:grpSpPr>
        <p:sp>
          <p:nvSpPr>
            <p:cNvPr id="27" name="Rectangle 26">
              <a:extLst>
                <a:ext uri="{FF2B5EF4-FFF2-40B4-BE49-F238E27FC236}">
                  <a16:creationId xmlns:a16="http://schemas.microsoft.com/office/drawing/2014/main" id="{87AB99F1-3DCB-4C52-A257-9F07188C553A}"/>
                </a:ext>
              </a:extLst>
            </p:cNvPr>
            <p:cNvSpPr/>
            <p:nvPr userDrawn="1"/>
          </p:nvSpPr>
          <p:spPr>
            <a:xfrm>
              <a:off x="2297230" y="2922555"/>
              <a:ext cx="281156" cy="322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35" name="Picture 34">
              <a:hlinkClick r:id="rId3"/>
              <a:extLst>
                <a:ext uri="{FF2B5EF4-FFF2-40B4-BE49-F238E27FC236}">
                  <a16:creationId xmlns:a16="http://schemas.microsoft.com/office/drawing/2014/main" id="{D841ED5B-C501-4D38-BF66-888A8D88D62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42336" y="2885507"/>
              <a:ext cx="360000" cy="360000"/>
            </a:xfrm>
            <a:prstGeom prst="rect">
              <a:avLst/>
            </a:prstGeom>
          </p:spPr>
        </p:pic>
        <p:sp>
          <p:nvSpPr>
            <p:cNvPr id="36" name="Rectangle 35">
              <a:extLst>
                <a:ext uri="{FF2B5EF4-FFF2-40B4-BE49-F238E27FC236}">
                  <a16:creationId xmlns:a16="http://schemas.microsoft.com/office/drawing/2014/main" id="{837D0856-8034-41D5-AE7C-F6A28BD36F61}"/>
                </a:ext>
              </a:extLst>
            </p:cNvPr>
            <p:cNvSpPr/>
            <p:nvPr userDrawn="1"/>
          </p:nvSpPr>
          <p:spPr>
            <a:xfrm>
              <a:off x="1440696" y="2914598"/>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37" name="Picture 36" descr="Logo&#10;&#10;Description automatically generated">
              <a:hlinkClick r:id="rId5"/>
              <a:extLst>
                <a:ext uri="{FF2B5EF4-FFF2-40B4-BE49-F238E27FC236}">
                  <a16:creationId xmlns:a16="http://schemas.microsoft.com/office/drawing/2014/main" id="{3CBF7946-8421-43F5-892C-46CDAB3746D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413096" y="2885507"/>
              <a:ext cx="360000" cy="360000"/>
            </a:xfrm>
            <a:prstGeom prst="rect">
              <a:avLst/>
            </a:prstGeom>
          </p:spPr>
        </p:pic>
        <p:sp>
          <p:nvSpPr>
            <p:cNvPr id="38" name="Rectangle 37">
              <a:extLst>
                <a:ext uri="{FF2B5EF4-FFF2-40B4-BE49-F238E27FC236}">
                  <a16:creationId xmlns:a16="http://schemas.microsoft.com/office/drawing/2014/main" id="{BEEFD061-0BD6-472B-837F-F17701682D7D}"/>
                </a:ext>
              </a:extLst>
            </p:cNvPr>
            <p:cNvSpPr/>
            <p:nvPr userDrawn="1"/>
          </p:nvSpPr>
          <p:spPr>
            <a:xfrm>
              <a:off x="1025526" y="2925406"/>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39" name="Picture 38" descr="Logo&#10;&#10;Description automatically generated">
              <a:hlinkClick r:id="rId7"/>
              <a:extLst>
                <a:ext uri="{FF2B5EF4-FFF2-40B4-BE49-F238E27FC236}">
                  <a16:creationId xmlns:a16="http://schemas.microsoft.com/office/drawing/2014/main" id="{3538D899-6FC4-4E4E-9D83-FB79E466F7B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998476" y="2885507"/>
              <a:ext cx="360000" cy="360000"/>
            </a:xfrm>
            <a:prstGeom prst="rect">
              <a:avLst/>
            </a:prstGeom>
          </p:spPr>
        </p:pic>
        <p:sp>
          <p:nvSpPr>
            <p:cNvPr id="40" name="Rectangle 39">
              <a:extLst>
                <a:ext uri="{FF2B5EF4-FFF2-40B4-BE49-F238E27FC236}">
                  <a16:creationId xmlns:a16="http://schemas.microsoft.com/office/drawing/2014/main" id="{F7DF560D-28B9-4531-84F9-18D2B111BBFD}"/>
                </a:ext>
              </a:extLst>
            </p:cNvPr>
            <p:cNvSpPr/>
            <p:nvPr userDrawn="1"/>
          </p:nvSpPr>
          <p:spPr>
            <a:xfrm>
              <a:off x="1855316" y="2928151"/>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42" name="Picture 41" descr="Icon&#10;&#10;Description automatically generated">
              <a:hlinkClick r:id="rId9"/>
              <a:extLst>
                <a:ext uri="{FF2B5EF4-FFF2-40B4-BE49-F238E27FC236}">
                  <a16:creationId xmlns:a16="http://schemas.microsoft.com/office/drawing/2014/main" id="{9ED0DE18-DD9A-4C08-9FF2-0084EC00FF16}"/>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827716" y="2885507"/>
              <a:ext cx="360000" cy="360000"/>
            </a:xfrm>
            <a:prstGeom prst="rect">
              <a:avLst/>
            </a:prstGeom>
          </p:spPr>
        </p:pic>
      </p:grpSp>
      <p:sp>
        <p:nvSpPr>
          <p:cNvPr id="15" name="Freeform 19">
            <a:extLst>
              <a:ext uri="{FF2B5EF4-FFF2-40B4-BE49-F238E27FC236}">
                <a16:creationId xmlns:a16="http://schemas.microsoft.com/office/drawing/2014/main" id="{38095C74-316B-4053-99E1-F17F8C7467FE}"/>
              </a:ext>
            </a:extLst>
          </p:cNvPr>
          <p:cNvSpPr>
            <a:spLocks noChangeAspect="1" noEditPoints="1"/>
          </p:cNvSpPr>
          <p:nvPr userDrawn="1"/>
        </p:nvSpPr>
        <p:spPr bwMode="auto">
          <a:xfrm>
            <a:off x="492126" y="371313"/>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vert="horz" wrap="square" lIns="91440" tIns="45721" rIns="91440" bIns="45721" numCol="1" anchor="t" anchorCtr="0" compatLnSpc="1">
            <a:prstTxWarp prst="textNoShape">
              <a:avLst/>
            </a:prstTxWarp>
          </a:bodyPr>
          <a:lstStyle/>
          <a:p>
            <a:endParaRPr lang="en-GB" sz="1802" dirty="0"/>
          </a:p>
        </p:txBody>
      </p:sp>
    </p:spTree>
    <p:extLst>
      <p:ext uri="{BB962C8B-B14F-4D97-AF65-F5344CB8AC3E}">
        <p14:creationId xmlns:p14="http://schemas.microsoft.com/office/powerpoint/2010/main" val="3438317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 Image_Cobalt Blue">
    <p:bg>
      <p:bgPr>
        <a:solidFill>
          <a:schemeClr val="accent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B0275A1-4E3E-48B4-BAB9-5760028C2A89}"/>
              </a:ext>
            </a:extLst>
          </p:cNvPr>
          <p:cNvSpPr>
            <a:spLocks noGrp="1"/>
          </p:cNvSpPr>
          <p:nvPr>
            <p:ph type="ctrTitle" hasCustomPrompt="1"/>
          </p:nvPr>
        </p:nvSpPr>
        <p:spPr>
          <a:xfrm>
            <a:off x="5802565" y="1263838"/>
            <a:ext cx="3289049" cy="3022538"/>
          </a:xfrm>
        </p:spPr>
        <p:txBody>
          <a:bodyPr anchor="t" anchorCtr="0"/>
          <a:lstStyle>
            <a:lvl1pPr algn="l">
              <a:defRPr sz="6000" baseline="0">
                <a:solidFill>
                  <a:schemeClr val="bg1"/>
                </a:solidFill>
              </a:defRPr>
            </a:lvl1pPr>
          </a:lstStyle>
          <a:p>
            <a:r>
              <a:rPr lang="en-GB" dirty="0"/>
              <a:t>Title slide text only</a:t>
            </a:r>
            <a:endParaRPr lang="en-US" dirty="0"/>
          </a:p>
        </p:txBody>
      </p:sp>
      <p:sp>
        <p:nvSpPr>
          <p:cNvPr id="10" name="Text Placeholder 3">
            <a:extLst>
              <a:ext uri="{FF2B5EF4-FFF2-40B4-BE49-F238E27FC236}">
                <a16:creationId xmlns:a16="http://schemas.microsoft.com/office/drawing/2014/main" id="{AC1C3988-08A6-4286-B6AA-05D89ED8A651}"/>
              </a:ext>
            </a:extLst>
          </p:cNvPr>
          <p:cNvSpPr>
            <a:spLocks noGrp="1"/>
          </p:cNvSpPr>
          <p:nvPr>
            <p:ph type="body" sz="quarter" idx="11"/>
          </p:nvPr>
        </p:nvSpPr>
        <p:spPr>
          <a:xfrm>
            <a:off x="5802565" y="4881887"/>
            <a:ext cx="3289049" cy="810000"/>
          </a:xfrm>
        </p:spPr>
        <p:txBody>
          <a:bodyPr anchor="b"/>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sp>
        <p:nvSpPr>
          <p:cNvPr id="11" name="Picture Placeholder 2">
            <a:extLst>
              <a:ext uri="{FF2B5EF4-FFF2-40B4-BE49-F238E27FC236}">
                <a16:creationId xmlns:a16="http://schemas.microsoft.com/office/drawing/2014/main" id="{8F0376D9-6560-49E3-9347-981424F2A841}"/>
              </a:ext>
            </a:extLst>
          </p:cNvPr>
          <p:cNvSpPr>
            <a:spLocks noGrp="1"/>
          </p:cNvSpPr>
          <p:nvPr>
            <p:ph type="pic" sz="quarter" idx="12"/>
          </p:nvPr>
        </p:nvSpPr>
        <p:spPr>
          <a:xfrm>
            <a:off x="814389" y="1263838"/>
            <a:ext cx="4354574" cy="3022538"/>
          </a:xfrm>
          <a:solidFill>
            <a:schemeClr val="tx2"/>
          </a:solidFill>
        </p:spPr>
        <p:txBody>
          <a:bodyPr vert="horz" lIns="0" tIns="0" rIns="0" bIns="0" rtlCol="0" anchor="ctr" anchorCtr="0">
            <a:noAutofit/>
          </a:bodyPr>
          <a:lstStyle>
            <a:lvl1pPr>
              <a:defRPr lang="en-US" b="0">
                <a:solidFill>
                  <a:schemeClr val="bg1"/>
                </a:solidFill>
              </a:defRPr>
            </a:lvl1pPr>
          </a:lstStyle>
          <a:p>
            <a:pPr lvl="0" algn="ctr"/>
            <a:endParaRPr lang="en-US"/>
          </a:p>
        </p:txBody>
      </p:sp>
      <p:pic>
        <p:nvPicPr>
          <p:cNvPr id="7" name="Graphic 6">
            <a:extLst>
              <a:ext uri="{FF2B5EF4-FFF2-40B4-BE49-F238E27FC236}">
                <a16:creationId xmlns:a16="http://schemas.microsoft.com/office/drawing/2014/main" id="{E2053A9A-022B-4522-BBE7-DBE0DBDCC5B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4389" y="313438"/>
            <a:ext cx="786440" cy="316800"/>
          </a:xfrm>
          <a:prstGeom prst="rect">
            <a:avLst/>
          </a:prstGeom>
        </p:spPr>
      </p:pic>
    </p:spTree>
    <p:extLst>
      <p:ext uri="{BB962C8B-B14F-4D97-AF65-F5344CB8AC3E}">
        <p14:creationId xmlns:p14="http://schemas.microsoft.com/office/powerpoint/2010/main" val="116685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 Image_Cobalt Blue">
    <p:bg>
      <p:bgPr>
        <a:solidFill>
          <a:schemeClr val="accent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5682207-1C67-48E7-903C-2443D4C29A9D}"/>
              </a:ext>
            </a:extLst>
          </p:cNvPr>
          <p:cNvSpPr>
            <a:spLocks noGrp="1"/>
          </p:cNvSpPr>
          <p:nvPr>
            <p:ph type="ctrTitle" hasCustomPrompt="1"/>
          </p:nvPr>
        </p:nvSpPr>
        <p:spPr>
          <a:xfrm>
            <a:off x="814388" y="1263838"/>
            <a:ext cx="4645379" cy="3022538"/>
          </a:xfrm>
        </p:spPr>
        <p:txBody>
          <a:bodyPr anchor="t" anchorCtr="0"/>
          <a:lstStyle>
            <a:lvl1pPr algn="l">
              <a:defRPr sz="6000" baseline="0">
                <a:solidFill>
                  <a:schemeClr val="bg1"/>
                </a:solidFill>
              </a:defRPr>
            </a:lvl1pPr>
          </a:lstStyle>
          <a:p>
            <a:r>
              <a:rPr lang="en-GB" dirty="0"/>
              <a:t>Title slide text only</a:t>
            </a:r>
            <a:endParaRPr lang="en-US" dirty="0"/>
          </a:p>
        </p:txBody>
      </p:sp>
      <p:sp>
        <p:nvSpPr>
          <p:cNvPr id="7" name="Text Placeholder 3">
            <a:extLst>
              <a:ext uri="{FF2B5EF4-FFF2-40B4-BE49-F238E27FC236}">
                <a16:creationId xmlns:a16="http://schemas.microsoft.com/office/drawing/2014/main" id="{16693FA2-0CA2-4E11-B8BD-FECD97D4C7D9}"/>
              </a:ext>
            </a:extLst>
          </p:cNvPr>
          <p:cNvSpPr>
            <a:spLocks noGrp="1"/>
          </p:cNvSpPr>
          <p:nvPr>
            <p:ph type="body" sz="quarter" idx="11"/>
          </p:nvPr>
        </p:nvSpPr>
        <p:spPr>
          <a:xfrm>
            <a:off x="814388" y="4881887"/>
            <a:ext cx="4645379" cy="810000"/>
          </a:xfrm>
        </p:spPr>
        <p:txBody>
          <a:bodyPr anchor="b"/>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sp>
        <p:nvSpPr>
          <p:cNvPr id="8" name="Picture Placeholder 2">
            <a:extLst>
              <a:ext uri="{FF2B5EF4-FFF2-40B4-BE49-F238E27FC236}">
                <a16:creationId xmlns:a16="http://schemas.microsoft.com/office/drawing/2014/main" id="{246D80B7-7732-4A1A-A021-569FBF49B80E}"/>
              </a:ext>
            </a:extLst>
          </p:cNvPr>
          <p:cNvSpPr>
            <a:spLocks noGrp="1"/>
          </p:cNvSpPr>
          <p:nvPr>
            <p:ph type="pic" sz="quarter" idx="12"/>
          </p:nvPr>
        </p:nvSpPr>
        <p:spPr>
          <a:xfrm>
            <a:off x="6082267" y="1263839"/>
            <a:ext cx="3077611" cy="4428048"/>
          </a:xfrm>
          <a:solidFill>
            <a:schemeClr val="tx2"/>
          </a:solidFill>
        </p:spPr>
        <p:txBody>
          <a:bodyPr vert="horz" lIns="0" tIns="0" rIns="0" bIns="0" rtlCol="0" anchor="ctr" anchorCtr="0">
            <a:noAutofit/>
          </a:bodyPr>
          <a:lstStyle>
            <a:lvl1pPr>
              <a:defRPr lang="en-US" b="0">
                <a:solidFill>
                  <a:schemeClr val="bg1"/>
                </a:solidFill>
              </a:defRPr>
            </a:lvl1pPr>
          </a:lstStyle>
          <a:p>
            <a:pPr lvl="0" algn="ctr"/>
            <a:endParaRPr lang="en-US"/>
          </a:p>
        </p:txBody>
      </p:sp>
      <p:pic>
        <p:nvPicPr>
          <p:cNvPr id="10" name="Graphic 9">
            <a:extLst>
              <a:ext uri="{FF2B5EF4-FFF2-40B4-BE49-F238E27FC236}">
                <a16:creationId xmlns:a16="http://schemas.microsoft.com/office/drawing/2014/main" id="{36F1F091-7277-4EE0-950D-027166DFF9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4389" y="313438"/>
            <a:ext cx="786440" cy="316800"/>
          </a:xfrm>
          <a:prstGeom prst="rect">
            <a:avLst/>
          </a:prstGeom>
        </p:spPr>
      </p:pic>
    </p:spTree>
    <p:extLst>
      <p:ext uri="{BB962C8B-B14F-4D97-AF65-F5344CB8AC3E}">
        <p14:creationId xmlns:p14="http://schemas.microsoft.com/office/powerpoint/2010/main" val="2794573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etter two colum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0" tIns="0" rIns="0" bIns="0"/>
          <a:lstStyle>
            <a:lvl1pPr>
              <a:spcAft>
                <a:spcPts val="300"/>
              </a:spcAft>
              <a:defRPr sz="799"/>
            </a:lvl1pPr>
            <a:lvl2pPr>
              <a:spcAft>
                <a:spcPts val="300"/>
              </a:spcAft>
              <a:defRPr sz="799"/>
            </a:lvl2pPr>
            <a:lvl3pPr>
              <a:spcAft>
                <a:spcPts val="300"/>
              </a:spcAft>
              <a:defRPr sz="799"/>
            </a:lvl3pPr>
            <a:lvl4pPr>
              <a:spcAft>
                <a:spcPts val="300"/>
              </a:spcAft>
              <a:defRPr sz="799"/>
            </a:lvl4pPr>
            <a:lvl5pPr>
              <a:spcAft>
                <a:spcPts val="300"/>
              </a:spcAft>
              <a:defRPr sz="799"/>
            </a:lvl5pPr>
          </a:lstStyle>
          <a:p>
            <a:pPr lvl="0"/>
            <a:r>
              <a:rPr lang="en-US" dirty="0"/>
              <a:t>Click to edit Master text styles</a:t>
            </a:r>
          </a:p>
          <a:p>
            <a:pPr lvl="1"/>
            <a:r>
              <a:rPr lang="en-US" dirty="0"/>
              <a:t>Second level</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799"/>
            </a:lvl1pPr>
            <a:lvl2pPr>
              <a:spcAft>
                <a:spcPts val="300"/>
              </a:spcAft>
              <a:defRPr sz="799"/>
            </a:lvl2pPr>
            <a:lvl3pPr>
              <a:spcAft>
                <a:spcPts val="300"/>
              </a:spcAft>
              <a:defRPr sz="799"/>
            </a:lvl3pPr>
            <a:lvl4pPr>
              <a:spcAft>
                <a:spcPts val="300"/>
              </a:spcAft>
              <a:defRPr sz="799"/>
            </a:lvl4pPr>
            <a:lvl5pPr>
              <a:spcAft>
                <a:spcPts val="300"/>
              </a:spcAft>
              <a:defRPr sz="799"/>
            </a:lvl5pPr>
          </a:lstStyle>
          <a:p>
            <a:pPr lvl="0"/>
            <a:r>
              <a:rPr lang="en-US"/>
              <a:t>Click to edit Master text styles</a:t>
            </a:r>
          </a:p>
          <a:p>
            <a:pPr lvl="1"/>
            <a:r>
              <a:rPr lang="en-US"/>
              <a:t>Second level</a:t>
            </a:r>
          </a:p>
        </p:txBody>
      </p:sp>
      <p:sp>
        <p:nvSpPr>
          <p:cNvPr id="19" name="Text Placeholder 8"/>
          <p:cNvSpPr>
            <a:spLocks noGrp="1"/>
          </p:cNvSpPr>
          <p:nvPr>
            <p:ph type="body" sz="quarter" idx="10"/>
          </p:nvPr>
        </p:nvSpPr>
        <p:spPr>
          <a:xfrm>
            <a:off x="488950" y="1422400"/>
            <a:ext cx="4370388" cy="4598987"/>
          </a:xfrm>
        </p:spPr>
        <p:txBody>
          <a:bodyPr/>
          <a:lstStyle>
            <a:lvl1pPr>
              <a:defRPr sz="799"/>
            </a:lvl1pPr>
            <a:lvl2pPr>
              <a:defRPr sz="799"/>
            </a:lvl2pPr>
            <a:lvl3pPr>
              <a:defRPr sz="799"/>
            </a:lvl3pPr>
            <a:lvl4pPr>
              <a:defRPr sz="799"/>
            </a:lvl4pPr>
            <a:lvl5pPr>
              <a:defRPr sz="7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8"/>
          <p:cNvSpPr>
            <a:spLocks noGrp="1"/>
          </p:cNvSpPr>
          <p:nvPr>
            <p:ph type="body" sz="quarter" idx="11"/>
          </p:nvPr>
        </p:nvSpPr>
        <p:spPr>
          <a:xfrm>
            <a:off x="5061065" y="1422400"/>
            <a:ext cx="4355985" cy="4598987"/>
          </a:xfrm>
          <a:ln w="6350">
            <a:noFill/>
          </a:ln>
        </p:spPr>
        <p:txBody>
          <a:bodyPr lIns="0" tIns="0" rIns="0" bIns="0"/>
          <a:lstStyle>
            <a:lvl1pPr>
              <a:defRPr sz="799"/>
            </a:lvl1pPr>
            <a:lvl2pPr>
              <a:defRPr sz="799"/>
            </a:lvl2pPr>
            <a:lvl3pPr>
              <a:defRPr sz="799"/>
            </a:lvl3pPr>
            <a:lvl4pPr>
              <a:defRPr sz="799"/>
            </a:lvl4pPr>
            <a:lvl5pPr>
              <a:defRPr sz="7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395" rtl="0" eaLnBrk="1" fontAlgn="auto" latinLnBrk="0" hangingPunct="1">
              <a:lnSpc>
                <a:spcPct val="100000"/>
              </a:lnSpc>
              <a:spcBef>
                <a:spcPts val="0"/>
              </a:spcBef>
              <a:spcAft>
                <a:spcPts val="0"/>
              </a:spcAft>
              <a:buClrTx/>
              <a:buSzTx/>
              <a:buFontTx/>
              <a:buNone/>
              <a:tabLst/>
              <a:defRPr/>
            </a:pPr>
            <a:r>
              <a:rPr lang="en-GB" sz="600" kern="1200" noProof="0" dirty="0">
                <a:solidFill>
                  <a:schemeClr val="bg1">
                    <a:lumMod val="65000"/>
                  </a:schemeClr>
                </a:solidFill>
                <a:latin typeface="+mn-lt"/>
                <a:ea typeface="+mn-ea"/>
                <a:cs typeface="+mn-cs"/>
              </a:rPr>
              <a:t>KPMG LLP, a UK limited liability </a:t>
            </a:r>
            <a:br>
              <a:rPr lang="en-GB" sz="600" kern="1200" noProof="0" dirty="0">
                <a:solidFill>
                  <a:schemeClr val="bg1">
                    <a:lumMod val="65000"/>
                  </a:schemeClr>
                </a:solidFill>
                <a:latin typeface="+mn-lt"/>
                <a:ea typeface="+mn-ea"/>
                <a:cs typeface="+mn-cs"/>
              </a:rPr>
            </a:br>
            <a:r>
              <a:rPr lang="en-GB" sz="600" kern="1200" noProof="0" dirty="0">
                <a:solidFill>
                  <a:schemeClr val="bg1">
                    <a:lumMod val="65000"/>
                  </a:schemeClr>
                </a:solidFill>
                <a:latin typeface="+mn-lt"/>
                <a:ea typeface="+mn-ea"/>
                <a:cs typeface="+mn-cs"/>
              </a:rPr>
              <a:t>partnership, is a member of </a:t>
            </a:r>
            <a:r>
              <a:rPr lang="en-US" sz="600" kern="1200" noProof="0" dirty="0">
                <a:solidFill>
                  <a:schemeClr val="bg1">
                    <a:lumMod val="65000"/>
                  </a:schemeClr>
                </a:solidFill>
                <a:latin typeface="+mn-lt"/>
                <a:ea typeface="+mn-ea"/>
                <a:cs typeface="+mn-cs"/>
              </a:rPr>
              <a:t>KPMG International Limited, a private English company limited by guarantee.</a:t>
            </a:r>
            <a:endParaRPr lang="en-GB" sz="600" kern="1200" noProof="0" dirty="0">
              <a:solidFill>
                <a:schemeClr val="bg1">
                  <a:lumMod val="65000"/>
                </a:schemeClr>
              </a:solidFill>
              <a:latin typeface="+mn-lt"/>
              <a:ea typeface="+mn-ea"/>
              <a:cs typeface="+mn-cs"/>
            </a:endParaRP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395" rtl="0" eaLnBrk="1" fontAlgn="auto" latinLnBrk="0" hangingPunct="1">
              <a:lnSpc>
                <a:spcPct val="100000"/>
              </a:lnSpc>
              <a:spcBef>
                <a:spcPts val="0"/>
              </a:spcBef>
              <a:spcAft>
                <a:spcPts val="0"/>
              </a:spcAft>
              <a:buClrTx/>
              <a:buSzTx/>
              <a:buFontTx/>
              <a:buNone/>
              <a:tabLst/>
              <a:defRPr/>
            </a:pPr>
            <a:r>
              <a:rPr lang="en-GB" sz="600" kern="1200" noProof="0" dirty="0">
                <a:solidFill>
                  <a:schemeClr val="bg1">
                    <a:lumMod val="65000"/>
                  </a:schemeClr>
                </a:solidFill>
                <a:latin typeface="+mn-lt"/>
                <a:ea typeface="+mn-ea"/>
                <a:cs typeface="+mn-cs"/>
              </a:rPr>
              <a:t>KPMG Audit Plc, a company incorporated under the UK Companies Acts, is a member of </a:t>
            </a:r>
            <a:r>
              <a:rPr lang="en-US" sz="600" kern="1200" noProof="0" dirty="0">
                <a:solidFill>
                  <a:schemeClr val="bg1">
                    <a:lumMod val="65000"/>
                  </a:schemeClr>
                </a:solidFill>
                <a:latin typeface="+mn-lt"/>
                <a:ea typeface="+mn-ea"/>
                <a:cs typeface="+mn-cs"/>
              </a:rPr>
              <a:t>KPMG International Limited, a private English company limited by guarantee.</a:t>
            </a:r>
            <a:endParaRPr lang="en-GB" sz="600" kern="1200" noProof="0" dirty="0">
              <a:solidFill>
                <a:schemeClr val="bg1">
                  <a:lumMod val="65000"/>
                </a:schemeClr>
              </a:solidFill>
              <a:latin typeface="+mn-lt"/>
              <a:ea typeface="+mn-ea"/>
              <a:cs typeface="+mn-cs"/>
            </a:endParaRPr>
          </a:p>
        </p:txBody>
      </p:sp>
      <p:sp>
        <p:nvSpPr>
          <p:cNvPr id="18" name="TextBox 17"/>
          <p:cNvSpPr txBox="1"/>
          <p:nvPr userDrawn="1"/>
        </p:nvSpPr>
        <p:spPr>
          <a:xfrm>
            <a:off x="5225448" y="6320118"/>
            <a:ext cx="1391575" cy="226800"/>
          </a:xfrm>
          <a:prstGeom prst="rect">
            <a:avLst/>
          </a:prstGeom>
          <a:noFill/>
        </p:spPr>
        <p:txBody>
          <a:bodyPr wrap="square" lIns="0" tIns="0" rIns="0" bIns="0" rtlCol="0">
            <a:noAutofit/>
          </a:bodyPr>
          <a:lstStyle/>
          <a:p>
            <a:pPr marL="0" marR="0" lvl="0" indent="0" algn="l" defTabSz="914395" rtl="0" eaLnBrk="1" fontAlgn="auto" latinLnBrk="0" hangingPunct="1">
              <a:lnSpc>
                <a:spcPct val="100000"/>
              </a:lnSpc>
              <a:spcBef>
                <a:spcPts val="0"/>
              </a:spcBef>
              <a:spcAft>
                <a:spcPts val="0"/>
              </a:spcAft>
              <a:buClrTx/>
              <a:buSzTx/>
              <a:buFontTx/>
              <a:buNone/>
              <a:tabLst/>
              <a:defRPr/>
            </a:pPr>
            <a:r>
              <a:rPr lang="en-GB" sz="600" kern="1200" noProof="0" dirty="0">
                <a:solidFill>
                  <a:schemeClr val="bg1">
                    <a:lumMod val="65000"/>
                  </a:schemeClr>
                </a:solidFill>
                <a:latin typeface="+mn-lt"/>
                <a:ea typeface="+mn-ea"/>
                <a:cs typeface="+mn-cs"/>
              </a:rPr>
              <a:t>Registered in England No 3110745</a:t>
            </a:r>
            <a:br>
              <a:rPr lang="en-GB" sz="600" kern="1200" noProof="0" dirty="0">
                <a:solidFill>
                  <a:schemeClr val="bg1">
                    <a:lumMod val="65000"/>
                  </a:schemeClr>
                </a:solidFill>
                <a:latin typeface="+mn-lt"/>
                <a:ea typeface="+mn-ea"/>
                <a:cs typeface="+mn-cs"/>
              </a:rPr>
            </a:br>
            <a:r>
              <a:rPr lang="en-GB" sz="600" kern="1200" noProof="0" dirty="0">
                <a:solidFill>
                  <a:schemeClr val="bg1">
                    <a:lumMod val="65000"/>
                  </a:schemeClr>
                </a:solidFill>
                <a:latin typeface="+mn-lt"/>
                <a:ea typeface="+mn-ea"/>
                <a:cs typeface="+mn-cs"/>
              </a:rPr>
              <a:t>Registered office: 15 Canada Square, </a:t>
            </a:r>
            <a:br>
              <a:rPr lang="en-GB" sz="600" kern="1200" noProof="0" dirty="0">
                <a:solidFill>
                  <a:schemeClr val="bg1">
                    <a:lumMod val="65000"/>
                  </a:schemeClr>
                </a:solidFill>
                <a:latin typeface="+mn-lt"/>
                <a:ea typeface="+mn-ea"/>
                <a:cs typeface="+mn-cs"/>
              </a:rPr>
            </a:br>
            <a:r>
              <a:rPr lang="en-GB" sz="600" kern="1200" noProof="0" dirty="0">
                <a:solidFill>
                  <a:schemeClr val="bg1">
                    <a:lumMod val="65000"/>
                  </a:schemeClr>
                </a:solidFill>
                <a:latin typeface="+mn-lt"/>
                <a:ea typeface="+mn-ea"/>
                <a:cs typeface="+mn-cs"/>
              </a:rPr>
              <a:t>London E14 5GL </a:t>
            </a:r>
          </a:p>
        </p:txBody>
      </p:sp>
      <p:sp>
        <p:nvSpPr>
          <p:cNvPr id="22" name="TextBox 21"/>
          <p:cNvSpPr txBox="1"/>
          <p:nvPr userDrawn="1"/>
        </p:nvSpPr>
        <p:spPr>
          <a:xfrm>
            <a:off x="6794593" y="6320118"/>
            <a:ext cx="1546299" cy="226800"/>
          </a:xfrm>
          <a:prstGeom prst="rect">
            <a:avLst/>
          </a:prstGeom>
          <a:noFill/>
        </p:spPr>
        <p:txBody>
          <a:bodyPr wrap="square" lIns="0" tIns="0" rIns="0" bIns="0" rtlCol="0">
            <a:noAutofit/>
          </a:bodyPr>
          <a:lstStyle/>
          <a:p>
            <a:pPr marL="0" marR="0" lvl="0" indent="0" algn="l" defTabSz="914395" rtl="0" eaLnBrk="1" fontAlgn="auto" latinLnBrk="0" hangingPunct="1">
              <a:lnSpc>
                <a:spcPct val="100000"/>
              </a:lnSpc>
              <a:spcBef>
                <a:spcPts val="0"/>
              </a:spcBef>
              <a:spcAft>
                <a:spcPts val="0"/>
              </a:spcAft>
              <a:buClrTx/>
              <a:buSzTx/>
              <a:buFontTx/>
              <a:buNone/>
              <a:tabLst/>
              <a:defRPr/>
            </a:pPr>
            <a:r>
              <a:rPr lang="en-GB" sz="600" kern="1200" noProof="0" dirty="0">
                <a:solidFill>
                  <a:schemeClr val="bg1">
                    <a:lumMod val="65000"/>
                  </a:schemeClr>
                </a:solidFill>
                <a:latin typeface="+mn-lt"/>
                <a:ea typeface="+mn-ea"/>
                <a:cs typeface="+mn-cs"/>
              </a:rPr>
              <a:t>Registered in England No OC301540</a:t>
            </a:r>
          </a:p>
          <a:p>
            <a:pPr marL="0" marR="0" lvl="0" indent="0" algn="l" defTabSz="914395" rtl="0" eaLnBrk="1" fontAlgn="auto" latinLnBrk="0" hangingPunct="1">
              <a:lnSpc>
                <a:spcPct val="100000"/>
              </a:lnSpc>
              <a:spcBef>
                <a:spcPts val="0"/>
              </a:spcBef>
              <a:spcAft>
                <a:spcPts val="0"/>
              </a:spcAft>
              <a:buClrTx/>
              <a:buSzTx/>
              <a:buFontTx/>
              <a:buNone/>
              <a:tabLst/>
              <a:defRPr/>
            </a:pPr>
            <a:r>
              <a:rPr lang="en-GB" sz="600" kern="1200" noProof="0" dirty="0">
                <a:solidFill>
                  <a:schemeClr val="bg1">
                    <a:lumMod val="65000"/>
                  </a:schemeClr>
                </a:solidFill>
                <a:latin typeface="+mn-lt"/>
                <a:ea typeface="+mn-ea"/>
                <a:cs typeface="+mn-cs"/>
              </a:rPr>
              <a:t>Registered office: 15 Canada Square, </a:t>
            </a:r>
            <a:br>
              <a:rPr lang="en-GB" sz="600" kern="1200" noProof="0" dirty="0">
                <a:solidFill>
                  <a:schemeClr val="bg1">
                    <a:lumMod val="65000"/>
                  </a:schemeClr>
                </a:solidFill>
                <a:latin typeface="+mn-lt"/>
                <a:ea typeface="+mn-ea"/>
                <a:cs typeface="+mn-cs"/>
              </a:rPr>
            </a:br>
            <a:r>
              <a:rPr lang="en-GB" sz="600" kern="1200" noProof="0" dirty="0">
                <a:solidFill>
                  <a:schemeClr val="bg1">
                    <a:lumMod val="65000"/>
                  </a:schemeClr>
                </a:solidFill>
                <a:latin typeface="+mn-lt"/>
                <a:ea typeface="+mn-ea"/>
                <a:cs typeface="+mn-cs"/>
              </a:rPr>
              <a:t>London E14 5GL </a:t>
            </a:r>
          </a:p>
        </p:txBody>
      </p:sp>
      <p:sp>
        <p:nvSpPr>
          <p:cNvPr id="13" name="Shape 8">
            <a:extLst>
              <a:ext uri="{FF2B5EF4-FFF2-40B4-BE49-F238E27FC236}">
                <a16:creationId xmlns:a16="http://schemas.microsoft.com/office/drawing/2014/main" id="{F4B609A8-FE9C-4957-8657-699EDEAE5688}"/>
              </a:ext>
            </a:extLst>
          </p:cNvPr>
          <p:cNvSpPr txBox="1">
            <a:spLocks/>
          </p:cNvSpPr>
          <p:nvPr userDrawn="1"/>
        </p:nvSpPr>
        <p:spPr>
          <a:xfrm>
            <a:off x="9174564" y="6385080"/>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accent2"/>
                </a:solidFill>
                <a:latin typeface="+mn-lt"/>
                <a:ea typeface="Arial"/>
                <a:cs typeface="Arial" panose="020B0604020202020204" pitchFamily="34" charset="0"/>
              </a:rPr>
              <a:pPr algn="r"/>
              <a:t>‹#›</a:t>
            </a:fld>
            <a:endParaRPr lang="en-GB" sz="1000" dirty="0">
              <a:solidFill>
                <a:schemeClr val="accent2"/>
              </a:solidFill>
              <a:latin typeface="+mn-lt"/>
              <a:ea typeface="Arial"/>
              <a:cs typeface="Arial" panose="020B0604020202020204" pitchFamily="34" charset="0"/>
            </a:endParaRPr>
          </a:p>
        </p:txBody>
      </p:sp>
      <p:pic>
        <p:nvPicPr>
          <p:cNvPr id="14" name="Graphic 13">
            <a:extLst>
              <a:ext uri="{FF2B5EF4-FFF2-40B4-BE49-F238E27FC236}">
                <a16:creationId xmlns:a16="http://schemas.microsoft.com/office/drawing/2014/main" id="{E4C35C85-F836-41CD-9F06-4BDFAF6BD1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8950" y="6373386"/>
            <a:ext cx="428968" cy="172800"/>
          </a:xfrm>
          <a:prstGeom prst="rect">
            <a:avLst/>
          </a:prstGeom>
        </p:spPr>
      </p:pic>
    </p:spTree>
    <p:extLst>
      <p:ext uri="{BB962C8B-B14F-4D97-AF65-F5344CB8AC3E}">
        <p14:creationId xmlns:p14="http://schemas.microsoft.com/office/powerpoint/2010/main" val="105279894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ags" Target="../tags/tag2.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2.svg"/><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oleObject" Target="../embeddings/oleObject1.bin"/><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tags" Target="../tags/tag12.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tags" Target="../tags/tag11.xml"/><Relationship Id="rId5" Type="http://schemas.openxmlformats.org/officeDocument/2006/relationships/slideLayout" Target="../slideLayouts/slideLayout46.xml"/><Relationship Id="rId10" Type="http://schemas.openxmlformats.org/officeDocument/2006/relationships/tags" Target="../tags/tag10.xml"/><Relationship Id="rId4" Type="http://schemas.openxmlformats.org/officeDocument/2006/relationships/slideLayout" Target="../slideLayouts/slideLayout45.xml"/><Relationship Id="rId9" Type="http://schemas.openxmlformats.org/officeDocument/2006/relationships/theme" Target="../theme/theme2.xml"/><Relationship Id="rId14" Type="http://schemas.openxmlformats.org/officeDocument/2006/relationships/image" Target="../media/image13.emf"/></Relationships>
</file>

<file path=ppt/slideMasters/_rels/slideMaster3.xml.rels><?xml version="1.0" encoding="UTF-8" standalone="yes"?>
<Relationships xmlns="http://schemas.openxmlformats.org/package/2006/relationships"><Relationship Id="rId8" Type="http://schemas.openxmlformats.org/officeDocument/2006/relationships/tags" Target="../tags/tag15.xml"/><Relationship Id="rId3" Type="http://schemas.openxmlformats.org/officeDocument/2006/relationships/slideLayout" Target="../slideLayouts/slideLayout52.xml"/><Relationship Id="rId7" Type="http://schemas.openxmlformats.org/officeDocument/2006/relationships/theme" Target="../theme/theme3.xml"/><Relationship Id="rId12" Type="http://schemas.openxmlformats.org/officeDocument/2006/relationships/image" Target="../media/image13.emf"/><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oleObject" Target="../embeddings/oleObject2.bin"/><Relationship Id="rId5" Type="http://schemas.openxmlformats.org/officeDocument/2006/relationships/slideLayout" Target="../slideLayouts/slideLayout54.xml"/><Relationship Id="rId10" Type="http://schemas.openxmlformats.org/officeDocument/2006/relationships/tags" Target="../tags/tag17.xml"/><Relationship Id="rId4" Type="http://schemas.openxmlformats.org/officeDocument/2006/relationships/slideLayout" Target="../slideLayouts/slideLayout53.xml"/><Relationship Id="rId9" Type="http://schemas.openxmlformats.org/officeDocument/2006/relationships/tags" Target="../tags/tag1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oleObject" Target="../embeddings/oleObject3.bin"/><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ags" Target="../tags/tag21.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tags" Target="../tags/tag20.xml"/><Relationship Id="rId5" Type="http://schemas.openxmlformats.org/officeDocument/2006/relationships/slideLayout" Target="../slideLayouts/slideLayout60.xml"/><Relationship Id="rId10" Type="http://schemas.openxmlformats.org/officeDocument/2006/relationships/tags" Target="../tags/tag19.xml"/><Relationship Id="rId4" Type="http://schemas.openxmlformats.org/officeDocument/2006/relationships/slideLayout" Target="../slideLayouts/slideLayout59.xml"/><Relationship Id="rId9" Type="http://schemas.openxmlformats.org/officeDocument/2006/relationships/theme" Target="../theme/theme4.xml"/><Relationship Id="rId14" Type="http://schemas.openxmlformats.org/officeDocument/2006/relationships/image" Target="../media/image13.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8951" y="451575"/>
            <a:ext cx="8918244" cy="723600"/>
          </a:xfrm>
          <a:prstGeom prst="rect">
            <a:avLst/>
          </a:prstGeom>
        </p:spPr>
        <p:txBody>
          <a:bodyPr vert="horz" lIns="0" tIns="0" rIns="0" bIns="0" rtlCol="0" anchor="t" anchorCtr="0">
            <a:noAutofit/>
          </a:bodyPr>
          <a:lstStyle/>
          <a:p>
            <a:r>
              <a:rPr lang="en-US" dirty="0"/>
              <a:t>Click to edit Master title style</a:t>
            </a:r>
          </a:p>
        </p:txBody>
      </p:sp>
      <p:sp>
        <p:nvSpPr>
          <p:cNvPr id="3" name="Text Placeholder 2"/>
          <p:cNvSpPr>
            <a:spLocks noGrp="1"/>
          </p:cNvSpPr>
          <p:nvPr>
            <p:ph type="body" idx="1"/>
          </p:nvPr>
        </p:nvSpPr>
        <p:spPr>
          <a:xfrm>
            <a:off x="488952" y="1422400"/>
            <a:ext cx="8918242" cy="4604400"/>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hape 8">
            <a:extLst>
              <a:ext uri="{FF2B5EF4-FFF2-40B4-BE49-F238E27FC236}">
                <a16:creationId xmlns:a16="http://schemas.microsoft.com/office/drawing/2014/main" id="{E7D6E0F2-0A37-4212-916F-A6C7F75DCD76}"/>
              </a:ext>
            </a:extLst>
          </p:cNvPr>
          <p:cNvSpPr txBox="1">
            <a:spLocks/>
          </p:cNvSpPr>
          <p:nvPr userDrawn="1"/>
        </p:nvSpPr>
        <p:spPr>
          <a:xfrm>
            <a:off x="9174564" y="6385080"/>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accent2"/>
                </a:solidFill>
                <a:latin typeface="+mn-lt"/>
                <a:ea typeface="Arial"/>
                <a:cs typeface="Arial" panose="020B0604020202020204" pitchFamily="34" charset="0"/>
              </a:rPr>
              <a:pPr algn="r"/>
              <a:t>‹#›</a:t>
            </a:fld>
            <a:endParaRPr lang="en-GB" sz="1000" dirty="0">
              <a:solidFill>
                <a:schemeClr val="accent2"/>
              </a:solidFill>
              <a:latin typeface="+mn-lt"/>
              <a:ea typeface="Arial"/>
              <a:cs typeface="Arial" panose="020B0604020202020204" pitchFamily="34" charset="0"/>
            </a:endParaRPr>
          </a:p>
        </p:txBody>
      </p:sp>
      <p:sp>
        <p:nvSpPr>
          <p:cNvPr id="14" name="TextBox 13">
            <a:extLst>
              <a:ext uri="{FF2B5EF4-FFF2-40B4-BE49-F238E27FC236}">
                <a16:creationId xmlns:a16="http://schemas.microsoft.com/office/drawing/2014/main" id="{895FEAE4-E8C4-4A61-BBED-D667D6DB44FE}"/>
              </a:ext>
              <a:ext uri="{C183D7F6-B498-43B3-948B-1728B52AA6E4}">
                <adec:decorative xmlns:adec="http://schemas.microsoft.com/office/drawing/2017/decorative" val="1"/>
              </a:ext>
            </a:extLst>
          </p:cNvPr>
          <p:cNvSpPr txBox="1"/>
          <p:nvPr userDrawn="1">
            <p:custDataLst>
              <p:tags r:id="rId43"/>
            </p:custDataLst>
          </p:nvPr>
        </p:nvSpPr>
        <p:spPr>
          <a:xfrm>
            <a:off x="7731459" y="6413622"/>
            <a:ext cx="1330492" cy="92333"/>
          </a:xfrm>
          <a:prstGeom prst="rect">
            <a:avLst/>
          </a:prstGeom>
          <a:noFill/>
        </p:spPr>
        <p:txBody>
          <a:bodyPr wrap="none" lIns="0" tIns="0" rIns="0" bIns="0" rtlCol="0">
            <a:noAutofit/>
          </a:bodyPr>
          <a:lstStyle/>
          <a:p>
            <a:pPr marL="0" marR="0" lvl="0" indent="0" algn="r" defTabSz="914395"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lumMod val="65000"/>
                  </a:schemeClr>
                </a:solidFill>
                <a:latin typeface="+mn-lt"/>
                <a:ea typeface="+mn-ea"/>
                <a:cs typeface="+mn-cs"/>
              </a:rPr>
              <a:t>Document Classification: KPMG Public</a:t>
            </a:r>
          </a:p>
        </p:txBody>
      </p:sp>
      <p:cxnSp>
        <p:nvCxnSpPr>
          <p:cNvPr id="16" name="Straight Connector 15">
            <a:extLst>
              <a:ext uri="{FF2B5EF4-FFF2-40B4-BE49-F238E27FC236}">
                <a16:creationId xmlns:a16="http://schemas.microsoft.com/office/drawing/2014/main" id="{2B4AC6CA-1CB5-4B3C-936C-11C979141293}"/>
              </a:ext>
            </a:extLst>
          </p:cNvPr>
          <p:cNvCxnSpPr/>
          <p:nvPr userDrawn="1"/>
        </p:nvCxnSpPr>
        <p:spPr>
          <a:xfrm>
            <a:off x="9156505" y="6385080"/>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DCC065B1-CFE5-4C50-9752-667B9FE90EEA}"/>
              </a:ext>
            </a:extLst>
          </p:cNvPr>
          <p:cNvPicPr>
            <a:picLocks noChangeAspect="1"/>
          </p:cNvPicPr>
          <p:nvPr userDrawn="1"/>
        </p:nvPicPr>
        <p:blipFill>
          <a:blip r:embed="rId45">
            <a:extLst>
              <a:ext uri="{96DAC541-7B7A-43D3-8B79-37D633B846F1}">
                <asvg:svgBlip xmlns:asvg="http://schemas.microsoft.com/office/drawing/2016/SVG/main" r:embed="rId46"/>
              </a:ext>
            </a:extLst>
          </a:blip>
          <a:stretch>
            <a:fillRect/>
          </a:stretch>
        </p:blipFill>
        <p:spPr>
          <a:xfrm>
            <a:off x="488950" y="6373386"/>
            <a:ext cx="428968" cy="172800"/>
          </a:xfrm>
          <a:prstGeom prst="rect">
            <a:avLst/>
          </a:prstGeom>
        </p:spPr>
      </p:pic>
      <p:sp>
        <p:nvSpPr>
          <p:cNvPr id="15" name="TextBox 14">
            <a:extLst>
              <a:ext uri="{FF2B5EF4-FFF2-40B4-BE49-F238E27FC236}">
                <a16:creationId xmlns:a16="http://schemas.microsoft.com/office/drawing/2014/main" id="{BCFA3F29-8002-4550-8BE8-A1B4DF4BDC66}"/>
              </a:ext>
              <a:ext uri="{C183D7F6-B498-43B3-948B-1728B52AA6E4}">
                <adec:decorative xmlns:adec="http://schemas.microsoft.com/office/drawing/2017/decorative" val="1"/>
              </a:ext>
            </a:extLst>
          </p:cNvPr>
          <p:cNvSpPr txBox="1"/>
          <p:nvPr userDrawn="1">
            <p:custDataLst>
              <p:tags r:id="rId44"/>
            </p:custDataLst>
          </p:nvPr>
        </p:nvSpPr>
        <p:spPr>
          <a:xfrm>
            <a:off x="1278148" y="6367454"/>
            <a:ext cx="4565914" cy="276999"/>
          </a:xfrm>
          <a:prstGeom prst="rect">
            <a:avLst/>
          </a:prstGeom>
          <a:noFill/>
        </p:spPr>
        <p:txBody>
          <a:bodyPr wrap="square" lIns="0" tIns="0" rIns="0" bIns="0" rtlCol="0">
            <a:spAutoFit/>
          </a:bodyPr>
          <a:lstStyle/>
          <a:p>
            <a:pPr marL="0" marR="0" lvl="0" indent="0" algn="l" defTabSz="914395" rtl="0" eaLnBrk="1" fontAlgn="auto" latinLnBrk="0" hangingPunct="1">
              <a:lnSpc>
                <a:spcPct val="100000"/>
              </a:lnSpc>
              <a:spcBef>
                <a:spcPts val="0"/>
              </a:spcBef>
              <a:spcAft>
                <a:spcPts val="0"/>
              </a:spcAft>
              <a:buClrTx/>
              <a:buSzTx/>
              <a:buFontTx/>
              <a:buNone/>
              <a:tabLst/>
              <a:defRPr/>
            </a:pPr>
            <a:r>
              <a:rPr lang="en-US" sz="600" kern="1200" noProof="0">
                <a:solidFill>
                  <a:schemeClr val="bg1">
                    <a:lumMod val="65000"/>
                  </a:schemeClr>
                </a:solidFill>
                <a:latin typeface="+mn-lt"/>
                <a:ea typeface="+mn-ea"/>
                <a:cs typeface="+mn-cs"/>
              </a:rPr>
              <a:t>© 2021 KPMG Advisory (Hong Kong) Limited, a Hong Kong limited liability company and a member firm of the KPMG network of independent member firms affiliated with KPMG International Cooperative ("KPMG International"), a Swiss entity. All rights reserved. Printed in Hong Kong.</a:t>
            </a:r>
            <a:endParaRPr lang="en-US" sz="600" kern="1200" noProof="0" dirty="0">
              <a:solidFill>
                <a:schemeClr val="bg1">
                  <a:lumMod val="65000"/>
                </a:schemeClr>
              </a:solidFill>
              <a:latin typeface="+mn-lt"/>
              <a:ea typeface="+mn-ea"/>
              <a:cs typeface="+mn-cs"/>
            </a:endParaRPr>
          </a:p>
        </p:txBody>
      </p:sp>
    </p:spTree>
    <p:extLst>
      <p:ext uri="{BB962C8B-B14F-4D97-AF65-F5344CB8AC3E}">
        <p14:creationId xmlns:p14="http://schemas.microsoft.com/office/powerpoint/2010/main" val="4173088675"/>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853" r:id="rId14"/>
    <p:sldLayoutId id="2147483799" r:id="rId15"/>
    <p:sldLayoutId id="2147483800" r:id="rId16"/>
    <p:sldLayoutId id="2147483801" r:id="rId17"/>
    <p:sldLayoutId id="2147483802" r:id="rId18"/>
    <p:sldLayoutId id="2147483803" r:id="rId19"/>
    <p:sldLayoutId id="2147483804" r:id="rId20"/>
    <p:sldLayoutId id="2147483805" r:id="rId21"/>
    <p:sldLayoutId id="2147483806" r:id="rId22"/>
    <p:sldLayoutId id="2147483807" r:id="rId23"/>
    <p:sldLayoutId id="2147483808" r:id="rId24"/>
    <p:sldLayoutId id="2147483809" r:id="rId25"/>
    <p:sldLayoutId id="2147483810" r:id="rId26"/>
    <p:sldLayoutId id="2147483811" r:id="rId27"/>
    <p:sldLayoutId id="2147483812" r:id="rId28"/>
    <p:sldLayoutId id="2147483813" r:id="rId29"/>
    <p:sldLayoutId id="2147483814" r:id="rId30"/>
    <p:sldLayoutId id="2147483815" r:id="rId31"/>
    <p:sldLayoutId id="2147483816" r:id="rId32"/>
    <p:sldLayoutId id="2147483817" r:id="rId33"/>
    <p:sldLayoutId id="2147483818" r:id="rId34"/>
    <p:sldLayoutId id="2147483819" r:id="rId35"/>
    <p:sldLayoutId id="2147483820" r:id="rId36"/>
    <p:sldLayoutId id="2147483821" r:id="rId37"/>
    <p:sldLayoutId id="2147483822" r:id="rId38"/>
    <p:sldLayoutId id="2147483823" r:id="rId39"/>
    <p:sldLayoutId id="2147483826" r:id="rId40"/>
    <p:sldLayoutId id="2147483843" r:id="rId41"/>
  </p:sldLayoutIdLst>
  <p:txStyles>
    <p:titleStyle>
      <a:lvl1pPr algn="l" defTabSz="914395" rtl="0" eaLnBrk="1" latinLnBrk="0" hangingPunct="1">
        <a:lnSpc>
          <a:spcPct val="70000"/>
        </a:lnSpc>
        <a:spcBef>
          <a:spcPct val="0"/>
        </a:spcBef>
        <a:buNone/>
        <a:defRPr sz="3800" kern="1200">
          <a:solidFill>
            <a:schemeClr val="tx2"/>
          </a:solidFill>
          <a:latin typeface="+mj-lt"/>
          <a:ea typeface="+mj-ea"/>
          <a:cs typeface="+mj-cs"/>
        </a:defRPr>
      </a:lvl1pPr>
    </p:titleStyle>
    <p:bodyStyle>
      <a:lvl1pPr marL="0" indent="0" algn="l" defTabSz="914395" rtl="0" eaLnBrk="1" latinLnBrk="0"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395" rtl="0" eaLnBrk="1" latinLnBrk="0" hangingPunct="1">
        <a:lnSpc>
          <a:spcPct val="100000"/>
        </a:lnSpc>
        <a:spcBef>
          <a:spcPts val="0"/>
        </a:spcBef>
        <a:spcAft>
          <a:spcPts val="600"/>
        </a:spcAft>
        <a:buFontTx/>
        <a:buNone/>
        <a:defRPr sz="900" kern="1200">
          <a:solidFill>
            <a:schemeClr val="tx2"/>
          </a:solidFill>
          <a:latin typeface="+mn-lt"/>
          <a:ea typeface="+mn-ea"/>
          <a:cs typeface="+mn-cs"/>
        </a:defRPr>
      </a:lvl2pPr>
      <a:lvl3pPr marL="179999" indent="-179999" algn="l" defTabSz="914395" rtl="0" eaLnBrk="1" latinLnBrk="0"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n-lt"/>
          <a:ea typeface="+mn-ea"/>
          <a:cs typeface="+mn-cs"/>
        </a:defRPr>
      </a:lvl3pPr>
      <a:lvl4pPr marL="359998" indent="-179999" algn="l" defTabSz="914395" rtl="0" eaLnBrk="1" latinLnBrk="0"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n-lt"/>
          <a:ea typeface="+mn-ea"/>
          <a:cs typeface="+mn-cs"/>
        </a:defRPr>
      </a:lvl4pPr>
      <a:lvl5pPr marL="539997" indent="-179999" algn="l" defTabSz="914395" rtl="0" eaLnBrk="1" latinLnBrk="0" hangingPunct="1">
        <a:lnSpc>
          <a:spcPct val="100000"/>
        </a:lnSpc>
        <a:spcBef>
          <a:spcPts val="0"/>
        </a:spcBef>
        <a:spcAft>
          <a:spcPts val="600"/>
        </a:spcAft>
        <a:buClrTx/>
        <a:buFont typeface="Arial" panose="020B0604020202020204" pitchFamily="34" charset="0"/>
        <a:buChar char="•"/>
        <a:defRPr sz="900" kern="1200" baseline="0">
          <a:solidFill>
            <a:schemeClr val="tx2"/>
          </a:solidFill>
          <a:latin typeface="+mn-lt"/>
          <a:ea typeface="+mn-ea"/>
          <a:cs typeface="+mn-cs"/>
        </a:defRPr>
      </a:lvl5pPr>
      <a:lvl6pPr marL="1097994" indent="-230398" algn="l" defTabSz="914395"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592" indent="-284399" algn="l" defTabSz="914395"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190" indent="-228599" algn="l" defTabSz="914395"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177"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95" rtl="0" eaLnBrk="1" latinLnBrk="0" hangingPunct="1">
        <a:defRPr sz="1800" kern="1200">
          <a:solidFill>
            <a:schemeClr val="tx1"/>
          </a:solidFill>
          <a:latin typeface="+mn-lt"/>
          <a:ea typeface="+mn-ea"/>
          <a:cs typeface="+mn-cs"/>
        </a:defRPr>
      </a:lvl1pPr>
      <a:lvl2pPr marL="457197" algn="l" defTabSz="914395" rtl="0" eaLnBrk="1" latinLnBrk="0" hangingPunct="1">
        <a:defRPr sz="1800" kern="1200">
          <a:solidFill>
            <a:schemeClr val="tx1"/>
          </a:solidFill>
          <a:latin typeface="+mn-lt"/>
          <a:ea typeface="+mn-ea"/>
          <a:cs typeface="+mn-cs"/>
        </a:defRPr>
      </a:lvl2pPr>
      <a:lvl3pPr marL="914395" algn="l" defTabSz="914395" rtl="0" eaLnBrk="1" latinLnBrk="0" hangingPunct="1">
        <a:defRPr sz="1800" kern="1200">
          <a:solidFill>
            <a:schemeClr val="tx1"/>
          </a:solidFill>
          <a:latin typeface="+mn-lt"/>
          <a:ea typeface="+mn-ea"/>
          <a:cs typeface="+mn-cs"/>
        </a:defRPr>
      </a:lvl3pPr>
      <a:lvl4pPr marL="1371592" algn="l" defTabSz="914395" rtl="0" eaLnBrk="1" latinLnBrk="0" hangingPunct="1">
        <a:defRPr sz="1800" kern="1200">
          <a:solidFill>
            <a:schemeClr val="tx1"/>
          </a:solidFill>
          <a:latin typeface="+mn-lt"/>
          <a:ea typeface="+mn-ea"/>
          <a:cs typeface="+mn-cs"/>
        </a:defRPr>
      </a:lvl4pPr>
      <a:lvl5pPr marL="1828789" algn="l" defTabSz="914395" rtl="0" eaLnBrk="1" latinLnBrk="0" hangingPunct="1">
        <a:defRPr sz="1800" kern="1200">
          <a:solidFill>
            <a:schemeClr val="tx1"/>
          </a:solidFill>
          <a:latin typeface="+mn-lt"/>
          <a:ea typeface="+mn-ea"/>
          <a:cs typeface="+mn-cs"/>
        </a:defRPr>
      </a:lvl5pPr>
      <a:lvl6pPr marL="2285987" algn="l" defTabSz="914395" rtl="0" eaLnBrk="1" latinLnBrk="0" hangingPunct="1">
        <a:defRPr sz="1800" kern="1200">
          <a:solidFill>
            <a:schemeClr val="tx1"/>
          </a:solidFill>
          <a:latin typeface="+mn-lt"/>
          <a:ea typeface="+mn-ea"/>
          <a:cs typeface="+mn-cs"/>
        </a:defRPr>
      </a:lvl6pPr>
      <a:lvl7pPr marL="2743184" algn="l" defTabSz="914395" rtl="0" eaLnBrk="1" latinLnBrk="0" hangingPunct="1">
        <a:defRPr sz="1800" kern="1200">
          <a:solidFill>
            <a:schemeClr val="tx1"/>
          </a:solidFill>
          <a:latin typeface="+mn-lt"/>
          <a:ea typeface="+mn-ea"/>
          <a:cs typeface="+mn-cs"/>
        </a:defRPr>
      </a:lvl7pPr>
      <a:lvl8pPr marL="3200381" algn="l" defTabSz="914395" rtl="0" eaLnBrk="1" latinLnBrk="0" hangingPunct="1">
        <a:defRPr sz="1800" kern="1200">
          <a:solidFill>
            <a:schemeClr val="tx1"/>
          </a:solidFill>
          <a:latin typeface="+mn-lt"/>
          <a:ea typeface="+mn-ea"/>
          <a:cs typeface="+mn-cs"/>
        </a:defRPr>
      </a:lvl8pPr>
      <a:lvl9pPr marL="3657579" algn="l" defTabSz="91439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93" userDrawn="1">
          <p15:clr>
            <a:srgbClr val="F26B43"/>
          </p15:clr>
        </p15:guide>
        <p15:guide id="2" pos="308" userDrawn="1">
          <p15:clr>
            <a:srgbClr val="F26B43"/>
          </p15:clr>
        </p15:guide>
        <p15:guide id="3" pos="5932" userDrawn="1">
          <p15:clr>
            <a:srgbClr val="F26B43"/>
          </p15:clr>
        </p15:guide>
        <p15:guide id="4" orient="horz" pos="742" userDrawn="1">
          <p15:clr>
            <a:srgbClr val="F26B43"/>
          </p15:clr>
        </p15:guide>
        <p15:guide id="6" orient="horz" pos="279" userDrawn="1">
          <p15:clr>
            <a:srgbClr val="F26B43"/>
          </p15:clr>
        </p15:guide>
        <p15:guide id="7" orient="horz" pos="896" userDrawn="1">
          <p15:clr>
            <a:srgbClr val="F26B43"/>
          </p15:clr>
        </p15:guide>
        <p15:guide id="8" pos="3062" userDrawn="1">
          <p15:clr>
            <a:srgbClr val="F26B43"/>
          </p15:clr>
        </p15:guide>
        <p15:guide id="9" pos="317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EAFBFD6-CAD1-4A12-97DF-815870416A95}"/>
              </a:ext>
            </a:extLst>
          </p:cNvPr>
          <p:cNvGraphicFramePr>
            <a:graphicFrameLocks noChangeAspect="1"/>
          </p:cNvGraphicFramePr>
          <p:nvPr userDrawn="1">
            <p:custDataLst>
              <p:tags r:id="rId10"/>
            </p:custDataLst>
            <p:extLst>
              <p:ext uri="{D42A27DB-BD31-4B8C-83A1-F6EECF244321}">
                <p14:modId xmlns:p14="http://schemas.microsoft.com/office/powerpoint/2010/main" val="26995727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3" imgW="473" imgH="473" progId="TCLayout.ActiveDocument.1">
                  <p:embed/>
                </p:oleObj>
              </mc:Choice>
              <mc:Fallback>
                <p:oleObj name="think-cell Slide" r:id="rId13" imgW="473" imgH="473" progId="TCLayout.ActiveDocument.1">
                  <p:embed/>
                  <p:pic>
                    <p:nvPicPr>
                      <p:cNvPr id="6" name="Object 5" hidden="1">
                        <a:extLst>
                          <a:ext uri="{FF2B5EF4-FFF2-40B4-BE49-F238E27FC236}">
                            <a16:creationId xmlns:a16="http://schemas.microsoft.com/office/drawing/2014/main" id="{BEAFBFD6-CAD1-4A12-97DF-815870416A95}"/>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495300" y="431800"/>
            <a:ext cx="8915400" cy="53340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495300" y="1330326"/>
            <a:ext cx="8915400" cy="4689475"/>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Shape 8"/>
          <p:cNvSpPr txBox="1">
            <a:spLocks/>
          </p:cNvSpPr>
          <p:nvPr userDrawn="1"/>
        </p:nvSpPr>
        <p:spPr>
          <a:xfrm>
            <a:off x="9213680" y="6266997"/>
            <a:ext cx="197020"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1" smtClean="0">
                <a:solidFill>
                  <a:schemeClr val="accent2"/>
                </a:solidFill>
                <a:latin typeface="+mn-lt"/>
                <a:ea typeface="Arial"/>
                <a:cs typeface="Arial" panose="020B0604020202020204" pitchFamily="34" charset="0"/>
              </a:rPr>
              <a:pPr algn="r"/>
              <a:t>‹#›</a:t>
            </a:fld>
            <a:endParaRPr lang="en-GB" sz="1001" dirty="0">
              <a:solidFill>
                <a:schemeClr val="accent2"/>
              </a:solidFill>
              <a:latin typeface="+mn-lt"/>
              <a:ea typeface="Arial"/>
              <a:cs typeface="Arial" panose="020B0604020202020204" pitchFamily="34" charset="0"/>
            </a:endParaRPr>
          </a:p>
        </p:txBody>
      </p:sp>
      <p:sp>
        <p:nvSpPr>
          <p:cNvPr id="25" name="TextBox 24">
            <a:extLst>
              <a:ext uri="{C183D7F6-B498-43B3-948B-1728B52AA6E4}">
                <adec:decorative xmlns:adec="http://schemas.microsoft.com/office/drawing/2017/decorative" val="1"/>
              </a:ext>
            </a:extLst>
          </p:cNvPr>
          <p:cNvSpPr txBox="1"/>
          <p:nvPr userDrawn="1">
            <p:custDataLst>
              <p:tags r:id="rId11"/>
            </p:custDataLst>
          </p:nvPr>
        </p:nvSpPr>
        <p:spPr>
          <a:xfrm>
            <a:off x="7605894" y="6295542"/>
            <a:ext cx="1516288" cy="92461"/>
          </a:xfrm>
          <a:prstGeom prst="rect">
            <a:avLst/>
          </a:prstGeom>
          <a:noFill/>
        </p:spPr>
        <p:txBody>
          <a:bodyPr wrap="square" lIns="0" tIns="0" rIns="0" bIns="0" rtlCol="0">
            <a:spAutoFit/>
          </a:bodyPr>
          <a:lstStyle/>
          <a:p>
            <a:pPr marL="0" marR="0" lvl="0" indent="0" algn="r" defTabSz="914418" rtl="0" eaLnBrk="1" fontAlgn="auto" latinLnBrk="0" hangingPunct="1">
              <a:lnSpc>
                <a:spcPct val="100000"/>
              </a:lnSpc>
              <a:spcBef>
                <a:spcPts val="0"/>
              </a:spcBef>
              <a:spcAft>
                <a:spcPts val="0"/>
              </a:spcAft>
              <a:buClrTx/>
              <a:buSzTx/>
              <a:buFontTx/>
              <a:buNone/>
              <a:tabLst/>
              <a:defRPr/>
            </a:pPr>
            <a:r>
              <a:rPr lang="en-GB" sz="601" b="0" kern="1200" noProof="0" dirty="0">
                <a:solidFill>
                  <a:schemeClr val="bg1">
                    <a:lumMod val="65000"/>
                  </a:schemeClr>
                </a:solidFill>
                <a:latin typeface="+mn-lt"/>
                <a:ea typeface="+mn-ea"/>
                <a:cs typeface="+mn-cs"/>
              </a:rPr>
              <a:t>Document Classification: KPMG Public</a:t>
            </a:r>
          </a:p>
        </p:txBody>
      </p:sp>
      <p:cxnSp>
        <p:nvCxnSpPr>
          <p:cNvPr id="17" name="Straight Connector 16">
            <a:extLst>
              <a:ext uri="{FF2B5EF4-FFF2-40B4-BE49-F238E27FC236}">
                <a16:creationId xmlns:a16="http://schemas.microsoft.com/office/drawing/2014/main" id="{F024B3B3-3138-44BB-8DDD-6BDCEF24DEDC}"/>
              </a:ext>
            </a:extLst>
          </p:cNvPr>
          <p:cNvCxnSpPr/>
          <p:nvPr userDrawn="1"/>
        </p:nvCxnSpPr>
        <p:spPr>
          <a:xfrm>
            <a:off x="9199007"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Freeform 19">
            <a:extLst>
              <a:ext uri="{FF2B5EF4-FFF2-40B4-BE49-F238E27FC236}">
                <a16:creationId xmlns:a16="http://schemas.microsoft.com/office/drawing/2014/main" id="{402BCA3A-AAC8-442B-A5CE-525D499B9022}"/>
              </a:ext>
            </a:extLst>
          </p:cNvPr>
          <p:cNvSpPr>
            <a:spLocks noChangeAspect="1" noEditPoints="1"/>
          </p:cNvSpPr>
          <p:nvPr userDrawn="1"/>
        </p:nvSpPr>
        <p:spPr bwMode="auto">
          <a:xfrm>
            <a:off x="495300" y="6267004"/>
            <a:ext cx="483282"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1" rIns="91440" bIns="45721" numCol="1" anchor="t" anchorCtr="0" compatLnSpc="1">
            <a:prstTxWarp prst="textNoShape">
              <a:avLst/>
            </a:prstTxWarp>
          </a:bodyPr>
          <a:lstStyle/>
          <a:p>
            <a:endParaRPr lang="en-GB" sz="1802" dirty="0"/>
          </a:p>
        </p:txBody>
      </p:sp>
      <p:sp>
        <p:nvSpPr>
          <p:cNvPr id="8" name="TextBox 7">
            <a:extLst>
              <a:ext uri="{C183D7F6-B498-43B3-948B-1728B52AA6E4}">
                <adec:decorative xmlns:adec="http://schemas.microsoft.com/office/drawing/2017/decorative" val="1"/>
              </a:ext>
            </a:extLst>
          </p:cNvPr>
          <p:cNvSpPr txBox="1"/>
          <p:nvPr userDrawn="1">
            <p:custDataLst>
              <p:tags r:id="rId12"/>
            </p:custDataLst>
          </p:nvPr>
        </p:nvSpPr>
        <p:spPr>
          <a:xfrm>
            <a:off x="1212316" y="6266998"/>
            <a:ext cx="5567179" cy="184922"/>
          </a:xfrm>
          <a:prstGeom prst="rect">
            <a:avLst/>
          </a:prstGeom>
          <a:noFill/>
        </p:spPr>
        <p:txBody>
          <a:bodyPr wrap="square" lIns="0" tIns="0" rIns="0" bIns="0" rtlCol="0">
            <a:spAutoFit/>
          </a:bodyPr>
          <a:lstStyle/>
          <a:p>
            <a:pPr marL="0" marR="0" lvl="0" indent="0" algn="l" defTabSz="914418" rtl="0" eaLnBrk="1" fontAlgn="auto" latinLnBrk="0" hangingPunct="1">
              <a:lnSpc>
                <a:spcPct val="100000"/>
              </a:lnSpc>
              <a:spcBef>
                <a:spcPts val="0"/>
              </a:spcBef>
              <a:spcAft>
                <a:spcPts val="0"/>
              </a:spcAft>
              <a:buClrTx/>
              <a:buSzTx/>
              <a:buFontTx/>
              <a:buNone/>
              <a:tabLst/>
              <a:defRPr/>
            </a:pPr>
            <a:r>
              <a:rPr lang="en-US" sz="601" kern="1200" noProof="0">
                <a:solidFill>
                  <a:schemeClr val="bg1">
                    <a:lumMod val="65000"/>
                  </a:schemeClr>
                </a:solidFill>
                <a:latin typeface="+mn-lt"/>
                <a:ea typeface="+mn-ea"/>
                <a:cs typeface="+mn-cs"/>
              </a:rPr>
              <a:t>© 2022 KPMG Asia Pacific Limited, a limited liability and a member firm of the KPMG network of independent member firms affiliated with KPMG International Cooperative ('KPMG International'), a Swiss entity. All rights reserved. </a:t>
            </a:r>
            <a:endParaRPr lang="en-US" sz="601" kern="1200" noProof="0" dirty="0">
              <a:solidFill>
                <a:schemeClr val="bg1">
                  <a:lumMod val="65000"/>
                </a:schemeClr>
              </a:solidFill>
              <a:latin typeface="+mn-lt"/>
              <a:ea typeface="+mn-ea"/>
              <a:cs typeface="+mn-cs"/>
            </a:endParaRPr>
          </a:p>
        </p:txBody>
      </p:sp>
    </p:spTree>
    <p:extLst>
      <p:ext uri="{BB962C8B-B14F-4D97-AF65-F5344CB8AC3E}">
        <p14:creationId xmlns:p14="http://schemas.microsoft.com/office/powerpoint/2010/main" val="3832367076"/>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Lst>
  <p:txStyles>
    <p:titleStyle>
      <a:lvl1pPr algn="l" defTabSz="914418" rtl="0" eaLnBrk="1" latinLnBrk="0" hangingPunct="1">
        <a:lnSpc>
          <a:spcPct val="70000"/>
        </a:lnSpc>
        <a:spcBef>
          <a:spcPct val="0"/>
        </a:spcBef>
        <a:buNone/>
        <a:defRPr sz="4400" kern="1200">
          <a:solidFill>
            <a:schemeClr val="accent2"/>
          </a:solidFill>
          <a:latin typeface="+mj-lt"/>
          <a:ea typeface="+mj-ea"/>
          <a:cs typeface="+mj-cs"/>
        </a:defRPr>
      </a:lvl1pPr>
    </p:titleStyle>
    <p:bodyStyle>
      <a:lvl1pPr marL="0" indent="0" algn="l" defTabSz="914418" rtl="0" eaLnBrk="1" latinLnBrk="0" hangingPunct="1">
        <a:lnSpc>
          <a:spcPct val="100000"/>
        </a:lnSpc>
        <a:spcBef>
          <a:spcPts val="0"/>
        </a:spcBef>
        <a:spcAft>
          <a:spcPts val="601"/>
        </a:spcAft>
        <a:buFontTx/>
        <a:buNone/>
        <a:defRPr sz="1600" b="1" kern="1200">
          <a:solidFill>
            <a:schemeClr val="accent2"/>
          </a:solidFill>
          <a:latin typeface="+mn-lt"/>
          <a:ea typeface="+mn-ea"/>
          <a:cs typeface="+mn-cs"/>
        </a:defRPr>
      </a:lvl1pPr>
      <a:lvl2pPr marL="0" indent="0" algn="l" defTabSz="914418" rtl="0" eaLnBrk="1" latinLnBrk="0" hangingPunct="1">
        <a:lnSpc>
          <a:spcPct val="100000"/>
        </a:lnSpc>
        <a:spcBef>
          <a:spcPts val="0"/>
        </a:spcBef>
        <a:spcAft>
          <a:spcPts val="601"/>
        </a:spcAft>
        <a:buFontTx/>
        <a:buNone/>
        <a:defRPr sz="1600" kern="1200">
          <a:solidFill>
            <a:schemeClr val="accent2"/>
          </a:solidFill>
          <a:latin typeface="+mn-lt"/>
          <a:ea typeface="+mn-ea"/>
          <a:cs typeface="+mn-cs"/>
        </a:defRPr>
      </a:lvl2pPr>
      <a:lvl3pPr marL="180978" indent="-180978" algn="l" defTabSz="914418" rtl="0" eaLnBrk="1" latinLnBrk="0" hangingPunct="1">
        <a:lnSpc>
          <a:spcPct val="100000"/>
        </a:lnSpc>
        <a:spcBef>
          <a:spcPts val="0"/>
        </a:spcBef>
        <a:spcAft>
          <a:spcPts val="601"/>
        </a:spcAft>
        <a:buClrTx/>
        <a:buFont typeface="Arial" panose="020B0604020202020204" pitchFamily="34" charset="0"/>
        <a:buChar char="•"/>
        <a:defRPr sz="1600" kern="1200">
          <a:solidFill>
            <a:schemeClr val="accent2"/>
          </a:solidFill>
          <a:latin typeface="+mn-lt"/>
          <a:ea typeface="+mn-ea"/>
          <a:cs typeface="+mn-cs"/>
        </a:defRPr>
      </a:lvl3pPr>
      <a:lvl4pPr marL="361957" indent="-180978" algn="l" defTabSz="914418" rtl="0" eaLnBrk="1" latinLnBrk="0" hangingPunct="1">
        <a:lnSpc>
          <a:spcPct val="100000"/>
        </a:lnSpc>
        <a:spcBef>
          <a:spcPts val="0"/>
        </a:spcBef>
        <a:spcAft>
          <a:spcPts val="601"/>
        </a:spcAft>
        <a:buClrTx/>
        <a:buFont typeface="Arial" panose="020B0604020202020204" pitchFamily="34" charset="0"/>
        <a:buChar char="-"/>
        <a:defRPr sz="1600" kern="1200">
          <a:solidFill>
            <a:schemeClr val="accent2"/>
          </a:solidFill>
          <a:latin typeface="+mn-lt"/>
          <a:ea typeface="+mn-ea"/>
          <a:cs typeface="+mn-cs"/>
        </a:defRPr>
      </a:lvl4pPr>
      <a:lvl5pPr marL="542936" indent="-180978" algn="l" defTabSz="914418" rtl="0" eaLnBrk="1" latinLnBrk="0" hangingPunct="1">
        <a:lnSpc>
          <a:spcPct val="100000"/>
        </a:lnSpc>
        <a:spcBef>
          <a:spcPts val="0"/>
        </a:spcBef>
        <a:spcAft>
          <a:spcPts val="601"/>
        </a:spcAft>
        <a:buClrTx/>
        <a:buFont typeface="Arial" panose="020B0604020202020204" pitchFamily="34" charset="0"/>
        <a:buChar char="•"/>
        <a:defRPr sz="1600" kern="1200" baseline="0">
          <a:solidFill>
            <a:schemeClr val="accent2"/>
          </a:solidFill>
          <a:latin typeface="+mn-lt"/>
          <a:ea typeface="+mn-ea"/>
          <a:cs typeface="+mn-cs"/>
        </a:defRPr>
      </a:lvl5pPr>
      <a:lvl6pPr marL="719152" indent="-180978" algn="l" defTabSz="914418" rtl="0" eaLnBrk="1" latinLnBrk="0" hangingPunct="1">
        <a:lnSpc>
          <a:spcPct val="100000"/>
        </a:lnSpc>
        <a:spcBef>
          <a:spcPts val="0"/>
        </a:spcBef>
        <a:spcAft>
          <a:spcPts val="601"/>
        </a:spcAft>
        <a:buClr>
          <a:schemeClr val="tx2"/>
        </a:buClr>
        <a:buFont typeface="Arial" panose="020B0604020202020204" pitchFamily="34" charset="0"/>
        <a:buChar char="-"/>
        <a:defRPr sz="1500" kern="1200">
          <a:solidFill>
            <a:schemeClr val="tx2"/>
          </a:solidFill>
          <a:latin typeface="+mn-lt"/>
          <a:ea typeface="+mn-ea"/>
          <a:cs typeface="+mn-cs"/>
        </a:defRPr>
      </a:lvl6pPr>
      <a:lvl7pPr marL="896955" indent="-177804" algn="l" defTabSz="914418" rtl="0" eaLnBrk="1" latinLnBrk="0" hangingPunct="1">
        <a:lnSpc>
          <a:spcPct val="100000"/>
        </a:lnSpc>
        <a:spcBef>
          <a:spcPts val="0"/>
        </a:spcBef>
        <a:spcAft>
          <a:spcPts val="601"/>
        </a:spcAft>
        <a:buClr>
          <a:schemeClr val="tx2"/>
        </a:buClr>
        <a:buFont typeface="Arial" panose="020B0604020202020204" pitchFamily="34" charset="0"/>
        <a:buChar char="•"/>
        <a:defRPr sz="1500" kern="1200">
          <a:solidFill>
            <a:schemeClr val="tx2"/>
          </a:solidFill>
          <a:latin typeface="+mn-lt"/>
          <a:ea typeface="+mn-ea"/>
          <a:cs typeface="+mn-cs"/>
        </a:defRPr>
      </a:lvl7pPr>
      <a:lvl8pPr marL="1074759" indent="-177804" algn="l" defTabSz="914418" rtl="0" eaLnBrk="1" latinLnBrk="0" hangingPunct="1">
        <a:lnSpc>
          <a:spcPct val="100000"/>
        </a:lnSpc>
        <a:spcBef>
          <a:spcPts val="0"/>
        </a:spcBef>
        <a:spcAft>
          <a:spcPts val="601"/>
        </a:spcAft>
        <a:buClr>
          <a:schemeClr val="tx2"/>
        </a:buClr>
        <a:buFont typeface="Arial" panose="020B0604020202020204" pitchFamily="34" charset="0"/>
        <a:buChar char="-"/>
        <a:defRPr sz="1500" kern="1200">
          <a:solidFill>
            <a:schemeClr val="tx2"/>
          </a:solidFill>
          <a:latin typeface="+mn-lt"/>
          <a:ea typeface="+mn-ea"/>
          <a:cs typeface="+mn-cs"/>
        </a:defRPr>
      </a:lvl8pPr>
      <a:lvl9pPr marL="1257323" indent="-182566" algn="l" defTabSz="914418"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p:bodyStyle>
    <p:otherStyle>
      <a:defPPr>
        <a:defRPr lang="en-US"/>
      </a:defPPr>
      <a:lvl1pPr marL="0" algn="l" defTabSz="914418" rtl="0" eaLnBrk="1" latinLnBrk="0" hangingPunct="1">
        <a:defRPr sz="1802" kern="1200">
          <a:solidFill>
            <a:schemeClr val="tx1"/>
          </a:solidFill>
          <a:latin typeface="+mn-lt"/>
          <a:ea typeface="+mn-ea"/>
          <a:cs typeface="+mn-cs"/>
        </a:defRPr>
      </a:lvl1pPr>
      <a:lvl2pPr marL="457208" algn="l" defTabSz="914418" rtl="0" eaLnBrk="1" latinLnBrk="0" hangingPunct="1">
        <a:defRPr sz="1802" kern="1200">
          <a:solidFill>
            <a:schemeClr val="tx1"/>
          </a:solidFill>
          <a:latin typeface="+mn-lt"/>
          <a:ea typeface="+mn-ea"/>
          <a:cs typeface="+mn-cs"/>
        </a:defRPr>
      </a:lvl2pPr>
      <a:lvl3pPr marL="914418" algn="l" defTabSz="914418" rtl="0" eaLnBrk="1" latinLnBrk="0" hangingPunct="1">
        <a:defRPr sz="1802" kern="1200">
          <a:solidFill>
            <a:schemeClr val="tx1"/>
          </a:solidFill>
          <a:latin typeface="+mn-lt"/>
          <a:ea typeface="+mn-ea"/>
          <a:cs typeface="+mn-cs"/>
        </a:defRPr>
      </a:lvl3pPr>
      <a:lvl4pPr marL="1371626" algn="l" defTabSz="914418" rtl="0" eaLnBrk="1" latinLnBrk="0" hangingPunct="1">
        <a:defRPr sz="1802" kern="1200">
          <a:solidFill>
            <a:schemeClr val="tx1"/>
          </a:solidFill>
          <a:latin typeface="+mn-lt"/>
          <a:ea typeface="+mn-ea"/>
          <a:cs typeface="+mn-cs"/>
        </a:defRPr>
      </a:lvl4pPr>
      <a:lvl5pPr marL="1828836" algn="l" defTabSz="914418" rtl="0" eaLnBrk="1" latinLnBrk="0" hangingPunct="1">
        <a:defRPr sz="1802" kern="1200">
          <a:solidFill>
            <a:schemeClr val="tx1"/>
          </a:solidFill>
          <a:latin typeface="+mn-lt"/>
          <a:ea typeface="+mn-ea"/>
          <a:cs typeface="+mn-cs"/>
        </a:defRPr>
      </a:lvl5pPr>
      <a:lvl6pPr marL="2286044" algn="l" defTabSz="914418" rtl="0" eaLnBrk="1" latinLnBrk="0" hangingPunct="1">
        <a:defRPr sz="1802" kern="1200">
          <a:solidFill>
            <a:schemeClr val="tx1"/>
          </a:solidFill>
          <a:latin typeface="+mn-lt"/>
          <a:ea typeface="+mn-ea"/>
          <a:cs typeface="+mn-cs"/>
        </a:defRPr>
      </a:lvl6pPr>
      <a:lvl7pPr marL="2743254" algn="l" defTabSz="914418" rtl="0" eaLnBrk="1" latinLnBrk="0" hangingPunct="1">
        <a:defRPr sz="1802" kern="1200">
          <a:solidFill>
            <a:schemeClr val="tx1"/>
          </a:solidFill>
          <a:latin typeface="+mn-lt"/>
          <a:ea typeface="+mn-ea"/>
          <a:cs typeface="+mn-cs"/>
        </a:defRPr>
      </a:lvl7pPr>
      <a:lvl8pPr marL="3200461" algn="l" defTabSz="914418" rtl="0" eaLnBrk="1" latinLnBrk="0" hangingPunct="1">
        <a:defRPr sz="1802" kern="1200">
          <a:solidFill>
            <a:schemeClr val="tx1"/>
          </a:solidFill>
          <a:latin typeface="+mn-lt"/>
          <a:ea typeface="+mn-ea"/>
          <a:cs typeface="+mn-cs"/>
        </a:defRPr>
      </a:lvl8pPr>
      <a:lvl9pPr marL="3657670" algn="l" defTabSz="914418" rtl="0" eaLnBrk="1" latinLnBrk="0" hangingPunct="1">
        <a:defRPr sz="1802"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92" userDrawn="1">
          <p15:clr>
            <a:srgbClr val="F26B43"/>
          </p15:clr>
        </p15:guide>
        <p15:guide id="2" pos="310" userDrawn="1">
          <p15:clr>
            <a:srgbClr val="F26B43"/>
          </p15:clr>
        </p15:guide>
        <p15:guide id="3" pos="5928" userDrawn="1">
          <p15:clr>
            <a:srgbClr val="F26B43"/>
          </p15:clr>
        </p15:guide>
        <p15:guide id="4" orient="horz" pos="838" userDrawn="1">
          <p15:clr>
            <a:srgbClr val="F26B43"/>
          </p15:clr>
        </p15:guide>
        <p15:guide id="5" orient="horz" pos="612" userDrawn="1">
          <p15:clr>
            <a:srgbClr val="F26B43"/>
          </p15:clr>
        </p15:guide>
        <p15:guide id="6" orient="horz" pos="27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EAFBFD6-CAD1-4A12-97DF-815870416A95}"/>
              </a:ext>
            </a:extLst>
          </p:cNvPr>
          <p:cNvGraphicFramePr>
            <a:graphicFrameLocks noChangeAspect="1"/>
          </p:cNvGraphicFramePr>
          <p:nvPr userDrawn="1">
            <p:custDataLst>
              <p:tags r:id="rId8"/>
            </p:custDataLst>
            <p:extLst>
              <p:ext uri="{D42A27DB-BD31-4B8C-83A1-F6EECF244321}">
                <p14:modId xmlns:p14="http://schemas.microsoft.com/office/powerpoint/2010/main" val="26995727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473" imgH="473" progId="TCLayout.ActiveDocument.1">
                  <p:embed/>
                </p:oleObj>
              </mc:Choice>
              <mc:Fallback>
                <p:oleObj name="think-cell Slide" r:id="rId11" imgW="473" imgH="473" progId="TCLayout.ActiveDocument.1">
                  <p:embed/>
                  <p:pic>
                    <p:nvPicPr>
                      <p:cNvPr id="6" name="Object 5" hidden="1">
                        <a:extLst>
                          <a:ext uri="{FF2B5EF4-FFF2-40B4-BE49-F238E27FC236}">
                            <a16:creationId xmlns:a16="http://schemas.microsoft.com/office/drawing/2014/main" id="{BEAFBFD6-CAD1-4A12-97DF-815870416A95}"/>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495300" y="431800"/>
            <a:ext cx="8915400" cy="53340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495300" y="1330326"/>
            <a:ext cx="8915400" cy="4689475"/>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Shape 8"/>
          <p:cNvSpPr txBox="1">
            <a:spLocks/>
          </p:cNvSpPr>
          <p:nvPr userDrawn="1"/>
        </p:nvSpPr>
        <p:spPr>
          <a:xfrm>
            <a:off x="9213680" y="6266997"/>
            <a:ext cx="197020"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1" smtClean="0">
                <a:solidFill>
                  <a:schemeClr val="accent2"/>
                </a:solidFill>
                <a:latin typeface="+mn-lt"/>
                <a:ea typeface="Arial"/>
                <a:cs typeface="Arial" panose="020B0604020202020204" pitchFamily="34" charset="0"/>
              </a:rPr>
              <a:pPr algn="r"/>
              <a:t>‹#›</a:t>
            </a:fld>
            <a:endParaRPr lang="en-GB" sz="1001" dirty="0">
              <a:solidFill>
                <a:schemeClr val="accent2"/>
              </a:solidFill>
              <a:latin typeface="+mn-lt"/>
              <a:ea typeface="Arial"/>
              <a:cs typeface="Arial" panose="020B0604020202020204" pitchFamily="34" charset="0"/>
            </a:endParaRPr>
          </a:p>
        </p:txBody>
      </p:sp>
      <p:sp>
        <p:nvSpPr>
          <p:cNvPr id="25" name="TextBox 24">
            <a:extLst>
              <a:ext uri="{C183D7F6-B498-43B3-948B-1728B52AA6E4}">
                <adec:decorative xmlns:adec="http://schemas.microsoft.com/office/drawing/2017/decorative" val="1"/>
              </a:ext>
            </a:extLst>
          </p:cNvPr>
          <p:cNvSpPr txBox="1"/>
          <p:nvPr userDrawn="1">
            <p:custDataLst>
              <p:tags r:id="rId9"/>
            </p:custDataLst>
          </p:nvPr>
        </p:nvSpPr>
        <p:spPr>
          <a:xfrm>
            <a:off x="7605894" y="6295542"/>
            <a:ext cx="1516288" cy="92461"/>
          </a:xfrm>
          <a:prstGeom prst="rect">
            <a:avLst/>
          </a:prstGeom>
          <a:noFill/>
        </p:spPr>
        <p:txBody>
          <a:bodyPr wrap="square" lIns="0" tIns="0" rIns="0" bIns="0" rtlCol="0">
            <a:spAutoFit/>
          </a:bodyPr>
          <a:lstStyle/>
          <a:p>
            <a:pPr marL="0" marR="0" lvl="0" indent="0" algn="r" defTabSz="914418" rtl="0" eaLnBrk="1" fontAlgn="auto" latinLnBrk="0" hangingPunct="1">
              <a:lnSpc>
                <a:spcPct val="100000"/>
              </a:lnSpc>
              <a:spcBef>
                <a:spcPts val="0"/>
              </a:spcBef>
              <a:spcAft>
                <a:spcPts val="0"/>
              </a:spcAft>
              <a:buClrTx/>
              <a:buSzTx/>
              <a:buFontTx/>
              <a:buNone/>
              <a:tabLst/>
              <a:defRPr/>
            </a:pPr>
            <a:r>
              <a:rPr lang="en-GB" sz="601" b="0" kern="1200" noProof="0" dirty="0">
                <a:solidFill>
                  <a:schemeClr val="bg1">
                    <a:lumMod val="65000"/>
                  </a:schemeClr>
                </a:solidFill>
                <a:latin typeface="+mn-lt"/>
                <a:ea typeface="+mn-ea"/>
                <a:cs typeface="+mn-cs"/>
              </a:rPr>
              <a:t>Document Classification: KPMG Public</a:t>
            </a:r>
          </a:p>
        </p:txBody>
      </p:sp>
      <p:cxnSp>
        <p:nvCxnSpPr>
          <p:cNvPr id="17" name="Straight Connector 16">
            <a:extLst>
              <a:ext uri="{FF2B5EF4-FFF2-40B4-BE49-F238E27FC236}">
                <a16:creationId xmlns:a16="http://schemas.microsoft.com/office/drawing/2014/main" id="{F024B3B3-3138-44BB-8DDD-6BDCEF24DEDC}"/>
              </a:ext>
            </a:extLst>
          </p:cNvPr>
          <p:cNvCxnSpPr/>
          <p:nvPr userDrawn="1"/>
        </p:nvCxnSpPr>
        <p:spPr>
          <a:xfrm>
            <a:off x="9199007"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Freeform 19">
            <a:extLst>
              <a:ext uri="{FF2B5EF4-FFF2-40B4-BE49-F238E27FC236}">
                <a16:creationId xmlns:a16="http://schemas.microsoft.com/office/drawing/2014/main" id="{402BCA3A-AAC8-442B-A5CE-525D499B9022}"/>
              </a:ext>
            </a:extLst>
          </p:cNvPr>
          <p:cNvSpPr>
            <a:spLocks noChangeAspect="1" noEditPoints="1"/>
          </p:cNvSpPr>
          <p:nvPr userDrawn="1"/>
        </p:nvSpPr>
        <p:spPr bwMode="auto">
          <a:xfrm>
            <a:off x="495300" y="6267004"/>
            <a:ext cx="483282"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1" rIns="91440" bIns="45721" numCol="1" anchor="t" anchorCtr="0" compatLnSpc="1">
            <a:prstTxWarp prst="textNoShape">
              <a:avLst/>
            </a:prstTxWarp>
          </a:bodyPr>
          <a:lstStyle/>
          <a:p>
            <a:endParaRPr lang="en-GB" sz="1802" dirty="0"/>
          </a:p>
        </p:txBody>
      </p:sp>
      <p:sp>
        <p:nvSpPr>
          <p:cNvPr id="8" name="TextBox 7">
            <a:extLst>
              <a:ext uri="{C183D7F6-B498-43B3-948B-1728B52AA6E4}">
                <adec:decorative xmlns:adec="http://schemas.microsoft.com/office/drawing/2017/decorative" val="1"/>
              </a:ext>
            </a:extLst>
          </p:cNvPr>
          <p:cNvSpPr txBox="1"/>
          <p:nvPr userDrawn="1">
            <p:custDataLst>
              <p:tags r:id="rId10"/>
            </p:custDataLst>
          </p:nvPr>
        </p:nvSpPr>
        <p:spPr>
          <a:xfrm>
            <a:off x="1212316" y="6266998"/>
            <a:ext cx="5567179" cy="184922"/>
          </a:xfrm>
          <a:prstGeom prst="rect">
            <a:avLst/>
          </a:prstGeom>
          <a:noFill/>
        </p:spPr>
        <p:txBody>
          <a:bodyPr wrap="square" lIns="0" tIns="0" rIns="0" bIns="0" rtlCol="0">
            <a:spAutoFit/>
          </a:bodyPr>
          <a:lstStyle/>
          <a:p>
            <a:pPr marL="0" marR="0" lvl="0" indent="0" algn="l" defTabSz="914418" rtl="0" eaLnBrk="1" fontAlgn="auto" latinLnBrk="0" hangingPunct="1">
              <a:lnSpc>
                <a:spcPct val="100000"/>
              </a:lnSpc>
              <a:spcBef>
                <a:spcPts val="0"/>
              </a:spcBef>
              <a:spcAft>
                <a:spcPts val="0"/>
              </a:spcAft>
              <a:buClrTx/>
              <a:buSzTx/>
              <a:buFontTx/>
              <a:buNone/>
              <a:tabLst/>
              <a:defRPr/>
            </a:pPr>
            <a:r>
              <a:rPr lang="en-US" sz="601" kern="1200" noProof="0">
                <a:solidFill>
                  <a:schemeClr val="bg1">
                    <a:lumMod val="65000"/>
                  </a:schemeClr>
                </a:solidFill>
                <a:latin typeface="+mn-lt"/>
                <a:ea typeface="+mn-ea"/>
                <a:cs typeface="+mn-cs"/>
              </a:rPr>
              <a:t>© 2022 KPMG Asia Pacific Limited, a limited liability and a member firm of the KPMG network of independent member firms affiliated with KPMG International Cooperative ('KPMG International'), a Swiss entity. All rights reserved. </a:t>
            </a:r>
            <a:endParaRPr lang="en-US" sz="601" kern="1200" noProof="0" dirty="0">
              <a:solidFill>
                <a:schemeClr val="bg1">
                  <a:lumMod val="65000"/>
                </a:schemeClr>
              </a:solidFill>
              <a:latin typeface="+mn-lt"/>
              <a:ea typeface="+mn-ea"/>
              <a:cs typeface="+mn-cs"/>
            </a:endParaRPr>
          </a:p>
        </p:txBody>
      </p:sp>
    </p:spTree>
    <p:extLst>
      <p:ext uri="{BB962C8B-B14F-4D97-AF65-F5344CB8AC3E}">
        <p14:creationId xmlns:p14="http://schemas.microsoft.com/office/powerpoint/2010/main" val="4056860725"/>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Lst>
  <p:txStyles>
    <p:titleStyle>
      <a:lvl1pPr algn="l" defTabSz="914418" rtl="0" eaLnBrk="1" latinLnBrk="0" hangingPunct="1">
        <a:lnSpc>
          <a:spcPct val="70000"/>
        </a:lnSpc>
        <a:spcBef>
          <a:spcPct val="0"/>
        </a:spcBef>
        <a:buNone/>
        <a:defRPr sz="4400" kern="1200">
          <a:solidFill>
            <a:schemeClr val="accent2"/>
          </a:solidFill>
          <a:latin typeface="+mj-lt"/>
          <a:ea typeface="+mj-ea"/>
          <a:cs typeface="+mj-cs"/>
        </a:defRPr>
      </a:lvl1pPr>
    </p:titleStyle>
    <p:bodyStyle>
      <a:lvl1pPr marL="0" indent="0" algn="l" defTabSz="914418" rtl="0" eaLnBrk="1" latinLnBrk="0" hangingPunct="1">
        <a:lnSpc>
          <a:spcPct val="100000"/>
        </a:lnSpc>
        <a:spcBef>
          <a:spcPts val="0"/>
        </a:spcBef>
        <a:spcAft>
          <a:spcPts val="601"/>
        </a:spcAft>
        <a:buFontTx/>
        <a:buNone/>
        <a:defRPr sz="1600" b="1" kern="1200">
          <a:solidFill>
            <a:schemeClr val="accent2"/>
          </a:solidFill>
          <a:latin typeface="+mn-lt"/>
          <a:ea typeface="+mn-ea"/>
          <a:cs typeface="+mn-cs"/>
        </a:defRPr>
      </a:lvl1pPr>
      <a:lvl2pPr marL="0" indent="0" algn="l" defTabSz="914418" rtl="0" eaLnBrk="1" latinLnBrk="0" hangingPunct="1">
        <a:lnSpc>
          <a:spcPct val="100000"/>
        </a:lnSpc>
        <a:spcBef>
          <a:spcPts val="0"/>
        </a:spcBef>
        <a:spcAft>
          <a:spcPts val="601"/>
        </a:spcAft>
        <a:buFontTx/>
        <a:buNone/>
        <a:defRPr sz="1600" kern="1200">
          <a:solidFill>
            <a:schemeClr val="accent2"/>
          </a:solidFill>
          <a:latin typeface="+mn-lt"/>
          <a:ea typeface="+mn-ea"/>
          <a:cs typeface="+mn-cs"/>
        </a:defRPr>
      </a:lvl2pPr>
      <a:lvl3pPr marL="180978" indent="-180978" algn="l" defTabSz="914418" rtl="0" eaLnBrk="1" latinLnBrk="0" hangingPunct="1">
        <a:lnSpc>
          <a:spcPct val="100000"/>
        </a:lnSpc>
        <a:spcBef>
          <a:spcPts val="0"/>
        </a:spcBef>
        <a:spcAft>
          <a:spcPts val="601"/>
        </a:spcAft>
        <a:buClrTx/>
        <a:buFont typeface="Arial" panose="020B0604020202020204" pitchFamily="34" charset="0"/>
        <a:buChar char="•"/>
        <a:defRPr sz="1600" kern="1200">
          <a:solidFill>
            <a:schemeClr val="accent2"/>
          </a:solidFill>
          <a:latin typeface="+mn-lt"/>
          <a:ea typeface="+mn-ea"/>
          <a:cs typeface="+mn-cs"/>
        </a:defRPr>
      </a:lvl3pPr>
      <a:lvl4pPr marL="361957" indent="-180978" algn="l" defTabSz="914418" rtl="0" eaLnBrk="1" latinLnBrk="0" hangingPunct="1">
        <a:lnSpc>
          <a:spcPct val="100000"/>
        </a:lnSpc>
        <a:spcBef>
          <a:spcPts val="0"/>
        </a:spcBef>
        <a:spcAft>
          <a:spcPts val="601"/>
        </a:spcAft>
        <a:buClrTx/>
        <a:buFont typeface="Arial" panose="020B0604020202020204" pitchFamily="34" charset="0"/>
        <a:buChar char="-"/>
        <a:defRPr sz="1600" kern="1200">
          <a:solidFill>
            <a:schemeClr val="accent2"/>
          </a:solidFill>
          <a:latin typeface="+mn-lt"/>
          <a:ea typeface="+mn-ea"/>
          <a:cs typeface="+mn-cs"/>
        </a:defRPr>
      </a:lvl4pPr>
      <a:lvl5pPr marL="542936" indent="-180978" algn="l" defTabSz="914418" rtl="0" eaLnBrk="1" latinLnBrk="0" hangingPunct="1">
        <a:lnSpc>
          <a:spcPct val="100000"/>
        </a:lnSpc>
        <a:spcBef>
          <a:spcPts val="0"/>
        </a:spcBef>
        <a:spcAft>
          <a:spcPts val="601"/>
        </a:spcAft>
        <a:buClrTx/>
        <a:buFont typeface="Arial" panose="020B0604020202020204" pitchFamily="34" charset="0"/>
        <a:buChar char="•"/>
        <a:defRPr sz="1600" kern="1200" baseline="0">
          <a:solidFill>
            <a:schemeClr val="accent2"/>
          </a:solidFill>
          <a:latin typeface="+mn-lt"/>
          <a:ea typeface="+mn-ea"/>
          <a:cs typeface="+mn-cs"/>
        </a:defRPr>
      </a:lvl5pPr>
      <a:lvl6pPr marL="719152" indent="-180978" algn="l" defTabSz="914418" rtl="0" eaLnBrk="1" latinLnBrk="0" hangingPunct="1">
        <a:lnSpc>
          <a:spcPct val="100000"/>
        </a:lnSpc>
        <a:spcBef>
          <a:spcPts val="0"/>
        </a:spcBef>
        <a:spcAft>
          <a:spcPts val="601"/>
        </a:spcAft>
        <a:buClr>
          <a:schemeClr val="tx2"/>
        </a:buClr>
        <a:buFont typeface="Arial" panose="020B0604020202020204" pitchFamily="34" charset="0"/>
        <a:buChar char="-"/>
        <a:defRPr sz="1500" kern="1200">
          <a:solidFill>
            <a:schemeClr val="tx2"/>
          </a:solidFill>
          <a:latin typeface="+mn-lt"/>
          <a:ea typeface="+mn-ea"/>
          <a:cs typeface="+mn-cs"/>
        </a:defRPr>
      </a:lvl6pPr>
      <a:lvl7pPr marL="896955" indent="-177804" algn="l" defTabSz="914418" rtl="0" eaLnBrk="1" latinLnBrk="0" hangingPunct="1">
        <a:lnSpc>
          <a:spcPct val="100000"/>
        </a:lnSpc>
        <a:spcBef>
          <a:spcPts val="0"/>
        </a:spcBef>
        <a:spcAft>
          <a:spcPts val="601"/>
        </a:spcAft>
        <a:buClr>
          <a:schemeClr val="tx2"/>
        </a:buClr>
        <a:buFont typeface="Arial" panose="020B0604020202020204" pitchFamily="34" charset="0"/>
        <a:buChar char="•"/>
        <a:defRPr sz="1500" kern="1200">
          <a:solidFill>
            <a:schemeClr val="tx2"/>
          </a:solidFill>
          <a:latin typeface="+mn-lt"/>
          <a:ea typeface="+mn-ea"/>
          <a:cs typeface="+mn-cs"/>
        </a:defRPr>
      </a:lvl7pPr>
      <a:lvl8pPr marL="1074759" indent="-177804" algn="l" defTabSz="914418" rtl="0" eaLnBrk="1" latinLnBrk="0" hangingPunct="1">
        <a:lnSpc>
          <a:spcPct val="100000"/>
        </a:lnSpc>
        <a:spcBef>
          <a:spcPts val="0"/>
        </a:spcBef>
        <a:spcAft>
          <a:spcPts val="601"/>
        </a:spcAft>
        <a:buClr>
          <a:schemeClr val="tx2"/>
        </a:buClr>
        <a:buFont typeface="Arial" panose="020B0604020202020204" pitchFamily="34" charset="0"/>
        <a:buChar char="-"/>
        <a:defRPr sz="1500" kern="1200">
          <a:solidFill>
            <a:schemeClr val="tx2"/>
          </a:solidFill>
          <a:latin typeface="+mn-lt"/>
          <a:ea typeface="+mn-ea"/>
          <a:cs typeface="+mn-cs"/>
        </a:defRPr>
      </a:lvl8pPr>
      <a:lvl9pPr marL="1257323" indent="-182566" algn="l" defTabSz="914418"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p:bodyStyle>
    <p:otherStyle>
      <a:defPPr>
        <a:defRPr lang="en-US"/>
      </a:defPPr>
      <a:lvl1pPr marL="0" algn="l" defTabSz="914418" rtl="0" eaLnBrk="1" latinLnBrk="0" hangingPunct="1">
        <a:defRPr sz="1802" kern="1200">
          <a:solidFill>
            <a:schemeClr val="tx1"/>
          </a:solidFill>
          <a:latin typeface="+mn-lt"/>
          <a:ea typeface="+mn-ea"/>
          <a:cs typeface="+mn-cs"/>
        </a:defRPr>
      </a:lvl1pPr>
      <a:lvl2pPr marL="457208" algn="l" defTabSz="914418" rtl="0" eaLnBrk="1" latinLnBrk="0" hangingPunct="1">
        <a:defRPr sz="1802" kern="1200">
          <a:solidFill>
            <a:schemeClr val="tx1"/>
          </a:solidFill>
          <a:latin typeface="+mn-lt"/>
          <a:ea typeface="+mn-ea"/>
          <a:cs typeface="+mn-cs"/>
        </a:defRPr>
      </a:lvl2pPr>
      <a:lvl3pPr marL="914418" algn="l" defTabSz="914418" rtl="0" eaLnBrk="1" latinLnBrk="0" hangingPunct="1">
        <a:defRPr sz="1802" kern="1200">
          <a:solidFill>
            <a:schemeClr val="tx1"/>
          </a:solidFill>
          <a:latin typeface="+mn-lt"/>
          <a:ea typeface="+mn-ea"/>
          <a:cs typeface="+mn-cs"/>
        </a:defRPr>
      </a:lvl3pPr>
      <a:lvl4pPr marL="1371626" algn="l" defTabSz="914418" rtl="0" eaLnBrk="1" latinLnBrk="0" hangingPunct="1">
        <a:defRPr sz="1802" kern="1200">
          <a:solidFill>
            <a:schemeClr val="tx1"/>
          </a:solidFill>
          <a:latin typeface="+mn-lt"/>
          <a:ea typeface="+mn-ea"/>
          <a:cs typeface="+mn-cs"/>
        </a:defRPr>
      </a:lvl4pPr>
      <a:lvl5pPr marL="1828836" algn="l" defTabSz="914418" rtl="0" eaLnBrk="1" latinLnBrk="0" hangingPunct="1">
        <a:defRPr sz="1802" kern="1200">
          <a:solidFill>
            <a:schemeClr val="tx1"/>
          </a:solidFill>
          <a:latin typeface="+mn-lt"/>
          <a:ea typeface="+mn-ea"/>
          <a:cs typeface="+mn-cs"/>
        </a:defRPr>
      </a:lvl5pPr>
      <a:lvl6pPr marL="2286044" algn="l" defTabSz="914418" rtl="0" eaLnBrk="1" latinLnBrk="0" hangingPunct="1">
        <a:defRPr sz="1802" kern="1200">
          <a:solidFill>
            <a:schemeClr val="tx1"/>
          </a:solidFill>
          <a:latin typeface="+mn-lt"/>
          <a:ea typeface="+mn-ea"/>
          <a:cs typeface="+mn-cs"/>
        </a:defRPr>
      </a:lvl6pPr>
      <a:lvl7pPr marL="2743254" algn="l" defTabSz="914418" rtl="0" eaLnBrk="1" latinLnBrk="0" hangingPunct="1">
        <a:defRPr sz="1802" kern="1200">
          <a:solidFill>
            <a:schemeClr val="tx1"/>
          </a:solidFill>
          <a:latin typeface="+mn-lt"/>
          <a:ea typeface="+mn-ea"/>
          <a:cs typeface="+mn-cs"/>
        </a:defRPr>
      </a:lvl7pPr>
      <a:lvl8pPr marL="3200461" algn="l" defTabSz="914418" rtl="0" eaLnBrk="1" latinLnBrk="0" hangingPunct="1">
        <a:defRPr sz="1802" kern="1200">
          <a:solidFill>
            <a:schemeClr val="tx1"/>
          </a:solidFill>
          <a:latin typeface="+mn-lt"/>
          <a:ea typeface="+mn-ea"/>
          <a:cs typeface="+mn-cs"/>
        </a:defRPr>
      </a:lvl8pPr>
      <a:lvl9pPr marL="3657670" algn="l" defTabSz="914418" rtl="0" eaLnBrk="1" latinLnBrk="0" hangingPunct="1">
        <a:defRPr sz="1802"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92" userDrawn="1">
          <p15:clr>
            <a:srgbClr val="F26B43"/>
          </p15:clr>
        </p15:guide>
        <p15:guide id="2" pos="310" userDrawn="1">
          <p15:clr>
            <a:srgbClr val="F26B43"/>
          </p15:clr>
        </p15:guide>
        <p15:guide id="3" pos="5928" userDrawn="1">
          <p15:clr>
            <a:srgbClr val="F26B43"/>
          </p15:clr>
        </p15:guide>
        <p15:guide id="4" orient="horz" pos="838" userDrawn="1">
          <p15:clr>
            <a:srgbClr val="F26B43"/>
          </p15:clr>
        </p15:guide>
        <p15:guide id="5" orient="horz" pos="612" userDrawn="1">
          <p15:clr>
            <a:srgbClr val="F26B43"/>
          </p15:clr>
        </p15:guide>
        <p15:guide id="6" orient="horz" pos="272"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EAFBFD6-CAD1-4A12-97DF-815870416A95}"/>
              </a:ext>
            </a:extLst>
          </p:cNvPr>
          <p:cNvGraphicFramePr>
            <a:graphicFrameLocks noChangeAspect="1"/>
          </p:cNvGraphicFramePr>
          <p:nvPr userDrawn="1">
            <p:custDataLst>
              <p:tags r:id="rId10"/>
            </p:custDataLst>
            <p:extLst>
              <p:ext uri="{D42A27DB-BD31-4B8C-83A1-F6EECF244321}">
                <p14:modId xmlns:p14="http://schemas.microsoft.com/office/powerpoint/2010/main" val="26995727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3" imgW="473" imgH="473" progId="TCLayout.ActiveDocument.1">
                  <p:embed/>
                </p:oleObj>
              </mc:Choice>
              <mc:Fallback>
                <p:oleObj name="think-cell Slide" r:id="rId13" imgW="473" imgH="473" progId="TCLayout.ActiveDocument.1">
                  <p:embed/>
                  <p:pic>
                    <p:nvPicPr>
                      <p:cNvPr id="6" name="Object 5" hidden="1">
                        <a:extLst>
                          <a:ext uri="{FF2B5EF4-FFF2-40B4-BE49-F238E27FC236}">
                            <a16:creationId xmlns:a16="http://schemas.microsoft.com/office/drawing/2014/main" id="{BEAFBFD6-CAD1-4A12-97DF-815870416A95}"/>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495300" y="431800"/>
            <a:ext cx="8915400" cy="53340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495300" y="1330326"/>
            <a:ext cx="8915400" cy="4689475"/>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Shape 8"/>
          <p:cNvSpPr txBox="1">
            <a:spLocks/>
          </p:cNvSpPr>
          <p:nvPr userDrawn="1"/>
        </p:nvSpPr>
        <p:spPr>
          <a:xfrm>
            <a:off x="9213680" y="6266997"/>
            <a:ext cx="197020"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1" smtClean="0">
                <a:solidFill>
                  <a:schemeClr val="accent2"/>
                </a:solidFill>
                <a:latin typeface="+mn-lt"/>
                <a:ea typeface="Arial"/>
                <a:cs typeface="Arial" panose="020B0604020202020204" pitchFamily="34" charset="0"/>
              </a:rPr>
              <a:pPr algn="r"/>
              <a:t>‹#›</a:t>
            </a:fld>
            <a:endParaRPr lang="en-GB" sz="1001" dirty="0">
              <a:solidFill>
                <a:schemeClr val="accent2"/>
              </a:solidFill>
              <a:latin typeface="+mn-lt"/>
              <a:ea typeface="Arial"/>
              <a:cs typeface="Arial" panose="020B0604020202020204" pitchFamily="34" charset="0"/>
            </a:endParaRPr>
          </a:p>
        </p:txBody>
      </p:sp>
      <p:sp>
        <p:nvSpPr>
          <p:cNvPr id="25" name="TextBox 24">
            <a:extLst>
              <a:ext uri="{C183D7F6-B498-43B3-948B-1728B52AA6E4}">
                <adec:decorative xmlns:adec="http://schemas.microsoft.com/office/drawing/2017/decorative" val="1"/>
              </a:ext>
            </a:extLst>
          </p:cNvPr>
          <p:cNvSpPr txBox="1"/>
          <p:nvPr userDrawn="1">
            <p:custDataLst>
              <p:tags r:id="rId11"/>
            </p:custDataLst>
          </p:nvPr>
        </p:nvSpPr>
        <p:spPr>
          <a:xfrm>
            <a:off x="7605894" y="6295542"/>
            <a:ext cx="1516288" cy="92461"/>
          </a:xfrm>
          <a:prstGeom prst="rect">
            <a:avLst/>
          </a:prstGeom>
          <a:noFill/>
        </p:spPr>
        <p:txBody>
          <a:bodyPr wrap="square" lIns="0" tIns="0" rIns="0" bIns="0" rtlCol="0">
            <a:spAutoFit/>
          </a:bodyPr>
          <a:lstStyle/>
          <a:p>
            <a:pPr marL="0" marR="0" lvl="0" indent="0" algn="r" defTabSz="914418" rtl="0" eaLnBrk="1" fontAlgn="auto" latinLnBrk="0" hangingPunct="1">
              <a:lnSpc>
                <a:spcPct val="100000"/>
              </a:lnSpc>
              <a:spcBef>
                <a:spcPts val="0"/>
              </a:spcBef>
              <a:spcAft>
                <a:spcPts val="0"/>
              </a:spcAft>
              <a:buClrTx/>
              <a:buSzTx/>
              <a:buFontTx/>
              <a:buNone/>
              <a:tabLst/>
              <a:defRPr/>
            </a:pPr>
            <a:r>
              <a:rPr lang="en-GB" sz="601" b="0" kern="1200" noProof="0" dirty="0">
                <a:solidFill>
                  <a:schemeClr val="bg1">
                    <a:lumMod val="65000"/>
                  </a:schemeClr>
                </a:solidFill>
                <a:latin typeface="+mn-lt"/>
                <a:ea typeface="+mn-ea"/>
                <a:cs typeface="+mn-cs"/>
              </a:rPr>
              <a:t>Document Classification: KPMG Public</a:t>
            </a:r>
          </a:p>
        </p:txBody>
      </p:sp>
      <p:cxnSp>
        <p:nvCxnSpPr>
          <p:cNvPr id="17" name="Straight Connector 16">
            <a:extLst>
              <a:ext uri="{FF2B5EF4-FFF2-40B4-BE49-F238E27FC236}">
                <a16:creationId xmlns:a16="http://schemas.microsoft.com/office/drawing/2014/main" id="{F024B3B3-3138-44BB-8DDD-6BDCEF24DEDC}"/>
              </a:ext>
            </a:extLst>
          </p:cNvPr>
          <p:cNvCxnSpPr/>
          <p:nvPr userDrawn="1"/>
        </p:nvCxnSpPr>
        <p:spPr>
          <a:xfrm>
            <a:off x="9199007"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Freeform 19">
            <a:extLst>
              <a:ext uri="{FF2B5EF4-FFF2-40B4-BE49-F238E27FC236}">
                <a16:creationId xmlns:a16="http://schemas.microsoft.com/office/drawing/2014/main" id="{402BCA3A-AAC8-442B-A5CE-525D499B9022}"/>
              </a:ext>
            </a:extLst>
          </p:cNvPr>
          <p:cNvSpPr>
            <a:spLocks noChangeAspect="1" noEditPoints="1"/>
          </p:cNvSpPr>
          <p:nvPr userDrawn="1"/>
        </p:nvSpPr>
        <p:spPr bwMode="auto">
          <a:xfrm>
            <a:off x="495300" y="6267004"/>
            <a:ext cx="483282"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1" rIns="91440" bIns="45721" numCol="1" anchor="t" anchorCtr="0" compatLnSpc="1">
            <a:prstTxWarp prst="textNoShape">
              <a:avLst/>
            </a:prstTxWarp>
          </a:bodyPr>
          <a:lstStyle/>
          <a:p>
            <a:endParaRPr lang="en-GB" sz="1802" dirty="0"/>
          </a:p>
        </p:txBody>
      </p:sp>
      <p:sp>
        <p:nvSpPr>
          <p:cNvPr id="8" name="TextBox 7">
            <a:extLst>
              <a:ext uri="{C183D7F6-B498-43B3-948B-1728B52AA6E4}">
                <adec:decorative xmlns:adec="http://schemas.microsoft.com/office/drawing/2017/decorative" val="1"/>
              </a:ext>
            </a:extLst>
          </p:cNvPr>
          <p:cNvSpPr txBox="1"/>
          <p:nvPr userDrawn="1">
            <p:custDataLst>
              <p:tags r:id="rId12"/>
            </p:custDataLst>
          </p:nvPr>
        </p:nvSpPr>
        <p:spPr>
          <a:xfrm>
            <a:off x="1212316" y="6266998"/>
            <a:ext cx="5567179" cy="184922"/>
          </a:xfrm>
          <a:prstGeom prst="rect">
            <a:avLst/>
          </a:prstGeom>
          <a:noFill/>
        </p:spPr>
        <p:txBody>
          <a:bodyPr wrap="square" lIns="0" tIns="0" rIns="0" bIns="0" rtlCol="0">
            <a:spAutoFit/>
          </a:bodyPr>
          <a:lstStyle/>
          <a:p>
            <a:pPr marL="0" marR="0" lvl="0" indent="0" algn="l" defTabSz="914418" rtl="0" eaLnBrk="1" fontAlgn="auto" latinLnBrk="0" hangingPunct="1">
              <a:lnSpc>
                <a:spcPct val="100000"/>
              </a:lnSpc>
              <a:spcBef>
                <a:spcPts val="0"/>
              </a:spcBef>
              <a:spcAft>
                <a:spcPts val="0"/>
              </a:spcAft>
              <a:buClrTx/>
              <a:buSzTx/>
              <a:buFontTx/>
              <a:buNone/>
              <a:tabLst/>
              <a:defRPr/>
            </a:pPr>
            <a:r>
              <a:rPr lang="en-US" sz="601" kern="1200" noProof="0">
                <a:solidFill>
                  <a:schemeClr val="bg1">
                    <a:lumMod val="65000"/>
                  </a:schemeClr>
                </a:solidFill>
                <a:latin typeface="+mn-lt"/>
                <a:ea typeface="+mn-ea"/>
                <a:cs typeface="+mn-cs"/>
              </a:rPr>
              <a:t>© 2022 KPMG Asia Pacific Limited, a limited liability and a member firm of the KPMG network of independent member firms affiliated with KPMG International Cooperative ('KPMG International'), a Swiss entity. All rights reserved. </a:t>
            </a:r>
            <a:endParaRPr lang="en-US" sz="601" kern="1200" noProof="0" dirty="0">
              <a:solidFill>
                <a:schemeClr val="bg1">
                  <a:lumMod val="65000"/>
                </a:schemeClr>
              </a:solidFill>
              <a:latin typeface="+mn-lt"/>
              <a:ea typeface="+mn-ea"/>
              <a:cs typeface="+mn-cs"/>
            </a:endParaRPr>
          </a:p>
        </p:txBody>
      </p:sp>
    </p:spTree>
    <p:extLst>
      <p:ext uri="{BB962C8B-B14F-4D97-AF65-F5344CB8AC3E}">
        <p14:creationId xmlns:p14="http://schemas.microsoft.com/office/powerpoint/2010/main" val="3980144432"/>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Lst>
  <p:txStyles>
    <p:titleStyle>
      <a:lvl1pPr algn="l" defTabSz="914418" rtl="0" eaLnBrk="1" latinLnBrk="0" hangingPunct="1">
        <a:lnSpc>
          <a:spcPct val="70000"/>
        </a:lnSpc>
        <a:spcBef>
          <a:spcPct val="0"/>
        </a:spcBef>
        <a:buNone/>
        <a:defRPr sz="4400" kern="1200">
          <a:solidFill>
            <a:schemeClr val="accent2"/>
          </a:solidFill>
          <a:latin typeface="+mj-lt"/>
          <a:ea typeface="+mj-ea"/>
          <a:cs typeface="+mj-cs"/>
        </a:defRPr>
      </a:lvl1pPr>
    </p:titleStyle>
    <p:bodyStyle>
      <a:lvl1pPr marL="0" indent="0" algn="l" defTabSz="914418" rtl="0" eaLnBrk="1" latinLnBrk="0" hangingPunct="1">
        <a:lnSpc>
          <a:spcPct val="100000"/>
        </a:lnSpc>
        <a:spcBef>
          <a:spcPts val="0"/>
        </a:spcBef>
        <a:spcAft>
          <a:spcPts val="601"/>
        </a:spcAft>
        <a:buFontTx/>
        <a:buNone/>
        <a:defRPr sz="1600" b="1" kern="1200">
          <a:solidFill>
            <a:schemeClr val="accent2"/>
          </a:solidFill>
          <a:latin typeface="+mn-lt"/>
          <a:ea typeface="+mn-ea"/>
          <a:cs typeface="+mn-cs"/>
        </a:defRPr>
      </a:lvl1pPr>
      <a:lvl2pPr marL="0" indent="0" algn="l" defTabSz="914418" rtl="0" eaLnBrk="1" latinLnBrk="0" hangingPunct="1">
        <a:lnSpc>
          <a:spcPct val="100000"/>
        </a:lnSpc>
        <a:spcBef>
          <a:spcPts val="0"/>
        </a:spcBef>
        <a:spcAft>
          <a:spcPts val="601"/>
        </a:spcAft>
        <a:buFontTx/>
        <a:buNone/>
        <a:defRPr sz="1600" kern="1200">
          <a:solidFill>
            <a:schemeClr val="accent2"/>
          </a:solidFill>
          <a:latin typeface="+mn-lt"/>
          <a:ea typeface="+mn-ea"/>
          <a:cs typeface="+mn-cs"/>
        </a:defRPr>
      </a:lvl2pPr>
      <a:lvl3pPr marL="180978" indent="-180978" algn="l" defTabSz="914418" rtl="0" eaLnBrk="1" latinLnBrk="0" hangingPunct="1">
        <a:lnSpc>
          <a:spcPct val="100000"/>
        </a:lnSpc>
        <a:spcBef>
          <a:spcPts val="0"/>
        </a:spcBef>
        <a:spcAft>
          <a:spcPts val="601"/>
        </a:spcAft>
        <a:buClrTx/>
        <a:buFont typeface="Arial" panose="020B0604020202020204" pitchFamily="34" charset="0"/>
        <a:buChar char="•"/>
        <a:defRPr sz="1600" kern="1200">
          <a:solidFill>
            <a:schemeClr val="accent2"/>
          </a:solidFill>
          <a:latin typeface="+mn-lt"/>
          <a:ea typeface="+mn-ea"/>
          <a:cs typeface="+mn-cs"/>
        </a:defRPr>
      </a:lvl3pPr>
      <a:lvl4pPr marL="361957" indent="-180978" algn="l" defTabSz="914418" rtl="0" eaLnBrk="1" latinLnBrk="0" hangingPunct="1">
        <a:lnSpc>
          <a:spcPct val="100000"/>
        </a:lnSpc>
        <a:spcBef>
          <a:spcPts val="0"/>
        </a:spcBef>
        <a:spcAft>
          <a:spcPts val="601"/>
        </a:spcAft>
        <a:buClrTx/>
        <a:buFont typeface="Arial" panose="020B0604020202020204" pitchFamily="34" charset="0"/>
        <a:buChar char="-"/>
        <a:defRPr sz="1600" kern="1200">
          <a:solidFill>
            <a:schemeClr val="accent2"/>
          </a:solidFill>
          <a:latin typeface="+mn-lt"/>
          <a:ea typeface="+mn-ea"/>
          <a:cs typeface="+mn-cs"/>
        </a:defRPr>
      </a:lvl4pPr>
      <a:lvl5pPr marL="542936" indent="-180978" algn="l" defTabSz="914418" rtl="0" eaLnBrk="1" latinLnBrk="0" hangingPunct="1">
        <a:lnSpc>
          <a:spcPct val="100000"/>
        </a:lnSpc>
        <a:spcBef>
          <a:spcPts val="0"/>
        </a:spcBef>
        <a:spcAft>
          <a:spcPts val="601"/>
        </a:spcAft>
        <a:buClrTx/>
        <a:buFont typeface="Arial" panose="020B0604020202020204" pitchFamily="34" charset="0"/>
        <a:buChar char="•"/>
        <a:defRPr sz="1600" kern="1200" baseline="0">
          <a:solidFill>
            <a:schemeClr val="accent2"/>
          </a:solidFill>
          <a:latin typeface="+mn-lt"/>
          <a:ea typeface="+mn-ea"/>
          <a:cs typeface="+mn-cs"/>
        </a:defRPr>
      </a:lvl5pPr>
      <a:lvl6pPr marL="719152" indent="-180978" algn="l" defTabSz="914418" rtl="0" eaLnBrk="1" latinLnBrk="0" hangingPunct="1">
        <a:lnSpc>
          <a:spcPct val="100000"/>
        </a:lnSpc>
        <a:spcBef>
          <a:spcPts val="0"/>
        </a:spcBef>
        <a:spcAft>
          <a:spcPts val="601"/>
        </a:spcAft>
        <a:buClr>
          <a:schemeClr val="tx2"/>
        </a:buClr>
        <a:buFont typeface="Arial" panose="020B0604020202020204" pitchFamily="34" charset="0"/>
        <a:buChar char="-"/>
        <a:defRPr sz="1500" kern="1200">
          <a:solidFill>
            <a:schemeClr val="tx2"/>
          </a:solidFill>
          <a:latin typeface="+mn-lt"/>
          <a:ea typeface="+mn-ea"/>
          <a:cs typeface="+mn-cs"/>
        </a:defRPr>
      </a:lvl6pPr>
      <a:lvl7pPr marL="896955" indent="-177804" algn="l" defTabSz="914418" rtl="0" eaLnBrk="1" latinLnBrk="0" hangingPunct="1">
        <a:lnSpc>
          <a:spcPct val="100000"/>
        </a:lnSpc>
        <a:spcBef>
          <a:spcPts val="0"/>
        </a:spcBef>
        <a:spcAft>
          <a:spcPts val="601"/>
        </a:spcAft>
        <a:buClr>
          <a:schemeClr val="tx2"/>
        </a:buClr>
        <a:buFont typeface="Arial" panose="020B0604020202020204" pitchFamily="34" charset="0"/>
        <a:buChar char="•"/>
        <a:defRPr sz="1500" kern="1200">
          <a:solidFill>
            <a:schemeClr val="tx2"/>
          </a:solidFill>
          <a:latin typeface="+mn-lt"/>
          <a:ea typeface="+mn-ea"/>
          <a:cs typeface="+mn-cs"/>
        </a:defRPr>
      </a:lvl7pPr>
      <a:lvl8pPr marL="1074759" indent="-177804" algn="l" defTabSz="914418" rtl="0" eaLnBrk="1" latinLnBrk="0" hangingPunct="1">
        <a:lnSpc>
          <a:spcPct val="100000"/>
        </a:lnSpc>
        <a:spcBef>
          <a:spcPts val="0"/>
        </a:spcBef>
        <a:spcAft>
          <a:spcPts val="601"/>
        </a:spcAft>
        <a:buClr>
          <a:schemeClr val="tx2"/>
        </a:buClr>
        <a:buFont typeface="Arial" panose="020B0604020202020204" pitchFamily="34" charset="0"/>
        <a:buChar char="-"/>
        <a:defRPr sz="1500" kern="1200">
          <a:solidFill>
            <a:schemeClr val="tx2"/>
          </a:solidFill>
          <a:latin typeface="+mn-lt"/>
          <a:ea typeface="+mn-ea"/>
          <a:cs typeface="+mn-cs"/>
        </a:defRPr>
      </a:lvl8pPr>
      <a:lvl9pPr marL="1257323" indent="-182566" algn="l" defTabSz="914418"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p:bodyStyle>
    <p:otherStyle>
      <a:defPPr>
        <a:defRPr lang="en-US"/>
      </a:defPPr>
      <a:lvl1pPr marL="0" algn="l" defTabSz="914418" rtl="0" eaLnBrk="1" latinLnBrk="0" hangingPunct="1">
        <a:defRPr sz="1802" kern="1200">
          <a:solidFill>
            <a:schemeClr val="tx1"/>
          </a:solidFill>
          <a:latin typeface="+mn-lt"/>
          <a:ea typeface="+mn-ea"/>
          <a:cs typeface="+mn-cs"/>
        </a:defRPr>
      </a:lvl1pPr>
      <a:lvl2pPr marL="457208" algn="l" defTabSz="914418" rtl="0" eaLnBrk="1" latinLnBrk="0" hangingPunct="1">
        <a:defRPr sz="1802" kern="1200">
          <a:solidFill>
            <a:schemeClr val="tx1"/>
          </a:solidFill>
          <a:latin typeface="+mn-lt"/>
          <a:ea typeface="+mn-ea"/>
          <a:cs typeface="+mn-cs"/>
        </a:defRPr>
      </a:lvl2pPr>
      <a:lvl3pPr marL="914418" algn="l" defTabSz="914418" rtl="0" eaLnBrk="1" latinLnBrk="0" hangingPunct="1">
        <a:defRPr sz="1802" kern="1200">
          <a:solidFill>
            <a:schemeClr val="tx1"/>
          </a:solidFill>
          <a:latin typeface="+mn-lt"/>
          <a:ea typeface="+mn-ea"/>
          <a:cs typeface="+mn-cs"/>
        </a:defRPr>
      </a:lvl3pPr>
      <a:lvl4pPr marL="1371626" algn="l" defTabSz="914418" rtl="0" eaLnBrk="1" latinLnBrk="0" hangingPunct="1">
        <a:defRPr sz="1802" kern="1200">
          <a:solidFill>
            <a:schemeClr val="tx1"/>
          </a:solidFill>
          <a:latin typeface="+mn-lt"/>
          <a:ea typeface="+mn-ea"/>
          <a:cs typeface="+mn-cs"/>
        </a:defRPr>
      </a:lvl4pPr>
      <a:lvl5pPr marL="1828836" algn="l" defTabSz="914418" rtl="0" eaLnBrk="1" latinLnBrk="0" hangingPunct="1">
        <a:defRPr sz="1802" kern="1200">
          <a:solidFill>
            <a:schemeClr val="tx1"/>
          </a:solidFill>
          <a:latin typeface="+mn-lt"/>
          <a:ea typeface="+mn-ea"/>
          <a:cs typeface="+mn-cs"/>
        </a:defRPr>
      </a:lvl5pPr>
      <a:lvl6pPr marL="2286044" algn="l" defTabSz="914418" rtl="0" eaLnBrk="1" latinLnBrk="0" hangingPunct="1">
        <a:defRPr sz="1802" kern="1200">
          <a:solidFill>
            <a:schemeClr val="tx1"/>
          </a:solidFill>
          <a:latin typeface="+mn-lt"/>
          <a:ea typeface="+mn-ea"/>
          <a:cs typeface="+mn-cs"/>
        </a:defRPr>
      </a:lvl6pPr>
      <a:lvl7pPr marL="2743254" algn="l" defTabSz="914418" rtl="0" eaLnBrk="1" latinLnBrk="0" hangingPunct="1">
        <a:defRPr sz="1802" kern="1200">
          <a:solidFill>
            <a:schemeClr val="tx1"/>
          </a:solidFill>
          <a:latin typeface="+mn-lt"/>
          <a:ea typeface="+mn-ea"/>
          <a:cs typeface="+mn-cs"/>
        </a:defRPr>
      </a:lvl7pPr>
      <a:lvl8pPr marL="3200461" algn="l" defTabSz="914418" rtl="0" eaLnBrk="1" latinLnBrk="0" hangingPunct="1">
        <a:defRPr sz="1802" kern="1200">
          <a:solidFill>
            <a:schemeClr val="tx1"/>
          </a:solidFill>
          <a:latin typeface="+mn-lt"/>
          <a:ea typeface="+mn-ea"/>
          <a:cs typeface="+mn-cs"/>
        </a:defRPr>
      </a:lvl8pPr>
      <a:lvl9pPr marL="3657670" algn="l" defTabSz="914418" rtl="0" eaLnBrk="1" latinLnBrk="0" hangingPunct="1">
        <a:defRPr sz="1802"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92" userDrawn="1">
          <p15:clr>
            <a:srgbClr val="F26B43"/>
          </p15:clr>
        </p15:guide>
        <p15:guide id="2" pos="310" userDrawn="1">
          <p15:clr>
            <a:srgbClr val="F26B43"/>
          </p15:clr>
        </p15:guide>
        <p15:guide id="3" pos="5928" userDrawn="1">
          <p15:clr>
            <a:srgbClr val="F26B43"/>
          </p15:clr>
        </p15:guide>
        <p15:guide id="4" orient="horz" pos="838" userDrawn="1">
          <p15:clr>
            <a:srgbClr val="F26B43"/>
          </p15:clr>
        </p15:guide>
        <p15:guide id="5" orient="horz" pos="612" userDrawn="1">
          <p15:clr>
            <a:srgbClr val="F26B43"/>
          </p15:clr>
        </p15:guide>
        <p15:guide id="6" orient="horz" pos="27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0.xml"/><Relationship Id="rId1" Type="http://schemas.openxmlformats.org/officeDocument/2006/relationships/tags" Target="../tags/tag3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6" Type="http://schemas.openxmlformats.org/officeDocument/2006/relationships/image" Target="../media/image63.png"/><Relationship Id="rId21" Type="http://schemas.openxmlformats.org/officeDocument/2006/relationships/image" Target="../media/image58.png"/><Relationship Id="rId42" Type="http://schemas.openxmlformats.org/officeDocument/2006/relationships/image" Target="../media/image79.png"/><Relationship Id="rId47" Type="http://schemas.openxmlformats.org/officeDocument/2006/relationships/image" Target="../media/image84.png"/><Relationship Id="rId63" Type="http://schemas.openxmlformats.org/officeDocument/2006/relationships/image" Target="../media/image100.png"/><Relationship Id="rId68" Type="http://schemas.openxmlformats.org/officeDocument/2006/relationships/image" Target="../media/image105.png"/><Relationship Id="rId84" Type="http://schemas.openxmlformats.org/officeDocument/2006/relationships/image" Target="../media/image121.png"/><Relationship Id="rId89" Type="http://schemas.openxmlformats.org/officeDocument/2006/relationships/image" Target="../media/image126.png"/><Relationship Id="rId16" Type="http://schemas.openxmlformats.org/officeDocument/2006/relationships/image" Target="../media/image53.png"/><Relationship Id="rId11" Type="http://schemas.openxmlformats.org/officeDocument/2006/relationships/image" Target="../media/image48.png"/><Relationship Id="rId32" Type="http://schemas.openxmlformats.org/officeDocument/2006/relationships/image" Target="../media/image69.png"/><Relationship Id="rId37" Type="http://schemas.openxmlformats.org/officeDocument/2006/relationships/image" Target="../media/image74.png"/><Relationship Id="rId53" Type="http://schemas.openxmlformats.org/officeDocument/2006/relationships/image" Target="../media/image90.png"/><Relationship Id="rId58" Type="http://schemas.openxmlformats.org/officeDocument/2006/relationships/image" Target="../media/image95.png"/><Relationship Id="rId74" Type="http://schemas.openxmlformats.org/officeDocument/2006/relationships/image" Target="../media/image111.png"/><Relationship Id="rId79" Type="http://schemas.openxmlformats.org/officeDocument/2006/relationships/image" Target="../media/image116.png"/><Relationship Id="rId102" Type="http://schemas.openxmlformats.org/officeDocument/2006/relationships/image" Target="../media/image139.png"/><Relationship Id="rId5" Type="http://schemas.openxmlformats.org/officeDocument/2006/relationships/image" Target="../media/image42.png"/><Relationship Id="rId90" Type="http://schemas.openxmlformats.org/officeDocument/2006/relationships/image" Target="../media/image127.png"/><Relationship Id="rId95" Type="http://schemas.openxmlformats.org/officeDocument/2006/relationships/image" Target="../media/image132.png"/><Relationship Id="rId22" Type="http://schemas.openxmlformats.org/officeDocument/2006/relationships/image" Target="../media/image59.png"/><Relationship Id="rId27" Type="http://schemas.openxmlformats.org/officeDocument/2006/relationships/image" Target="../media/image64.png"/><Relationship Id="rId43" Type="http://schemas.openxmlformats.org/officeDocument/2006/relationships/image" Target="../media/image80.png"/><Relationship Id="rId48" Type="http://schemas.openxmlformats.org/officeDocument/2006/relationships/image" Target="../media/image85.png"/><Relationship Id="rId64" Type="http://schemas.openxmlformats.org/officeDocument/2006/relationships/image" Target="../media/image101.png"/><Relationship Id="rId69" Type="http://schemas.openxmlformats.org/officeDocument/2006/relationships/image" Target="../media/image106.png"/><Relationship Id="rId80" Type="http://schemas.openxmlformats.org/officeDocument/2006/relationships/image" Target="../media/image117.png"/><Relationship Id="rId85" Type="http://schemas.openxmlformats.org/officeDocument/2006/relationships/image" Target="../media/image122.png"/><Relationship Id="rId12" Type="http://schemas.openxmlformats.org/officeDocument/2006/relationships/image" Target="../media/image49.png"/><Relationship Id="rId17" Type="http://schemas.openxmlformats.org/officeDocument/2006/relationships/image" Target="../media/image54.png"/><Relationship Id="rId33" Type="http://schemas.openxmlformats.org/officeDocument/2006/relationships/image" Target="../media/image70.png"/><Relationship Id="rId38" Type="http://schemas.openxmlformats.org/officeDocument/2006/relationships/image" Target="../media/image75.png"/><Relationship Id="rId59" Type="http://schemas.openxmlformats.org/officeDocument/2006/relationships/image" Target="../media/image96.png"/><Relationship Id="rId103" Type="http://schemas.openxmlformats.org/officeDocument/2006/relationships/image" Target="../media/image140.png"/><Relationship Id="rId20" Type="http://schemas.openxmlformats.org/officeDocument/2006/relationships/image" Target="../media/image57.png"/><Relationship Id="rId41" Type="http://schemas.openxmlformats.org/officeDocument/2006/relationships/image" Target="../media/image78.png"/><Relationship Id="rId54" Type="http://schemas.openxmlformats.org/officeDocument/2006/relationships/image" Target="../media/image91.png"/><Relationship Id="rId62" Type="http://schemas.openxmlformats.org/officeDocument/2006/relationships/image" Target="../media/image99.png"/><Relationship Id="rId70" Type="http://schemas.openxmlformats.org/officeDocument/2006/relationships/image" Target="../media/image107.png"/><Relationship Id="rId75" Type="http://schemas.openxmlformats.org/officeDocument/2006/relationships/image" Target="../media/image112.png"/><Relationship Id="rId83" Type="http://schemas.openxmlformats.org/officeDocument/2006/relationships/image" Target="../media/image120.png"/><Relationship Id="rId88" Type="http://schemas.openxmlformats.org/officeDocument/2006/relationships/image" Target="../media/image125.png"/><Relationship Id="rId91" Type="http://schemas.openxmlformats.org/officeDocument/2006/relationships/image" Target="../media/image128.png"/><Relationship Id="rId96" Type="http://schemas.openxmlformats.org/officeDocument/2006/relationships/image" Target="../media/image133.png"/><Relationship Id="rId1" Type="http://schemas.openxmlformats.org/officeDocument/2006/relationships/slideLayout" Target="../slideLayouts/slideLayout13.xml"/><Relationship Id="rId6" Type="http://schemas.openxmlformats.org/officeDocument/2006/relationships/image" Target="../media/image43.png"/><Relationship Id="rId15" Type="http://schemas.openxmlformats.org/officeDocument/2006/relationships/image" Target="../media/image52.png"/><Relationship Id="rId23" Type="http://schemas.openxmlformats.org/officeDocument/2006/relationships/image" Target="../media/image60.png"/><Relationship Id="rId28" Type="http://schemas.openxmlformats.org/officeDocument/2006/relationships/image" Target="../media/image65.png"/><Relationship Id="rId36" Type="http://schemas.openxmlformats.org/officeDocument/2006/relationships/image" Target="../media/image73.png"/><Relationship Id="rId49" Type="http://schemas.openxmlformats.org/officeDocument/2006/relationships/image" Target="../media/image86.png"/><Relationship Id="rId57" Type="http://schemas.openxmlformats.org/officeDocument/2006/relationships/image" Target="../media/image94.png"/><Relationship Id="rId106" Type="http://schemas.openxmlformats.org/officeDocument/2006/relationships/image" Target="../media/image143.png"/><Relationship Id="rId10" Type="http://schemas.openxmlformats.org/officeDocument/2006/relationships/image" Target="../media/image47.png"/><Relationship Id="rId31" Type="http://schemas.openxmlformats.org/officeDocument/2006/relationships/image" Target="../media/image68.png"/><Relationship Id="rId44" Type="http://schemas.openxmlformats.org/officeDocument/2006/relationships/image" Target="../media/image81.png"/><Relationship Id="rId52" Type="http://schemas.openxmlformats.org/officeDocument/2006/relationships/image" Target="../media/image89.png"/><Relationship Id="rId60" Type="http://schemas.openxmlformats.org/officeDocument/2006/relationships/image" Target="../media/image97.png"/><Relationship Id="rId65" Type="http://schemas.openxmlformats.org/officeDocument/2006/relationships/image" Target="../media/image102.png"/><Relationship Id="rId73" Type="http://schemas.openxmlformats.org/officeDocument/2006/relationships/image" Target="../media/image110.png"/><Relationship Id="rId78" Type="http://schemas.openxmlformats.org/officeDocument/2006/relationships/image" Target="../media/image115.png"/><Relationship Id="rId81" Type="http://schemas.openxmlformats.org/officeDocument/2006/relationships/image" Target="../media/image118.png"/><Relationship Id="rId86" Type="http://schemas.openxmlformats.org/officeDocument/2006/relationships/image" Target="../media/image123.png"/><Relationship Id="rId94" Type="http://schemas.openxmlformats.org/officeDocument/2006/relationships/image" Target="../media/image131.png"/><Relationship Id="rId99" Type="http://schemas.openxmlformats.org/officeDocument/2006/relationships/image" Target="../media/image136.png"/><Relationship Id="rId101" Type="http://schemas.openxmlformats.org/officeDocument/2006/relationships/image" Target="../media/image138.png"/><Relationship Id="rId4" Type="http://schemas.openxmlformats.org/officeDocument/2006/relationships/image" Target="../media/image41.png"/><Relationship Id="rId9" Type="http://schemas.openxmlformats.org/officeDocument/2006/relationships/image" Target="../media/image46.png"/><Relationship Id="rId13" Type="http://schemas.openxmlformats.org/officeDocument/2006/relationships/image" Target="../media/image50.png"/><Relationship Id="rId18" Type="http://schemas.openxmlformats.org/officeDocument/2006/relationships/image" Target="../media/image55.png"/><Relationship Id="rId39" Type="http://schemas.openxmlformats.org/officeDocument/2006/relationships/image" Target="../media/image76.png"/><Relationship Id="rId34" Type="http://schemas.openxmlformats.org/officeDocument/2006/relationships/image" Target="../media/image71.png"/><Relationship Id="rId50" Type="http://schemas.openxmlformats.org/officeDocument/2006/relationships/image" Target="../media/image87.png"/><Relationship Id="rId55" Type="http://schemas.openxmlformats.org/officeDocument/2006/relationships/image" Target="../media/image92.png"/><Relationship Id="rId76" Type="http://schemas.openxmlformats.org/officeDocument/2006/relationships/image" Target="../media/image113.png"/><Relationship Id="rId97" Type="http://schemas.openxmlformats.org/officeDocument/2006/relationships/image" Target="../media/image134.png"/><Relationship Id="rId104" Type="http://schemas.openxmlformats.org/officeDocument/2006/relationships/image" Target="../media/image141.png"/><Relationship Id="rId7" Type="http://schemas.openxmlformats.org/officeDocument/2006/relationships/image" Target="../media/image44.png"/><Relationship Id="rId71" Type="http://schemas.openxmlformats.org/officeDocument/2006/relationships/image" Target="../media/image108.png"/><Relationship Id="rId92" Type="http://schemas.openxmlformats.org/officeDocument/2006/relationships/image" Target="../media/image129.png"/><Relationship Id="rId2" Type="http://schemas.openxmlformats.org/officeDocument/2006/relationships/image" Target="../media/image39.png"/><Relationship Id="rId29" Type="http://schemas.openxmlformats.org/officeDocument/2006/relationships/image" Target="../media/image66.png"/><Relationship Id="rId24" Type="http://schemas.openxmlformats.org/officeDocument/2006/relationships/image" Target="../media/image61.png"/><Relationship Id="rId40" Type="http://schemas.openxmlformats.org/officeDocument/2006/relationships/image" Target="../media/image77.png"/><Relationship Id="rId45" Type="http://schemas.openxmlformats.org/officeDocument/2006/relationships/image" Target="../media/image82.png"/><Relationship Id="rId66" Type="http://schemas.openxmlformats.org/officeDocument/2006/relationships/image" Target="../media/image103.png"/><Relationship Id="rId87" Type="http://schemas.openxmlformats.org/officeDocument/2006/relationships/image" Target="../media/image124.png"/><Relationship Id="rId61" Type="http://schemas.openxmlformats.org/officeDocument/2006/relationships/image" Target="../media/image98.png"/><Relationship Id="rId82" Type="http://schemas.openxmlformats.org/officeDocument/2006/relationships/image" Target="../media/image119.png"/><Relationship Id="rId19" Type="http://schemas.openxmlformats.org/officeDocument/2006/relationships/image" Target="../media/image56.png"/><Relationship Id="rId14" Type="http://schemas.openxmlformats.org/officeDocument/2006/relationships/image" Target="../media/image51.png"/><Relationship Id="rId30" Type="http://schemas.openxmlformats.org/officeDocument/2006/relationships/image" Target="../media/image67.png"/><Relationship Id="rId35" Type="http://schemas.openxmlformats.org/officeDocument/2006/relationships/image" Target="../media/image72.png"/><Relationship Id="rId56" Type="http://schemas.openxmlformats.org/officeDocument/2006/relationships/image" Target="../media/image93.png"/><Relationship Id="rId77" Type="http://schemas.openxmlformats.org/officeDocument/2006/relationships/image" Target="../media/image114.png"/><Relationship Id="rId100" Type="http://schemas.openxmlformats.org/officeDocument/2006/relationships/image" Target="../media/image137.png"/><Relationship Id="rId105" Type="http://schemas.openxmlformats.org/officeDocument/2006/relationships/image" Target="../media/image142.png"/><Relationship Id="rId8" Type="http://schemas.openxmlformats.org/officeDocument/2006/relationships/image" Target="../media/image45.png"/><Relationship Id="rId51" Type="http://schemas.openxmlformats.org/officeDocument/2006/relationships/image" Target="../media/image88.png"/><Relationship Id="rId72" Type="http://schemas.openxmlformats.org/officeDocument/2006/relationships/image" Target="../media/image109.png"/><Relationship Id="rId93" Type="http://schemas.openxmlformats.org/officeDocument/2006/relationships/image" Target="../media/image130.png"/><Relationship Id="rId98" Type="http://schemas.openxmlformats.org/officeDocument/2006/relationships/image" Target="../media/image135.png"/><Relationship Id="rId3" Type="http://schemas.openxmlformats.org/officeDocument/2006/relationships/image" Target="../media/image40.png"/><Relationship Id="rId25" Type="http://schemas.openxmlformats.org/officeDocument/2006/relationships/image" Target="../media/image62.png"/><Relationship Id="rId46" Type="http://schemas.openxmlformats.org/officeDocument/2006/relationships/image" Target="../media/image83.png"/><Relationship Id="rId67" Type="http://schemas.openxmlformats.org/officeDocument/2006/relationships/image" Target="../media/image104.png"/></Relationships>
</file>

<file path=ppt/slides/_rels/slide13.xml.rels><?xml version="1.0" encoding="UTF-8" standalone="yes"?>
<Relationships xmlns="http://schemas.openxmlformats.org/package/2006/relationships"><Relationship Id="rId2" Type="http://schemas.openxmlformats.org/officeDocument/2006/relationships/hyperlink" Target="https://pacificsmilesdental.com.au/services/#top" TargetMode="External"/><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themeOverride" Target="../theme/themeOverr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slideLayout" Target="../slideLayouts/slideLayout13.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13.emf"/><Relationship Id="rId11" Type="http://schemas.openxmlformats.org/officeDocument/2006/relationships/image" Target="../media/image19.png"/><Relationship Id="rId5" Type="http://schemas.openxmlformats.org/officeDocument/2006/relationships/oleObject" Target="../embeddings/oleObject4.bin"/><Relationship Id="rId10" Type="http://schemas.openxmlformats.org/officeDocument/2006/relationships/image" Target="../media/image18.png"/><Relationship Id="rId4" Type="http://schemas.openxmlformats.org/officeDocument/2006/relationships/notesSlide" Target="../notesSlides/notesSlide1.xml"/><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hyperlink" Target="http://www.google.com.sg/" TargetMode="Externa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13.emf"/><Relationship Id="rId5" Type="http://schemas.openxmlformats.org/officeDocument/2006/relationships/oleObject" Target="../embeddings/oleObject5.bin"/><Relationship Id="rId4"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slideLayout" Target="../slideLayouts/slideLayout13.xml"/><Relationship Id="rId21" Type="http://schemas.openxmlformats.org/officeDocument/2006/relationships/image" Target="../media/image35.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tags" Target="../tags/tag29.xml"/><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tags" Target="../tags/tag28.xml"/><Relationship Id="rId6" Type="http://schemas.openxmlformats.org/officeDocument/2006/relationships/image" Target="../media/image13.emf"/><Relationship Id="rId11" Type="http://schemas.openxmlformats.org/officeDocument/2006/relationships/image" Target="../media/image25.png"/><Relationship Id="rId24" Type="http://schemas.openxmlformats.org/officeDocument/2006/relationships/image" Target="../media/image38.png"/><Relationship Id="rId5" Type="http://schemas.openxmlformats.org/officeDocument/2006/relationships/oleObject" Target="../embeddings/oleObject6.bin"/><Relationship Id="rId15" Type="http://schemas.openxmlformats.org/officeDocument/2006/relationships/image" Target="../media/image29.png"/><Relationship Id="rId23" Type="http://schemas.openxmlformats.org/officeDocument/2006/relationships/image" Target="../media/image37.png"/><Relationship Id="rId10" Type="http://schemas.openxmlformats.org/officeDocument/2006/relationships/image" Target="../media/image24.png"/><Relationship Id="rId19" Type="http://schemas.openxmlformats.org/officeDocument/2006/relationships/image" Target="../media/image33.png"/><Relationship Id="rId4" Type="http://schemas.openxmlformats.org/officeDocument/2006/relationships/notesSlide" Target="../notesSlides/notesSlide3.xml"/><Relationship Id="rId9" Type="http://schemas.openxmlformats.org/officeDocument/2006/relationships/image" Target="../media/image23.png"/><Relationship Id="rId14" Type="http://schemas.openxmlformats.org/officeDocument/2006/relationships/image" Target="../media/image28.png"/><Relationship Id="rId22"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13.emf"/><Relationship Id="rId5" Type="http://schemas.openxmlformats.org/officeDocument/2006/relationships/oleObject" Target="../embeddings/oleObject7.bin"/><Relationship Id="rId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6350F4-6C2D-4118-A6C9-7836F61F4974}"/>
              </a:ext>
            </a:extLst>
          </p:cNvPr>
          <p:cNvSpPr>
            <a:spLocks noGrp="1"/>
          </p:cNvSpPr>
          <p:nvPr>
            <p:ph type="ctrTitle"/>
          </p:nvPr>
        </p:nvSpPr>
        <p:spPr/>
        <p:txBody>
          <a:bodyPr/>
          <a:lstStyle/>
          <a:p>
            <a:r>
              <a:rPr lang="fr-FR" dirty="0"/>
              <a:t>{</a:t>
            </a:r>
            <a:r>
              <a:rPr lang="fr-FR" dirty="0" err="1"/>
              <a:t>company_name</a:t>
            </a:r>
            <a:r>
              <a:rPr lang="fr-FR" dirty="0"/>
              <a:t>} -</a:t>
            </a:r>
            <a:br>
              <a:rPr lang="fr-FR" noProof="0" dirty="0"/>
            </a:br>
            <a:r>
              <a:rPr lang="fr-FR" noProof="0" dirty="0"/>
              <a:t>Asset Pack</a:t>
            </a:r>
            <a:endParaRPr lang="en-GB" dirty="0"/>
          </a:p>
        </p:txBody>
      </p:sp>
      <p:sp>
        <p:nvSpPr>
          <p:cNvPr id="5" name="Subtitle 4"/>
          <p:cNvSpPr>
            <a:spLocks noGrp="1"/>
          </p:cNvSpPr>
          <p:nvPr>
            <p:ph type="body" sz="quarter" idx="11"/>
          </p:nvPr>
        </p:nvSpPr>
        <p:spPr>
          <a:ln>
            <a:noFill/>
          </a:ln>
        </p:spPr>
        <p:txBody>
          <a:bodyPr/>
          <a:lstStyle/>
          <a:p>
            <a:r>
              <a:rPr lang="en-GB" noProof="0" dirty="0"/>
              <a:t>KGS</a:t>
            </a:r>
          </a:p>
          <a:p>
            <a:pPr lvl="1"/>
            <a:r>
              <a:rPr lang="en-GB" dirty="0"/>
              <a:t>{</a:t>
            </a:r>
            <a:r>
              <a:rPr lang="en-GB" dirty="0" err="1"/>
              <a:t>month_year</a:t>
            </a:r>
            <a:r>
              <a:rPr lang="en-GB" dirty="0"/>
              <a:t>}</a:t>
            </a:r>
          </a:p>
          <a:p>
            <a:pPr lvl="1"/>
            <a:endParaRPr lang="en-GB" noProof="0" dirty="0"/>
          </a:p>
        </p:txBody>
      </p:sp>
    </p:spTree>
    <p:extLst>
      <p:ext uri="{BB962C8B-B14F-4D97-AF65-F5344CB8AC3E}">
        <p14:creationId xmlns:p14="http://schemas.microsoft.com/office/powerpoint/2010/main" val="3567858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p:cNvSpPr>
            <a:spLocks noGrp="1"/>
          </p:cNvSpPr>
          <p:nvPr>
            <p:ph type="body" sz="quarter" idx="11"/>
            <p:custDataLst>
              <p:tags r:id="rId1"/>
            </p:custDataLst>
          </p:nvPr>
        </p:nvSpPr>
        <p:spPr/>
        <p:txBody>
          <a:bodyPr/>
          <a:lstStyle/>
          <a:p>
            <a:r>
              <a:rPr lang="en-US" dirty="0"/>
              <a:t>© 2021 KPMG Advisory (Hong Kong) Limited, a Hong Kong limited liability company and a member firm of the KPMG network of independent member firms affiliated with KPMG International Cooperative ("KPMG International"), a Swiss entity. All rights reserved. Printed in Hong Kong.</a:t>
            </a:r>
          </a:p>
        </p:txBody>
      </p:sp>
      <p:sp>
        <p:nvSpPr>
          <p:cNvPr id="30" name="Text Placeholder 29"/>
          <p:cNvSpPr>
            <a:spLocks noGrp="1"/>
          </p:cNvSpPr>
          <p:nvPr>
            <p:ph type="body" sz="quarter" idx="12"/>
          </p:nvPr>
        </p:nvSpPr>
        <p:spPr>
          <a:xfrm>
            <a:off x="1716001" y="5715288"/>
            <a:ext cx="7375525" cy="119064"/>
          </a:xfrm>
        </p:spPr>
        <p:txBody>
          <a:bodyPr/>
          <a:lstStyle/>
          <a:p>
            <a:r>
              <a:rPr lang="en-GB" dirty="0"/>
              <a:t>The KPMG name and logo are registered trademarks or trademarks of KPMG International. </a:t>
            </a:r>
          </a:p>
        </p:txBody>
      </p:sp>
      <p:sp>
        <p:nvSpPr>
          <p:cNvPr id="40" name="Text Placeholder 39"/>
          <p:cNvSpPr>
            <a:spLocks noGrp="1"/>
          </p:cNvSpPr>
          <p:nvPr>
            <p:ph type="body" sz="quarter" idx="13"/>
          </p:nvPr>
        </p:nvSpPr>
        <p:spPr/>
        <p:txBody>
          <a:bodyPr/>
          <a:lstStyle/>
          <a:p>
            <a:r>
              <a:rPr lang="en-GB" dirty="0"/>
              <a:t>The information contained herein is of a general nature and is not intended to address the circumstances of any particular individual or entity. Although we endeavour to provide accurate and timely information, there can be no guarantee that such information is accurate as of the date it is received or that it will continue to be accurate in the future. No one should act on such information without appropriate professional advice after a thorough examination of the particular situation.</a:t>
            </a:r>
          </a:p>
        </p:txBody>
      </p:sp>
      <p:sp>
        <p:nvSpPr>
          <p:cNvPr id="46" name="Text Placeholder 45"/>
          <p:cNvSpPr>
            <a:spLocks noGrp="1"/>
          </p:cNvSpPr>
          <p:nvPr>
            <p:ph type="body" sz="quarter" idx="14"/>
          </p:nvPr>
        </p:nvSpPr>
        <p:spPr/>
        <p:txBody>
          <a:bodyPr/>
          <a:lstStyle/>
          <a:p>
            <a:r>
              <a:rPr lang="en-GB" dirty="0"/>
              <a:t>kpmg.com/socialmedia</a:t>
            </a:r>
          </a:p>
        </p:txBody>
      </p:sp>
      <p:sp>
        <p:nvSpPr>
          <p:cNvPr id="47" name="Text Placeholder 46"/>
          <p:cNvSpPr>
            <a:spLocks noGrp="1"/>
          </p:cNvSpPr>
          <p:nvPr>
            <p:ph type="body" sz="quarter" idx="15"/>
          </p:nvPr>
        </p:nvSpPr>
        <p:spPr/>
        <p:txBody>
          <a:bodyPr/>
          <a:lstStyle/>
          <a:p>
            <a:r>
              <a:rPr lang="en-GB" dirty="0"/>
              <a:t>kpmg.com/app</a:t>
            </a:r>
          </a:p>
        </p:txBody>
      </p:sp>
    </p:spTree>
    <p:extLst>
      <p:ext uri="{BB962C8B-B14F-4D97-AF65-F5344CB8AC3E}">
        <p14:creationId xmlns:p14="http://schemas.microsoft.com/office/powerpoint/2010/main" val="2317019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3E3573-9736-D958-14E5-3702F0648EDB}"/>
              </a:ext>
            </a:extLst>
          </p:cNvPr>
          <p:cNvSpPr>
            <a:spLocks noGrp="1"/>
          </p:cNvSpPr>
          <p:nvPr>
            <p:ph type="body" sz="quarter" idx="10"/>
          </p:nvPr>
        </p:nvSpPr>
        <p:spPr/>
        <p:txBody>
          <a:bodyPr/>
          <a:lstStyle/>
          <a:p>
            <a:r>
              <a:rPr lang="en-US" dirty="0"/>
              <a:t>{</a:t>
            </a:r>
            <a:r>
              <a:rPr lang="en-US" dirty="0" err="1"/>
              <a:t>deal_intelligence</a:t>
            </a:r>
            <a:r>
              <a:rPr lang="en-US" dirty="0"/>
              <a:t>}</a:t>
            </a:r>
            <a:endParaRPr lang="en-SG" dirty="0"/>
          </a:p>
        </p:txBody>
      </p:sp>
      <p:sp>
        <p:nvSpPr>
          <p:cNvPr id="3" name="Text Placeholder 2">
            <a:extLst>
              <a:ext uri="{FF2B5EF4-FFF2-40B4-BE49-F238E27FC236}">
                <a16:creationId xmlns:a16="http://schemas.microsoft.com/office/drawing/2014/main" id="{FD19AE16-C448-1322-A76C-A611F9440A9D}"/>
              </a:ext>
            </a:extLst>
          </p:cNvPr>
          <p:cNvSpPr>
            <a:spLocks noGrp="1"/>
          </p:cNvSpPr>
          <p:nvPr>
            <p:ph type="body" sz="quarter" idx="11"/>
          </p:nvPr>
        </p:nvSpPr>
        <p:spPr/>
        <p:txBody>
          <a:bodyPr/>
          <a:lstStyle/>
          <a:p>
            <a:r>
              <a:rPr lang="en-US" dirty="0"/>
              <a:t>Appendix A</a:t>
            </a:r>
            <a:endParaRPr lang="en-SG" dirty="0"/>
          </a:p>
        </p:txBody>
      </p:sp>
      <p:sp>
        <p:nvSpPr>
          <p:cNvPr id="4" name="Title 3">
            <a:extLst>
              <a:ext uri="{FF2B5EF4-FFF2-40B4-BE49-F238E27FC236}">
                <a16:creationId xmlns:a16="http://schemas.microsoft.com/office/drawing/2014/main" id="{E8F29F3C-5680-39CD-4878-A6D3DB9A7AF8}"/>
              </a:ext>
            </a:extLst>
          </p:cNvPr>
          <p:cNvSpPr>
            <a:spLocks noGrp="1"/>
          </p:cNvSpPr>
          <p:nvPr>
            <p:ph type="title"/>
          </p:nvPr>
        </p:nvSpPr>
        <p:spPr/>
        <p:txBody>
          <a:bodyPr/>
          <a:lstStyle/>
          <a:p>
            <a:r>
              <a:rPr lang="en-US" dirty="0"/>
              <a:t>Deal Intelligence</a:t>
            </a:r>
            <a:endParaRPr lang="en-SG" dirty="0"/>
          </a:p>
        </p:txBody>
      </p:sp>
    </p:spTree>
    <p:extLst>
      <p:ext uri="{BB962C8B-B14F-4D97-AF65-F5344CB8AC3E}">
        <p14:creationId xmlns:p14="http://schemas.microsoft.com/office/powerpoint/2010/main" val="1008048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8513C-CF70-4941-0B37-1E6CA222B764}"/>
              </a:ext>
            </a:extLst>
          </p:cNvPr>
          <p:cNvSpPr>
            <a:spLocks noGrp="1"/>
          </p:cNvSpPr>
          <p:nvPr>
            <p:ph type="title"/>
          </p:nvPr>
        </p:nvSpPr>
        <p:spPr/>
        <p:txBody>
          <a:bodyPr/>
          <a:lstStyle/>
          <a:p>
            <a:r>
              <a:rPr lang="en-US" dirty="0"/>
              <a:t>Country Flags</a:t>
            </a:r>
            <a:endParaRPr lang="en-SG" dirty="0"/>
          </a:p>
        </p:txBody>
      </p:sp>
      <p:sp>
        <p:nvSpPr>
          <p:cNvPr id="3" name="Text Placeholder 2">
            <a:extLst>
              <a:ext uri="{FF2B5EF4-FFF2-40B4-BE49-F238E27FC236}">
                <a16:creationId xmlns:a16="http://schemas.microsoft.com/office/drawing/2014/main" id="{60145650-F1B0-68E5-1C46-D6284A04E901}"/>
              </a:ext>
            </a:extLst>
          </p:cNvPr>
          <p:cNvSpPr>
            <a:spLocks noGrp="1"/>
          </p:cNvSpPr>
          <p:nvPr>
            <p:ph type="body" sz="quarter" idx="11"/>
          </p:nvPr>
        </p:nvSpPr>
        <p:spPr/>
        <p:txBody>
          <a:bodyPr/>
          <a:lstStyle/>
          <a:p>
            <a:r>
              <a:rPr lang="en-US" dirty="0"/>
              <a:t>Appendix B</a:t>
            </a:r>
            <a:endParaRPr lang="en-SG" dirty="0"/>
          </a:p>
        </p:txBody>
      </p:sp>
      <p:pic>
        <p:nvPicPr>
          <p:cNvPr id="24" name="Picture 23">
            <a:extLst>
              <a:ext uri="{FF2B5EF4-FFF2-40B4-BE49-F238E27FC236}">
                <a16:creationId xmlns:a16="http://schemas.microsoft.com/office/drawing/2014/main" id="{929A3752-ABFA-C5C9-5ADD-96287DBA7DAD}"/>
              </a:ext>
            </a:extLst>
          </p:cNvPr>
          <p:cNvPicPr>
            <a:picLocks/>
          </p:cNvPicPr>
          <p:nvPr/>
        </p:nvPicPr>
        <p:blipFill>
          <a:blip r:embed="rId2"/>
          <a:stretch>
            <a:fillRect/>
          </a:stretch>
        </p:blipFill>
        <p:spPr>
          <a:xfrm>
            <a:off x="5095827" y="4650957"/>
            <a:ext cx="475488" cy="320040"/>
          </a:xfrm>
          <a:prstGeom prst="rect">
            <a:avLst/>
          </a:prstGeom>
        </p:spPr>
      </p:pic>
      <p:pic>
        <p:nvPicPr>
          <p:cNvPr id="5" name="Picture 4">
            <a:extLst>
              <a:ext uri="{FF2B5EF4-FFF2-40B4-BE49-F238E27FC236}">
                <a16:creationId xmlns:a16="http://schemas.microsoft.com/office/drawing/2014/main" id="{9EEFCCE3-A9F6-237D-2139-4E55C9FB9CF5}"/>
              </a:ext>
            </a:extLst>
          </p:cNvPr>
          <p:cNvPicPr>
            <a:picLocks/>
          </p:cNvPicPr>
          <p:nvPr/>
        </p:nvPicPr>
        <p:blipFill>
          <a:blip r:embed="rId3"/>
          <a:stretch>
            <a:fillRect/>
          </a:stretch>
        </p:blipFill>
        <p:spPr>
          <a:xfrm>
            <a:off x="232571" y="1188836"/>
            <a:ext cx="475488" cy="320040"/>
          </a:xfrm>
          <a:prstGeom prst="rect">
            <a:avLst/>
          </a:prstGeom>
        </p:spPr>
      </p:pic>
      <p:pic>
        <p:nvPicPr>
          <p:cNvPr id="7" name="Picture 6">
            <a:extLst>
              <a:ext uri="{FF2B5EF4-FFF2-40B4-BE49-F238E27FC236}">
                <a16:creationId xmlns:a16="http://schemas.microsoft.com/office/drawing/2014/main" id="{8770AAEC-CE8D-D2D7-F71D-246E7ED9017B}"/>
              </a:ext>
            </a:extLst>
          </p:cNvPr>
          <p:cNvPicPr>
            <a:picLocks/>
          </p:cNvPicPr>
          <p:nvPr/>
        </p:nvPicPr>
        <p:blipFill>
          <a:blip r:embed="rId4"/>
          <a:stretch>
            <a:fillRect/>
          </a:stretch>
        </p:blipFill>
        <p:spPr>
          <a:xfrm>
            <a:off x="839038" y="1188836"/>
            <a:ext cx="475488" cy="320040"/>
          </a:xfrm>
          <a:prstGeom prst="rect">
            <a:avLst/>
          </a:prstGeom>
        </p:spPr>
      </p:pic>
      <p:pic>
        <p:nvPicPr>
          <p:cNvPr id="9" name="Picture 8">
            <a:extLst>
              <a:ext uri="{FF2B5EF4-FFF2-40B4-BE49-F238E27FC236}">
                <a16:creationId xmlns:a16="http://schemas.microsoft.com/office/drawing/2014/main" id="{947428E9-BF4B-6E69-D95F-578C2C908933}"/>
              </a:ext>
            </a:extLst>
          </p:cNvPr>
          <p:cNvPicPr>
            <a:picLocks/>
          </p:cNvPicPr>
          <p:nvPr/>
        </p:nvPicPr>
        <p:blipFill>
          <a:blip r:embed="rId5"/>
          <a:stretch>
            <a:fillRect/>
          </a:stretch>
        </p:blipFill>
        <p:spPr>
          <a:xfrm>
            <a:off x="232571" y="1912436"/>
            <a:ext cx="475488" cy="320040"/>
          </a:xfrm>
          <a:prstGeom prst="rect">
            <a:avLst/>
          </a:prstGeom>
        </p:spPr>
      </p:pic>
      <p:pic>
        <p:nvPicPr>
          <p:cNvPr id="11" name="Picture 10">
            <a:extLst>
              <a:ext uri="{FF2B5EF4-FFF2-40B4-BE49-F238E27FC236}">
                <a16:creationId xmlns:a16="http://schemas.microsoft.com/office/drawing/2014/main" id="{B01F9931-9EDB-9AC8-B966-38C5D7C09403}"/>
              </a:ext>
            </a:extLst>
          </p:cNvPr>
          <p:cNvPicPr>
            <a:picLocks/>
          </p:cNvPicPr>
          <p:nvPr/>
        </p:nvPicPr>
        <p:blipFill>
          <a:blip r:embed="rId6"/>
          <a:stretch>
            <a:fillRect/>
          </a:stretch>
        </p:blipFill>
        <p:spPr>
          <a:xfrm>
            <a:off x="1445505" y="1188836"/>
            <a:ext cx="475488" cy="320040"/>
          </a:xfrm>
          <a:prstGeom prst="rect">
            <a:avLst/>
          </a:prstGeom>
        </p:spPr>
      </p:pic>
      <p:pic>
        <p:nvPicPr>
          <p:cNvPr id="13" name="Picture 12">
            <a:extLst>
              <a:ext uri="{FF2B5EF4-FFF2-40B4-BE49-F238E27FC236}">
                <a16:creationId xmlns:a16="http://schemas.microsoft.com/office/drawing/2014/main" id="{516FCC75-1F33-A761-0C28-D02E33D2F7F0}"/>
              </a:ext>
            </a:extLst>
          </p:cNvPr>
          <p:cNvPicPr>
            <a:picLocks/>
          </p:cNvPicPr>
          <p:nvPr/>
        </p:nvPicPr>
        <p:blipFill>
          <a:blip r:embed="rId7"/>
          <a:stretch>
            <a:fillRect/>
          </a:stretch>
        </p:blipFill>
        <p:spPr>
          <a:xfrm>
            <a:off x="839038" y="1912436"/>
            <a:ext cx="475488" cy="320040"/>
          </a:xfrm>
          <a:prstGeom prst="rect">
            <a:avLst/>
          </a:prstGeom>
        </p:spPr>
      </p:pic>
      <p:pic>
        <p:nvPicPr>
          <p:cNvPr id="15" name="Picture 14">
            <a:extLst>
              <a:ext uri="{FF2B5EF4-FFF2-40B4-BE49-F238E27FC236}">
                <a16:creationId xmlns:a16="http://schemas.microsoft.com/office/drawing/2014/main" id="{F238BD5C-39EE-0BA4-01D8-19E40DE6BF4D}"/>
              </a:ext>
            </a:extLst>
          </p:cNvPr>
          <p:cNvPicPr>
            <a:picLocks/>
          </p:cNvPicPr>
          <p:nvPr/>
        </p:nvPicPr>
        <p:blipFill>
          <a:blip r:embed="rId8"/>
          <a:stretch>
            <a:fillRect/>
          </a:stretch>
        </p:blipFill>
        <p:spPr>
          <a:xfrm>
            <a:off x="1445505" y="1912436"/>
            <a:ext cx="475488" cy="320040"/>
          </a:xfrm>
          <a:prstGeom prst="rect">
            <a:avLst/>
          </a:prstGeom>
        </p:spPr>
      </p:pic>
      <p:pic>
        <p:nvPicPr>
          <p:cNvPr id="17" name="Picture 16">
            <a:extLst>
              <a:ext uri="{FF2B5EF4-FFF2-40B4-BE49-F238E27FC236}">
                <a16:creationId xmlns:a16="http://schemas.microsoft.com/office/drawing/2014/main" id="{5BA660C9-9FA4-0E1C-C2A8-CD942478907B}"/>
              </a:ext>
            </a:extLst>
          </p:cNvPr>
          <p:cNvPicPr>
            <a:picLocks/>
          </p:cNvPicPr>
          <p:nvPr/>
        </p:nvPicPr>
        <p:blipFill>
          <a:blip r:embed="rId9"/>
          <a:stretch>
            <a:fillRect/>
          </a:stretch>
        </p:blipFill>
        <p:spPr>
          <a:xfrm>
            <a:off x="2051972" y="1912436"/>
            <a:ext cx="475488" cy="320040"/>
          </a:xfrm>
          <a:prstGeom prst="rect">
            <a:avLst/>
          </a:prstGeom>
        </p:spPr>
      </p:pic>
      <p:pic>
        <p:nvPicPr>
          <p:cNvPr id="19" name="Picture 18">
            <a:extLst>
              <a:ext uri="{FF2B5EF4-FFF2-40B4-BE49-F238E27FC236}">
                <a16:creationId xmlns:a16="http://schemas.microsoft.com/office/drawing/2014/main" id="{ABD73C7A-57B9-EEE3-04D9-12C4B7EB3468}"/>
              </a:ext>
            </a:extLst>
          </p:cNvPr>
          <p:cNvPicPr>
            <a:picLocks/>
          </p:cNvPicPr>
          <p:nvPr/>
        </p:nvPicPr>
        <p:blipFill>
          <a:blip r:embed="rId10"/>
          <a:stretch>
            <a:fillRect/>
          </a:stretch>
        </p:blipFill>
        <p:spPr>
          <a:xfrm>
            <a:off x="3264906" y="1912436"/>
            <a:ext cx="475488" cy="320040"/>
          </a:xfrm>
          <a:prstGeom prst="rect">
            <a:avLst/>
          </a:prstGeom>
        </p:spPr>
      </p:pic>
      <p:pic>
        <p:nvPicPr>
          <p:cNvPr id="21" name="Picture 20">
            <a:extLst>
              <a:ext uri="{FF2B5EF4-FFF2-40B4-BE49-F238E27FC236}">
                <a16:creationId xmlns:a16="http://schemas.microsoft.com/office/drawing/2014/main" id="{EE53CEA2-43DF-C99C-AAB8-2AF77070AEBE}"/>
              </a:ext>
            </a:extLst>
          </p:cNvPr>
          <p:cNvPicPr>
            <a:picLocks/>
          </p:cNvPicPr>
          <p:nvPr/>
        </p:nvPicPr>
        <p:blipFill>
          <a:blip r:embed="rId11"/>
          <a:stretch>
            <a:fillRect/>
          </a:stretch>
        </p:blipFill>
        <p:spPr>
          <a:xfrm>
            <a:off x="2658439" y="1912436"/>
            <a:ext cx="475488" cy="320040"/>
          </a:xfrm>
          <a:prstGeom prst="rect">
            <a:avLst/>
          </a:prstGeom>
        </p:spPr>
      </p:pic>
      <p:pic>
        <p:nvPicPr>
          <p:cNvPr id="23" name="Picture 22">
            <a:extLst>
              <a:ext uri="{FF2B5EF4-FFF2-40B4-BE49-F238E27FC236}">
                <a16:creationId xmlns:a16="http://schemas.microsoft.com/office/drawing/2014/main" id="{796A98E6-23DD-C7C8-94D8-DF7A08CAEC91}"/>
              </a:ext>
            </a:extLst>
          </p:cNvPr>
          <p:cNvPicPr>
            <a:picLocks/>
          </p:cNvPicPr>
          <p:nvPr/>
        </p:nvPicPr>
        <p:blipFill>
          <a:blip r:embed="rId12"/>
          <a:stretch>
            <a:fillRect/>
          </a:stretch>
        </p:blipFill>
        <p:spPr>
          <a:xfrm>
            <a:off x="3871373" y="1912436"/>
            <a:ext cx="475488" cy="320040"/>
          </a:xfrm>
          <a:prstGeom prst="rect">
            <a:avLst/>
          </a:prstGeom>
        </p:spPr>
      </p:pic>
      <p:pic>
        <p:nvPicPr>
          <p:cNvPr id="25" name="Picture 24">
            <a:extLst>
              <a:ext uri="{FF2B5EF4-FFF2-40B4-BE49-F238E27FC236}">
                <a16:creationId xmlns:a16="http://schemas.microsoft.com/office/drawing/2014/main" id="{BEE4730F-C6E1-A9D6-7559-15C9B4B73333}"/>
              </a:ext>
            </a:extLst>
          </p:cNvPr>
          <p:cNvPicPr>
            <a:picLocks/>
          </p:cNvPicPr>
          <p:nvPr/>
        </p:nvPicPr>
        <p:blipFill>
          <a:blip r:embed="rId13"/>
          <a:stretch>
            <a:fillRect/>
          </a:stretch>
        </p:blipFill>
        <p:spPr>
          <a:xfrm>
            <a:off x="232571" y="2636036"/>
            <a:ext cx="475488" cy="320040"/>
          </a:xfrm>
          <a:prstGeom prst="rect">
            <a:avLst/>
          </a:prstGeom>
        </p:spPr>
      </p:pic>
      <p:pic>
        <p:nvPicPr>
          <p:cNvPr id="27" name="Picture 26">
            <a:extLst>
              <a:ext uri="{FF2B5EF4-FFF2-40B4-BE49-F238E27FC236}">
                <a16:creationId xmlns:a16="http://schemas.microsoft.com/office/drawing/2014/main" id="{20C6C43E-BB96-C2B4-44F1-9EF6325A9FC0}"/>
              </a:ext>
            </a:extLst>
          </p:cNvPr>
          <p:cNvPicPr>
            <a:picLocks/>
          </p:cNvPicPr>
          <p:nvPr/>
        </p:nvPicPr>
        <p:blipFill>
          <a:blip r:embed="rId14"/>
          <a:stretch>
            <a:fillRect/>
          </a:stretch>
        </p:blipFill>
        <p:spPr>
          <a:xfrm>
            <a:off x="5084307" y="1912436"/>
            <a:ext cx="475488" cy="320040"/>
          </a:xfrm>
          <a:prstGeom prst="rect">
            <a:avLst/>
          </a:prstGeom>
        </p:spPr>
      </p:pic>
      <p:pic>
        <p:nvPicPr>
          <p:cNvPr id="29" name="Picture 28">
            <a:extLst>
              <a:ext uri="{FF2B5EF4-FFF2-40B4-BE49-F238E27FC236}">
                <a16:creationId xmlns:a16="http://schemas.microsoft.com/office/drawing/2014/main" id="{FF70C549-3CC3-94B1-B8AD-03517042520A}"/>
              </a:ext>
            </a:extLst>
          </p:cNvPr>
          <p:cNvPicPr>
            <a:picLocks/>
          </p:cNvPicPr>
          <p:nvPr/>
        </p:nvPicPr>
        <p:blipFill>
          <a:blip r:embed="rId15"/>
          <a:stretch>
            <a:fillRect/>
          </a:stretch>
        </p:blipFill>
        <p:spPr>
          <a:xfrm>
            <a:off x="5084307" y="2636036"/>
            <a:ext cx="475488" cy="320040"/>
          </a:xfrm>
          <a:prstGeom prst="rect">
            <a:avLst/>
          </a:prstGeom>
        </p:spPr>
      </p:pic>
      <p:pic>
        <p:nvPicPr>
          <p:cNvPr id="31" name="Picture 30">
            <a:extLst>
              <a:ext uri="{FF2B5EF4-FFF2-40B4-BE49-F238E27FC236}">
                <a16:creationId xmlns:a16="http://schemas.microsoft.com/office/drawing/2014/main" id="{932CB00B-743E-97FB-4316-1331D94A4DB5}"/>
              </a:ext>
            </a:extLst>
          </p:cNvPr>
          <p:cNvPicPr>
            <a:picLocks/>
          </p:cNvPicPr>
          <p:nvPr/>
        </p:nvPicPr>
        <p:blipFill>
          <a:blip r:embed="rId16"/>
          <a:stretch>
            <a:fillRect/>
          </a:stretch>
        </p:blipFill>
        <p:spPr>
          <a:xfrm>
            <a:off x="4477840" y="1912436"/>
            <a:ext cx="475488" cy="320040"/>
          </a:xfrm>
          <a:prstGeom prst="rect">
            <a:avLst/>
          </a:prstGeom>
        </p:spPr>
      </p:pic>
      <p:pic>
        <p:nvPicPr>
          <p:cNvPr id="33" name="Picture 32">
            <a:extLst>
              <a:ext uri="{FF2B5EF4-FFF2-40B4-BE49-F238E27FC236}">
                <a16:creationId xmlns:a16="http://schemas.microsoft.com/office/drawing/2014/main" id="{70F37F6B-999A-144C-B216-7109D81ABF44}"/>
              </a:ext>
            </a:extLst>
          </p:cNvPr>
          <p:cNvPicPr>
            <a:picLocks/>
          </p:cNvPicPr>
          <p:nvPr/>
        </p:nvPicPr>
        <p:blipFill>
          <a:blip r:embed="rId17"/>
          <a:stretch>
            <a:fillRect/>
          </a:stretch>
        </p:blipFill>
        <p:spPr>
          <a:xfrm>
            <a:off x="5690774" y="1912436"/>
            <a:ext cx="475488" cy="320040"/>
          </a:xfrm>
          <a:prstGeom prst="rect">
            <a:avLst/>
          </a:prstGeom>
        </p:spPr>
      </p:pic>
      <p:pic>
        <p:nvPicPr>
          <p:cNvPr id="35" name="Picture 34">
            <a:extLst>
              <a:ext uri="{FF2B5EF4-FFF2-40B4-BE49-F238E27FC236}">
                <a16:creationId xmlns:a16="http://schemas.microsoft.com/office/drawing/2014/main" id="{004C84B1-90DA-3386-372F-19B50525CA0D}"/>
              </a:ext>
            </a:extLst>
          </p:cNvPr>
          <p:cNvPicPr>
            <a:picLocks/>
          </p:cNvPicPr>
          <p:nvPr/>
        </p:nvPicPr>
        <p:blipFill>
          <a:blip r:embed="rId18"/>
          <a:stretch>
            <a:fillRect/>
          </a:stretch>
        </p:blipFill>
        <p:spPr>
          <a:xfrm>
            <a:off x="3871373" y="2636036"/>
            <a:ext cx="475488" cy="320040"/>
          </a:xfrm>
          <a:prstGeom prst="rect">
            <a:avLst/>
          </a:prstGeom>
        </p:spPr>
      </p:pic>
      <p:pic>
        <p:nvPicPr>
          <p:cNvPr id="37" name="Picture 36">
            <a:extLst>
              <a:ext uri="{FF2B5EF4-FFF2-40B4-BE49-F238E27FC236}">
                <a16:creationId xmlns:a16="http://schemas.microsoft.com/office/drawing/2014/main" id="{CB0E60AB-5939-3775-1331-F118A47C5DD3}"/>
              </a:ext>
            </a:extLst>
          </p:cNvPr>
          <p:cNvPicPr>
            <a:picLocks/>
          </p:cNvPicPr>
          <p:nvPr/>
        </p:nvPicPr>
        <p:blipFill>
          <a:blip r:embed="rId19"/>
          <a:stretch>
            <a:fillRect/>
          </a:stretch>
        </p:blipFill>
        <p:spPr>
          <a:xfrm>
            <a:off x="3264906" y="2636036"/>
            <a:ext cx="475488" cy="320040"/>
          </a:xfrm>
          <a:prstGeom prst="rect">
            <a:avLst/>
          </a:prstGeom>
        </p:spPr>
      </p:pic>
      <p:pic>
        <p:nvPicPr>
          <p:cNvPr id="39" name="Picture 38">
            <a:extLst>
              <a:ext uri="{FF2B5EF4-FFF2-40B4-BE49-F238E27FC236}">
                <a16:creationId xmlns:a16="http://schemas.microsoft.com/office/drawing/2014/main" id="{BC563513-3916-3888-08FD-8BAF2DA66EF5}"/>
              </a:ext>
            </a:extLst>
          </p:cNvPr>
          <p:cNvPicPr>
            <a:picLocks/>
          </p:cNvPicPr>
          <p:nvPr/>
        </p:nvPicPr>
        <p:blipFill>
          <a:blip r:embed="rId20"/>
          <a:stretch>
            <a:fillRect/>
          </a:stretch>
        </p:blipFill>
        <p:spPr>
          <a:xfrm>
            <a:off x="4477840" y="2636036"/>
            <a:ext cx="475488" cy="320040"/>
          </a:xfrm>
          <a:prstGeom prst="rect">
            <a:avLst/>
          </a:prstGeom>
        </p:spPr>
      </p:pic>
      <p:pic>
        <p:nvPicPr>
          <p:cNvPr id="41" name="Picture 40">
            <a:extLst>
              <a:ext uri="{FF2B5EF4-FFF2-40B4-BE49-F238E27FC236}">
                <a16:creationId xmlns:a16="http://schemas.microsoft.com/office/drawing/2014/main" id="{0ED8BF95-05E1-699C-C80B-08FD0E9536F3}"/>
              </a:ext>
            </a:extLst>
          </p:cNvPr>
          <p:cNvPicPr>
            <a:picLocks/>
          </p:cNvPicPr>
          <p:nvPr/>
        </p:nvPicPr>
        <p:blipFill>
          <a:blip r:embed="rId21"/>
          <a:stretch>
            <a:fillRect/>
          </a:stretch>
        </p:blipFill>
        <p:spPr>
          <a:xfrm>
            <a:off x="2658439" y="2636036"/>
            <a:ext cx="475488" cy="320040"/>
          </a:xfrm>
          <a:prstGeom prst="rect">
            <a:avLst/>
          </a:prstGeom>
        </p:spPr>
      </p:pic>
      <p:pic>
        <p:nvPicPr>
          <p:cNvPr id="43" name="Picture 42">
            <a:extLst>
              <a:ext uri="{FF2B5EF4-FFF2-40B4-BE49-F238E27FC236}">
                <a16:creationId xmlns:a16="http://schemas.microsoft.com/office/drawing/2014/main" id="{B78E0218-3AE0-79E5-C301-C560736BD269}"/>
              </a:ext>
            </a:extLst>
          </p:cNvPr>
          <p:cNvPicPr>
            <a:picLocks/>
          </p:cNvPicPr>
          <p:nvPr/>
        </p:nvPicPr>
        <p:blipFill>
          <a:blip r:embed="rId22"/>
          <a:stretch>
            <a:fillRect/>
          </a:stretch>
        </p:blipFill>
        <p:spPr>
          <a:xfrm>
            <a:off x="2051972" y="1188836"/>
            <a:ext cx="475488" cy="320040"/>
          </a:xfrm>
          <a:prstGeom prst="rect">
            <a:avLst/>
          </a:prstGeom>
        </p:spPr>
      </p:pic>
      <p:pic>
        <p:nvPicPr>
          <p:cNvPr id="45" name="Picture 44">
            <a:extLst>
              <a:ext uri="{FF2B5EF4-FFF2-40B4-BE49-F238E27FC236}">
                <a16:creationId xmlns:a16="http://schemas.microsoft.com/office/drawing/2014/main" id="{0B667FC2-C2E2-D780-1709-D18A3D15AF10}"/>
              </a:ext>
            </a:extLst>
          </p:cNvPr>
          <p:cNvPicPr>
            <a:picLocks/>
          </p:cNvPicPr>
          <p:nvPr/>
        </p:nvPicPr>
        <p:blipFill>
          <a:blip r:embed="rId23"/>
          <a:stretch>
            <a:fillRect/>
          </a:stretch>
        </p:blipFill>
        <p:spPr>
          <a:xfrm>
            <a:off x="2658439" y="1188836"/>
            <a:ext cx="475488" cy="320040"/>
          </a:xfrm>
          <a:prstGeom prst="rect">
            <a:avLst/>
          </a:prstGeom>
        </p:spPr>
      </p:pic>
      <p:pic>
        <p:nvPicPr>
          <p:cNvPr id="47" name="Picture 46">
            <a:extLst>
              <a:ext uri="{FF2B5EF4-FFF2-40B4-BE49-F238E27FC236}">
                <a16:creationId xmlns:a16="http://schemas.microsoft.com/office/drawing/2014/main" id="{A8958D31-8F52-8E74-E5C1-24224C101FCF}"/>
              </a:ext>
            </a:extLst>
          </p:cNvPr>
          <p:cNvPicPr>
            <a:picLocks/>
          </p:cNvPicPr>
          <p:nvPr/>
        </p:nvPicPr>
        <p:blipFill>
          <a:blip r:embed="rId24"/>
          <a:stretch>
            <a:fillRect/>
          </a:stretch>
        </p:blipFill>
        <p:spPr>
          <a:xfrm>
            <a:off x="3264906" y="1188836"/>
            <a:ext cx="475488" cy="320040"/>
          </a:xfrm>
          <a:prstGeom prst="rect">
            <a:avLst/>
          </a:prstGeom>
        </p:spPr>
      </p:pic>
      <p:pic>
        <p:nvPicPr>
          <p:cNvPr id="49" name="Picture 48">
            <a:extLst>
              <a:ext uri="{FF2B5EF4-FFF2-40B4-BE49-F238E27FC236}">
                <a16:creationId xmlns:a16="http://schemas.microsoft.com/office/drawing/2014/main" id="{6ED2A9B0-49F1-7CD5-FBC9-861F26DB167B}"/>
              </a:ext>
            </a:extLst>
          </p:cNvPr>
          <p:cNvPicPr>
            <a:picLocks/>
          </p:cNvPicPr>
          <p:nvPr/>
        </p:nvPicPr>
        <p:blipFill>
          <a:blip r:embed="rId25"/>
          <a:stretch>
            <a:fillRect/>
          </a:stretch>
        </p:blipFill>
        <p:spPr>
          <a:xfrm>
            <a:off x="3871373" y="1188836"/>
            <a:ext cx="475488" cy="320040"/>
          </a:xfrm>
          <a:prstGeom prst="rect">
            <a:avLst/>
          </a:prstGeom>
        </p:spPr>
      </p:pic>
      <p:pic>
        <p:nvPicPr>
          <p:cNvPr id="51" name="Picture 50">
            <a:extLst>
              <a:ext uri="{FF2B5EF4-FFF2-40B4-BE49-F238E27FC236}">
                <a16:creationId xmlns:a16="http://schemas.microsoft.com/office/drawing/2014/main" id="{BD6CA77B-9394-B653-5BDB-75BE915CB932}"/>
              </a:ext>
            </a:extLst>
          </p:cNvPr>
          <p:cNvPicPr>
            <a:picLocks/>
          </p:cNvPicPr>
          <p:nvPr/>
        </p:nvPicPr>
        <p:blipFill>
          <a:blip r:embed="rId26"/>
          <a:stretch>
            <a:fillRect/>
          </a:stretch>
        </p:blipFill>
        <p:spPr>
          <a:xfrm>
            <a:off x="4477840" y="1188836"/>
            <a:ext cx="475488" cy="320040"/>
          </a:xfrm>
          <a:prstGeom prst="rect">
            <a:avLst/>
          </a:prstGeom>
        </p:spPr>
      </p:pic>
      <p:pic>
        <p:nvPicPr>
          <p:cNvPr id="53" name="Picture 52">
            <a:extLst>
              <a:ext uri="{FF2B5EF4-FFF2-40B4-BE49-F238E27FC236}">
                <a16:creationId xmlns:a16="http://schemas.microsoft.com/office/drawing/2014/main" id="{6FAC460B-7700-7510-7370-9102622CA8CC}"/>
              </a:ext>
            </a:extLst>
          </p:cNvPr>
          <p:cNvPicPr>
            <a:picLocks/>
          </p:cNvPicPr>
          <p:nvPr/>
        </p:nvPicPr>
        <p:blipFill>
          <a:blip r:embed="rId27"/>
          <a:stretch>
            <a:fillRect/>
          </a:stretch>
        </p:blipFill>
        <p:spPr>
          <a:xfrm>
            <a:off x="5084307" y="1188836"/>
            <a:ext cx="475488" cy="320040"/>
          </a:xfrm>
          <a:prstGeom prst="rect">
            <a:avLst/>
          </a:prstGeom>
        </p:spPr>
      </p:pic>
      <p:pic>
        <p:nvPicPr>
          <p:cNvPr id="55" name="Picture 54">
            <a:extLst>
              <a:ext uri="{FF2B5EF4-FFF2-40B4-BE49-F238E27FC236}">
                <a16:creationId xmlns:a16="http://schemas.microsoft.com/office/drawing/2014/main" id="{3D0BAF0E-DDC2-F2B2-06A9-56B561B6B025}"/>
              </a:ext>
            </a:extLst>
          </p:cNvPr>
          <p:cNvPicPr>
            <a:picLocks/>
          </p:cNvPicPr>
          <p:nvPr/>
        </p:nvPicPr>
        <p:blipFill>
          <a:blip r:embed="rId28"/>
          <a:stretch>
            <a:fillRect/>
          </a:stretch>
        </p:blipFill>
        <p:spPr>
          <a:xfrm>
            <a:off x="5690774" y="1188836"/>
            <a:ext cx="475488" cy="320040"/>
          </a:xfrm>
          <a:prstGeom prst="rect">
            <a:avLst/>
          </a:prstGeom>
        </p:spPr>
      </p:pic>
      <p:pic>
        <p:nvPicPr>
          <p:cNvPr id="57" name="Picture 56">
            <a:extLst>
              <a:ext uri="{FF2B5EF4-FFF2-40B4-BE49-F238E27FC236}">
                <a16:creationId xmlns:a16="http://schemas.microsoft.com/office/drawing/2014/main" id="{3E11ABC1-7B74-3B60-422A-4BD58BAB49D4}"/>
              </a:ext>
            </a:extLst>
          </p:cNvPr>
          <p:cNvPicPr>
            <a:picLocks/>
          </p:cNvPicPr>
          <p:nvPr/>
        </p:nvPicPr>
        <p:blipFill>
          <a:blip r:embed="rId29"/>
          <a:stretch>
            <a:fillRect/>
          </a:stretch>
        </p:blipFill>
        <p:spPr>
          <a:xfrm>
            <a:off x="6297241" y="1188836"/>
            <a:ext cx="475488" cy="320040"/>
          </a:xfrm>
          <a:prstGeom prst="rect">
            <a:avLst/>
          </a:prstGeom>
        </p:spPr>
      </p:pic>
      <p:pic>
        <p:nvPicPr>
          <p:cNvPr id="59" name="Picture 58">
            <a:extLst>
              <a:ext uri="{FF2B5EF4-FFF2-40B4-BE49-F238E27FC236}">
                <a16:creationId xmlns:a16="http://schemas.microsoft.com/office/drawing/2014/main" id="{1449B845-0A0A-4518-6436-51F2826E6E45}"/>
              </a:ext>
            </a:extLst>
          </p:cNvPr>
          <p:cNvPicPr>
            <a:picLocks/>
          </p:cNvPicPr>
          <p:nvPr/>
        </p:nvPicPr>
        <p:blipFill>
          <a:blip r:embed="rId30"/>
          <a:stretch>
            <a:fillRect/>
          </a:stretch>
        </p:blipFill>
        <p:spPr>
          <a:xfrm>
            <a:off x="6903708" y="1188836"/>
            <a:ext cx="475488" cy="320040"/>
          </a:xfrm>
          <a:prstGeom prst="rect">
            <a:avLst/>
          </a:prstGeom>
        </p:spPr>
      </p:pic>
      <p:pic>
        <p:nvPicPr>
          <p:cNvPr id="61" name="Picture 60">
            <a:extLst>
              <a:ext uri="{FF2B5EF4-FFF2-40B4-BE49-F238E27FC236}">
                <a16:creationId xmlns:a16="http://schemas.microsoft.com/office/drawing/2014/main" id="{F30C1BB4-F216-3E1B-5313-80F1A61DC544}"/>
              </a:ext>
            </a:extLst>
          </p:cNvPr>
          <p:cNvPicPr>
            <a:picLocks/>
          </p:cNvPicPr>
          <p:nvPr/>
        </p:nvPicPr>
        <p:blipFill>
          <a:blip r:embed="rId31"/>
          <a:stretch>
            <a:fillRect/>
          </a:stretch>
        </p:blipFill>
        <p:spPr>
          <a:xfrm>
            <a:off x="7510175" y="1188836"/>
            <a:ext cx="475488" cy="320040"/>
          </a:xfrm>
          <a:prstGeom prst="rect">
            <a:avLst/>
          </a:prstGeom>
        </p:spPr>
      </p:pic>
      <p:pic>
        <p:nvPicPr>
          <p:cNvPr id="65" name="Picture 64">
            <a:extLst>
              <a:ext uri="{FF2B5EF4-FFF2-40B4-BE49-F238E27FC236}">
                <a16:creationId xmlns:a16="http://schemas.microsoft.com/office/drawing/2014/main" id="{F4474FF5-17B5-E28D-BD7F-C86413D14651}"/>
              </a:ext>
            </a:extLst>
          </p:cNvPr>
          <p:cNvPicPr>
            <a:picLocks/>
          </p:cNvPicPr>
          <p:nvPr/>
        </p:nvPicPr>
        <p:blipFill>
          <a:blip r:embed="rId32"/>
          <a:stretch>
            <a:fillRect/>
          </a:stretch>
        </p:blipFill>
        <p:spPr>
          <a:xfrm>
            <a:off x="8116642" y="1188836"/>
            <a:ext cx="475488" cy="320040"/>
          </a:xfrm>
          <a:prstGeom prst="rect">
            <a:avLst/>
          </a:prstGeom>
        </p:spPr>
      </p:pic>
      <p:pic>
        <p:nvPicPr>
          <p:cNvPr id="67" name="Picture 66">
            <a:extLst>
              <a:ext uri="{FF2B5EF4-FFF2-40B4-BE49-F238E27FC236}">
                <a16:creationId xmlns:a16="http://schemas.microsoft.com/office/drawing/2014/main" id="{62B9E3FF-73EF-F2F3-DA39-2400AEAC1A5E}"/>
              </a:ext>
            </a:extLst>
          </p:cNvPr>
          <p:cNvPicPr>
            <a:picLocks/>
          </p:cNvPicPr>
          <p:nvPr/>
        </p:nvPicPr>
        <p:blipFill>
          <a:blip r:embed="rId33"/>
          <a:stretch>
            <a:fillRect/>
          </a:stretch>
        </p:blipFill>
        <p:spPr>
          <a:xfrm>
            <a:off x="9329580" y="2636036"/>
            <a:ext cx="475488" cy="320040"/>
          </a:xfrm>
          <a:prstGeom prst="rect">
            <a:avLst/>
          </a:prstGeom>
        </p:spPr>
      </p:pic>
      <p:pic>
        <p:nvPicPr>
          <p:cNvPr id="69" name="Picture 68">
            <a:extLst>
              <a:ext uri="{FF2B5EF4-FFF2-40B4-BE49-F238E27FC236}">
                <a16:creationId xmlns:a16="http://schemas.microsoft.com/office/drawing/2014/main" id="{44D39F77-6120-F33B-B3F5-42C020B16F45}"/>
              </a:ext>
            </a:extLst>
          </p:cNvPr>
          <p:cNvPicPr>
            <a:picLocks/>
          </p:cNvPicPr>
          <p:nvPr/>
        </p:nvPicPr>
        <p:blipFill>
          <a:blip r:embed="rId34"/>
          <a:stretch>
            <a:fillRect/>
          </a:stretch>
        </p:blipFill>
        <p:spPr>
          <a:xfrm>
            <a:off x="9329580" y="1172643"/>
            <a:ext cx="475488" cy="320040"/>
          </a:xfrm>
          <a:prstGeom prst="rect">
            <a:avLst/>
          </a:prstGeom>
        </p:spPr>
      </p:pic>
      <p:pic>
        <p:nvPicPr>
          <p:cNvPr id="71" name="Picture 70">
            <a:extLst>
              <a:ext uri="{FF2B5EF4-FFF2-40B4-BE49-F238E27FC236}">
                <a16:creationId xmlns:a16="http://schemas.microsoft.com/office/drawing/2014/main" id="{2D3E6C30-9DEE-1A03-055C-373179BDE8F3}"/>
              </a:ext>
            </a:extLst>
          </p:cNvPr>
          <p:cNvPicPr>
            <a:picLocks/>
          </p:cNvPicPr>
          <p:nvPr/>
        </p:nvPicPr>
        <p:blipFill>
          <a:blip r:embed="rId35"/>
          <a:stretch>
            <a:fillRect/>
          </a:stretch>
        </p:blipFill>
        <p:spPr>
          <a:xfrm>
            <a:off x="9329580" y="1912436"/>
            <a:ext cx="475488" cy="320040"/>
          </a:xfrm>
          <a:prstGeom prst="rect">
            <a:avLst/>
          </a:prstGeom>
        </p:spPr>
      </p:pic>
      <p:pic>
        <p:nvPicPr>
          <p:cNvPr id="73" name="Picture 72">
            <a:extLst>
              <a:ext uri="{FF2B5EF4-FFF2-40B4-BE49-F238E27FC236}">
                <a16:creationId xmlns:a16="http://schemas.microsoft.com/office/drawing/2014/main" id="{C31F5226-B944-CF14-11BD-65C29EE1A5A6}"/>
              </a:ext>
            </a:extLst>
          </p:cNvPr>
          <p:cNvPicPr>
            <a:picLocks/>
          </p:cNvPicPr>
          <p:nvPr/>
        </p:nvPicPr>
        <p:blipFill>
          <a:blip r:embed="rId36"/>
          <a:stretch>
            <a:fillRect/>
          </a:stretch>
        </p:blipFill>
        <p:spPr>
          <a:xfrm>
            <a:off x="8116642" y="1912436"/>
            <a:ext cx="475488" cy="320040"/>
          </a:xfrm>
          <a:prstGeom prst="rect">
            <a:avLst/>
          </a:prstGeom>
        </p:spPr>
      </p:pic>
      <p:pic>
        <p:nvPicPr>
          <p:cNvPr id="75" name="Picture 74">
            <a:extLst>
              <a:ext uri="{FF2B5EF4-FFF2-40B4-BE49-F238E27FC236}">
                <a16:creationId xmlns:a16="http://schemas.microsoft.com/office/drawing/2014/main" id="{ED377E58-3CB3-902E-9103-262FC6EECA58}"/>
              </a:ext>
            </a:extLst>
          </p:cNvPr>
          <p:cNvPicPr>
            <a:picLocks/>
          </p:cNvPicPr>
          <p:nvPr/>
        </p:nvPicPr>
        <p:blipFill>
          <a:blip r:embed="rId37"/>
          <a:stretch>
            <a:fillRect/>
          </a:stretch>
        </p:blipFill>
        <p:spPr>
          <a:xfrm>
            <a:off x="8723109" y="1912436"/>
            <a:ext cx="475488" cy="320040"/>
          </a:xfrm>
          <a:prstGeom prst="rect">
            <a:avLst/>
          </a:prstGeom>
        </p:spPr>
      </p:pic>
      <p:pic>
        <p:nvPicPr>
          <p:cNvPr id="77" name="Picture 76">
            <a:extLst>
              <a:ext uri="{FF2B5EF4-FFF2-40B4-BE49-F238E27FC236}">
                <a16:creationId xmlns:a16="http://schemas.microsoft.com/office/drawing/2014/main" id="{5EE918EB-6896-F746-C505-D3C360F12E2D}"/>
              </a:ext>
            </a:extLst>
          </p:cNvPr>
          <p:cNvPicPr>
            <a:picLocks/>
          </p:cNvPicPr>
          <p:nvPr/>
        </p:nvPicPr>
        <p:blipFill>
          <a:blip r:embed="rId38"/>
          <a:stretch>
            <a:fillRect/>
          </a:stretch>
        </p:blipFill>
        <p:spPr>
          <a:xfrm>
            <a:off x="6903708" y="1912436"/>
            <a:ext cx="475488" cy="320040"/>
          </a:xfrm>
          <a:prstGeom prst="rect">
            <a:avLst/>
          </a:prstGeom>
        </p:spPr>
      </p:pic>
      <p:pic>
        <p:nvPicPr>
          <p:cNvPr id="79" name="Picture 78">
            <a:extLst>
              <a:ext uri="{FF2B5EF4-FFF2-40B4-BE49-F238E27FC236}">
                <a16:creationId xmlns:a16="http://schemas.microsoft.com/office/drawing/2014/main" id="{EB03DCCD-D59E-68EF-2B6C-7D434F29AB4F}"/>
              </a:ext>
            </a:extLst>
          </p:cNvPr>
          <p:cNvPicPr>
            <a:picLocks/>
          </p:cNvPicPr>
          <p:nvPr/>
        </p:nvPicPr>
        <p:blipFill>
          <a:blip r:embed="rId39"/>
          <a:stretch>
            <a:fillRect/>
          </a:stretch>
        </p:blipFill>
        <p:spPr>
          <a:xfrm>
            <a:off x="7510175" y="1912436"/>
            <a:ext cx="475488" cy="320040"/>
          </a:xfrm>
          <a:prstGeom prst="rect">
            <a:avLst/>
          </a:prstGeom>
        </p:spPr>
      </p:pic>
      <p:pic>
        <p:nvPicPr>
          <p:cNvPr id="81" name="Picture 80">
            <a:extLst>
              <a:ext uri="{FF2B5EF4-FFF2-40B4-BE49-F238E27FC236}">
                <a16:creationId xmlns:a16="http://schemas.microsoft.com/office/drawing/2014/main" id="{7D203F08-6BEA-BCC2-4A33-253320483442}"/>
              </a:ext>
            </a:extLst>
          </p:cNvPr>
          <p:cNvPicPr>
            <a:picLocks/>
          </p:cNvPicPr>
          <p:nvPr/>
        </p:nvPicPr>
        <p:blipFill>
          <a:blip r:embed="rId40"/>
          <a:stretch>
            <a:fillRect/>
          </a:stretch>
        </p:blipFill>
        <p:spPr>
          <a:xfrm>
            <a:off x="8723109" y="2636036"/>
            <a:ext cx="475488" cy="320040"/>
          </a:xfrm>
          <a:prstGeom prst="rect">
            <a:avLst/>
          </a:prstGeom>
        </p:spPr>
      </p:pic>
      <p:pic>
        <p:nvPicPr>
          <p:cNvPr id="85" name="Picture 84">
            <a:extLst>
              <a:ext uri="{FF2B5EF4-FFF2-40B4-BE49-F238E27FC236}">
                <a16:creationId xmlns:a16="http://schemas.microsoft.com/office/drawing/2014/main" id="{9761409D-30F9-1FCD-35F4-982032465A3D}"/>
              </a:ext>
            </a:extLst>
          </p:cNvPr>
          <p:cNvPicPr>
            <a:picLocks/>
          </p:cNvPicPr>
          <p:nvPr/>
        </p:nvPicPr>
        <p:blipFill>
          <a:blip r:embed="rId41"/>
          <a:stretch>
            <a:fillRect/>
          </a:stretch>
        </p:blipFill>
        <p:spPr>
          <a:xfrm>
            <a:off x="8116642" y="2636036"/>
            <a:ext cx="475488" cy="320040"/>
          </a:xfrm>
          <a:prstGeom prst="rect">
            <a:avLst/>
          </a:prstGeom>
        </p:spPr>
      </p:pic>
      <p:pic>
        <p:nvPicPr>
          <p:cNvPr id="87" name="Picture 86">
            <a:extLst>
              <a:ext uri="{FF2B5EF4-FFF2-40B4-BE49-F238E27FC236}">
                <a16:creationId xmlns:a16="http://schemas.microsoft.com/office/drawing/2014/main" id="{A02A2B5D-017C-8341-9A93-8EE576DCFAF8}"/>
              </a:ext>
            </a:extLst>
          </p:cNvPr>
          <p:cNvPicPr>
            <a:picLocks/>
          </p:cNvPicPr>
          <p:nvPr/>
        </p:nvPicPr>
        <p:blipFill>
          <a:blip r:embed="rId42"/>
          <a:stretch>
            <a:fillRect/>
          </a:stretch>
        </p:blipFill>
        <p:spPr>
          <a:xfrm>
            <a:off x="6297241" y="1912436"/>
            <a:ext cx="475488" cy="320040"/>
          </a:xfrm>
          <a:prstGeom prst="rect">
            <a:avLst/>
          </a:prstGeom>
        </p:spPr>
      </p:pic>
      <p:pic>
        <p:nvPicPr>
          <p:cNvPr id="89" name="Picture 88">
            <a:extLst>
              <a:ext uri="{FF2B5EF4-FFF2-40B4-BE49-F238E27FC236}">
                <a16:creationId xmlns:a16="http://schemas.microsoft.com/office/drawing/2014/main" id="{80E5A7C6-6332-FCEA-B6F1-8C53BABEBBFC}"/>
              </a:ext>
            </a:extLst>
          </p:cNvPr>
          <p:cNvPicPr>
            <a:picLocks/>
          </p:cNvPicPr>
          <p:nvPr/>
        </p:nvPicPr>
        <p:blipFill>
          <a:blip r:embed="rId43"/>
          <a:stretch>
            <a:fillRect/>
          </a:stretch>
        </p:blipFill>
        <p:spPr>
          <a:xfrm>
            <a:off x="5690774" y="2636036"/>
            <a:ext cx="475488" cy="320040"/>
          </a:xfrm>
          <a:prstGeom prst="rect">
            <a:avLst/>
          </a:prstGeom>
        </p:spPr>
      </p:pic>
      <p:pic>
        <p:nvPicPr>
          <p:cNvPr id="91" name="Picture 90">
            <a:extLst>
              <a:ext uri="{FF2B5EF4-FFF2-40B4-BE49-F238E27FC236}">
                <a16:creationId xmlns:a16="http://schemas.microsoft.com/office/drawing/2014/main" id="{EB9A3A0E-ECBD-BB65-3BD6-FC8D001C3FE7}"/>
              </a:ext>
            </a:extLst>
          </p:cNvPr>
          <p:cNvPicPr>
            <a:picLocks/>
          </p:cNvPicPr>
          <p:nvPr/>
        </p:nvPicPr>
        <p:blipFill>
          <a:blip r:embed="rId44"/>
          <a:stretch>
            <a:fillRect/>
          </a:stretch>
        </p:blipFill>
        <p:spPr>
          <a:xfrm>
            <a:off x="6297241" y="2636036"/>
            <a:ext cx="475488" cy="320040"/>
          </a:xfrm>
          <a:prstGeom prst="rect">
            <a:avLst/>
          </a:prstGeom>
        </p:spPr>
      </p:pic>
      <p:pic>
        <p:nvPicPr>
          <p:cNvPr id="93" name="Picture 92">
            <a:extLst>
              <a:ext uri="{FF2B5EF4-FFF2-40B4-BE49-F238E27FC236}">
                <a16:creationId xmlns:a16="http://schemas.microsoft.com/office/drawing/2014/main" id="{E196606A-AE97-94BF-0E4A-2181B34C712E}"/>
              </a:ext>
            </a:extLst>
          </p:cNvPr>
          <p:cNvPicPr>
            <a:picLocks/>
          </p:cNvPicPr>
          <p:nvPr/>
        </p:nvPicPr>
        <p:blipFill>
          <a:blip r:embed="rId45"/>
          <a:stretch>
            <a:fillRect/>
          </a:stretch>
        </p:blipFill>
        <p:spPr>
          <a:xfrm>
            <a:off x="232571" y="3300313"/>
            <a:ext cx="475488" cy="320040"/>
          </a:xfrm>
          <a:prstGeom prst="rect">
            <a:avLst/>
          </a:prstGeom>
        </p:spPr>
      </p:pic>
      <p:pic>
        <p:nvPicPr>
          <p:cNvPr id="95" name="Picture 94">
            <a:extLst>
              <a:ext uri="{FF2B5EF4-FFF2-40B4-BE49-F238E27FC236}">
                <a16:creationId xmlns:a16="http://schemas.microsoft.com/office/drawing/2014/main" id="{E706F4FE-B0E2-07C3-3ED0-99015581EC2B}"/>
              </a:ext>
            </a:extLst>
          </p:cNvPr>
          <p:cNvPicPr>
            <a:picLocks/>
          </p:cNvPicPr>
          <p:nvPr/>
        </p:nvPicPr>
        <p:blipFill>
          <a:blip r:embed="rId46"/>
          <a:stretch>
            <a:fillRect/>
          </a:stretch>
        </p:blipFill>
        <p:spPr>
          <a:xfrm>
            <a:off x="2051972" y="2636036"/>
            <a:ext cx="475488" cy="320040"/>
          </a:xfrm>
          <a:prstGeom prst="rect">
            <a:avLst/>
          </a:prstGeom>
        </p:spPr>
      </p:pic>
      <p:pic>
        <p:nvPicPr>
          <p:cNvPr id="97" name="Picture 96">
            <a:extLst>
              <a:ext uri="{FF2B5EF4-FFF2-40B4-BE49-F238E27FC236}">
                <a16:creationId xmlns:a16="http://schemas.microsoft.com/office/drawing/2014/main" id="{30BB0BBC-CC4F-BA50-0E32-67003B60EB76}"/>
              </a:ext>
            </a:extLst>
          </p:cNvPr>
          <p:cNvPicPr>
            <a:picLocks/>
          </p:cNvPicPr>
          <p:nvPr/>
        </p:nvPicPr>
        <p:blipFill>
          <a:blip r:embed="rId47"/>
          <a:stretch>
            <a:fillRect/>
          </a:stretch>
        </p:blipFill>
        <p:spPr>
          <a:xfrm>
            <a:off x="839695" y="3300313"/>
            <a:ext cx="475488" cy="320040"/>
          </a:xfrm>
          <a:prstGeom prst="rect">
            <a:avLst/>
          </a:prstGeom>
        </p:spPr>
      </p:pic>
      <p:pic>
        <p:nvPicPr>
          <p:cNvPr id="99" name="Picture 98">
            <a:extLst>
              <a:ext uri="{FF2B5EF4-FFF2-40B4-BE49-F238E27FC236}">
                <a16:creationId xmlns:a16="http://schemas.microsoft.com/office/drawing/2014/main" id="{6CB1F25F-A3FE-BE95-5038-6A13C0AE99BA}"/>
              </a:ext>
            </a:extLst>
          </p:cNvPr>
          <p:cNvPicPr>
            <a:picLocks/>
          </p:cNvPicPr>
          <p:nvPr/>
        </p:nvPicPr>
        <p:blipFill>
          <a:blip r:embed="rId48"/>
          <a:stretch>
            <a:fillRect/>
          </a:stretch>
        </p:blipFill>
        <p:spPr>
          <a:xfrm>
            <a:off x="1445505" y="2636036"/>
            <a:ext cx="475488" cy="320040"/>
          </a:xfrm>
          <a:prstGeom prst="rect">
            <a:avLst/>
          </a:prstGeom>
        </p:spPr>
      </p:pic>
      <p:pic>
        <p:nvPicPr>
          <p:cNvPr id="101" name="Picture 100">
            <a:extLst>
              <a:ext uri="{FF2B5EF4-FFF2-40B4-BE49-F238E27FC236}">
                <a16:creationId xmlns:a16="http://schemas.microsoft.com/office/drawing/2014/main" id="{DDF13FF9-DB0E-92AC-926C-78C0C94F9273}"/>
              </a:ext>
            </a:extLst>
          </p:cNvPr>
          <p:cNvPicPr>
            <a:picLocks/>
          </p:cNvPicPr>
          <p:nvPr/>
        </p:nvPicPr>
        <p:blipFill>
          <a:blip r:embed="rId49"/>
          <a:stretch>
            <a:fillRect/>
          </a:stretch>
        </p:blipFill>
        <p:spPr>
          <a:xfrm>
            <a:off x="839038" y="2636036"/>
            <a:ext cx="475488" cy="320040"/>
          </a:xfrm>
          <a:prstGeom prst="rect">
            <a:avLst/>
          </a:prstGeom>
        </p:spPr>
      </p:pic>
      <p:pic>
        <p:nvPicPr>
          <p:cNvPr id="103" name="Picture 102">
            <a:extLst>
              <a:ext uri="{FF2B5EF4-FFF2-40B4-BE49-F238E27FC236}">
                <a16:creationId xmlns:a16="http://schemas.microsoft.com/office/drawing/2014/main" id="{AEEEA8D5-5BEF-06DA-C6EA-0997F713CF06}"/>
              </a:ext>
            </a:extLst>
          </p:cNvPr>
          <p:cNvPicPr>
            <a:picLocks/>
          </p:cNvPicPr>
          <p:nvPr/>
        </p:nvPicPr>
        <p:blipFill>
          <a:blip r:embed="rId50"/>
          <a:stretch>
            <a:fillRect/>
          </a:stretch>
        </p:blipFill>
        <p:spPr>
          <a:xfrm>
            <a:off x="2053943" y="3300313"/>
            <a:ext cx="475488" cy="320040"/>
          </a:xfrm>
          <a:prstGeom prst="rect">
            <a:avLst/>
          </a:prstGeom>
        </p:spPr>
      </p:pic>
      <p:pic>
        <p:nvPicPr>
          <p:cNvPr id="105" name="Picture 104">
            <a:extLst>
              <a:ext uri="{FF2B5EF4-FFF2-40B4-BE49-F238E27FC236}">
                <a16:creationId xmlns:a16="http://schemas.microsoft.com/office/drawing/2014/main" id="{DE8351DF-8737-33C8-EFF3-0FAC7D0EFA02}"/>
              </a:ext>
            </a:extLst>
          </p:cNvPr>
          <p:cNvPicPr>
            <a:picLocks/>
          </p:cNvPicPr>
          <p:nvPr/>
        </p:nvPicPr>
        <p:blipFill>
          <a:blip r:embed="rId51"/>
          <a:stretch>
            <a:fillRect/>
          </a:stretch>
        </p:blipFill>
        <p:spPr>
          <a:xfrm>
            <a:off x="1446819" y="3300313"/>
            <a:ext cx="475488" cy="320040"/>
          </a:xfrm>
          <a:prstGeom prst="rect">
            <a:avLst/>
          </a:prstGeom>
        </p:spPr>
      </p:pic>
      <p:pic>
        <p:nvPicPr>
          <p:cNvPr id="107" name="Picture 106">
            <a:extLst>
              <a:ext uri="{FF2B5EF4-FFF2-40B4-BE49-F238E27FC236}">
                <a16:creationId xmlns:a16="http://schemas.microsoft.com/office/drawing/2014/main" id="{4B73F6A1-575F-0408-CFE1-10ADEABEB0F4}"/>
              </a:ext>
            </a:extLst>
          </p:cNvPr>
          <p:cNvPicPr>
            <a:picLocks/>
          </p:cNvPicPr>
          <p:nvPr/>
        </p:nvPicPr>
        <p:blipFill>
          <a:blip r:embed="rId52"/>
          <a:stretch>
            <a:fillRect/>
          </a:stretch>
        </p:blipFill>
        <p:spPr>
          <a:xfrm>
            <a:off x="7510175" y="2636036"/>
            <a:ext cx="475488" cy="320040"/>
          </a:xfrm>
          <a:prstGeom prst="rect">
            <a:avLst/>
          </a:prstGeom>
        </p:spPr>
      </p:pic>
      <p:pic>
        <p:nvPicPr>
          <p:cNvPr id="109" name="Picture 108">
            <a:extLst>
              <a:ext uri="{FF2B5EF4-FFF2-40B4-BE49-F238E27FC236}">
                <a16:creationId xmlns:a16="http://schemas.microsoft.com/office/drawing/2014/main" id="{67877104-920D-7F38-1D0D-E6AE70DE8665}"/>
              </a:ext>
            </a:extLst>
          </p:cNvPr>
          <p:cNvPicPr>
            <a:picLocks noChangeAspect="1"/>
          </p:cNvPicPr>
          <p:nvPr/>
        </p:nvPicPr>
        <p:blipFill>
          <a:blip r:embed="rId53"/>
          <a:stretch>
            <a:fillRect/>
          </a:stretch>
        </p:blipFill>
        <p:spPr>
          <a:xfrm>
            <a:off x="8723109" y="1175485"/>
            <a:ext cx="475488" cy="317054"/>
          </a:xfrm>
          <a:prstGeom prst="rect">
            <a:avLst/>
          </a:prstGeom>
        </p:spPr>
      </p:pic>
      <p:pic>
        <p:nvPicPr>
          <p:cNvPr id="111" name="Picture 110">
            <a:extLst>
              <a:ext uri="{FF2B5EF4-FFF2-40B4-BE49-F238E27FC236}">
                <a16:creationId xmlns:a16="http://schemas.microsoft.com/office/drawing/2014/main" id="{4A35C8D8-A5BE-3240-34D8-004459FC783A}"/>
              </a:ext>
            </a:extLst>
          </p:cNvPr>
          <p:cNvPicPr>
            <a:picLocks noChangeAspect="1"/>
          </p:cNvPicPr>
          <p:nvPr/>
        </p:nvPicPr>
        <p:blipFill>
          <a:blip r:embed="rId54"/>
          <a:stretch>
            <a:fillRect/>
          </a:stretch>
        </p:blipFill>
        <p:spPr>
          <a:xfrm>
            <a:off x="6903708" y="2637529"/>
            <a:ext cx="475488" cy="317054"/>
          </a:xfrm>
          <a:prstGeom prst="rect">
            <a:avLst/>
          </a:prstGeom>
        </p:spPr>
      </p:pic>
      <p:pic>
        <p:nvPicPr>
          <p:cNvPr id="108" name="Picture 107">
            <a:extLst>
              <a:ext uri="{FF2B5EF4-FFF2-40B4-BE49-F238E27FC236}">
                <a16:creationId xmlns:a16="http://schemas.microsoft.com/office/drawing/2014/main" id="{644D6D56-99A2-8914-7DFB-B493AA987D36}"/>
              </a:ext>
            </a:extLst>
          </p:cNvPr>
          <p:cNvPicPr>
            <a:picLocks/>
          </p:cNvPicPr>
          <p:nvPr/>
        </p:nvPicPr>
        <p:blipFill>
          <a:blip r:embed="rId55"/>
          <a:stretch>
            <a:fillRect/>
          </a:stretch>
        </p:blipFill>
        <p:spPr>
          <a:xfrm>
            <a:off x="9339435" y="3300313"/>
            <a:ext cx="475488" cy="320040"/>
          </a:xfrm>
          <a:prstGeom prst="rect">
            <a:avLst/>
          </a:prstGeom>
        </p:spPr>
      </p:pic>
      <p:pic>
        <p:nvPicPr>
          <p:cNvPr id="112" name="Picture 111">
            <a:extLst>
              <a:ext uri="{FF2B5EF4-FFF2-40B4-BE49-F238E27FC236}">
                <a16:creationId xmlns:a16="http://schemas.microsoft.com/office/drawing/2014/main" id="{67E1487E-3547-27D4-06D7-DA5915F4108E}"/>
              </a:ext>
            </a:extLst>
          </p:cNvPr>
          <p:cNvPicPr>
            <a:picLocks/>
          </p:cNvPicPr>
          <p:nvPr/>
        </p:nvPicPr>
        <p:blipFill>
          <a:blip r:embed="rId56"/>
          <a:stretch>
            <a:fillRect/>
          </a:stretch>
        </p:blipFill>
        <p:spPr>
          <a:xfrm>
            <a:off x="6303811" y="3300313"/>
            <a:ext cx="475488" cy="320040"/>
          </a:xfrm>
          <a:prstGeom prst="rect">
            <a:avLst/>
          </a:prstGeom>
        </p:spPr>
      </p:pic>
      <p:pic>
        <p:nvPicPr>
          <p:cNvPr id="114" name="Picture 113">
            <a:extLst>
              <a:ext uri="{FF2B5EF4-FFF2-40B4-BE49-F238E27FC236}">
                <a16:creationId xmlns:a16="http://schemas.microsoft.com/office/drawing/2014/main" id="{8E20A9A3-CE7D-5197-4E9A-BEBF8EFC9E05}"/>
              </a:ext>
            </a:extLst>
          </p:cNvPr>
          <p:cNvPicPr>
            <a:picLocks/>
          </p:cNvPicPr>
          <p:nvPr/>
        </p:nvPicPr>
        <p:blipFill>
          <a:blip r:embed="rId57"/>
          <a:stretch>
            <a:fillRect/>
          </a:stretch>
        </p:blipFill>
        <p:spPr>
          <a:xfrm>
            <a:off x="1447577" y="3990233"/>
            <a:ext cx="475488" cy="320040"/>
          </a:xfrm>
          <a:prstGeom prst="rect">
            <a:avLst/>
          </a:prstGeom>
        </p:spPr>
      </p:pic>
      <p:pic>
        <p:nvPicPr>
          <p:cNvPr id="116" name="Picture 115">
            <a:extLst>
              <a:ext uri="{FF2B5EF4-FFF2-40B4-BE49-F238E27FC236}">
                <a16:creationId xmlns:a16="http://schemas.microsoft.com/office/drawing/2014/main" id="{7262E698-42B1-D884-9463-D6DB229554E9}"/>
              </a:ext>
            </a:extLst>
          </p:cNvPr>
          <p:cNvPicPr>
            <a:picLocks/>
          </p:cNvPicPr>
          <p:nvPr/>
        </p:nvPicPr>
        <p:blipFill>
          <a:blip r:embed="rId58"/>
          <a:stretch>
            <a:fillRect/>
          </a:stretch>
        </p:blipFill>
        <p:spPr>
          <a:xfrm>
            <a:off x="6910935" y="3300313"/>
            <a:ext cx="475488" cy="320040"/>
          </a:xfrm>
          <a:prstGeom prst="rect">
            <a:avLst/>
          </a:prstGeom>
        </p:spPr>
      </p:pic>
      <p:pic>
        <p:nvPicPr>
          <p:cNvPr id="118" name="Picture 117">
            <a:extLst>
              <a:ext uri="{FF2B5EF4-FFF2-40B4-BE49-F238E27FC236}">
                <a16:creationId xmlns:a16="http://schemas.microsoft.com/office/drawing/2014/main" id="{27EF0427-A4D1-DF58-B940-B4AE1F6682E3}"/>
              </a:ext>
            </a:extLst>
          </p:cNvPr>
          <p:cNvPicPr>
            <a:picLocks/>
          </p:cNvPicPr>
          <p:nvPr/>
        </p:nvPicPr>
        <p:blipFill>
          <a:blip r:embed="rId59"/>
          <a:stretch>
            <a:fillRect/>
          </a:stretch>
        </p:blipFill>
        <p:spPr>
          <a:xfrm>
            <a:off x="7522607" y="3990233"/>
            <a:ext cx="475488" cy="320040"/>
          </a:xfrm>
          <a:prstGeom prst="rect">
            <a:avLst/>
          </a:prstGeom>
        </p:spPr>
      </p:pic>
      <p:pic>
        <p:nvPicPr>
          <p:cNvPr id="120" name="Picture 119">
            <a:extLst>
              <a:ext uri="{FF2B5EF4-FFF2-40B4-BE49-F238E27FC236}">
                <a16:creationId xmlns:a16="http://schemas.microsoft.com/office/drawing/2014/main" id="{8E7F0AF3-944A-CB25-451C-AE021B6780F1}"/>
              </a:ext>
            </a:extLst>
          </p:cNvPr>
          <p:cNvPicPr>
            <a:picLocks/>
          </p:cNvPicPr>
          <p:nvPr/>
        </p:nvPicPr>
        <p:blipFill>
          <a:blip r:embed="rId60"/>
          <a:stretch>
            <a:fillRect/>
          </a:stretch>
        </p:blipFill>
        <p:spPr>
          <a:xfrm>
            <a:off x="232571" y="3990233"/>
            <a:ext cx="475488" cy="320040"/>
          </a:xfrm>
          <a:prstGeom prst="rect">
            <a:avLst/>
          </a:prstGeom>
        </p:spPr>
      </p:pic>
      <p:pic>
        <p:nvPicPr>
          <p:cNvPr id="122" name="Picture 121">
            <a:extLst>
              <a:ext uri="{FF2B5EF4-FFF2-40B4-BE49-F238E27FC236}">
                <a16:creationId xmlns:a16="http://schemas.microsoft.com/office/drawing/2014/main" id="{570C3D0D-A3E4-243B-3C38-F1B86597FFA7}"/>
              </a:ext>
            </a:extLst>
          </p:cNvPr>
          <p:cNvPicPr>
            <a:picLocks/>
          </p:cNvPicPr>
          <p:nvPr/>
        </p:nvPicPr>
        <p:blipFill>
          <a:blip r:embed="rId61"/>
          <a:stretch>
            <a:fillRect/>
          </a:stretch>
        </p:blipFill>
        <p:spPr>
          <a:xfrm>
            <a:off x="6915104" y="3990233"/>
            <a:ext cx="475488" cy="320040"/>
          </a:xfrm>
          <a:prstGeom prst="rect">
            <a:avLst/>
          </a:prstGeom>
        </p:spPr>
      </p:pic>
      <p:pic>
        <p:nvPicPr>
          <p:cNvPr id="124" name="Picture 123">
            <a:extLst>
              <a:ext uri="{FF2B5EF4-FFF2-40B4-BE49-F238E27FC236}">
                <a16:creationId xmlns:a16="http://schemas.microsoft.com/office/drawing/2014/main" id="{4DBFE2F5-C4B4-7270-ADF4-86BF73405F69}"/>
              </a:ext>
            </a:extLst>
          </p:cNvPr>
          <p:cNvPicPr>
            <a:picLocks/>
          </p:cNvPicPr>
          <p:nvPr/>
        </p:nvPicPr>
        <p:blipFill>
          <a:blip r:embed="rId62"/>
          <a:stretch>
            <a:fillRect/>
          </a:stretch>
        </p:blipFill>
        <p:spPr>
          <a:xfrm>
            <a:off x="4485092" y="3990233"/>
            <a:ext cx="475488" cy="320040"/>
          </a:xfrm>
          <a:prstGeom prst="rect">
            <a:avLst/>
          </a:prstGeom>
        </p:spPr>
      </p:pic>
      <p:pic>
        <p:nvPicPr>
          <p:cNvPr id="126" name="Picture 125">
            <a:extLst>
              <a:ext uri="{FF2B5EF4-FFF2-40B4-BE49-F238E27FC236}">
                <a16:creationId xmlns:a16="http://schemas.microsoft.com/office/drawing/2014/main" id="{B37DD757-E26B-D9E8-2D91-38B4AF97BF8C}"/>
              </a:ext>
            </a:extLst>
          </p:cNvPr>
          <p:cNvPicPr>
            <a:picLocks/>
          </p:cNvPicPr>
          <p:nvPr/>
        </p:nvPicPr>
        <p:blipFill>
          <a:blip r:embed="rId63"/>
          <a:stretch>
            <a:fillRect/>
          </a:stretch>
        </p:blipFill>
        <p:spPr>
          <a:xfrm>
            <a:off x="3268191" y="3300313"/>
            <a:ext cx="475488" cy="320040"/>
          </a:xfrm>
          <a:prstGeom prst="rect">
            <a:avLst/>
          </a:prstGeom>
        </p:spPr>
      </p:pic>
      <p:pic>
        <p:nvPicPr>
          <p:cNvPr id="128" name="Picture 127">
            <a:extLst>
              <a:ext uri="{FF2B5EF4-FFF2-40B4-BE49-F238E27FC236}">
                <a16:creationId xmlns:a16="http://schemas.microsoft.com/office/drawing/2014/main" id="{A4AB5AAF-CADE-F764-2045-94C8400703C0}"/>
              </a:ext>
            </a:extLst>
          </p:cNvPr>
          <p:cNvPicPr>
            <a:picLocks/>
          </p:cNvPicPr>
          <p:nvPr/>
        </p:nvPicPr>
        <p:blipFill>
          <a:blip r:embed="rId64"/>
          <a:stretch>
            <a:fillRect/>
          </a:stretch>
        </p:blipFill>
        <p:spPr>
          <a:xfrm>
            <a:off x="8125183" y="3300313"/>
            <a:ext cx="475488" cy="320040"/>
          </a:xfrm>
          <a:prstGeom prst="rect">
            <a:avLst/>
          </a:prstGeom>
        </p:spPr>
      </p:pic>
      <p:pic>
        <p:nvPicPr>
          <p:cNvPr id="130" name="Picture 129">
            <a:extLst>
              <a:ext uri="{FF2B5EF4-FFF2-40B4-BE49-F238E27FC236}">
                <a16:creationId xmlns:a16="http://schemas.microsoft.com/office/drawing/2014/main" id="{5D99969F-3CAD-232A-0103-6874370E1964}"/>
              </a:ext>
            </a:extLst>
          </p:cNvPr>
          <p:cNvPicPr>
            <a:picLocks/>
          </p:cNvPicPr>
          <p:nvPr/>
        </p:nvPicPr>
        <p:blipFill>
          <a:blip r:embed="rId65"/>
          <a:stretch>
            <a:fillRect/>
          </a:stretch>
        </p:blipFill>
        <p:spPr>
          <a:xfrm>
            <a:off x="5696687" y="3300313"/>
            <a:ext cx="475488" cy="320040"/>
          </a:xfrm>
          <a:prstGeom prst="rect">
            <a:avLst/>
          </a:prstGeom>
        </p:spPr>
      </p:pic>
      <p:pic>
        <p:nvPicPr>
          <p:cNvPr id="132" name="Picture 131">
            <a:extLst>
              <a:ext uri="{FF2B5EF4-FFF2-40B4-BE49-F238E27FC236}">
                <a16:creationId xmlns:a16="http://schemas.microsoft.com/office/drawing/2014/main" id="{9EDF7FFA-E97F-746B-12F1-98BC17E30CFA}"/>
              </a:ext>
            </a:extLst>
          </p:cNvPr>
          <p:cNvPicPr>
            <a:picLocks/>
          </p:cNvPicPr>
          <p:nvPr/>
        </p:nvPicPr>
        <p:blipFill>
          <a:blip r:embed="rId66"/>
          <a:stretch>
            <a:fillRect/>
          </a:stretch>
        </p:blipFill>
        <p:spPr>
          <a:xfrm>
            <a:off x="3875315" y="3300313"/>
            <a:ext cx="475488" cy="320040"/>
          </a:xfrm>
          <a:prstGeom prst="rect">
            <a:avLst/>
          </a:prstGeom>
        </p:spPr>
      </p:pic>
      <p:pic>
        <p:nvPicPr>
          <p:cNvPr id="134" name="Picture 133">
            <a:extLst>
              <a:ext uri="{FF2B5EF4-FFF2-40B4-BE49-F238E27FC236}">
                <a16:creationId xmlns:a16="http://schemas.microsoft.com/office/drawing/2014/main" id="{C91375F3-6BF6-DA85-72DC-C7B26D3E9AF2}"/>
              </a:ext>
            </a:extLst>
          </p:cNvPr>
          <p:cNvPicPr>
            <a:picLocks/>
          </p:cNvPicPr>
          <p:nvPr/>
        </p:nvPicPr>
        <p:blipFill>
          <a:blip r:embed="rId67"/>
          <a:stretch>
            <a:fillRect/>
          </a:stretch>
        </p:blipFill>
        <p:spPr>
          <a:xfrm>
            <a:off x="4482439" y="3300313"/>
            <a:ext cx="475488" cy="320040"/>
          </a:xfrm>
          <a:prstGeom prst="rect">
            <a:avLst/>
          </a:prstGeom>
        </p:spPr>
      </p:pic>
      <p:pic>
        <p:nvPicPr>
          <p:cNvPr id="136" name="Picture 135">
            <a:extLst>
              <a:ext uri="{FF2B5EF4-FFF2-40B4-BE49-F238E27FC236}">
                <a16:creationId xmlns:a16="http://schemas.microsoft.com/office/drawing/2014/main" id="{E5AC73AF-3955-706D-27CC-6CDED3820F14}"/>
              </a:ext>
            </a:extLst>
          </p:cNvPr>
          <p:cNvPicPr>
            <a:picLocks/>
          </p:cNvPicPr>
          <p:nvPr/>
        </p:nvPicPr>
        <p:blipFill>
          <a:blip r:embed="rId68"/>
          <a:stretch>
            <a:fillRect/>
          </a:stretch>
        </p:blipFill>
        <p:spPr>
          <a:xfrm>
            <a:off x="8732307" y="3300313"/>
            <a:ext cx="475488" cy="320040"/>
          </a:xfrm>
          <a:prstGeom prst="rect">
            <a:avLst/>
          </a:prstGeom>
        </p:spPr>
      </p:pic>
      <p:pic>
        <p:nvPicPr>
          <p:cNvPr id="138" name="Picture 137">
            <a:extLst>
              <a:ext uri="{FF2B5EF4-FFF2-40B4-BE49-F238E27FC236}">
                <a16:creationId xmlns:a16="http://schemas.microsoft.com/office/drawing/2014/main" id="{C3622EDF-ADBE-6F52-751E-77CC5EECA847}"/>
              </a:ext>
            </a:extLst>
          </p:cNvPr>
          <p:cNvPicPr>
            <a:picLocks/>
          </p:cNvPicPr>
          <p:nvPr/>
        </p:nvPicPr>
        <p:blipFill>
          <a:blip r:embed="rId69"/>
          <a:stretch>
            <a:fillRect/>
          </a:stretch>
        </p:blipFill>
        <p:spPr>
          <a:xfrm>
            <a:off x="2661067" y="3300313"/>
            <a:ext cx="475488" cy="320040"/>
          </a:xfrm>
          <a:prstGeom prst="rect">
            <a:avLst/>
          </a:prstGeom>
        </p:spPr>
      </p:pic>
      <p:pic>
        <p:nvPicPr>
          <p:cNvPr id="140" name="Picture 139">
            <a:extLst>
              <a:ext uri="{FF2B5EF4-FFF2-40B4-BE49-F238E27FC236}">
                <a16:creationId xmlns:a16="http://schemas.microsoft.com/office/drawing/2014/main" id="{6C7078FA-A1C3-814C-72AD-11490828EF0F}"/>
              </a:ext>
            </a:extLst>
          </p:cNvPr>
          <p:cNvPicPr>
            <a:picLocks/>
          </p:cNvPicPr>
          <p:nvPr/>
        </p:nvPicPr>
        <p:blipFill>
          <a:blip r:embed="rId70"/>
          <a:stretch>
            <a:fillRect/>
          </a:stretch>
        </p:blipFill>
        <p:spPr>
          <a:xfrm>
            <a:off x="840074" y="3990233"/>
            <a:ext cx="475488" cy="320040"/>
          </a:xfrm>
          <a:prstGeom prst="rect">
            <a:avLst/>
          </a:prstGeom>
        </p:spPr>
      </p:pic>
      <p:pic>
        <p:nvPicPr>
          <p:cNvPr id="142" name="Picture 141">
            <a:extLst>
              <a:ext uri="{FF2B5EF4-FFF2-40B4-BE49-F238E27FC236}">
                <a16:creationId xmlns:a16="http://schemas.microsoft.com/office/drawing/2014/main" id="{00CC49EB-9F76-E9DC-8C82-37944ECB2D7A}"/>
              </a:ext>
            </a:extLst>
          </p:cNvPr>
          <p:cNvPicPr>
            <a:picLocks/>
          </p:cNvPicPr>
          <p:nvPr/>
        </p:nvPicPr>
        <p:blipFill>
          <a:blip r:embed="rId71"/>
          <a:stretch>
            <a:fillRect/>
          </a:stretch>
        </p:blipFill>
        <p:spPr>
          <a:xfrm>
            <a:off x="7518059" y="3300313"/>
            <a:ext cx="475488" cy="320040"/>
          </a:xfrm>
          <a:prstGeom prst="rect">
            <a:avLst/>
          </a:prstGeom>
        </p:spPr>
      </p:pic>
      <p:pic>
        <p:nvPicPr>
          <p:cNvPr id="144" name="Picture 143">
            <a:extLst>
              <a:ext uri="{FF2B5EF4-FFF2-40B4-BE49-F238E27FC236}">
                <a16:creationId xmlns:a16="http://schemas.microsoft.com/office/drawing/2014/main" id="{4FB1800D-5185-D144-A64C-4E09395338C5}"/>
              </a:ext>
            </a:extLst>
          </p:cNvPr>
          <p:cNvPicPr>
            <a:picLocks/>
          </p:cNvPicPr>
          <p:nvPr/>
        </p:nvPicPr>
        <p:blipFill>
          <a:blip r:embed="rId72"/>
          <a:stretch>
            <a:fillRect/>
          </a:stretch>
        </p:blipFill>
        <p:spPr>
          <a:xfrm>
            <a:off x="5089563" y="3300313"/>
            <a:ext cx="475488" cy="320040"/>
          </a:xfrm>
          <a:prstGeom prst="rect">
            <a:avLst/>
          </a:prstGeom>
        </p:spPr>
      </p:pic>
      <p:pic>
        <p:nvPicPr>
          <p:cNvPr id="146" name="Picture 145">
            <a:extLst>
              <a:ext uri="{FF2B5EF4-FFF2-40B4-BE49-F238E27FC236}">
                <a16:creationId xmlns:a16="http://schemas.microsoft.com/office/drawing/2014/main" id="{195C9F5E-7870-F861-82F4-2231D82E1930}"/>
              </a:ext>
            </a:extLst>
          </p:cNvPr>
          <p:cNvPicPr>
            <a:picLocks/>
          </p:cNvPicPr>
          <p:nvPr/>
        </p:nvPicPr>
        <p:blipFill>
          <a:blip r:embed="rId73"/>
          <a:stretch>
            <a:fillRect/>
          </a:stretch>
        </p:blipFill>
        <p:spPr>
          <a:xfrm>
            <a:off x="2662583" y="3990233"/>
            <a:ext cx="475488" cy="320040"/>
          </a:xfrm>
          <a:prstGeom prst="rect">
            <a:avLst/>
          </a:prstGeom>
        </p:spPr>
      </p:pic>
      <p:pic>
        <p:nvPicPr>
          <p:cNvPr id="148" name="Picture 147">
            <a:extLst>
              <a:ext uri="{FF2B5EF4-FFF2-40B4-BE49-F238E27FC236}">
                <a16:creationId xmlns:a16="http://schemas.microsoft.com/office/drawing/2014/main" id="{A0098D9F-CE91-00AD-CBAE-76B3E65E2B75}"/>
              </a:ext>
            </a:extLst>
          </p:cNvPr>
          <p:cNvPicPr>
            <a:picLocks/>
          </p:cNvPicPr>
          <p:nvPr/>
        </p:nvPicPr>
        <p:blipFill>
          <a:blip r:embed="rId74"/>
          <a:stretch>
            <a:fillRect/>
          </a:stretch>
        </p:blipFill>
        <p:spPr>
          <a:xfrm>
            <a:off x="3270086" y="3990233"/>
            <a:ext cx="475488" cy="320040"/>
          </a:xfrm>
          <a:prstGeom prst="rect">
            <a:avLst/>
          </a:prstGeom>
        </p:spPr>
      </p:pic>
      <p:pic>
        <p:nvPicPr>
          <p:cNvPr id="150" name="Picture 149">
            <a:extLst>
              <a:ext uri="{FF2B5EF4-FFF2-40B4-BE49-F238E27FC236}">
                <a16:creationId xmlns:a16="http://schemas.microsoft.com/office/drawing/2014/main" id="{BBE9F654-754D-8879-3DEB-8B361FE40894}"/>
              </a:ext>
            </a:extLst>
          </p:cNvPr>
          <p:cNvPicPr>
            <a:picLocks/>
          </p:cNvPicPr>
          <p:nvPr/>
        </p:nvPicPr>
        <p:blipFill>
          <a:blip r:embed="rId75"/>
          <a:stretch>
            <a:fillRect/>
          </a:stretch>
        </p:blipFill>
        <p:spPr>
          <a:xfrm>
            <a:off x="8130114" y="3990233"/>
            <a:ext cx="475488" cy="320040"/>
          </a:xfrm>
          <a:prstGeom prst="rect">
            <a:avLst/>
          </a:prstGeom>
        </p:spPr>
      </p:pic>
      <p:pic>
        <p:nvPicPr>
          <p:cNvPr id="152" name="Picture 151">
            <a:extLst>
              <a:ext uri="{FF2B5EF4-FFF2-40B4-BE49-F238E27FC236}">
                <a16:creationId xmlns:a16="http://schemas.microsoft.com/office/drawing/2014/main" id="{AD10415F-1EAF-48E2-2449-A9461F3EA874}"/>
              </a:ext>
            </a:extLst>
          </p:cNvPr>
          <p:cNvPicPr>
            <a:picLocks/>
          </p:cNvPicPr>
          <p:nvPr/>
        </p:nvPicPr>
        <p:blipFill>
          <a:blip r:embed="rId76"/>
          <a:stretch>
            <a:fillRect/>
          </a:stretch>
        </p:blipFill>
        <p:spPr>
          <a:xfrm>
            <a:off x="5092595" y="3990233"/>
            <a:ext cx="475488" cy="320040"/>
          </a:xfrm>
          <a:prstGeom prst="rect">
            <a:avLst/>
          </a:prstGeom>
        </p:spPr>
      </p:pic>
      <p:pic>
        <p:nvPicPr>
          <p:cNvPr id="154" name="Picture 153">
            <a:extLst>
              <a:ext uri="{FF2B5EF4-FFF2-40B4-BE49-F238E27FC236}">
                <a16:creationId xmlns:a16="http://schemas.microsoft.com/office/drawing/2014/main" id="{F332FDC3-D157-C7B2-DB3F-3897DFC60701}"/>
              </a:ext>
            </a:extLst>
          </p:cNvPr>
          <p:cNvPicPr>
            <a:picLocks/>
          </p:cNvPicPr>
          <p:nvPr/>
        </p:nvPicPr>
        <p:blipFill>
          <a:blip r:embed="rId77"/>
          <a:stretch>
            <a:fillRect/>
          </a:stretch>
        </p:blipFill>
        <p:spPr>
          <a:xfrm>
            <a:off x="2055080" y="3990233"/>
            <a:ext cx="475488" cy="320040"/>
          </a:xfrm>
          <a:prstGeom prst="rect">
            <a:avLst/>
          </a:prstGeom>
        </p:spPr>
      </p:pic>
      <p:pic>
        <p:nvPicPr>
          <p:cNvPr id="156" name="Picture 155">
            <a:extLst>
              <a:ext uri="{FF2B5EF4-FFF2-40B4-BE49-F238E27FC236}">
                <a16:creationId xmlns:a16="http://schemas.microsoft.com/office/drawing/2014/main" id="{BDE96F75-BC4A-D267-FA4D-F55D43C2DCFE}"/>
              </a:ext>
            </a:extLst>
          </p:cNvPr>
          <p:cNvPicPr>
            <a:picLocks/>
          </p:cNvPicPr>
          <p:nvPr/>
        </p:nvPicPr>
        <p:blipFill>
          <a:blip r:embed="rId78"/>
          <a:stretch>
            <a:fillRect/>
          </a:stretch>
        </p:blipFill>
        <p:spPr>
          <a:xfrm>
            <a:off x="6307601" y="3990233"/>
            <a:ext cx="475488" cy="320040"/>
          </a:xfrm>
          <a:prstGeom prst="rect">
            <a:avLst/>
          </a:prstGeom>
        </p:spPr>
      </p:pic>
      <p:pic>
        <p:nvPicPr>
          <p:cNvPr id="158" name="Picture 157">
            <a:extLst>
              <a:ext uri="{FF2B5EF4-FFF2-40B4-BE49-F238E27FC236}">
                <a16:creationId xmlns:a16="http://schemas.microsoft.com/office/drawing/2014/main" id="{40D5BC28-5BD8-AD6C-2DD5-207D2E64C151}"/>
              </a:ext>
            </a:extLst>
          </p:cNvPr>
          <p:cNvPicPr>
            <a:picLocks/>
          </p:cNvPicPr>
          <p:nvPr/>
        </p:nvPicPr>
        <p:blipFill>
          <a:blip r:embed="rId79"/>
          <a:stretch>
            <a:fillRect/>
          </a:stretch>
        </p:blipFill>
        <p:spPr>
          <a:xfrm>
            <a:off x="3877589" y="3990233"/>
            <a:ext cx="475488" cy="320040"/>
          </a:xfrm>
          <a:prstGeom prst="rect">
            <a:avLst/>
          </a:prstGeom>
        </p:spPr>
      </p:pic>
      <p:pic>
        <p:nvPicPr>
          <p:cNvPr id="160" name="Picture 159">
            <a:extLst>
              <a:ext uri="{FF2B5EF4-FFF2-40B4-BE49-F238E27FC236}">
                <a16:creationId xmlns:a16="http://schemas.microsoft.com/office/drawing/2014/main" id="{BE4494C8-B449-7296-BDE1-D81A338CBB5B}"/>
              </a:ext>
            </a:extLst>
          </p:cNvPr>
          <p:cNvPicPr>
            <a:picLocks/>
          </p:cNvPicPr>
          <p:nvPr/>
        </p:nvPicPr>
        <p:blipFill>
          <a:blip r:embed="rId80"/>
          <a:stretch>
            <a:fillRect/>
          </a:stretch>
        </p:blipFill>
        <p:spPr>
          <a:xfrm>
            <a:off x="5700098" y="3990233"/>
            <a:ext cx="475488" cy="320040"/>
          </a:xfrm>
          <a:prstGeom prst="rect">
            <a:avLst/>
          </a:prstGeom>
        </p:spPr>
      </p:pic>
      <p:pic>
        <p:nvPicPr>
          <p:cNvPr id="6" name="Picture 5">
            <a:extLst>
              <a:ext uri="{FF2B5EF4-FFF2-40B4-BE49-F238E27FC236}">
                <a16:creationId xmlns:a16="http://schemas.microsoft.com/office/drawing/2014/main" id="{353AC1B6-A48F-C696-E99D-63C97F75A616}"/>
              </a:ext>
            </a:extLst>
          </p:cNvPr>
          <p:cNvPicPr>
            <a:picLocks/>
          </p:cNvPicPr>
          <p:nvPr/>
        </p:nvPicPr>
        <p:blipFill>
          <a:blip r:embed="rId81"/>
          <a:stretch>
            <a:fillRect/>
          </a:stretch>
        </p:blipFill>
        <p:spPr>
          <a:xfrm>
            <a:off x="8736581" y="3961139"/>
            <a:ext cx="475488" cy="320040"/>
          </a:xfrm>
          <a:prstGeom prst="rect">
            <a:avLst/>
          </a:prstGeom>
        </p:spPr>
      </p:pic>
      <p:pic>
        <p:nvPicPr>
          <p:cNvPr id="8" name="Picture 7">
            <a:extLst>
              <a:ext uri="{FF2B5EF4-FFF2-40B4-BE49-F238E27FC236}">
                <a16:creationId xmlns:a16="http://schemas.microsoft.com/office/drawing/2014/main" id="{537E4DDC-C567-A18A-F73F-2AB483F1605D}"/>
              </a:ext>
            </a:extLst>
          </p:cNvPr>
          <p:cNvPicPr>
            <a:picLocks/>
          </p:cNvPicPr>
          <p:nvPr/>
        </p:nvPicPr>
        <p:blipFill>
          <a:blip r:embed="rId82"/>
          <a:stretch>
            <a:fillRect/>
          </a:stretch>
        </p:blipFill>
        <p:spPr>
          <a:xfrm>
            <a:off x="1448385" y="4650957"/>
            <a:ext cx="475488" cy="320040"/>
          </a:xfrm>
          <a:prstGeom prst="rect">
            <a:avLst/>
          </a:prstGeom>
        </p:spPr>
      </p:pic>
      <p:pic>
        <p:nvPicPr>
          <p:cNvPr id="12" name="Picture 11">
            <a:extLst>
              <a:ext uri="{FF2B5EF4-FFF2-40B4-BE49-F238E27FC236}">
                <a16:creationId xmlns:a16="http://schemas.microsoft.com/office/drawing/2014/main" id="{D1B882DE-B8A5-B847-AF62-5F0D7C495167}"/>
              </a:ext>
            </a:extLst>
          </p:cNvPr>
          <p:cNvPicPr>
            <a:picLocks/>
          </p:cNvPicPr>
          <p:nvPr/>
        </p:nvPicPr>
        <p:blipFill>
          <a:blip r:embed="rId83"/>
          <a:stretch>
            <a:fillRect/>
          </a:stretch>
        </p:blipFill>
        <p:spPr>
          <a:xfrm>
            <a:off x="2664199" y="4650957"/>
            <a:ext cx="475488" cy="320040"/>
          </a:xfrm>
          <a:prstGeom prst="rect">
            <a:avLst/>
          </a:prstGeom>
        </p:spPr>
      </p:pic>
      <p:pic>
        <p:nvPicPr>
          <p:cNvPr id="16" name="Picture 15">
            <a:extLst>
              <a:ext uri="{FF2B5EF4-FFF2-40B4-BE49-F238E27FC236}">
                <a16:creationId xmlns:a16="http://schemas.microsoft.com/office/drawing/2014/main" id="{42A4EA40-12B7-5B71-BBB8-CFB45A184EE8}"/>
              </a:ext>
            </a:extLst>
          </p:cNvPr>
          <p:cNvPicPr>
            <a:picLocks/>
          </p:cNvPicPr>
          <p:nvPr/>
        </p:nvPicPr>
        <p:blipFill>
          <a:blip r:embed="rId84"/>
          <a:stretch>
            <a:fillRect/>
          </a:stretch>
        </p:blipFill>
        <p:spPr>
          <a:xfrm>
            <a:off x="3272106" y="4650957"/>
            <a:ext cx="475488" cy="320040"/>
          </a:xfrm>
          <a:prstGeom prst="rect">
            <a:avLst/>
          </a:prstGeom>
        </p:spPr>
      </p:pic>
      <p:pic>
        <p:nvPicPr>
          <p:cNvPr id="20" name="Picture 19">
            <a:extLst>
              <a:ext uri="{FF2B5EF4-FFF2-40B4-BE49-F238E27FC236}">
                <a16:creationId xmlns:a16="http://schemas.microsoft.com/office/drawing/2014/main" id="{741B1A7E-997C-86EE-C525-B7CF950CBAD4}"/>
              </a:ext>
            </a:extLst>
          </p:cNvPr>
          <p:cNvPicPr>
            <a:picLocks/>
          </p:cNvPicPr>
          <p:nvPr/>
        </p:nvPicPr>
        <p:blipFill>
          <a:blip r:embed="rId85"/>
          <a:stretch>
            <a:fillRect/>
          </a:stretch>
        </p:blipFill>
        <p:spPr>
          <a:xfrm>
            <a:off x="9352907" y="3961139"/>
            <a:ext cx="475488" cy="320040"/>
          </a:xfrm>
          <a:prstGeom prst="rect">
            <a:avLst/>
          </a:prstGeom>
        </p:spPr>
      </p:pic>
      <p:pic>
        <p:nvPicPr>
          <p:cNvPr id="28" name="Picture 27">
            <a:extLst>
              <a:ext uri="{FF2B5EF4-FFF2-40B4-BE49-F238E27FC236}">
                <a16:creationId xmlns:a16="http://schemas.microsoft.com/office/drawing/2014/main" id="{D6F6B6DF-242D-E2F8-1B70-6044FCACBC18}"/>
              </a:ext>
            </a:extLst>
          </p:cNvPr>
          <p:cNvPicPr>
            <a:picLocks/>
          </p:cNvPicPr>
          <p:nvPr/>
        </p:nvPicPr>
        <p:blipFill>
          <a:blip r:embed="rId86"/>
          <a:stretch>
            <a:fillRect/>
          </a:stretch>
        </p:blipFill>
        <p:spPr>
          <a:xfrm>
            <a:off x="4487920" y="4650957"/>
            <a:ext cx="475488" cy="320040"/>
          </a:xfrm>
          <a:prstGeom prst="rect">
            <a:avLst/>
          </a:prstGeom>
        </p:spPr>
      </p:pic>
      <p:pic>
        <p:nvPicPr>
          <p:cNvPr id="32" name="Picture 31">
            <a:extLst>
              <a:ext uri="{FF2B5EF4-FFF2-40B4-BE49-F238E27FC236}">
                <a16:creationId xmlns:a16="http://schemas.microsoft.com/office/drawing/2014/main" id="{2F459379-AC66-C30A-6066-F964E76E0913}"/>
              </a:ext>
            </a:extLst>
          </p:cNvPr>
          <p:cNvPicPr>
            <a:picLocks/>
          </p:cNvPicPr>
          <p:nvPr/>
        </p:nvPicPr>
        <p:blipFill>
          <a:blip r:embed="rId87"/>
          <a:stretch>
            <a:fillRect/>
          </a:stretch>
        </p:blipFill>
        <p:spPr>
          <a:xfrm>
            <a:off x="2056292" y="4650957"/>
            <a:ext cx="475488" cy="320040"/>
          </a:xfrm>
          <a:prstGeom prst="rect">
            <a:avLst/>
          </a:prstGeom>
        </p:spPr>
      </p:pic>
      <p:pic>
        <p:nvPicPr>
          <p:cNvPr id="36" name="Picture 35">
            <a:extLst>
              <a:ext uri="{FF2B5EF4-FFF2-40B4-BE49-F238E27FC236}">
                <a16:creationId xmlns:a16="http://schemas.microsoft.com/office/drawing/2014/main" id="{708B1FDC-641E-151C-07E5-0686A1C2B0A5}"/>
              </a:ext>
            </a:extLst>
          </p:cNvPr>
          <p:cNvPicPr>
            <a:picLocks/>
          </p:cNvPicPr>
          <p:nvPr/>
        </p:nvPicPr>
        <p:blipFill>
          <a:blip r:embed="rId88"/>
          <a:stretch>
            <a:fillRect/>
          </a:stretch>
        </p:blipFill>
        <p:spPr>
          <a:xfrm>
            <a:off x="3880013" y="4650957"/>
            <a:ext cx="475488" cy="320040"/>
          </a:xfrm>
          <a:prstGeom prst="rect">
            <a:avLst/>
          </a:prstGeom>
        </p:spPr>
      </p:pic>
      <p:pic>
        <p:nvPicPr>
          <p:cNvPr id="40" name="Picture 39">
            <a:extLst>
              <a:ext uri="{FF2B5EF4-FFF2-40B4-BE49-F238E27FC236}">
                <a16:creationId xmlns:a16="http://schemas.microsoft.com/office/drawing/2014/main" id="{28A7B86A-FF7C-CA28-E57B-CCEEC4B25DFB}"/>
              </a:ext>
            </a:extLst>
          </p:cNvPr>
          <p:cNvPicPr>
            <a:picLocks/>
          </p:cNvPicPr>
          <p:nvPr/>
        </p:nvPicPr>
        <p:blipFill>
          <a:blip r:embed="rId89"/>
          <a:stretch>
            <a:fillRect/>
          </a:stretch>
        </p:blipFill>
        <p:spPr>
          <a:xfrm>
            <a:off x="232571" y="4650957"/>
            <a:ext cx="475488" cy="320040"/>
          </a:xfrm>
          <a:prstGeom prst="rect">
            <a:avLst/>
          </a:prstGeom>
        </p:spPr>
      </p:pic>
      <p:pic>
        <p:nvPicPr>
          <p:cNvPr id="44" name="Picture 43">
            <a:extLst>
              <a:ext uri="{FF2B5EF4-FFF2-40B4-BE49-F238E27FC236}">
                <a16:creationId xmlns:a16="http://schemas.microsoft.com/office/drawing/2014/main" id="{BF5518FC-6576-AE92-4171-818E8D361173}"/>
              </a:ext>
            </a:extLst>
          </p:cNvPr>
          <p:cNvPicPr>
            <a:picLocks/>
          </p:cNvPicPr>
          <p:nvPr/>
        </p:nvPicPr>
        <p:blipFill>
          <a:blip r:embed="rId90"/>
          <a:stretch>
            <a:fillRect/>
          </a:stretch>
        </p:blipFill>
        <p:spPr>
          <a:xfrm>
            <a:off x="840478" y="4650957"/>
            <a:ext cx="475488" cy="320040"/>
          </a:xfrm>
          <a:prstGeom prst="rect">
            <a:avLst/>
          </a:prstGeom>
        </p:spPr>
      </p:pic>
      <p:pic>
        <p:nvPicPr>
          <p:cNvPr id="10" name="Picture 9">
            <a:extLst>
              <a:ext uri="{FF2B5EF4-FFF2-40B4-BE49-F238E27FC236}">
                <a16:creationId xmlns:a16="http://schemas.microsoft.com/office/drawing/2014/main" id="{258CCA84-CD1A-0A5C-24FC-6B0A59F94567}"/>
              </a:ext>
            </a:extLst>
          </p:cNvPr>
          <p:cNvPicPr>
            <a:picLocks noChangeAspect="1"/>
          </p:cNvPicPr>
          <p:nvPr/>
        </p:nvPicPr>
        <p:blipFill>
          <a:blip r:embed="rId91"/>
          <a:stretch>
            <a:fillRect/>
          </a:stretch>
        </p:blipFill>
        <p:spPr>
          <a:xfrm>
            <a:off x="6311641" y="4652450"/>
            <a:ext cx="475488" cy="317054"/>
          </a:xfrm>
          <a:prstGeom prst="rect">
            <a:avLst/>
          </a:prstGeom>
        </p:spPr>
      </p:pic>
      <p:pic>
        <p:nvPicPr>
          <p:cNvPr id="18" name="Picture 17">
            <a:extLst>
              <a:ext uri="{FF2B5EF4-FFF2-40B4-BE49-F238E27FC236}">
                <a16:creationId xmlns:a16="http://schemas.microsoft.com/office/drawing/2014/main" id="{1543BC67-F59A-E107-E0DB-EF86D2886629}"/>
              </a:ext>
            </a:extLst>
          </p:cNvPr>
          <p:cNvPicPr>
            <a:picLocks noChangeAspect="1"/>
          </p:cNvPicPr>
          <p:nvPr/>
        </p:nvPicPr>
        <p:blipFill>
          <a:blip r:embed="rId92"/>
          <a:stretch>
            <a:fillRect/>
          </a:stretch>
        </p:blipFill>
        <p:spPr>
          <a:xfrm>
            <a:off x="6919548" y="4652450"/>
            <a:ext cx="475488" cy="317054"/>
          </a:xfrm>
          <a:prstGeom prst="rect">
            <a:avLst/>
          </a:prstGeom>
        </p:spPr>
      </p:pic>
      <p:pic>
        <p:nvPicPr>
          <p:cNvPr id="26" name="Picture 25">
            <a:extLst>
              <a:ext uri="{FF2B5EF4-FFF2-40B4-BE49-F238E27FC236}">
                <a16:creationId xmlns:a16="http://schemas.microsoft.com/office/drawing/2014/main" id="{7C574EFE-0741-0B44-E4E2-1A0246253115}"/>
              </a:ext>
            </a:extLst>
          </p:cNvPr>
          <p:cNvPicPr>
            <a:picLocks noChangeAspect="1"/>
          </p:cNvPicPr>
          <p:nvPr/>
        </p:nvPicPr>
        <p:blipFill>
          <a:blip r:embed="rId93"/>
          <a:stretch>
            <a:fillRect/>
          </a:stretch>
        </p:blipFill>
        <p:spPr>
          <a:xfrm>
            <a:off x="5703734" y="4638056"/>
            <a:ext cx="475488" cy="345843"/>
          </a:xfrm>
          <a:prstGeom prst="rect">
            <a:avLst/>
          </a:prstGeom>
        </p:spPr>
      </p:pic>
      <p:pic>
        <p:nvPicPr>
          <p:cNvPr id="34" name="Picture 33">
            <a:extLst>
              <a:ext uri="{FF2B5EF4-FFF2-40B4-BE49-F238E27FC236}">
                <a16:creationId xmlns:a16="http://schemas.microsoft.com/office/drawing/2014/main" id="{54221BA3-1579-CA7E-EC97-9E5FF319E23D}"/>
              </a:ext>
            </a:extLst>
          </p:cNvPr>
          <p:cNvPicPr>
            <a:picLocks/>
          </p:cNvPicPr>
          <p:nvPr/>
        </p:nvPicPr>
        <p:blipFill>
          <a:blip r:embed="rId94"/>
          <a:stretch>
            <a:fillRect/>
          </a:stretch>
        </p:blipFill>
        <p:spPr>
          <a:xfrm>
            <a:off x="2658439" y="5310188"/>
            <a:ext cx="475488" cy="320040"/>
          </a:xfrm>
          <a:prstGeom prst="rect">
            <a:avLst/>
          </a:prstGeom>
        </p:spPr>
      </p:pic>
      <p:pic>
        <p:nvPicPr>
          <p:cNvPr id="42" name="Picture 41">
            <a:extLst>
              <a:ext uri="{FF2B5EF4-FFF2-40B4-BE49-F238E27FC236}">
                <a16:creationId xmlns:a16="http://schemas.microsoft.com/office/drawing/2014/main" id="{9445B099-D0F8-3FEB-4C0F-2E160DBD3807}"/>
              </a:ext>
            </a:extLst>
          </p:cNvPr>
          <p:cNvPicPr>
            <a:picLocks noChangeAspect="1"/>
          </p:cNvPicPr>
          <p:nvPr/>
        </p:nvPicPr>
        <p:blipFill>
          <a:blip r:embed="rId95"/>
          <a:stretch>
            <a:fillRect/>
          </a:stretch>
        </p:blipFill>
        <p:spPr>
          <a:xfrm>
            <a:off x="3885773" y="5307270"/>
            <a:ext cx="475488" cy="317054"/>
          </a:xfrm>
          <a:prstGeom prst="rect">
            <a:avLst/>
          </a:prstGeom>
        </p:spPr>
      </p:pic>
      <p:pic>
        <p:nvPicPr>
          <p:cNvPr id="48" name="Picture 47">
            <a:extLst>
              <a:ext uri="{FF2B5EF4-FFF2-40B4-BE49-F238E27FC236}">
                <a16:creationId xmlns:a16="http://schemas.microsoft.com/office/drawing/2014/main" id="{01785985-48CC-8837-4EA2-F8086353F8A5}"/>
              </a:ext>
            </a:extLst>
          </p:cNvPr>
          <p:cNvPicPr>
            <a:picLocks noChangeAspect="1"/>
          </p:cNvPicPr>
          <p:nvPr/>
        </p:nvPicPr>
        <p:blipFill>
          <a:blip r:embed="rId96"/>
          <a:stretch>
            <a:fillRect/>
          </a:stretch>
        </p:blipFill>
        <p:spPr>
          <a:xfrm>
            <a:off x="3272106" y="5307270"/>
            <a:ext cx="475488" cy="317054"/>
          </a:xfrm>
          <a:prstGeom prst="rect">
            <a:avLst/>
          </a:prstGeom>
        </p:spPr>
      </p:pic>
      <p:pic>
        <p:nvPicPr>
          <p:cNvPr id="52" name="Picture 51">
            <a:extLst>
              <a:ext uri="{FF2B5EF4-FFF2-40B4-BE49-F238E27FC236}">
                <a16:creationId xmlns:a16="http://schemas.microsoft.com/office/drawing/2014/main" id="{D004410F-824B-5555-D5A6-9FAA3FFE24C4}"/>
              </a:ext>
            </a:extLst>
          </p:cNvPr>
          <p:cNvPicPr>
            <a:picLocks/>
          </p:cNvPicPr>
          <p:nvPr/>
        </p:nvPicPr>
        <p:blipFill>
          <a:blip r:embed="rId97"/>
          <a:stretch>
            <a:fillRect/>
          </a:stretch>
        </p:blipFill>
        <p:spPr>
          <a:xfrm>
            <a:off x="2051972" y="5310188"/>
            <a:ext cx="475488" cy="320040"/>
          </a:xfrm>
          <a:prstGeom prst="rect">
            <a:avLst/>
          </a:prstGeom>
        </p:spPr>
      </p:pic>
      <p:pic>
        <p:nvPicPr>
          <p:cNvPr id="56" name="Picture 55">
            <a:extLst>
              <a:ext uri="{FF2B5EF4-FFF2-40B4-BE49-F238E27FC236}">
                <a16:creationId xmlns:a16="http://schemas.microsoft.com/office/drawing/2014/main" id="{7732D1BD-90A0-96DA-3074-8D1560BF15B5}"/>
              </a:ext>
            </a:extLst>
          </p:cNvPr>
          <p:cNvPicPr>
            <a:picLocks noChangeAspect="1"/>
          </p:cNvPicPr>
          <p:nvPr/>
        </p:nvPicPr>
        <p:blipFill>
          <a:blip r:embed="rId98"/>
          <a:stretch>
            <a:fillRect/>
          </a:stretch>
        </p:blipFill>
        <p:spPr>
          <a:xfrm>
            <a:off x="7527455" y="4668331"/>
            <a:ext cx="475488" cy="285293"/>
          </a:xfrm>
          <a:prstGeom prst="rect">
            <a:avLst/>
          </a:prstGeom>
        </p:spPr>
      </p:pic>
      <p:pic>
        <p:nvPicPr>
          <p:cNvPr id="60" name="Picture 59">
            <a:extLst>
              <a:ext uri="{FF2B5EF4-FFF2-40B4-BE49-F238E27FC236}">
                <a16:creationId xmlns:a16="http://schemas.microsoft.com/office/drawing/2014/main" id="{DE80643D-63A1-0712-7AEA-9EE4899EBB58}"/>
              </a:ext>
            </a:extLst>
          </p:cNvPr>
          <p:cNvPicPr>
            <a:picLocks noChangeAspect="1"/>
          </p:cNvPicPr>
          <p:nvPr/>
        </p:nvPicPr>
        <p:blipFill>
          <a:blip r:embed="rId99"/>
          <a:stretch>
            <a:fillRect/>
          </a:stretch>
        </p:blipFill>
        <p:spPr>
          <a:xfrm>
            <a:off x="8135362" y="4652450"/>
            <a:ext cx="475488" cy="317054"/>
          </a:xfrm>
          <a:prstGeom prst="rect">
            <a:avLst/>
          </a:prstGeom>
        </p:spPr>
      </p:pic>
      <p:pic>
        <p:nvPicPr>
          <p:cNvPr id="63" name="Picture 62">
            <a:extLst>
              <a:ext uri="{FF2B5EF4-FFF2-40B4-BE49-F238E27FC236}">
                <a16:creationId xmlns:a16="http://schemas.microsoft.com/office/drawing/2014/main" id="{818BCDAB-52E3-DDE8-F5D7-5FB6FAC315A4}"/>
              </a:ext>
            </a:extLst>
          </p:cNvPr>
          <p:cNvPicPr>
            <a:picLocks/>
          </p:cNvPicPr>
          <p:nvPr/>
        </p:nvPicPr>
        <p:blipFill>
          <a:blip r:embed="rId100"/>
          <a:stretch>
            <a:fillRect/>
          </a:stretch>
        </p:blipFill>
        <p:spPr>
          <a:xfrm>
            <a:off x="8743269" y="4650957"/>
            <a:ext cx="475488" cy="320040"/>
          </a:xfrm>
          <a:prstGeom prst="rect">
            <a:avLst/>
          </a:prstGeom>
        </p:spPr>
      </p:pic>
      <p:pic>
        <p:nvPicPr>
          <p:cNvPr id="66" name="Picture 65">
            <a:extLst>
              <a:ext uri="{FF2B5EF4-FFF2-40B4-BE49-F238E27FC236}">
                <a16:creationId xmlns:a16="http://schemas.microsoft.com/office/drawing/2014/main" id="{DD84463D-41D4-30F6-4109-A73BDAF15D2D}"/>
              </a:ext>
            </a:extLst>
          </p:cNvPr>
          <p:cNvPicPr>
            <a:picLocks/>
          </p:cNvPicPr>
          <p:nvPr/>
        </p:nvPicPr>
        <p:blipFill>
          <a:blip r:embed="rId101"/>
          <a:stretch>
            <a:fillRect/>
          </a:stretch>
        </p:blipFill>
        <p:spPr>
          <a:xfrm>
            <a:off x="839038" y="5311681"/>
            <a:ext cx="475488" cy="320040"/>
          </a:xfrm>
          <a:prstGeom prst="rect">
            <a:avLst/>
          </a:prstGeom>
        </p:spPr>
      </p:pic>
      <p:pic>
        <p:nvPicPr>
          <p:cNvPr id="70" name="Picture 69">
            <a:extLst>
              <a:ext uri="{FF2B5EF4-FFF2-40B4-BE49-F238E27FC236}">
                <a16:creationId xmlns:a16="http://schemas.microsoft.com/office/drawing/2014/main" id="{B10A4989-890B-D48E-1BED-2FC52BC9F2E6}"/>
              </a:ext>
            </a:extLst>
          </p:cNvPr>
          <p:cNvPicPr>
            <a:picLocks noChangeAspect="1"/>
          </p:cNvPicPr>
          <p:nvPr/>
        </p:nvPicPr>
        <p:blipFill>
          <a:blip r:embed="rId102"/>
          <a:stretch>
            <a:fillRect/>
          </a:stretch>
        </p:blipFill>
        <p:spPr>
          <a:xfrm>
            <a:off x="9351178" y="4652450"/>
            <a:ext cx="475488" cy="317054"/>
          </a:xfrm>
          <a:prstGeom prst="rect">
            <a:avLst/>
          </a:prstGeom>
        </p:spPr>
      </p:pic>
      <p:pic>
        <p:nvPicPr>
          <p:cNvPr id="74" name="Picture 73">
            <a:extLst>
              <a:ext uri="{FF2B5EF4-FFF2-40B4-BE49-F238E27FC236}">
                <a16:creationId xmlns:a16="http://schemas.microsoft.com/office/drawing/2014/main" id="{31197776-C791-7360-7314-7C493075E75F}"/>
              </a:ext>
            </a:extLst>
          </p:cNvPr>
          <p:cNvPicPr>
            <a:picLocks/>
          </p:cNvPicPr>
          <p:nvPr/>
        </p:nvPicPr>
        <p:blipFill>
          <a:blip r:embed="rId103"/>
          <a:stretch>
            <a:fillRect/>
          </a:stretch>
        </p:blipFill>
        <p:spPr>
          <a:xfrm>
            <a:off x="251207" y="5311681"/>
            <a:ext cx="475488" cy="320040"/>
          </a:xfrm>
          <a:prstGeom prst="rect">
            <a:avLst/>
          </a:prstGeom>
        </p:spPr>
      </p:pic>
      <p:pic>
        <p:nvPicPr>
          <p:cNvPr id="78" name="Picture 77">
            <a:extLst>
              <a:ext uri="{FF2B5EF4-FFF2-40B4-BE49-F238E27FC236}">
                <a16:creationId xmlns:a16="http://schemas.microsoft.com/office/drawing/2014/main" id="{FA31037F-20BC-9922-FBA0-4269EDB8AB3E}"/>
              </a:ext>
            </a:extLst>
          </p:cNvPr>
          <p:cNvPicPr>
            <a:picLocks/>
          </p:cNvPicPr>
          <p:nvPr/>
        </p:nvPicPr>
        <p:blipFill>
          <a:blip r:embed="rId104"/>
          <a:stretch>
            <a:fillRect/>
          </a:stretch>
        </p:blipFill>
        <p:spPr>
          <a:xfrm>
            <a:off x="1445505" y="5313174"/>
            <a:ext cx="475488" cy="317054"/>
          </a:xfrm>
          <a:prstGeom prst="rect">
            <a:avLst/>
          </a:prstGeom>
        </p:spPr>
      </p:pic>
      <p:pic>
        <p:nvPicPr>
          <p:cNvPr id="14" name="Picture 13">
            <a:extLst>
              <a:ext uri="{FF2B5EF4-FFF2-40B4-BE49-F238E27FC236}">
                <a16:creationId xmlns:a16="http://schemas.microsoft.com/office/drawing/2014/main" id="{CECDAAE9-CB74-5E27-16D1-EC8234F37B15}"/>
              </a:ext>
            </a:extLst>
          </p:cNvPr>
          <p:cNvPicPr>
            <a:picLocks/>
          </p:cNvPicPr>
          <p:nvPr/>
        </p:nvPicPr>
        <p:blipFill>
          <a:blip r:embed="rId105"/>
          <a:stretch>
            <a:fillRect/>
          </a:stretch>
        </p:blipFill>
        <p:spPr>
          <a:xfrm>
            <a:off x="4472585" y="5311681"/>
            <a:ext cx="475488" cy="320040"/>
          </a:xfrm>
          <a:prstGeom prst="rect">
            <a:avLst/>
          </a:prstGeom>
        </p:spPr>
      </p:pic>
      <p:pic>
        <p:nvPicPr>
          <p:cNvPr id="22" name="Picture 21">
            <a:extLst>
              <a:ext uri="{FF2B5EF4-FFF2-40B4-BE49-F238E27FC236}">
                <a16:creationId xmlns:a16="http://schemas.microsoft.com/office/drawing/2014/main" id="{A9A8E653-144C-CA00-930F-74D493745CF3}"/>
              </a:ext>
            </a:extLst>
          </p:cNvPr>
          <p:cNvPicPr>
            <a:picLocks noChangeAspect="1"/>
          </p:cNvPicPr>
          <p:nvPr/>
        </p:nvPicPr>
        <p:blipFill>
          <a:blip r:embed="rId106"/>
          <a:stretch>
            <a:fillRect/>
          </a:stretch>
        </p:blipFill>
        <p:spPr>
          <a:xfrm>
            <a:off x="5098707" y="5304991"/>
            <a:ext cx="479966" cy="320040"/>
          </a:xfrm>
          <a:prstGeom prst="rect">
            <a:avLst/>
          </a:prstGeom>
        </p:spPr>
      </p:pic>
    </p:spTree>
    <p:extLst>
      <p:ext uri="{BB962C8B-B14F-4D97-AF65-F5344CB8AC3E}">
        <p14:creationId xmlns:p14="http://schemas.microsoft.com/office/powerpoint/2010/main" val="2920576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A53A776-6EE3-4BDD-A5A0-61B3DF3E873D}"/>
              </a:ext>
            </a:extLst>
          </p:cNvPr>
          <p:cNvSpPr txBox="1"/>
          <p:nvPr/>
        </p:nvSpPr>
        <p:spPr>
          <a:xfrm>
            <a:off x="824100" y="4501048"/>
            <a:ext cx="1431206" cy="1538883"/>
          </a:xfrm>
          <a:prstGeom prst="rect">
            <a:avLst/>
          </a:prstGeom>
          <a:solidFill>
            <a:schemeClr val="bg1">
              <a:lumMod val="95000"/>
            </a:schemeClr>
          </a:solidFill>
        </p:spPr>
        <p:txBody>
          <a:bodyPr wrap="square" lIns="0" tIns="0" rIns="0" bIns="0" rtlCol="0">
            <a:spAutoFit/>
          </a:bodyPr>
          <a:lstStyle/>
          <a:p>
            <a:pPr defTabSz="914395">
              <a:defRPr/>
            </a:pPr>
            <a:r>
              <a:rPr lang="en-GB" sz="1000" dirty="0">
                <a:solidFill>
                  <a:srgbClr val="003294"/>
                </a:solidFill>
                <a:latin typeface="Arial"/>
              </a:rPr>
              <a:t>They perform x-rays which includes-</a:t>
            </a:r>
          </a:p>
          <a:p>
            <a:pPr marL="171448" indent="-171448" defTabSz="914395">
              <a:buFont typeface="Arial" panose="020B0604020202020204" pitchFamily="34" charset="0"/>
              <a:buChar char="•"/>
              <a:defRPr/>
            </a:pPr>
            <a:r>
              <a:rPr lang="en-GB" sz="1000" dirty="0">
                <a:solidFill>
                  <a:srgbClr val="003294"/>
                </a:solidFill>
                <a:latin typeface="Arial"/>
              </a:rPr>
              <a:t>Small Dental X-Ray</a:t>
            </a:r>
          </a:p>
          <a:p>
            <a:pPr marL="171448" indent="-171448" defTabSz="914395">
              <a:buFont typeface="Arial" panose="020B0604020202020204" pitchFamily="34" charset="0"/>
              <a:buChar char="•"/>
              <a:defRPr/>
            </a:pPr>
            <a:r>
              <a:rPr lang="en-GB" sz="1000" dirty="0">
                <a:solidFill>
                  <a:srgbClr val="003294"/>
                </a:solidFill>
                <a:latin typeface="Arial"/>
              </a:rPr>
              <a:t>OPG</a:t>
            </a:r>
          </a:p>
          <a:p>
            <a:pPr marL="171448" indent="-171448" defTabSz="914395">
              <a:buFont typeface="Arial" panose="020B0604020202020204" pitchFamily="34" charset="0"/>
              <a:buChar char="•"/>
              <a:defRPr/>
            </a:pPr>
            <a:r>
              <a:rPr lang="en-GB" sz="1000" dirty="0">
                <a:solidFill>
                  <a:srgbClr val="003294"/>
                </a:solidFill>
                <a:latin typeface="Arial"/>
              </a:rPr>
              <a:t>3-D Cone Beam X-Ray</a:t>
            </a:r>
          </a:p>
          <a:p>
            <a:pPr defTabSz="914395">
              <a:defRPr/>
            </a:pPr>
            <a:r>
              <a:rPr lang="en-GB" sz="1000" dirty="0">
                <a:solidFill>
                  <a:srgbClr val="003294"/>
                </a:solidFill>
                <a:latin typeface="Arial"/>
              </a:rPr>
              <a:t>Further, provide services for Gingivitis and Periodontitis</a:t>
            </a:r>
          </a:p>
          <a:p>
            <a:pPr defTabSz="914395">
              <a:defRPr/>
            </a:pPr>
            <a:endParaRPr lang="en-GB" sz="1000" dirty="0">
              <a:solidFill>
                <a:srgbClr val="003294"/>
              </a:solidFill>
              <a:latin typeface="Arial"/>
            </a:endParaRPr>
          </a:p>
        </p:txBody>
      </p:sp>
      <p:sp>
        <p:nvSpPr>
          <p:cNvPr id="23" name="TextBox 22">
            <a:extLst>
              <a:ext uri="{FF2B5EF4-FFF2-40B4-BE49-F238E27FC236}">
                <a16:creationId xmlns:a16="http://schemas.microsoft.com/office/drawing/2014/main" id="{920AAADC-BA36-4F48-82E9-40D526EAD181}"/>
              </a:ext>
            </a:extLst>
          </p:cNvPr>
          <p:cNvSpPr txBox="1"/>
          <p:nvPr/>
        </p:nvSpPr>
        <p:spPr>
          <a:xfrm>
            <a:off x="4300883" y="4501048"/>
            <a:ext cx="1431206" cy="1538883"/>
          </a:xfrm>
          <a:prstGeom prst="rect">
            <a:avLst/>
          </a:prstGeom>
          <a:solidFill>
            <a:schemeClr val="bg1">
              <a:lumMod val="95000"/>
            </a:schemeClr>
          </a:solidFill>
        </p:spPr>
        <p:txBody>
          <a:bodyPr wrap="square" lIns="0" tIns="0" rIns="0" bIns="0" rtlCol="0">
            <a:spAutoFit/>
          </a:bodyPr>
          <a:lstStyle/>
          <a:p>
            <a:pPr defTabSz="914395">
              <a:defRPr/>
            </a:pPr>
            <a:r>
              <a:rPr lang="en-GB" sz="1000" dirty="0">
                <a:solidFill>
                  <a:srgbClr val="003294"/>
                </a:solidFill>
                <a:latin typeface="Arial"/>
              </a:rPr>
              <a:t>These treatments are performed for –</a:t>
            </a:r>
          </a:p>
          <a:p>
            <a:pPr marL="171448" indent="-171448" defTabSz="914395">
              <a:buFont typeface="Arial" panose="020B0604020202020204" pitchFamily="34" charset="0"/>
              <a:buChar char="•"/>
              <a:defRPr/>
            </a:pPr>
            <a:r>
              <a:rPr lang="en-US" sz="1000" dirty="0">
                <a:solidFill>
                  <a:srgbClr val="003294"/>
                </a:solidFill>
                <a:latin typeface="Arial"/>
              </a:rPr>
              <a:t>Dental decay</a:t>
            </a:r>
          </a:p>
          <a:p>
            <a:pPr marL="171448" indent="-171448" defTabSz="914395">
              <a:buFont typeface="Arial" panose="020B0604020202020204" pitchFamily="34" charset="0"/>
              <a:buChar char="•"/>
              <a:defRPr/>
            </a:pPr>
            <a:r>
              <a:rPr lang="en-US" sz="1000" dirty="0">
                <a:solidFill>
                  <a:srgbClr val="003294"/>
                </a:solidFill>
                <a:latin typeface="Arial"/>
              </a:rPr>
              <a:t>Dental trauma</a:t>
            </a:r>
          </a:p>
          <a:p>
            <a:pPr marL="171448" indent="-171448" defTabSz="914395">
              <a:buFont typeface="Arial" panose="020B0604020202020204" pitchFamily="34" charset="0"/>
              <a:buChar char="•"/>
              <a:defRPr/>
            </a:pPr>
            <a:r>
              <a:rPr lang="en-US" sz="1000" dirty="0">
                <a:solidFill>
                  <a:srgbClr val="003294"/>
                </a:solidFill>
                <a:latin typeface="Arial"/>
              </a:rPr>
              <a:t>A broken filling or crown</a:t>
            </a:r>
          </a:p>
          <a:p>
            <a:pPr marL="171448" indent="-171448" defTabSz="914395">
              <a:buFont typeface="Arial" panose="020B0604020202020204" pitchFamily="34" charset="0"/>
              <a:buChar char="•"/>
              <a:defRPr/>
            </a:pPr>
            <a:r>
              <a:rPr lang="en-US" sz="1000" dirty="0">
                <a:solidFill>
                  <a:srgbClr val="003294"/>
                </a:solidFill>
                <a:latin typeface="Arial"/>
              </a:rPr>
              <a:t>Extreme wear</a:t>
            </a:r>
          </a:p>
          <a:p>
            <a:pPr marL="171448" indent="-171448" defTabSz="914395">
              <a:buFont typeface="Arial" panose="020B0604020202020204" pitchFamily="34" charset="0"/>
              <a:buChar char="•"/>
              <a:defRPr/>
            </a:pPr>
            <a:r>
              <a:rPr lang="en-US" sz="1000" dirty="0">
                <a:solidFill>
                  <a:srgbClr val="003294"/>
                </a:solidFill>
                <a:latin typeface="Arial"/>
              </a:rPr>
              <a:t>Severe gum disease</a:t>
            </a:r>
          </a:p>
          <a:p>
            <a:pPr marL="171448" indent="-171448" defTabSz="914395">
              <a:buFont typeface="Arial" panose="020B0604020202020204" pitchFamily="34" charset="0"/>
              <a:buChar char="•"/>
              <a:defRPr/>
            </a:pPr>
            <a:r>
              <a:rPr lang="en-US" sz="1000" dirty="0">
                <a:solidFill>
                  <a:srgbClr val="003294"/>
                </a:solidFill>
                <a:latin typeface="Arial"/>
              </a:rPr>
              <a:t>Replace missing teeth</a:t>
            </a:r>
          </a:p>
          <a:p>
            <a:pPr marL="171448" indent="-171448" defTabSz="914395">
              <a:buFont typeface="Arial" panose="020B0604020202020204" pitchFamily="34" charset="0"/>
              <a:buChar char="•"/>
              <a:defRPr/>
            </a:pPr>
            <a:endParaRPr lang="en-GB" sz="1000" dirty="0">
              <a:solidFill>
                <a:srgbClr val="003294"/>
              </a:solidFill>
              <a:latin typeface="Arial"/>
            </a:endParaRPr>
          </a:p>
        </p:txBody>
      </p:sp>
      <p:sp>
        <p:nvSpPr>
          <p:cNvPr id="32" name="TextBox 31">
            <a:extLst>
              <a:ext uri="{FF2B5EF4-FFF2-40B4-BE49-F238E27FC236}">
                <a16:creationId xmlns:a16="http://schemas.microsoft.com/office/drawing/2014/main" id="{0F1AF517-439C-471F-958A-46034795B837}"/>
              </a:ext>
            </a:extLst>
          </p:cNvPr>
          <p:cNvSpPr txBox="1"/>
          <p:nvPr/>
        </p:nvSpPr>
        <p:spPr>
          <a:xfrm>
            <a:off x="5974918" y="1330326"/>
            <a:ext cx="1489675" cy="1231106"/>
          </a:xfrm>
          <a:prstGeom prst="rect">
            <a:avLst/>
          </a:prstGeom>
          <a:solidFill>
            <a:schemeClr val="bg1">
              <a:lumMod val="95000"/>
            </a:schemeClr>
          </a:solidFill>
        </p:spPr>
        <p:txBody>
          <a:bodyPr wrap="square" lIns="0" tIns="0" rIns="0" bIns="0" rtlCol="0">
            <a:spAutoFit/>
          </a:bodyPr>
          <a:lstStyle/>
          <a:p>
            <a:pPr defTabSz="914395">
              <a:defRPr/>
            </a:pPr>
            <a:r>
              <a:rPr lang="en-GB" sz="1000" dirty="0">
                <a:solidFill>
                  <a:srgbClr val="003294"/>
                </a:solidFill>
                <a:latin typeface="Arial"/>
              </a:rPr>
              <a:t>They perform extraction of the teeth majorly due to-</a:t>
            </a:r>
          </a:p>
          <a:p>
            <a:pPr marL="171448" indent="-171448" defTabSz="914395">
              <a:buFont typeface="Arial" panose="020B0604020202020204" pitchFamily="34" charset="0"/>
              <a:buChar char="•"/>
              <a:defRPr/>
            </a:pPr>
            <a:r>
              <a:rPr lang="en-US" sz="1000" dirty="0">
                <a:solidFill>
                  <a:srgbClr val="003294"/>
                </a:solidFill>
                <a:latin typeface="Arial"/>
              </a:rPr>
              <a:t>D</a:t>
            </a:r>
            <a:r>
              <a:rPr lang="en-US" sz="1000" dirty="0" err="1">
                <a:solidFill>
                  <a:srgbClr val="003294"/>
                </a:solidFill>
                <a:latin typeface="Arial"/>
              </a:rPr>
              <a:t>ecay</a:t>
            </a:r>
            <a:r>
              <a:rPr lang="en-US" sz="1000" dirty="0">
                <a:solidFill>
                  <a:srgbClr val="003294"/>
                </a:solidFill>
                <a:latin typeface="Arial"/>
              </a:rPr>
              <a:t> or damage to the tooth</a:t>
            </a:r>
          </a:p>
          <a:p>
            <a:pPr marL="171448" indent="-171448" defTabSz="914395">
              <a:buFont typeface="Arial" panose="020B0604020202020204" pitchFamily="34" charset="0"/>
              <a:buChar char="•"/>
              <a:defRPr/>
            </a:pPr>
            <a:r>
              <a:rPr lang="en-US" sz="1000" dirty="0">
                <a:solidFill>
                  <a:srgbClr val="003294"/>
                </a:solidFill>
                <a:latin typeface="Arial"/>
              </a:rPr>
              <a:t>Gum disease</a:t>
            </a:r>
          </a:p>
          <a:p>
            <a:pPr marL="171448" indent="-171448" defTabSz="914395">
              <a:buFont typeface="Arial" panose="020B0604020202020204" pitchFamily="34" charset="0"/>
              <a:buChar char="•"/>
              <a:defRPr/>
            </a:pPr>
            <a:r>
              <a:rPr lang="en-US" sz="1000" dirty="0">
                <a:solidFill>
                  <a:srgbClr val="003294"/>
                </a:solidFill>
                <a:latin typeface="Arial"/>
              </a:rPr>
              <a:t>Extensive tooth cracks</a:t>
            </a:r>
          </a:p>
          <a:p>
            <a:pPr marL="171448" indent="-171448" defTabSz="914395">
              <a:buFont typeface="Arial" panose="020B0604020202020204" pitchFamily="34" charset="0"/>
              <a:buChar char="•"/>
              <a:defRPr/>
            </a:pPr>
            <a:r>
              <a:rPr lang="en-US" sz="1000" dirty="0">
                <a:solidFill>
                  <a:srgbClr val="003294"/>
                </a:solidFill>
                <a:latin typeface="Arial"/>
              </a:rPr>
              <a:t>Poor positioning or functionality</a:t>
            </a:r>
            <a:endParaRPr lang="en-GB" sz="1000" dirty="0">
              <a:solidFill>
                <a:srgbClr val="003294"/>
              </a:solidFill>
              <a:latin typeface="Arial"/>
            </a:endParaRPr>
          </a:p>
        </p:txBody>
      </p:sp>
      <p:sp>
        <p:nvSpPr>
          <p:cNvPr id="29" name="TextBox 28">
            <a:extLst>
              <a:ext uri="{FF2B5EF4-FFF2-40B4-BE49-F238E27FC236}">
                <a16:creationId xmlns:a16="http://schemas.microsoft.com/office/drawing/2014/main" id="{525618A0-AC1F-4EC1-BF7E-86D5555AFBB8}"/>
              </a:ext>
            </a:extLst>
          </p:cNvPr>
          <p:cNvSpPr txBox="1"/>
          <p:nvPr/>
        </p:nvSpPr>
        <p:spPr>
          <a:xfrm>
            <a:off x="2609928" y="1330326"/>
            <a:ext cx="1431206" cy="1231106"/>
          </a:xfrm>
          <a:prstGeom prst="rect">
            <a:avLst/>
          </a:prstGeom>
          <a:solidFill>
            <a:schemeClr val="bg1">
              <a:lumMod val="95000"/>
            </a:schemeClr>
          </a:solidFill>
        </p:spPr>
        <p:txBody>
          <a:bodyPr wrap="square" lIns="0" tIns="0" rIns="0" bIns="0" rtlCol="0">
            <a:spAutoFit/>
          </a:bodyPr>
          <a:lstStyle/>
          <a:p>
            <a:pPr defTabSz="914395">
              <a:defRPr/>
            </a:pPr>
            <a:r>
              <a:rPr lang="en-US" sz="1000" dirty="0">
                <a:solidFill>
                  <a:srgbClr val="003294"/>
                </a:solidFill>
                <a:latin typeface="Arial"/>
              </a:rPr>
              <a:t>The services includes-</a:t>
            </a:r>
          </a:p>
          <a:p>
            <a:pPr marL="171448" indent="-171448" defTabSz="914395">
              <a:buFont typeface="Arial" panose="020B0604020202020204" pitchFamily="34" charset="0"/>
              <a:buChar char="•"/>
              <a:defRPr/>
            </a:pPr>
            <a:r>
              <a:rPr lang="en-US" sz="1000" dirty="0">
                <a:solidFill>
                  <a:srgbClr val="003294"/>
                </a:solidFill>
                <a:latin typeface="Arial"/>
              </a:rPr>
              <a:t>Crowding of teeth</a:t>
            </a:r>
          </a:p>
          <a:p>
            <a:pPr marL="171448" indent="-171448" defTabSz="914395">
              <a:buFont typeface="Arial" panose="020B0604020202020204" pitchFamily="34" charset="0"/>
              <a:buChar char="•"/>
              <a:defRPr/>
            </a:pPr>
            <a:r>
              <a:rPr lang="en-US" sz="1000" dirty="0">
                <a:solidFill>
                  <a:srgbClr val="003294"/>
                </a:solidFill>
                <a:latin typeface="Arial"/>
              </a:rPr>
              <a:t>Gaps between teeth</a:t>
            </a:r>
          </a:p>
          <a:p>
            <a:pPr marL="171448" indent="-171448" defTabSz="914395">
              <a:buFont typeface="Arial" panose="020B0604020202020204" pitchFamily="34" charset="0"/>
              <a:buChar char="•"/>
              <a:defRPr/>
            </a:pPr>
            <a:r>
              <a:rPr lang="en-US" sz="1000" dirty="0">
                <a:solidFill>
                  <a:srgbClr val="003294"/>
                </a:solidFill>
                <a:latin typeface="Arial"/>
              </a:rPr>
              <a:t>Protruding upper teeth</a:t>
            </a:r>
          </a:p>
          <a:p>
            <a:pPr marL="171448" indent="-171448" defTabSz="914395">
              <a:buFont typeface="Arial" panose="020B0604020202020204" pitchFamily="34" charset="0"/>
              <a:buChar char="•"/>
              <a:defRPr/>
            </a:pPr>
            <a:r>
              <a:rPr lang="en-US" sz="1000" dirty="0">
                <a:solidFill>
                  <a:srgbClr val="003294"/>
                </a:solidFill>
                <a:latin typeface="Arial"/>
              </a:rPr>
              <a:t>Under bite or lower protrusion</a:t>
            </a:r>
          </a:p>
          <a:p>
            <a:pPr marL="171448" indent="-171448" defTabSz="914395">
              <a:buFont typeface="Arial" panose="020B0604020202020204" pitchFamily="34" charset="0"/>
              <a:buChar char="•"/>
              <a:defRPr/>
            </a:pPr>
            <a:r>
              <a:rPr lang="en-US" sz="1000" dirty="0">
                <a:solidFill>
                  <a:srgbClr val="003294"/>
                </a:solidFill>
                <a:latin typeface="Arial"/>
              </a:rPr>
              <a:t>Open or cross bite</a:t>
            </a:r>
          </a:p>
          <a:p>
            <a:pPr marL="171448" indent="-171448" defTabSz="914395">
              <a:buFont typeface="Arial" panose="020B0604020202020204" pitchFamily="34" charset="0"/>
              <a:buChar char="•"/>
              <a:defRPr/>
            </a:pPr>
            <a:r>
              <a:rPr lang="en-US" sz="1000" dirty="0">
                <a:solidFill>
                  <a:srgbClr val="003294"/>
                </a:solidFill>
                <a:latin typeface="Arial"/>
              </a:rPr>
              <a:t>Deep overbite</a:t>
            </a:r>
            <a:endParaRPr lang="en-GB" sz="1000" dirty="0">
              <a:solidFill>
                <a:srgbClr val="003294"/>
              </a:solidFill>
              <a:latin typeface="Arial"/>
            </a:endParaRPr>
          </a:p>
        </p:txBody>
      </p:sp>
      <p:cxnSp>
        <p:nvCxnSpPr>
          <p:cNvPr id="6" name="Straight Connector 5">
            <a:extLst>
              <a:ext uri="{FF2B5EF4-FFF2-40B4-BE49-F238E27FC236}">
                <a16:creationId xmlns:a16="http://schemas.microsoft.com/office/drawing/2014/main" id="{6EF07C72-D58C-4E73-AEDD-FFE5B4FE2A7F}"/>
              </a:ext>
            </a:extLst>
          </p:cNvPr>
          <p:cNvCxnSpPr>
            <a:cxnSpLocks/>
          </p:cNvCxnSpPr>
          <p:nvPr/>
        </p:nvCxnSpPr>
        <p:spPr>
          <a:xfrm>
            <a:off x="715837" y="4493015"/>
            <a:ext cx="0" cy="1393027"/>
          </a:xfrm>
          <a:prstGeom prst="line">
            <a:avLst/>
          </a:prstGeom>
          <a:ln w="12700">
            <a:solidFill>
              <a:srgbClr val="003294"/>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1E8E45B-4DFF-424C-84CE-9B153B54AEF9}"/>
              </a:ext>
            </a:extLst>
          </p:cNvPr>
          <p:cNvSpPr/>
          <p:nvPr/>
        </p:nvSpPr>
        <p:spPr>
          <a:xfrm>
            <a:off x="5765428" y="2607395"/>
            <a:ext cx="1701070" cy="2360917"/>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180000" rIns="180000" bIns="180000" rtlCol="0" anchor="t" anchorCtr="0">
            <a:noAutofit/>
          </a:bodyPr>
          <a:lstStyle/>
          <a:p>
            <a:pPr defTabSz="914395">
              <a:lnSpc>
                <a:spcPct val="70000"/>
              </a:lnSpc>
              <a:spcAft>
                <a:spcPts val="600"/>
              </a:spcAft>
              <a:defRPr/>
            </a:pPr>
            <a:r>
              <a:rPr lang="en-GB" sz="4400" dirty="0">
                <a:solidFill>
                  <a:srgbClr val="00338D"/>
                </a:solidFill>
                <a:latin typeface="KPMG Bold"/>
              </a:rPr>
              <a:t>04</a:t>
            </a:r>
          </a:p>
          <a:p>
            <a:pPr defTabSz="914395">
              <a:lnSpc>
                <a:spcPct val="70000"/>
              </a:lnSpc>
              <a:spcAft>
                <a:spcPts val="600"/>
              </a:spcAft>
              <a:defRPr/>
            </a:pPr>
            <a:r>
              <a:rPr lang="en-GB" sz="2400" dirty="0">
                <a:solidFill>
                  <a:srgbClr val="00338D"/>
                </a:solidFill>
                <a:latin typeface="KPMG Bold"/>
              </a:rPr>
              <a:t> Wisdom teeth &amp; extractions</a:t>
            </a:r>
          </a:p>
          <a:p>
            <a:pPr defTabSz="914395">
              <a:defRPr/>
            </a:pPr>
            <a:endParaRPr lang="en-US" sz="1000" dirty="0">
              <a:solidFill>
                <a:srgbClr val="00338D"/>
              </a:solidFill>
              <a:latin typeface="Arial"/>
            </a:endParaRPr>
          </a:p>
          <a:p>
            <a:pPr defTabSz="914395">
              <a:defRPr/>
            </a:pPr>
            <a:r>
              <a:rPr lang="en-US" sz="1000" dirty="0">
                <a:solidFill>
                  <a:srgbClr val="00338D"/>
                </a:solidFill>
                <a:latin typeface="Arial"/>
              </a:rPr>
              <a:t>Tooth Extraction</a:t>
            </a:r>
          </a:p>
          <a:p>
            <a:pPr defTabSz="914395">
              <a:defRPr/>
            </a:pPr>
            <a:r>
              <a:rPr lang="en-US" sz="1000" dirty="0">
                <a:solidFill>
                  <a:srgbClr val="00338D"/>
                </a:solidFill>
                <a:latin typeface="Arial"/>
              </a:rPr>
              <a:t>Wisdom Teeth Removal</a:t>
            </a:r>
          </a:p>
          <a:p>
            <a:pPr defTabSz="914395">
              <a:lnSpc>
                <a:spcPct val="110000"/>
              </a:lnSpc>
              <a:spcAft>
                <a:spcPts val="600"/>
              </a:spcAft>
              <a:defRPr/>
            </a:pPr>
            <a:r>
              <a:rPr lang="en-GB" sz="1000" dirty="0">
                <a:solidFill>
                  <a:srgbClr val="00338D"/>
                </a:solidFill>
                <a:latin typeface="Arial"/>
              </a:rPr>
              <a:t>. </a:t>
            </a:r>
          </a:p>
        </p:txBody>
      </p:sp>
      <p:grpSp>
        <p:nvGrpSpPr>
          <p:cNvPr id="9" name="Group 8">
            <a:extLst>
              <a:ext uri="{FF2B5EF4-FFF2-40B4-BE49-F238E27FC236}">
                <a16:creationId xmlns:a16="http://schemas.microsoft.com/office/drawing/2014/main" id="{25F283A5-8327-4B1C-8DE2-E22A2C39E9F3}"/>
              </a:ext>
            </a:extLst>
          </p:cNvPr>
          <p:cNvGrpSpPr/>
          <p:nvPr/>
        </p:nvGrpSpPr>
        <p:grpSpPr>
          <a:xfrm>
            <a:off x="662498" y="2058295"/>
            <a:ext cx="1702156" cy="2907067"/>
            <a:chOff x="998398" y="2302063"/>
            <a:chExt cx="2550430" cy="2251634"/>
          </a:xfrm>
        </p:grpSpPr>
        <p:sp>
          <p:nvSpPr>
            <p:cNvPr id="20" name="Rectangle 19">
              <a:extLst>
                <a:ext uri="{FF2B5EF4-FFF2-40B4-BE49-F238E27FC236}">
                  <a16:creationId xmlns:a16="http://schemas.microsoft.com/office/drawing/2014/main" id="{3B8B6847-42ED-4C06-865A-C244D4388974}"/>
                </a:ext>
              </a:extLst>
            </p:cNvPr>
            <p:cNvSpPr/>
            <p:nvPr/>
          </p:nvSpPr>
          <p:spPr>
            <a:xfrm>
              <a:off x="998398" y="2302063"/>
              <a:ext cx="2548801" cy="18286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180000" rIns="180000" bIns="180000" rtlCol="0" anchor="t" anchorCtr="0">
              <a:noAutofit/>
            </a:bodyPr>
            <a:lstStyle/>
            <a:p>
              <a:pPr defTabSz="914395">
                <a:lnSpc>
                  <a:spcPct val="70000"/>
                </a:lnSpc>
                <a:spcAft>
                  <a:spcPts val="600"/>
                </a:spcAft>
                <a:defRPr/>
              </a:pPr>
              <a:r>
                <a:rPr lang="en-GB" sz="4400" dirty="0">
                  <a:solidFill>
                    <a:srgbClr val="FFFFFF"/>
                  </a:solidFill>
                  <a:latin typeface="KPMG Bold"/>
                </a:rPr>
                <a:t>01</a:t>
              </a:r>
            </a:p>
            <a:p>
              <a:pPr defTabSz="914395">
                <a:lnSpc>
                  <a:spcPct val="70000"/>
                </a:lnSpc>
                <a:spcAft>
                  <a:spcPts val="600"/>
                </a:spcAft>
                <a:defRPr/>
              </a:pPr>
              <a:r>
                <a:rPr lang="en-GB" sz="2400" dirty="0">
                  <a:solidFill>
                    <a:srgbClr val="FFFFFF"/>
                  </a:solidFill>
                  <a:latin typeface="KPMG Bold"/>
                </a:rPr>
                <a:t>General and Preventative</a:t>
              </a:r>
            </a:p>
            <a:p>
              <a:pPr defTabSz="914395">
                <a:defRPr/>
              </a:pPr>
              <a:endParaRPr lang="en-US" sz="1000" dirty="0">
                <a:solidFill>
                  <a:srgbClr val="FFFFFF"/>
                </a:solidFill>
                <a:latin typeface="Arial"/>
              </a:endParaRPr>
            </a:p>
            <a:p>
              <a:pPr defTabSz="914395">
                <a:defRPr/>
              </a:pPr>
              <a:r>
                <a:rPr lang="en-US" sz="1000" dirty="0">
                  <a:solidFill>
                    <a:srgbClr val="FFFFFF"/>
                  </a:solidFill>
                  <a:latin typeface="Arial"/>
                </a:rPr>
                <a:t>Dental Check-ups</a:t>
              </a:r>
            </a:p>
            <a:p>
              <a:pPr defTabSz="914395">
                <a:defRPr/>
              </a:pPr>
              <a:r>
                <a:rPr lang="en-US" sz="1000" dirty="0">
                  <a:solidFill>
                    <a:srgbClr val="FFFFFF"/>
                  </a:solidFill>
                  <a:latin typeface="Arial"/>
                </a:rPr>
                <a:t>Gum Disease Treatment</a:t>
              </a:r>
            </a:p>
            <a:p>
              <a:pPr defTabSz="914395">
                <a:defRPr/>
              </a:pPr>
              <a:r>
                <a:rPr lang="en-US" sz="1000" dirty="0">
                  <a:solidFill>
                    <a:srgbClr val="FFFFFF"/>
                  </a:solidFill>
                  <a:latin typeface="Arial"/>
                </a:rPr>
                <a:t>Teeth Cleaning</a:t>
              </a:r>
              <a:r>
                <a:rPr lang="en-GB" sz="1000" dirty="0">
                  <a:solidFill>
                    <a:srgbClr val="FFFFFF"/>
                  </a:solidFill>
                  <a:latin typeface="Arial"/>
                </a:rPr>
                <a:t> </a:t>
              </a:r>
            </a:p>
          </p:txBody>
        </p:sp>
        <p:sp>
          <p:nvSpPr>
            <p:cNvPr id="21" name="Isosceles Triangle 20">
              <a:extLst>
                <a:ext uri="{FF2B5EF4-FFF2-40B4-BE49-F238E27FC236}">
                  <a16:creationId xmlns:a16="http://schemas.microsoft.com/office/drawing/2014/main" id="{291E154B-4173-40A5-A9D7-48478BBC9CC0}"/>
                </a:ext>
              </a:extLst>
            </p:cNvPr>
            <p:cNvSpPr/>
            <p:nvPr/>
          </p:nvSpPr>
          <p:spPr>
            <a:xfrm rot="10800000" flipH="1">
              <a:off x="3125813" y="4130682"/>
              <a:ext cx="423015" cy="423015"/>
            </a:xfrm>
            <a:prstGeom prst="triangle">
              <a:avLst>
                <a:gd name="adj" fmla="val 10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defTabSz="914395">
                <a:defRPr/>
              </a:pPr>
              <a:endParaRPr lang="en-GB" sz="1500" dirty="0" err="1">
                <a:solidFill>
                  <a:srgbClr val="FFFFFF"/>
                </a:solidFill>
                <a:latin typeface="Arial"/>
              </a:endParaRPr>
            </a:p>
          </p:txBody>
        </p:sp>
      </p:grpSp>
      <p:grpSp>
        <p:nvGrpSpPr>
          <p:cNvPr id="10" name="Group 9">
            <a:extLst>
              <a:ext uri="{FF2B5EF4-FFF2-40B4-BE49-F238E27FC236}">
                <a16:creationId xmlns:a16="http://schemas.microsoft.com/office/drawing/2014/main" id="{EE3C91DD-7EC3-405E-9945-183C07864AFF}"/>
              </a:ext>
            </a:extLst>
          </p:cNvPr>
          <p:cNvGrpSpPr/>
          <p:nvPr/>
        </p:nvGrpSpPr>
        <p:grpSpPr>
          <a:xfrm>
            <a:off x="2363566" y="2068133"/>
            <a:ext cx="5100484" cy="2900179"/>
            <a:chOff x="3547199" y="2309683"/>
            <a:chExt cx="7642322" cy="2246299"/>
          </a:xfrm>
        </p:grpSpPr>
        <p:sp>
          <p:nvSpPr>
            <p:cNvPr id="17" name="Rectangle 16">
              <a:extLst>
                <a:ext uri="{FF2B5EF4-FFF2-40B4-BE49-F238E27FC236}">
                  <a16:creationId xmlns:a16="http://schemas.microsoft.com/office/drawing/2014/main" id="{DC66448A-555E-449B-A483-7B48B37E060D}"/>
                </a:ext>
              </a:extLst>
            </p:cNvPr>
            <p:cNvSpPr/>
            <p:nvPr/>
          </p:nvSpPr>
          <p:spPr>
            <a:xfrm>
              <a:off x="3547199" y="2727362"/>
              <a:ext cx="2548801" cy="18286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180000" rIns="180000" bIns="180000" rtlCol="0" anchor="t" anchorCtr="0">
              <a:noAutofit/>
            </a:bodyPr>
            <a:lstStyle/>
            <a:p>
              <a:pPr defTabSz="914395">
                <a:lnSpc>
                  <a:spcPct val="70000"/>
                </a:lnSpc>
                <a:spcAft>
                  <a:spcPts val="600"/>
                </a:spcAft>
                <a:defRPr/>
              </a:pPr>
              <a:r>
                <a:rPr lang="en-GB" sz="4400" dirty="0">
                  <a:solidFill>
                    <a:srgbClr val="FFFFFF"/>
                  </a:solidFill>
                  <a:latin typeface="KPMG Bold"/>
                </a:rPr>
                <a:t>02</a:t>
              </a:r>
            </a:p>
            <a:p>
              <a:pPr defTabSz="914395">
                <a:lnSpc>
                  <a:spcPct val="70000"/>
                </a:lnSpc>
                <a:spcAft>
                  <a:spcPts val="600"/>
                </a:spcAft>
                <a:defRPr/>
              </a:pPr>
              <a:r>
                <a:rPr lang="en-GB" sz="2400" dirty="0">
                  <a:solidFill>
                    <a:srgbClr val="FFFFFF"/>
                  </a:solidFill>
                  <a:latin typeface="KPMG Bold"/>
                </a:rPr>
                <a:t>Orthodontics and Dentures</a:t>
              </a:r>
              <a:endParaRPr lang="en-GB" sz="1000" dirty="0">
                <a:solidFill>
                  <a:srgbClr val="FFFFFF"/>
                </a:solidFill>
                <a:latin typeface="Arial"/>
              </a:endParaRPr>
            </a:p>
            <a:p>
              <a:pPr defTabSz="914395">
                <a:defRPr/>
              </a:pPr>
              <a:endParaRPr lang="en-US" sz="1000" dirty="0">
                <a:solidFill>
                  <a:srgbClr val="FFFFFF"/>
                </a:solidFill>
                <a:latin typeface="Arial"/>
              </a:endParaRPr>
            </a:p>
            <a:p>
              <a:pPr defTabSz="914395">
                <a:defRPr/>
              </a:pPr>
              <a:r>
                <a:rPr lang="en-US" sz="1000" dirty="0">
                  <a:solidFill>
                    <a:srgbClr val="FFFFFF"/>
                  </a:solidFill>
                  <a:latin typeface="Arial"/>
                </a:rPr>
                <a:t>Implant</a:t>
              </a:r>
            </a:p>
            <a:p>
              <a:pPr defTabSz="914395">
                <a:defRPr/>
              </a:pPr>
              <a:r>
                <a:rPr lang="en-US" sz="1000" dirty="0">
                  <a:solidFill>
                    <a:srgbClr val="FFFFFF"/>
                  </a:solidFill>
                  <a:latin typeface="Arial"/>
                </a:rPr>
                <a:t>Dental and facial irregularities </a:t>
              </a:r>
            </a:p>
            <a:p>
              <a:pPr defTabSz="914395">
                <a:defRPr/>
              </a:pPr>
              <a:endParaRPr lang="en-GB" sz="1000" dirty="0">
                <a:solidFill>
                  <a:srgbClr val="FFFFFF"/>
                </a:solidFill>
                <a:latin typeface="Arial"/>
              </a:endParaRPr>
            </a:p>
          </p:txBody>
        </p:sp>
        <p:sp>
          <p:nvSpPr>
            <p:cNvPr id="18" name="Isosceles Triangle 17">
              <a:extLst>
                <a:ext uri="{FF2B5EF4-FFF2-40B4-BE49-F238E27FC236}">
                  <a16:creationId xmlns:a16="http://schemas.microsoft.com/office/drawing/2014/main" id="{5EE55EFE-DE70-4C5F-877F-81ACE6384314}"/>
                </a:ext>
              </a:extLst>
            </p:cNvPr>
            <p:cNvSpPr/>
            <p:nvPr/>
          </p:nvSpPr>
          <p:spPr>
            <a:xfrm rot="10800000" flipH="1" flipV="1">
              <a:off x="5672985" y="2309683"/>
              <a:ext cx="423015" cy="423015"/>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defTabSz="914395">
                <a:defRPr/>
              </a:pPr>
              <a:endParaRPr lang="en-GB" sz="1500" dirty="0" err="1">
                <a:solidFill>
                  <a:srgbClr val="FFFFFF"/>
                </a:solidFill>
                <a:latin typeface="Arial"/>
              </a:endParaRPr>
            </a:p>
          </p:txBody>
        </p:sp>
        <p:sp>
          <p:nvSpPr>
            <p:cNvPr id="19" name="Isosceles Triangle 18">
              <a:extLst>
                <a:ext uri="{FF2B5EF4-FFF2-40B4-BE49-F238E27FC236}">
                  <a16:creationId xmlns:a16="http://schemas.microsoft.com/office/drawing/2014/main" id="{1B7FB22B-BA2A-44BA-A409-351D729827B2}"/>
                </a:ext>
              </a:extLst>
            </p:cNvPr>
            <p:cNvSpPr/>
            <p:nvPr/>
          </p:nvSpPr>
          <p:spPr>
            <a:xfrm rot="10800000" flipH="1" flipV="1">
              <a:off x="10766506" y="2309683"/>
              <a:ext cx="423015" cy="423015"/>
            </a:xfrm>
            <a:prstGeom prst="triangle">
              <a:avLst>
                <a:gd name="adj" fmla="val 100000"/>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defTabSz="914395">
                <a:defRPr/>
              </a:pPr>
              <a:endParaRPr lang="en-GB" sz="1500" dirty="0" err="1">
                <a:solidFill>
                  <a:srgbClr val="FFFFFF"/>
                </a:solidFill>
                <a:latin typeface="Arial"/>
              </a:endParaRPr>
            </a:p>
          </p:txBody>
        </p:sp>
      </p:grpSp>
      <p:grpSp>
        <p:nvGrpSpPr>
          <p:cNvPr id="11" name="Group 10">
            <a:extLst>
              <a:ext uri="{FF2B5EF4-FFF2-40B4-BE49-F238E27FC236}">
                <a16:creationId xmlns:a16="http://schemas.microsoft.com/office/drawing/2014/main" id="{18D66D47-7CD7-4CF3-837B-749EA821A04A}"/>
              </a:ext>
            </a:extLst>
          </p:cNvPr>
          <p:cNvGrpSpPr/>
          <p:nvPr/>
        </p:nvGrpSpPr>
        <p:grpSpPr>
          <a:xfrm>
            <a:off x="4064359" y="2058295"/>
            <a:ext cx="1701115" cy="2907067"/>
            <a:chOff x="6095585" y="2302063"/>
            <a:chExt cx="2548869" cy="2251634"/>
          </a:xfrm>
        </p:grpSpPr>
        <p:sp>
          <p:nvSpPr>
            <p:cNvPr id="14" name="Rectangle 13">
              <a:extLst>
                <a:ext uri="{FF2B5EF4-FFF2-40B4-BE49-F238E27FC236}">
                  <a16:creationId xmlns:a16="http://schemas.microsoft.com/office/drawing/2014/main" id="{12BC44E5-91BB-443F-8B1C-E1D4470D5606}"/>
                </a:ext>
              </a:extLst>
            </p:cNvPr>
            <p:cNvSpPr/>
            <p:nvPr/>
          </p:nvSpPr>
          <p:spPr>
            <a:xfrm>
              <a:off x="6095585" y="2302063"/>
              <a:ext cx="2548801" cy="18286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180000" rIns="180000" bIns="180000" rtlCol="0" anchor="t" anchorCtr="0">
              <a:noAutofit/>
            </a:bodyPr>
            <a:lstStyle/>
            <a:p>
              <a:pPr defTabSz="914395">
                <a:lnSpc>
                  <a:spcPct val="70000"/>
                </a:lnSpc>
                <a:spcAft>
                  <a:spcPts val="600"/>
                </a:spcAft>
                <a:defRPr/>
              </a:pPr>
              <a:r>
                <a:rPr lang="en-GB" sz="4400" dirty="0">
                  <a:solidFill>
                    <a:srgbClr val="FFFFFF"/>
                  </a:solidFill>
                  <a:latin typeface="KPMG Bold"/>
                </a:rPr>
                <a:t>03</a:t>
              </a:r>
            </a:p>
            <a:p>
              <a:pPr defTabSz="914395">
                <a:lnSpc>
                  <a:spcPct val="70000"/>
                </a:lnSpc>
                <a:spcAft>
                  <a:spcPts val="600"/>
                </a:spcAft>
                <a:defRPr/>
              </a:pPr>
              <a:r>
                <a:rPr lang="en-GB" sz="2400" dirty="0">
                  <a:solidFill>
                    <a:srgbClr val="FFFFFF"/>
                  </a:solidFill>
                  <a:latin typeface="KPMG Bold"/>
                </a:rPr>
                <a:t>Restorative</a:t>
              </a:r>
            </a:p>
            <a:p>
              <a:pPr defTabSz="914395">
                <a:defRPr/>
              </a:pPr>
              <a:endParaRPr lang="en-GB" sz="1000" dirty="0">
                <a:solidFill>
                  <a:srgbClr val="FFFFFF"/>
                </a:solidFill>
                <a:latin typeface="Arial"/>
              </a:endParaRPr>
            </a:p>
            <a:p>
              <a:pPr defTabSz="914395">
                <a:defRPr/>
              </a:pPr>
              <a:r>
                <a:rPr lang="en-GB" sz="1000" dirty="0">
                  <a:solidFill>
                    <a:srgbClr val="FFFFFF"/>
                  </a:solidFill>
                  <a:latin typeface="Arial"/>
                </a:rPr>
                <a:t>Root Canal Treatment</a:t>
              </a:r>
            </a:p>
            <a:p>
              <a:pPr defTabSz="914395">
                <a:defRPr/>
              </a:pPr>
              <a:r>
                <a:rPr lang="en-GB" sz="1000" dirty="0">
                  <a:solidFill>
                    <a:srgbClr val="FFFFFF"/>
                  </a:solidFill>
                  <a:latin typeface="Arial"/>
                </a:rPr>
                <a:t>Dental Implants</a:t>
              </a:r>
            </a:p>
            <a:p>
              <a:pPr defTabSz="914395">
                <a:defRPr/>
              </a:pPr>
              <a:r>
                <a:rPr lang="en-GB" sz="1000" dirty="0">
                  <a:solidFill>
                    <a:srgbClr val="FFFFFF"/>
                  </a:solidFill>
                  <a:latin typeface="Arial"/>
                </a:rPr>
                <a:t>Invisalign</a:t>
              </a:r>
            </a:p>
            <a:p>
              <a:pPr defTabSz="914395">
                <a:defRPr/>
              </a:pPr>
              <a:r>
                <a:rPr lang="en-GB" sz="1000" dirty="0">
                  <a:solidFill>
                    <a:srgbClr val="FFFFFF"/>
                  </a:solidFill>
                  <a:latin typeface="Arial"/>
                </a:rPr>
                <a:t>Prosthodontics</a:t>
              </a:r>
            </a:p>
            <a:p>
              <a:pPr defTabSz="914395">
                <a:defRPr/>
              </a:pPr>
              <a:r>
                <a:rPr lang="en-GB" sz="1000" dirty="0">
                  <a:solidFill>
                    <a:srgbClr val="FFFFFF"/>
                  </a:solidFill>
                  <a:latin typeface="Arial"/>
                </a:rPr>
                <a:t>Periodontics</a:t>
              </a:r>
            </a:p>
          </p:txBody>
        </p:sp>
        <p:sp>
          <p:nvSpPr>
            <p:cNvPr id="15" name="Isosceles Triangle 14">
              <a:extLst>
                <a:ext uri="{FF2B5EF4-FFF2-40B4-BE49-F238E27FC236}">
                  <a16:creationId xmlns:a16="http://schemas.microsoft.com/office/drawing/2014/main" id="{F258D223-F3BE-426C-B94C-14F667B08676}"/>
                </a:ext>
              </a:extLst>
            </p:cNvPr>
            <p:cNvSpPr/>
            <p:nvPr/>
          </p:nvSpPr>
          <p:spPr>
            <a:xfrm rot="10800000" flipH="1">
              <a:off x="8221439" y="4130682"/>
              <a:ext cx="423015" cy="423015"/>
            </a:xfrm>
            <a:prstGeom prst="triangle">
              <a:avLst>
                <a:gd name="adj" fmla="val 100000"/>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defTabSz="914395">
                <a:defRPr/>
              </a:pPr>
              <a:endParaRPr lang="en-GB" sz="1500" dirty="0" err="1">
                <a:solidFill>
                  <a:srgbClr val="FFFFFF"/>
                </a:solidFill>
                <a:latin typeface="Arial"/>
              </a:endParaRPr>
            </a:p>
          </p:txBody>
        </p:sp>
      </p:grpSp>
      <p:sp>
        <p:nvSpPr>
          <p:cNvPr id="12" name="Rectangle 11">
            <a:extLst>
              <a:ext uri="{FF2B5EF4-FFF2-40B4-BE49-F238E27FC236}">
                <a16:creationId xmlns:a16="http://schemas.microsoft.com/office/drawing/2014/main" id="{8375BFE2-358D-48E6-9257-A4ADBC90806E}"/>
              </a:ext>
            </a:extLst>
          </p:cNvPr>
          <p:cNvSpPr/>
          <p:nvPr/>
        </p:nvSpPr>
        <p:spPr>
          <a:xfrm>
            <a:off x="7465135" y="2068133"/>
            <a:ext cx="1701070" cy="236091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180000" rIns="180000" bIns="180000" rtlCol="0" anchor="t" anchorCtr="0">
            <a:noAutofit/>
          </a:bodyPr>
          <a:lstStyle/>
          <a:p>
            <a:pPr defTabSz="914395">
              <a:lnSpc>
                <a:spcPct val="70000"/>
              </a:lnSpc>
              <a:spcAft>
                <a:spcPts val="600"/>
              </a:spcAft>
              <a:defRPr/>
            </a:pPr>
            <a:r>
              <a:rPr lang="en-GB" sz="4400" dirty="0">
                <a:solidFill>
                  <a:srgbClr val="FFFFFF"/>
                </a:solidFill>
                <a:latin typeface="KPMG Bold"/>
              </a:rPr>
              <a:t>05</a:t>
            </a:r>
          </a:p>
          <a:p>
            <a:pPr defTabSz="914395">
              <a:lnSpc>
                <a:spcPct val="70000"/>
              </a:lnSpc>
              <a:spcAft>
                <a:spcPts val="600"/>
              </a:spcAft>
              <a:defRPr/>
            </a:pPr>
            <a:r>
              <a:rPr lang="en-GB" sz="2400" dirty="0">
                <a:solidFill>
                  <a:srgbClr val="FFFFFF"/>
                </a:solidFill>
                <a:latin typeface="KPMG Bold"/>
              </a:rPr>
              <a:t>Cosmetic</a:t>
            </a:r>
          </a:p>
          <a:p>
            <a:pPr defTabSz="914395">
              <a:defRPr/>
            </a:pPr>
            <a:endParaRPr lang="en-US" sz="1000" dirty="0">
              <a:solidFill>
                <a:srgbClr val="FFFFFF"/>
              </a:solidFill>
              <a:latin typeface="Arial"/>
            </a:endParaRPr>
          </a:p>
          <a:p>
            <a:pPr defTabSz="914395">
              <a:defRPr/>
            </a:pPr>
            <a:r>
              <a:rPr lang="en-US" sz="1000" dirty="0">
                <a:solidFill>
                  <a:srgbClr val="FFFFFF"/>
                </a:solidFill>
                <a:latin typeface="Arial"/>
              </a:rPr>
              <a:t>Cosmetic Dentistry</a:t>
            </a:r>
          </a:p>
          <a:p>
            <a:pPr defTabSz="914395">
              <a:defRPr/>
            </a:pPr>
            <a:r>
              <a:rPr lang="en-US" sz="1000" dirty="0">
                <a:solidFill>
                  <a:srgbClr val="FFFFFF"/>
                </a:solidFill>
                <a:latin typeface="Arial"/>
              </a:rPr>
              <a:t>Veneers</a:t>
            </a:r>
          </a:p>
          <a:p>
            <a:pPr defTabSz="914395">
              <a:defRPr/>
            </a:pPr>
            <a:r>
              <a:rPr lang="en-US" sz="1000" dirty="0">
                <a:solidFill>
                  <a:srgbClr val="FFFFFF"/>
                </a:solidFill>
                <a:latin typeface="Arial"/>
              </a:rPr>
              <a:t>Dental Crowns</a:t>
            </a:r>
          </a:p>
          <a:p>
            <a:pPr defTabSz="914395">
              <a:defRPr/>
            </a:pPr>
            <a:r>
              <a:rPr lang="en-US" sz="1000" dirty="0" err="1">
                <a:solidFill>
                  <a:srgbClr val="FFFFFF"/>
                </a:solidFill>
                <a:latin typeface="Arial"/>
              </a:rPr>
              <a:t>SmileStyler</a:t>
            </a:r>
            <a:r>
              <a:rPr lang="en-US" sz="1000" dirty="0">
                <a:solidFill>
                  <a:srgbClr val="FFFFFF"/>
                </a:solidFill>
                <a:latin typeface="Arial"/>
              </a:rPr>
              <a:t> Clear Aligners</a:t>
            </a:r>
            <a:r>
              <a:rPr lang="en-GB" sz="1000" dirty="0">
                <a:solidFill>
                  <a:srgbClr val="FFFFFF"/>
                </a:solidFill>
                <a:latin typeface="Arial"/>
              </a:rPr>
              <a:t> </a:t>
            </a:r>
          </a:p>
        </p:txBody>
      </p:sp>
      <p:cxnSp>
        <p:nvCxnSpPr>
          <p:cNvPr id="24" name="Straight Connector 23">
            <a:extLst>
              <a:ext uri="{FF2B5EF4-FFF2-40B4-BE49-F238E27FC236}">
                <a16:creationId xmlns:a16="http://schemas.microsoft.com/office/drawing/2014/main" id="{9A7786F6-A7BA-4552-B65D-03553B4B9266}"/>
              </a:ext>
            </a:extLst>
          </p:cNvPr>
          <p:cNvCxnSpPr>
            <a:cxnSpLocks/>
          </p:cNvCxnSpPr>
          <p:nvPr/>
        </p:nvCxnSpPr>
        <p:spPr>
          <a:xfrm>
            <a:off x="4177609" y="4493015"/>
            <a:ext cx="0" cy="1393027"/>
          </a:xfrm>
          <a:prstGeom prst="line">
            <a:avLst/>
          </a:prstGeom>
          <a:ln w="12700">
            <a:solidFill>
              <a:srgbClr val="003294"/>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0852B97-2002-487A-AEFD-9986DB859F67}"/>
              </a:ext>
            </a:extLst>
          </p:cNvPr>
          <p:cNvSpPr txBox="1"/>
          <p:nvPr/>
        </p:nvSpPr>
        <p:spPr>
          <a:xfrm>
            <a:off x="7715331" y="4501048"/>
            <a:ext cx="1431206" cy="1538883"/>
          </a:xfrm>
          <a:prstGeom prst="rect">
            <a:avLst/>
          </a:prstGeom>
          <a:solidFill>
            <a:schemeClr val="bg1">
              <a:lumMod val="95000"/>
            </a:schemeClr>
          </a:solidFill>
        </p:spPr>
        <p:txBody>
          <a:bodyPr wrap="square" lIns="0" tIns="0" rIns="0" bIns="0" rtlCol="0">
            <a:spAutoFit/>
          </a:bodyPr>
          <a:lstStyle/>
          <a:p>
            <a:pPr defTabSz="914395">
              <a:defRPr/>
            </a:pPr>
            <a:r>
              <a:rPr lang="en-GB" sz="1000" dirty="0">
                <a:solidFill>
                  <a:srgbClr val="003294"/>
                </a:solidFill>
                <a:latin typeface="Arial"/>
              </a:rPr>
              <a:t>They provide solution to </a:t>
            </a:r>
          </a:p>
          <a:p>
            <a:pPr marL="171448" indent="-171448" defTabSz="914395">
              <a:buFont typeface="Arial" panose="020B0604020202020204" pitchFamily="34" charset="0"/>
              <a:buChar char="•"/>
              <a:defRPr/>
            </a:pPr>
            <a:r>
              <a:rPr lang="en-US" sz="1000" dirty="0">
                <a:solidFill>
                  <a:srgbClr val="003294"/>
                </a:solidFill>
                <a:latin typeface="Arial"/>
              </a:rPr>
              <a:t>Crooked, oddly shaped or misaligned teeth</a:t>
            </a:r>
          </a:p>
          <a:p>
            <a:pPr marL="171448" indent="-171448" defTabSz="914395">
              <a:buFont typeface="Arial" panose="020B0604020202020204" pitchFamily="34" charset="0"/>
              <a:buChar char="•"/>
              <a:defRPr/>
            </a:pPr>
            <a:r>
              <a:rPr lang="en-US" sz="1000" dirty="0">
                <a:solidFill>
                  <a:srgbClr val="003294"/>
                </a:solidFill>
                <a:latin typeface="Arial"/>
              </a:rPr>
              <a:t>Crowded teeth</a:t>
            </a:r>
          </a:p>
          <a:p>
            <a:pPr marL="171448" indent="-171448" defTabSz="914395">
              <a:buFont typeface="Arial" panose="020B0604020202020204" pitchFamily="34" charset="0"/>
              <a:buChar char="•"/>
              <a:defRPr/>
            </a:pPr>
            <a:r>
              <a:rPr lang="en-US" sz="1000" dirty="0">
                <a:solidFill>
                  <a:srgbClr val="003294"/>
                </a:solidFill>
                <a:latin typeface="Arial"/>
              </a:rPr>
              <a:t>Broken, chipped or worn teeth</a:t>
            </a:r>
          </a:p>
          <a:p>
            <a:pPr marL="171448" indent="-171448" defTabSz="914395">
              <a:buFont typeface="Arial" panose="020B0604020202020204" pitchFamily="34" charset="0"/>
              <a:buChar char="•"/>
              <a:defRPr/>
            </a:pPr>
            <a:r>
              <a:rPr lang="en-US" sz="1000" dirty="0">
                <a:solidFill>
                  <a:srgbClr val="003294"/>
                </a:solidFill>
                <a:latin typeface="Arial"/>
              </a:rPr>
              <a:t>Gaps between teeth</a:t>
            </a:r>
          </a:p>
          <a:p>
            <a:pPr marL="171448" indent="-171448" defTabSz="914395">
              <a:buFont typeface="Arial" panose="020B0604020202020204" pitchFamily="34" charset="0"/>
              <a:buChar char="•"/>
              <a:defRPr/>
            </a:pPr>
            <a:r>
              <a:rPr lang="en-US" sz="1000" dirty="0">
                <a:solidFill>
                  <a:srgbClr val="003294"/>
                </a:solidFill>
                <a:latin typeface="Arial"/>
              </a:rPr>
              <a:t>Permanently stained or discolored teeth</a:t>
            </a:r>
            <a:endParaRPr lang="en-GB" sz="1000" dirty="0">
              <a:solidFill>
                <a:srgbClr val="003294"/>
              </a:solidFill>
              <a:latin typeface="Arial"/>
            </a:endParaRPr>
          </a:p>
        </p:txBody>
      </p:sp>
      <p:cxnSp>
        <p:nvCxnSpPr>
          <p:cNvPr id="27" name="Straight Connector 26">
            <a:extLst>
              <a:ext uri="{FF2B5EF4-FFF2-40B4-BE49-F238E27FC236}">
                <a16:creationId xmlns:a16="http://schemas.microsoft.com/office/drawing/2014/main" id="{DC62B5B9-8BBF-4E4B-AE68-6D9056533DEF}"/>
              </a:ext>
            </a:extLst>
          </p:cNvPr>
          <p:cNvCxnSpPr>
            <a:cxnSpLocks/>
          </p:cNvCxnSpPr>
          <p:nvPr/>
        </p:nvCxnSpPr>
        <p:spPr>
          <a:xfrm>
            <a:off x="7592057" y="4493015"/>
            <a:ext cx="0" cy="1393027"/>
          </a:xfrm>
          <a:prstGeom prst="line">
            <a:avLst/>
          </a:prstGeom>
          <a:ln w="12700">
            <a:solidFill>
              <a:srgbClr val="003294"/>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5253A0-C9B1-40DB-AB4A-4849F002480C}"/>
              </a:ext>
            </a:extLst>
          </p:cNvPr>
          <p:cNvCxnSpPr>
            <a:cxnSpLocks/>
          </p:cNvCxnSpPr>
          <p:nvPr/>
        </p:nvCxnSpPr>
        <p:spPr>
          <a:xfrm>
            <a:off x="2486654" y="1330325"/>
            <a:ext cx="0" cy="1201790"/>
          </a:xfrm>
          <a:prstGeom prst="line">
            <a:avLst/>
          </a:prstGeom>
          <a:ln w="12700">
            <a:solidFill>
              <a:srgbClr val="00329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E5596DD-0F6D-4F48-9D4A-29EDDC45C6C8}"/>
              </a:ext>
            </a:extLst>
          </p:cNvPr>
          <p:cNvCxnSpPr>
            <a:cxnSpLocks/>
          </p:cNvCxnSpPr>
          <p:nvPr/>
        </p:nvCxnSpPr>
        <p:spPr>
          <a:xfrm>
            <a:off x="5886888" y="1330325"/>
            <a:ext cx="0" cy="1201790"/>
          </a:xfrm>
          <a:prstGeom prst="line">
            <a:avLst/>
          </a:prstGeom>
          <a:ln w="12700">
            <a:solidFill>
              <a:srgbClr val="003294"/>
            </a:solidFill>
          </a:ln>
        </p:spPr>
        <p:style>
          <a:lnRef idx="1">
            <a:schemeClr val="accent1"/>
          </a:lnRef>
          <a:fillRef idx="0">
            <a:schemeClr val="accent1"/>
          </a:fillRef>
          <a:effectRef idx="0">
            <a:schemeClr val="accent1"/>
          </a:effectRef>
          <a:fontRef idx="minor">
            <a:schemeClr val="tx1"/>
          </a:fontRef>
        </p:style>
      </p:cxnSp>
      <p:sp>
        <p:nvSpPr>
          <p:cNvPr id="38" name="Title 1">
            <a:extLst>
              <a:ext uri="{FF2B5EF4-FFF2-40B4-BE49-F238E27FC236}">
                <a16:creationId xmlns:a16="http://schemas.microsoft.com/office/drawing/2014/main" id="{5283865B-D7BB-49F0-AF2F-2B280C1F4239}"/>
              </a:ext>
            </a:extLst>
          </p:cNvPr>
          <p:cNvSpPr>
            <a:spLocks noGrp="1"/>
          </p:cNvSpPr>
          <p:nvPr>
            <p:ph type="title"/>
          </p:nvPr>
        </p:nvSpPr>
        <p:spPr>
          <a:xfrm>
            <a:off x="495300" y="431801"/>
            <a:ext cx="8915400" cy="533400"/>
          </a:xfrm>
        </p:spPr>
        <p:txBody>
          <a:bodyPr/>
          <a:lstStyle/>
          <a:p>
            <a:r>
              <a:rPr lang="en-US" dirty="0"/>
              <a:t>Services</a:t>
            </a:r>
          </a:p>
        </p:txBody>
      </p:sp>
      <p:sp>
        <p:nvSpPr>
          <p:cNvPr id="39" name="Rechteck 90">
            <a:extLst>
              <a:ext uri="{FF2B5EF4-FFF2-40B4-BE49-F238E27FC236}">
                <a16:creationId xmlns:a16="http://schemas.microsoft.com/office/drawing/2014/main" id="{22FE8879-FBF2-4E19-B36F-5EA635F8FBF4}"/>
              </a:ext>
            </a:extLst>
          </p:cNvPr>
          <p:cNvSpPr/>
          <p:nvPr/>
        </p:nvSpPr>
        <p:spPr>
          <a:xfrm>
            <a:off x="498952" y="911878"/>
            <a:ext cx="8926211" cy="3175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44000" rIns="0" bIns="539780" rtlCol="0" anchor="t"/>
          <a:lstStyle/>
          <a:p>
            <a:pPr defTabSz="914395">
              <a:spcAft>
                <a:spcPts val="600"/>
              </a:spcAft>
              <a:defRPr/>
            </a:pPr>
            <a:r>
              <a:rPr lang="en-US" sz="1000" b="1" i="1" dirty="0">
                <a:solidFill>
                  <a:srgbClr val="00338D"/>
                </a:solidFill>
                <a:latin typeface="Arial"/>
              </a:rPr>
              <a:t>{</a:t>
            </a:r>
            <a:r>
              <a:rPr lang="en-US" sz="1000" b="1" i="1" dirty="0" err="1">
                <a:solidFill>
                  <a:srgbClr val="00338D"/>
                </a:solidFill>
                <a:latin typeface="Arial"/>
              </a:rPr>
              <a:t>biz_summary</a:t>
            </a:r>
            <a:r>
              <a:rPr lang="en-US" sz="1000" b="1" i="1" dirty="0">
                <a:solidFill>
                  <a:srgbClr val="00338D"/>
                </a:solidFill>
                <a:latin typeface="Arial"/>
              </a:rPr>
              <a:t>}</a:t>
            </a:r>
          </a:p>
        </p:txBody>
      </p:sp>
      <p:sp>
        <p:nvSpPr>
          <p:cNvPr id="40" name="Text Placeholder 8">
            <a:extLst>
              <a:ext uri="{FF2B5EF4-FFF2-40B4-BE49-F238E27FC236}">
                <a16:creationId xmlns:a16="http://schemas.microsoft.com/office/drawing/2014/main" id="{6B022191-A0D7-41D2-A3F8-50D826297993}"/>
              </a:ext>
            </a:extLst>
          </p:cNvPr>
          <p:cNvSpPr>
            <a:spLocks noGrp="1"/>
          </p:cNvSpPr>
          <p:nvPr>
            <p:ph type="body" sz="quarter" idx="11"/>
          </p:nvPr>
        </p:nvSpPr>
        <p:spPr>
          <a:xfrm>
            <a:off x="488951" y="203863"/>
            <a:ext cx="8591450" cy="169200"/>
          </a:xfrm>
        </p:spPr>
        <p:txBody>
          <a:bodyPr/>
          <a:lstStyle/>
          <a:p>
            <a:r>
              <a:rPr lang="en-US" dirty="0"/>
              <a:t>{</a:t>
            </a:r>
            <a:r>
              <a:rPr lang="en-US" dirty="0" err="1"/>
              <a:t>company_name</a:t>
            </a:r>
            <a:r>
              <a:rPr lang="en-US" dirty="0"/>
              <a:t>} | Asset pack</a:t>
            </a:r>
            <a:endParaRPr lang="en-US" sz="900" dirty="0">
              <a:solidFill>
                <a:srgbClr val="00338D"/>
              </a:solidFill>
            </a:endParaRPr>
          </a:p>
        </p:txBody>
      </p:sp>
      <p:sp>
        <p:nvSpPr>
          <p:cNvPr id="43" name="Rectangle 42">
            <a:extLst>
              <a:ext uri="{FF2B5EF4-FFF2-40B4-BE49-F238E27FC236}">
                <a16:creationId xmlns:a16="http://schemas.microsoft.com/office/drawing/2014/main" id="{FA922BF8-DB61-4B5B-87B5-49CDE477D4C5}"/>
              </a:ext>
            </a:extLst>
          </p:cNvPr>
          <p:cNvSpPr/>
          <p:nvPr/>
        </p:nvSpPr>
        <p:spPr>
          <a:xfrm>
            <a:off x="468835" y="6023162"/>
            <a:ext cx="8914357" cy="201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defTabSz="914395">
              <a:defRPr/>
            </a:pPr>
            <a:r>
              <a:rPr lang="en-US" sz="600" dirty="0">
                <a:solidFill>
                  <a:srgbClr val="000000"/>
                </a:solidFill>
                <a:latin typeface="Arial"/>
              </a:rPr>
              <a:t>Source: {</a:t>
            </a:r>
            <a:r>
              <a:rPr lang="en-US" sz="600" dirty="0" err="1">
                <a:solidFill>
                  <a:srgbClr val="000000"/>
                </a:solidFill>
                <a:latin typeface="Arial"/>
              </a:rPr>
              <a:t>company_name</a:t>
            </a:r>
            <a:r>
              <a:rPr lang="en-US" sz="600" dirty="0">
                <a:solidFill>
                  <a:srgbClr val="000000"/>
                </a:solidFill>
                <a:latin typeface="Arial"/>
              </a:rPr>
              <a:t>}, Services, </a:t>
            </a:r>
            <a:r>
              <a:rPr lang="en-US" sz="600" dirty="0">
                <a:solidFill>
                  <a:srgbClr val="000000"/>
                </a:solidFill>
                <a:latin typeface="Arial"/>
                <a:hlinkClick r:id="rId2"/>
              </a:rPr>
              <a:t>Link</a:t>
            </a:r>
            <a:r>
              <a:rPr lang="en-US" sz="600" dirty="0">
                <a:solidFill>
                  <a:srgbClr val="000000"/>
                </a:solidFill>
                <a:latin typeface="Arial"/>
              </a:rPr>
              <a:t>; all accessed on {date}</a:t>
            </a:r>
          </a:p>
        </p:txBody>
      </p:sp>
    </p:spTree>
    <p:extLst>
      <p:ext uri="{BB962C8B-B14F-4D97-AF65-F5344CB8AC3E}">
        <p14:creationId xmlns:p14="http://schemas.microsoft.com/office/powerpoint/2010/main" val="2330119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CEA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F38BC3B-625F-4F5B-BCDC-EA207EEBA9CD}"/>
              </a:ext>
            </a:extLst>
          </p:cNvPr>
          <p:cNvSpPr/>
          <p:nvPr/>
        </p:nvSpPr>
        <p:spPr>
          <a:xfrm rot="16200000">
            <a:off x="895511" y="76042"/>
            <a:ext cx="4905372" cy="6696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defTabSz="914395">
              <a:defRPr/>
            </a:pPr>
            <a:endParaRPr lang="en-GB" sz="1500" err="1">
              <a:solidFill>
                <a:srgbClr val="FFFFFF"/>
              </a:solidFill>
              <a:latin typeface="Arial"/>
            </a:endParaRPr>
          </a:p>
        </p:txBody>
      </p:sp>
      <p:sp>
        <p:nvSpPr>
          <p:cNvPr id="8" name="TextBox 7">
            <a:extLst>
              <a:ext uri="{FF2B5EF4-FFF2-40B4-BE49-F238E27FC236}">
                <a16:creationId xmlns:a16="http://schemas.microsoft.com/office/drawing/2014/main" id="{D4AEE53A-112B-4493-9B2A-3B18984DA54B}"/>
              </a:ext>
            </a:extLst>
          </p:cNvPr>
          <p:cNvSpPr txBox="1"/>
          <p:nvPr/>
        </p:nvSpPr>
        <p:spPr>
          <a:xfrm>
            <a:off x="808894" y="1330008"/>
            <a:ext cx="3624262" cy="581762"/>
          </a:xfrm>
          <a:prstGeom prst="rect">
            <a:avLst/>
          </a:prstGeom>
          <a:noFill/>
        </p:spPr>
        <p:txBody>
          <a:bodyPr wrap="square" lIns="0" tIns="0" rIns="0" bIns="0" rtlCol="0">
            <a:spAutoFit/>
          </a:bodyPr>
          <a:lstStyle/>
          <a:p>
            <a:pPr defTabSz="914395">
              <a:lnSpc>
                <a:spcPct val="70000"/>
              </a:lnSpc>
              <a:spcAft>
                <a:spcPts val="601"/>
              </a:spcAft>
              <a:defRPr/>
            </a:pPr>
            <a:r>
              <a:rPr lang="en-GB" sz="5401" dirty="0">
                <a:solidFill>
                  <a:srgbClr val="00338D"/>
                </a:solidFill>
                <a:latin typeface="KPMG Bold"/>
              </a:rPr>
              <a:t>Table of contents</a:t>
            </a:r>
          </a:p>
        </p:txBody>
      </p:sp>
      <p:graphicFrame>
        <p:nvGraphicFramePr>
          <p:cNvPr id="9" name="Table 24">
            <a:extLst>
              <a:ext uri="{FF2B5EF4-FFF2-40B4-BE49-F238E27FC236}">
                <a16:creationId xmlns:a16="http://schemas.microsoft.com/office/drawing/2014/main" id="{EEF06C82-97C1-449D-AEEF-5AF0AA406E28}"/>
              </a:ext>
            </a:extLst>
          </p:cNvPr>
          <p:cNvGraphicFramePr>
            <a:graphicFrameLocks/>
          </p:cNvGraphicFramePr>
          <p:nvPr>
            <p:extLst>
              <p:ext uri="{D42A27DB-BD31-4B8C-83A1-F6EECF244321}">
                <p14:modId xmlns:p14="http://schemas.microsoft.com/office/powerpoint/2010/main" val="1980757217"/>
              </p:ext>
            </p:extLst>
          </p:nvPr>
        </p:nvGraphicFramePr>
        <p:xfrm>
          <a:off x="808898" y="2138517"/>
          <a:ext cx="2403243" cy="2904461"/>
        </p:xfrm>
        <a:graphic>
          <a:graphicData uri="http://schemas.openxmlformats.org/drawingml/2006/table">
            <a:tbl>
              <a:tblPr firstRow="1" bandRow="1">
                <a:tableStyleId>{5C22544A-7EE6-4342-B048-85BDC9FD1C3A}</a:tableStyleId>
              </a:tblPr>
              <a:tblGrid>
                <a:gridCol w="288000">
                  <a:extLst>
                    <a:ext uri="{9D8B030D-6E8A-4147-A177-3AD203B41FA5}">
                      <a16:colId xmlns:a16="http://schemas.microsoft.com/office/drawing/2014/main" val="1857791330"/>
                    </a:ext>
                  </a:extLst>
                </a:gridCol>
                <a:gridCol w="1728000">
                  <a:extLst>
                    <a:ext uri="{9D8B030D-6E8A-4147-A177-3AD203B41FA5}">
                      <a16:colId xmlns:a16="http://schemas.microsoft.com/office/drawing/2014/main" val="620299569"/>
                    </a:ext>
                  </a:extLst>
                </a:gridCol>
                <a:gridCol w="387243">
                  <a:extLst>
                    <a:ext uri="{9D8B030D-6E8A-4147-A177-3AD203B41FA5}">
                      <a16:colId xmlns:a16="http://schemas.microsoft.com/office/drawing/2014/main" val="1172101712"/>
                    </a:ext>
                  </a:extLst>
                </a:gridCol>
              </a:tblGrid>
              <a:tr h="414923">
                <a:tc>
                  <a:txBody>
                    <a:bodyPr/>
                    <a:lstStyle/>
                    <a:p>
                      <a:pPr>
                        <a:lnSpc>
                          <a:spcPct val="70000"/>
                        </a:lnSpc>
                      </a:pPr>
                      <a:r>
                        <a:rPr lang="en-GB" sz="1800" b="1">
                          <a:solidFill>
                            <a:srgbClr val="00338D"/>
                          </a:solidFill>
                          <a:latin typeface="+mj-lt"/>
                        </a:rPr>
                        <a:t>01</a:t>
                      </a:r>
                    </a:p>
                  </a:txBody>
                  <a:tcPr marL="0" marR="0" marT="54000" marB="54000" anchor="ctr">
                    <a:lnL w="12700" cmpd="sng">
                      <a:noFill/>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100" b="0" dirty="0">
                          <a:solidFill>
                            <a:srgbClr val="00338D"/>
                          </a:solidFill>
                          <a:latin typeface="+mn-lt"/>
                        </a:rPr>
                        <a:t>Deal Overview</a:t>
                      </a:r>
                    </a:p>
                  </a:txBody>
                  <a:tcPr marL="0" marR="0" marT="54000" marB="54000" anchor="ctr">
                    <a:lnL w="12700" cmpd="sng">
                      <a:noFill/>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100" b="0" dirty="0">
                          <a:solidFill>
                            <a:srgbClr val="00338D"/>
                          </a:solidFill>
                          <a:latin typeface="+mn-lt"/>
                        </a:rPr>
                        <a:t>3</a:t>
                      </a:r>
                    </a:p>
                  </a:txBody>
                  <a:tcPr marL="80191" marR="0" marT="54000" marB="54000" anchor="ctr">
                    <a:lnL w="12700" cmpd="sng">
                      <a:noFill/>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9216587"/>
                  </a:ext>
                </a:extLst>
              </a:tr>
              <a:tr h="414923">
                <a:tc>
                  <a:txBody>
                    <a:bodyPr/>
                    <a:lstStyle/>
                    <a:p>
                      <a:pPr>
                        <a:lnSpc>
                          <a:spcPct val="70000"/>
                        </a:lnSpc>
                      </a:pPr>
                      <a:r>
                        <a:rPr lang="en-GB" sz="1800" b="1" dirty="0">
                          <a:solidFill>
                            <a:srgbClr val="00338D"/>
                          </a:solidFill>
                          <a:latin typeface="+mj-lt"/>
                        </a:rPr>
                        <a:t>02</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338D"/>
                          </a:solidFill>
                          <a:effectLst/>
                          <a:uLnTx/>
                          <a:uFillTx/>
                          <a:latin typeface="+mn-lt"/>
                          <a:ea typeface="+mn-ea"/>
                          <a:cs typeface="+mn-cs"/>
                        </a:rPr>
                        <a:t>Company Profile</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100" b="0" dirty="0">
                          <a:solidFill>
                            <a:srgbClr val="00338D"/>
                          </a:solidFill>
                          <a:latin typeface="+mn-lt"/>
                        </a:rPr>
                        <a:t>5</a:t>
                      </a:r>
                    </a:p>
                  </a:txBody>
                  <a:tcPr marL="80191"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0955894"/>
                  </a:ext>
                </a:extLst>
              </a:tr>
              <a:tr h="414923">
                <a:tc>
                  <a:txBody>
                    <a:bodyPr/>
                    <a:lstStyle/>
                    <a:p>
                      <a:pPr>
                        <a:lnSpc>
                          <a:spcPct val="70000"/>
                        </a:lnSpc>
                      </a:pPr>
                      <a:endParaRPr lang="en-GB" sz="1800" b="1" dirty="0">
                        <a:solidFill>
                          <a:srgbClr val="00338D"/>
                        </a:solidFill>
                        <a:latin typeface="+mj-lt"/>
                      </a:endParaRP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dirty="0">
                          <a:ln>
                            <a:noFill/>
                          </a:ln>
                          <a:solidFill>
                            <a:srgbClr val="00338D"/>
                          </a:solidFill>
                          <a:effectLst/>
                          <a:uLnTx/>
                          <a:uFillTx/>
                          <a:latin typeface="+mn-lt"/>
                          <a:ea typeface="+mn-ea"/>
                          <a:cs typeface="+mn-cs"/>
                        </a:rPr>
                        <a:t>Company Overview </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100" b="0" dirty="0">
                          <a:solidFill>
                            <a:srgbClr val="00338D"/>
                          </a:solidFill>
                          <a:latin typeface="+mn-lt"/>
                        </a:rPr>
                        <a:t>6</a:t>
                      </a:r>
                    </a:p>
                  </a:txBody>
                  <a:tcPr marL="80191"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0045840"/>
                  </a:ext>
                </a:extLst>
              </a:tr>
              <a:tr h="414923">
                <a:tc>
                  <a:txBody>
                    <a:bodyPr/>
                    <a:lstStyle/>
                    <a:p>
                      <a:pPr>
                        <a:lnSpc>
                          <a:spcPct val="70000"/>
                        </a:lnSpc>
                      </a:pPr>
                      <a:endParaRPr lang="en-GB" sz="1800" b="1" dirty="0">
                        <a:solidFill>
                          <a:srgbClr val="00338D"/>
                        </a:solidFill>
                        <a:latin typeface="+mj-lt"/>
                      </a:endParaRP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dirty="0">
                          <a:ln>
                            <a:noFill/>
                          </a:ln>
                          <a:solidFill>
                            <a:srgbClr val="00338D"/>
                          </a:solidFill>
                          <a:effectLst/>
                          <a:uLnTx/>
                          <a:uFillTx/>
                          <a:latin typeface="+mn-lt"/>
                          <a:ea typeface="+mn-ea"/>
                          <a:cs typeface="+mn-cs"/>
                        </a:rPr>
                        <a:t>Key personnel</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100" b="0" dirty="0">
                          <a:solidFill>
                            <a:srgbClr val="00338D"/>
                          </a:solidFill>
                          <a:latin typeface="+mn-lt"/>
                        </a:rPr>
                        <a:t>7</a:t>
                      </a:r>
                    </a:p>
                  </a:txBody>
                  <a:tcPr marL="80191"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883214"/>
                  </a:ext>
                </a:extLst>
              </a:tr>
              <a:tr h="414923">
                <a:tc>
                  <a:txBody>
                    <a:bodyPr/>
                    <a:lstStyle/>
                    <a:p>
                      <a:pPr>
                        <a:lnSpc>
                          <a:spcPct val="70000"/>
                        </a:lnSpc>
                      </a:pPr>
                      <a:endParaRPr lang="en-GB" sz="1800" b="1" dirty="0">
                        <a:solidFill>
                          <a:srgbClr val="00338D"/>
                        </a:solidFill>
                        <a:latin typeface="+mj-lt"/>
                      </a:endParaRP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dirty="0">
                          <a:ln>
                            <a:noFill/>
                          </a:ln>
                          <a:solidFill>
                            <a:srgbClr val="00338D"/>
                          </a:solidFill>
                          <a:effectLst/>
                          <a:uLnTx/>
                          <a:uFillTx/>
                          <a:latin typeface="+mn-lt"/>
                          <a:ea typeface="+mn-ea"/>
                          <a:cs typeface="+mn-cs"/>
                        </a:rPr>
                        <a:t>Geographic presence </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100" b="0" dirty="0">
                          <a:solidFill>
                            <a:srgbClr val="00338D"/>
                          </a:solidFill>
                          <a:latin typeface="+mn-lt"/>
                        </a:rPr>
                        <a:t>8</a:t>
                      </a:r>
                    </a:p>
                  </a:txBody>
                  <a:tcPr marL="80191"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8550306"/>
                  </a:ext>
                </a:extLst>
              </a:tr>
              <a:tr h="414923">
                <a:tc>
                  <a:txBody>
                    <a:bodyPr/>
                    <a:lstStyle/>
                    <a:p>
                      <a:pPr>
                        <a:lnSpc>
                          <a:spcPct val="70000"/>
                        </a:lnSpc>
                      </a:pPr>
                      <a:endParaRPr lang="en-GB" sz="1800" b="1" dirty="0">
                        <a:solidFill>
                          <a:srgbClr val="00338D"/>
                        </a:solidFill>
                        <a:latin typeface="+mj-lt"/>
                      </a:endParaRP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dirty="0">
                          <a:ln>
                            <a:noFill/>
                          </a:ln>
                          <a:solidFill>
                            <a:srgbClr val="00338D"/>
                          </a:solidFill>
                          <a:effectLst/>
                          <a:uLnTx/>
                          <a:uFillTx/>
                          <a:latin typeface="+mn-lt"/>
                          <a:ea typeface="+mn-ea"/>
                          <a:cs typeface="+mn-cs"/>
                        </a:rPr>
                        <a:t>Business segments </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100" b="0" dirty="0">
                          <a:solidFill>
                            <a:srgbClr val="00338D"/>
                          </a:solidFill>
                          <a:latin typeface="+mn-lt"/>
                        </a:rPr>
                        <a:t>9</a:t>
                      </a:r>
                    </a:p>
                  </a:txBody>
                  <a:tcPr marL="80191"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2090715"/>
                  </a:ext>
                </a:extLst>
              </a:tr>
              <a:tr h="414923">
                <a:tc>
                  <a:txBody>
                    <a:bodyPr/>
                    <a:lstStyle/>
                    <a:p>
                      <a:pPr>
                        <a:lnSpc>
                          <a:spcPct val="70000"/>
                        </a:lnSpc>
                      </a:pPr>
                      <a:r>
                        <a:rPr lang="en-GB" sz="1800" b="1" dirty="0">
                          <a:solidFill>
                            <a:srgbClr val="00338D"/>
                          </a:solidFill>
                          <a:latin typeface="+mj-lt"/>
                        </a:rPr>
                        <a:t>03</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338D"/>
                          </a:solidFill>
                          <a:effectLst/>
                          <a:uLnTx/>
                          <a:uFillTx/>
                          <a:latin typeface="+mn-lt"/>
                          <a:ea typeface="+mn-ea"/>
                          <a:cs typeface="+mn-cs"/>
                        </a:rPr>
                        <a:t>Market Overview</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100" b="0" dirty="0">
                          <a:solidFill>
                            <a:srgbClr val="00338D"/>
                          </a:solidFill>
                          <a:latin typeface="+mn-lt"/>
                        </a:rPr>
                        <a:t>11</a:t>
                      </a:r>
                    </a:p>
                  </a:txBody>
                  <a:tcPr marL="80191"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3248779"/>
                  </a:ext>
                </a:extLst>
              </a:tr>
            </a:tbl>
          </a:graphicData>
        </a:graphic>
      </p:graphicFrame>
    </p:spTree>
    <p:extLst>
      <p:ext uri="{BB962C8B-B14F-4D97-AF65-F5344CB8AC3E}">
        <p14:creationId xmlns:p14="http://schemas.microsoft.com/office/powerpoint/2010/main" val="4119955572"/>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8875" y="2398604"/>
            <a:ext cx="4852275" cy="2367199"/>
          </a:xfrm>
        </p:spPr>
        <p:txBody>
          <a:bodyPr/>
          <a:lstStyle/>
          <a:p>
            <a:r>
              <a:rPr lang="en-GB" dirty="0"/>
              <a:t>Deal Overview</a:t>
            </a:r>
          </a:p>
        </p:txBody>
      </p:sp>
      <p:sp>
        <p:nvSpPr>
          <p:cNvPr id="8" name="Text Placeholder 7">
            <a:extLst>
              <a:ext uri="{FF2B5EF4-FFF2-40B4-BE49-F238E27FC236}">
                <a16:creationId xmlns:a16="http://schemas.microsoft.com/office/drawing/2014/main" id="{BB3F3353-A995-48FF-9605-594CAE6144A7}"/>
              </a:ext>
            </a:extLst>
          </p:cNvPr>
          <p:cNvSpPr>
            <a:spLocks noGrp="1"/>
          </p:cNvSpPr>
          <p:nvPr>
            <p:ph type="body" sz="quarter" idx="11"/>
          </p:nvPr>
        </p:nvSpPr>
        <p:spPr>
          <a:xfrm>
            <a:off x="728875" y="5516062"/>
            <a:ext cx="4852275" cy="215545"/>
          </a:xfrm>
        </p:spPr>
        <p:txBody>
          <a:bodyPr/>
          <a:lstStyle/>
          <a:p>
            <a:endParaRPr lang="en-GB"/>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2"/>
          </p:nvPr>
        </p:nvSpPr>
        <p:spPr>
          <a:xfrm>
            <a:off x="728878" y="1140070"/>
            <a:ext cx="879673" cy="812658"/>
          </a:xfrm>
        </p:spPr>
        <p:txBody>
          <a:bodyPr/>
          <a:lstStyle/>
          <a:p>
            <a:r>
              <a:rPr lang="en-GB" dirty="0"/>
              <a:t>01</a:t>
            </a:r>
          </a:p>
        </p:txBody>
      </p:sp>
    </p:spTree>
    <p:extLst>
      <p:ext uri="{BB962C8B-B14F-4D97-AF65-F5344CB8AC3E}">
        <p14:creationId xmlns:p14="http://schemas.microsoft.com/office/powerpoint/2010/main" val="444627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07FAA2F1-20DE-4360-9166-6CC7FBCA798F}"/>
              </a:ext>
            </a:extLst>
          </p:cNvPr>
          <p:cNvSpPr>
            <a:spLocks noGrp="1"/>
          </p:cNvSpPr>
          <p:nvPr>
            <p:ph type="title"/>
          </p:nvPr>
        </p:nvSpPr>
        <p:spPr/>
        <p:txBody>
          <a:bodyPr anchor="ctr"/>
          <a:lstStyle/>
          <a:p>
            <a:pPr lvl="0">
              <a:defRPr/>
            </a:pPr>
            <a:r>
              <a:rPr lang="en-GB" dirty="0">
                <a:solidFill>
                  <a:srgbClr val="00338D"/>
                </a:solidFill>
              </a:rPr>
              <a:t>Deal Overview</a:t>
            </a:r>
          </a:p>
        </p:txBody>
      </p:sp>
      <p:sp>
        <p:nvSpPr>
          <p:cNvPr id="5" name="Text Placeholder 8">
            <a:extLst>
              <a:ext uri="{FF2B5EF4-FFF2-40B4-BE49-F238E27FC236}">
                <a16:creationId xmlns:a16="http://schemas.microsoft.com/office/drawing/2014/main" id="{353550C0-E4DB-403A-8FE5-F0C77B44C4BF}"/>
              </a:ext>
            </a:extLst>
          </p:cNvPr>
          <p:cNvSpPr>
            <a:spLocks noGrp="1"/>
          </p:cNvSpPr>
          <p:nvPr>
            <p:ph type="body" sz="quarter" idx="11"/>
          </p:nvPr>
        </p:nvSpPr>
        <p:spPr/>
        <p:txBody>
          <a:bodyPr/>
          <a:lstStyle/>
          <a:p>
            <a:r>
              <a:rPr lang="en-US" dirty="0"/>
              <a:t>{</a:t>
            </a:r>
            <a:r>
              <a:rPr lang="en-US" dirty="0" err="1"/>
              <a:t>company_name</a:t>
            </a:r>
            <a:r>
              <a:rPr lang="en-US" dirty="0"/>
              <a:t>} | Asset pack</a:t>
            </a:r>
            <a:endParaRPr lang="en-US" sz="900" dirty="0">
              <a:solidFill>
                <a:srgbClr val="00338D"/>
              </a:solidFill>
            </a:endParaRPr>
          </a:p>
        </p:txBody>
      </p:sp>
      <p:sp>
        <p:nvSpPr>
          <p:cNvPr id="2" name="Text Placeholder 1">
            <a:extLst>
              <a:ext uri="{FF2B5EF4-FFF2-40B4-BE49-F238E27FC236}">
                <a16:creationId xmlns:a16="http://schemas.microsoft.com/office/drawing/2014/main" id="{528600A3-C984-B10B-B91E-74AED9ECB971}"/>
              </a:ext>
            </a:extLst>
          </p:cNvPr>
          <p:cNvSpPr>
            <a:spLocks noGrp="1"/>
          </p:cNvSpPr>
          <p:nvPr>
            <p:ph type="body" sz="quarter" idx="12"/>
          </p:nvPr>
        </p:nvSpPr>
        <p:spPr>
          <a:xfrm>
            <a:off x="501651" y="886624"/>
            <a:ext cx="8928100" cy="344488"/>
          </a:xfrm>
        </p:spPr>
        <p:txBody>
          <a:bodyPr/>
          <a:lstStyle/>
          <a:p>
            <a:r>
              <a:rPr lang="en-US" i="1" dirty="0"/>
              <a:t>{</a:t>
            </a:r>
            <a:r>
              <a:rPr lang="en-US" i="1" dirty="0" err="1"/>
              <a:t>deal_overview</a:t>
            </a:r>
            <a:r>
              <a:rPr lang="en-US" i="1" dirty="0"/>
              <a:t>}</a:t>
            </a:r>
            <a:endParaRPr lang="en-SG" i="1" dirty="0"/>
          </a:p>
        </p:txBody>
      </p:sp>
      <p:sp>
        <p:nvSpPr>
          <p:cNvPr id="3" name="Text Placeholder 2">
            <a:extLst>
              <a:ext uri="{FF2B5EF4-FFF2-40B4-BE49-F238E27FC236}">
                <a16:creationId xmlns:a16="http://schemas.microsoft.com/office/drawing/2014/main" id="{0B361924-4870-C03B-1697-41B589D68EBA}"/>
              </a:ext>
            </a:extLst>
          </p:cNvPr>
          <p:cNvSpPr>
            <a:spLocks noGrp="1"/>
          </p:cNvSpPr>
          <p:nvPr>
            <p:ph type="body" sz="quarter" idx="13"/>
          </p:nvPr>
        </p:nvSpPr>
        <p:spPr>
          <a:xfrm>
            <a:off x="564410" y="2531414"/>
            <a:ext cx="1579562" cy="2935288"/>
          </a:xfrm>
        </p:spPr>
        <p:txBody>
          <a:bodyPr/>
          <a:lstStyle/>
          <a:p>
            <a:r>
              <a:rPr lang="en-US" b="0" dirty="0"/>
              <a:t>{</a:t>
            </a:r>
            <a:r>
              <a:rPr lang="en-US" b="0" dirty="0" err="1"/>
              <a:t>sit_overview</a:t>
            </a:r>
            <a:r>
              <a:rPr lang="en-US" b="0" dirty="0"/>
              <a:t>}</a:t>
            </a:r>
          </a:p>
          <a:p>
            <a:endParaRPr lang="en-US" b="0" dirty="0"/>
          </a:p>
          <a:p>
            <a:r>
              <a:rPr lang="en-US" b="0" dirty="0"/>
              <a:t>For further details, please refer to Appendix A</a:t>
            </a:r>
            <a:endParaRPr lang="en-SG" b="0" dirty="0"/>
          </a:p>
        </p:txBody>
      </p:sp>
      <p:sp>
        <p:nvSpPr>
          <p:cNvPr id="4" name="Text Placeholder 3">
            <a:extLst>
              <a:ext uri="{FF2B5EF4-FFF2-40B4-BE49-F238E27FC236}">
                <a16:creationId xmlns:a16="http://schemas.microsoft.com/office/drawing/2014/main" id="{AC8CFBF9-8A75-68C3-C377-CEEEFBF25773}"/>
              </a:ext>
            </a:extLst>
          </p:cNvPr>
          <p:cNvSpPr>
            <a:spLocks noGrp="1"/>
          </p:cNvSpPr>
          <p:nvPr>
            <p:ph type="body" sz="quarter" idx="14"/>
          </p:nvPr>
        </p:nvSpPr>
        <p:spPr>
          <a:xfrm>
            <a:off x="2294081" y="2531414"/>
            <a:ext cx="1579562" cy="2935288"/>
          </a:xfrm>
        </p:spPr>
        <p:txBody>
          <a:bodyPr/>
          <a:lstStyle/>
          <a:p>
            <a:r>
              <a:rPr lang="en-US" b="0" dirty="0"/>
              <a:t>{</a:t>
            </a:r>
            <a:r>
              <a:rPr lang="en-US" b="0" dirty="0" err="1"/>
              <a:t>deal_stage</a:t>
            </a:r>
            <a:r>
              <a:rPr lang="en-US" b="0" dirty="0"/>
              <a:t>}</a:t>
            </a:r>
            <a:endParaRPr lang="en-SG" b="0" dirty="0"/>
          </a:p>
        </p:txBody>
      </p:sp>
      <p:sp>
        <p:nvSpPr>
          <p:cNvPr id="9" name="Text Placeholder 8">
            <a:extLst>
              <a:ext uri="{FF2B5EF4-FFF2-40B4-BE49-F238E27FC236}">
                <a16:creationId xmlns:a16="http://schemas.microsoft.com/office/drawing/2014/main" id="{9EA74A6D-DF96-4C33-69A0-0B5E19990EDF}"/>
              </a:ext>
            </a:extLst>
          </p:cNvPr>
          <p:cNvSpPr>
            <a:spLocks noGrp="1"/>
          </p:cNvSpPr>
          <p:nvPr>
            <p:ph type="body" sz="quarter" idx="15"/>
          </p:nvPr>
        </p:nvSpPr>
        <p:spPr>
          <a:xfrm>
            <a:off x="4023752" y="2531414"/>
            <a:ext cx="1579562" cy="2935288"/>
          </a:xfrm>
        </p:spPr>
        <p:txBody>
          <a:bodyPr/>
          <a:lstStyle/>
          <a:p>
            <a:r>
              <a:rPr lang="en-US" b="0" dirty="0"/>
              <a:t>{</a:t>
            </a:r>
            <a:r>
              <a:rPr lang="en-US" b="0" dirty="0" err="1"/>
              <a:t>deal_rationale</a:t>
            </a:r>
            <a:r>
              <a:rPr lang="en-US" b="0" dirty="0"/>
              <a:t>}</a:t>
            </a:r>
            <a:endParaRPr lang="en-SG" b="0" dirty="0"/>
          </a:p>
        </p:txBody>
      </p:sp>
      <p:sp>
        <p:nvSpPr>
          <p:cNvPr id="10" name="Text Placeholder 9">
            <a:extLst>
              <a:ext uri="{FF2B5EF4-FFF2-40B4-BE49-F238E27FC236}">
                <a16:creationId xmlns:a16="http://schemas.microsoft.com/office/drawing/2014/main" id="{F0C2ADD9-9D04-EB30-4AC6-BD75C18E3241}"/>
              </a:ext>
            </a:extLst>
          </p:cNvPr>
          <p:cNvSpPr>
            <a:spLocks noGrp="1"/>
          </p:cNvSpPr>
          <p:nvPr>
            <p:ph type="body" sz="quarter" idx="16"/>
          </p:nvPr>
        </p:nvSpPr>
        <p:spPr>
          <a:xfrm>
            <a:off x="5785499" y="2531414"/>
            <a:ext cx="1579562" cy="2935288"/>
          </a:xfrm>
        </p:spPr>
        <p:txBody>
          <a:bodyPr/>
          <a:lstStyle/>
          <a:p>
            <a:r>
              <a:rPr lang="en-US" b="0" dirty="0"/>
              <a:t>{</a:t>
            </a:r>
            <a:r>
              <a:rPr lang="en-US" b="0" dirty="0" err="1"/>
              <a:t>biz_desc</a:t>
            </a:r>
            <a:r>
              <a:rPr lang="en-US" b="0" dirty="0"/>
              <a:t>}</a:t>
            </a:r>
            <a:endParaRPr lang="en-SG" b="0" dirty="0"/>
          </a:p>
        </p:txBody>
      </p:sp>
      <p:sp>
        <p:nvSpPr>
          <p:cNvPr id="11" name="Text Placeholder 10">
            <a:extLst>
              <a:ext uri="{FF2B5EF4-FFF2-40B4-BE49-F238E27FC236}">
                <a16:creationId xmlns:a16="http://schemas.microsoft.com/office/drawing/2014/main" id="{57C3D05E-8D71-5641-BA32-9BA34520AB91}"/>
              </a:ext>
            </a:extLst>
          </p:cNvPr>
          <p:cNvSpPr>
            <a:spLocks noGrp="1"/>
          </p:cNvSpPr>
          <p:nvPr>
            <p:ph type="body" sz="quarter" idx="17"/>
          </p:nvPr>
        </p:nvSpPr>
        <p:spPr>
          <a:xfrm>
            <a:off x="7570812" y="2531414"/>
            <a:ext cx="1579562" cy="2935288"/>
          </a:xfrm>
        </p:spPr>
        <p:txBody>
          <a:bodyPr/>
          <a:lstStyle/>
          <a:p>
            <a:r>
              <a:rPr lang="en-US" b="0" dirty="0"/>
              <a:t>{</a:t>
            </a:r>
            <a:r>
              <a:rPr lang="en-US" b="0" dirty="0" err="1"/>
              <a:t>next_step</a:t>
            </a:r>
            <a:r>
              <a:rPr lang="en-US" b="0" dirty="0"/>
              <a:t>}</a:t>
            </a:r>
            <a:endParaRPr lang="en-SG" b="0" dirty="0"/>
          </a:p>
        </p:txBody>
      </p:sp>
      <p:sp>
        <p:nvSpPr>
          <p:cNvPr id="8" name="Rectangle 7">
            <a:extLst>
              <a:ext uri="{FF2B5EF4-FFF2-40B4-BE49-F238E27FC236}">
                <a16:creationId xmlns:a16="http://schemas.microsoft.com/office/drawing/2014/main" id="{E9D49B36-AC36-4CF8-B15D-3881502E9090}"/>
              </a:ext>
            </a:extLst>
          </p:cNvPr>
          <p:cNvSpPr/>
          <p:nvPr/>
        </p:nvSpPr>
        <p:spPr>
          <a:xfrm>
            <a:off x="468835" y="6023162"/>
            <a:ext cx="8914357" cy="201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lvl="0">
              <a:defRPr/>
            </a:pPr>
            <a:r>
              <a:rPr lang="en-US" sz="600" dirty="0">
                <a:solidFill>
                  <a:srgbClr val="000000"/>
                </a:solidFill>
              </a:rPr>
              <a:t>Source: Merger market; accessed on {date}</a:t>
            </a:r>
          </a:p>
        </p:txBody>
      </p:sp>
      <p:sp>
        <p:nvSpPr>
          <p:cNvPr id="21" name="TextBox 20">
            <a:extLst>
              <a:ext uri="{FF2B5EF4-FFF2-40B4-BE49-F238E27FC236}">
                <a16:creationId xmlns:a16="http://schemas.microsoft.com/office/drawing/2014/main" id="{3835718A-3C1F-4CBF-8506-0A13F6A52517}"/>
              </a:ext>
            </a:extLst>
          </p:cNvPr>
          <p:cNvSpPr txBox="1"/>
          <p:nvPr/>
        </p:nvSpPr>
        <p:spPr>
          <a:xfrm>
            <a:off x="7734452" y="1552138"/>
            <a:ext cx="1415922" cy="930985"/>
          </a:xfrm>
          <a:prstGeom prst="rect">
            <a:avLst/>
          </a:prstGeom>
          <a:noFill/>
        </p:spPr>
        <p:txBody>
          <a:bodyPr wrap="square" lIns="54610" tIns="54610" rIns="54610" bIns="54610" rtlCol="0">
            <a:noAutofit/>
          </a:bodyPr>
          <a:lstStyle/>
          <a:p>
            <a:pPr algn="ctr" defTabSz="914395">
              <a:spcAft>
                <a:spcPts val="600"/>
              </a:spcAft>
              <a:defRPr/>
            </a:pPr>
            <a:r>
              <a:rPr lang="en-US" sz="2800" b="1" dirty="0">
                <a:solidFill>
                  <a:srgbClr val="FFFFFF"/>
                </a:solidFill>
                <a:latin typeface="KPMG Extralight"/>
              </a:rPr>
              <a:t>KPMG view</a:t>
            </a:r>
            <a:endParaRPr lang="en-US" sz="900" b="1" dirty="0">
              <a:solidFill>
                <a:srgbClr val="FFFFFF"/>
              </a:solidFill>
              <a:latin typeface="KPMG Extralight"/>
            </a:endParaRPr>
          </a:p>
        </p:txBody>
      </p:sp>
      <p:sp>
        <p:nvSpPr>
          <p:cNvPr id="23" name="Arrow: Pentagon 22">
            <a:extLst>
              <a:ext uri="{FF2B5EF4-FFF2-40B4-BE49-F238E27FC236}">
                <a16:creationId xmlns:a16="http://schemas.microsoft.com/office/drawing/2014/main" id="{605B15EE-7482-4EBC-8C69-11525BEF5F73}"/>
              </a:ext>
            </a:extLst>
          </p:cNvPr>
          <p:cNvSpPr>
            <a:spLocks/>
          </p:cNvSpPr>
          <p:nvPr/>
        </p:nvSpPr>
        <p:spPr>
          <a:xfrm>
            <a:off x="501796" y="1408953"/>
            <a:ext cx="1924502" cy="1005840"/>
          </a:xfrm>
          <a:prstGeom prst="homePlate">
            <a:avLst/>
          </a:prstGeom>
          <a:solidFill>
            <a:srgbClr val="00338D"/>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algn="ctr" defTabSz="914395">
              <a:defRPr/>
            </a:pPr>
            <a:r>
              <a:rPr lang="en-US" sz="2800" b="1" dirty="0">
                <a:solidFill>
                  <a:prstClr val="white"/>
                </a:solidFill>
                <a:latin typeface="KPMG Bold" panose="020B0803030202040204" pitchFamily="34" charset="0"/>
              </a:rPr>
              <a:t>Situation overview</a:t>
            </a:r>
          </a:p>
        </p:txBody>
      </p:sp>
      <p:sp>
        <p:nvSpPr>
          <p:cNvPr id="24" name="Arrow: Chevron 23">
            <a:extLst>
              <a:ext uri="{FF2B5EF4-FFF2-40B4-BE49-F238E27FC236}">
                <a16:creationId xmlns:a16="http://schemas.microsoft.com/office/drawing/2014/main" id="{63B7F230-F38B-487E-8F1A-F201BA841935}"/>
              </a:ext>
            </a:extLst>
          </p:cNvPr>
          <p:cNvSpPr>
            <a:spLocks/>
          </p:cNvSpPr>
          <p:nvPr/>
        </p:nvSpPr>
        <p:spPr>
          <a:xfrm>
            <a:off x="2064579" y="1424063"/>
            <a:ext cx="2034684" cy="1005840"/>
          </a:xfrm>
          <a:prstGeom prst="chevron">
            <a:avLst/>
          </a:prstGeom>
          <a:solidFill>
            <a:srgbClr val="1E49E2"/>
          </a:solidFill>
          <a:ln>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defTabSz="914395">
              <a:defRPr/>
            </a:pPr>
            <a:r>
              <a:rPr lang="en-US" sz="2800" b="1" dirty="0">
                <a:solidFill>
                  <a:prstClr val="white"/>
                </a:solidFill>
                <a:latin typeface="KPMG Bold" panose="020B0803030202040204" pitchFamily="34" charset="0"/>
              </a:rPr>
              <a:t>Timing</a:t>
            </a:r>
          </a:p>
        </p:txBody>
      </p:sp>
      <p:sp>
        <p:nvSpPr>
          <p:cNvPr id="25" name="Arrow: Chevron 24">
            <a:extLst>
              <a:ext uri="{FF2B5EF4-FFF2-40B4-BE49-F238E27FC236}">
                <a16:creationId xmlns:a16="http://schemas.microsoft.com/office/drawing/2014/main" id="{D9E43C32-544F-4AF9-9A1B-7EE8EAF26298}"/>
              </a:ext>
            </a:extLst>
          </p:cNvPr>
          <p:cNvSpPr>
            <a:spLocks/>
          </p:cNvSpPr>
          <p:nvPr/>
        </p:nvSpPr>
        <p:spPr>
          <a:xfrm>
            <a:off x="3748486" y="1426134"/>
            <a:ext cx="2117087" cy="1005840"/>
          </a:xfrm>
          <a:prstGeom prst="chevron">
            <a:avLst/>
          </a:prstGeom>
          <a:solidFill>
            <a:srgbClr val="00B8F5"/>
          </a:solidFill>
          <a:ln>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algn="ctr">
              <a:defRPr/>
            </a:pPr>
            <a:r>
              <a:rPr lang="en-US" sz="2800" b="1" dirty="0">
                <a:solidFill>
                  <a:prstClr val="white"/>
                </a:solidFill>
                <a:latin typeface="KPMG Bold" panose="020B0803030202040204" pitchFamily="34" charset="0"/>
              </a:rPr>
              <a:t>Deal rationale</a:t>
            </a:r>
          </a:p>
        </p:txBody>
      </p:sp>
      <p:sp>
        <p:nvSpPr>
          <p:cNvPr id="26" name="Arrow: Chevron 25">
            <a:extLst>
              <a:ext uri="{FF2B5EF4-FFF2-40B4-BE49-F238E27FC236}">
                <a16:creationId xmlns:a16="http://schemas.microsoft.com/office/drawing/2014/main" id="{4A1714C9-7F4D-4FFD-8987-6503DEE9EF6F}"/>
              </a:ext>
            </a:extLst>
          </p:cNvPr>
          <p:cNvSpPr>
            <a:spLocks/>
          </p:cNvSpPr>
          <p:nvPr/>
        </p:nvSpPr>
        <p:spPr>
          <a:xfrm>
            <a:off x="5514796" y="1431618"/>
            <a:ext cx="2117087" cy="1005840"/>
          </a:xfrm>
          <a:prstGeom prst="chevron">
            <a:avLst/>
          </a:prstGeom>
          <a:solidFill>
            <a:srgbClr val="7213EA"/>
          </a:solidFill>
          <a:ln>
            <a:solidFill>
              <a:srgbClr val="483698"/>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algn="ctr">
              <a:defRPr/>
            </a:pPr>
            <a:r>
              <a:rPr lang="en-US" sz="2800" b="1" dirty="0">
                <a:solidFill>
                  <a:prstClr val="white"/>
                </a:solidFill>
                <a:latin typeface="KPMG Bold" panose="020B0803030202040204" pitchFamily="34" charset="0"/>
              </a:rPr>
              <a:t>Business summary</a:t>
            </a:r>
          </a:p>
        </p:txBody>
      </p:sp>
      <p:sp>
        <p:nvSpPr>
          <p:cNvPr id="28" name="Arrow: Chevron 27">
            <a:extLst>
              <a:ext uri="{FF2B5EF4-FFF2-40B4-BE49-F238E27FC236}">
                <a16:creationId xmlns:a16="http://schemas.microsoft.com/office/drawing/2014/main" id="{737FB8B9-A61B-49AF-9543-AC3DE5055AF1}"/>
              </a:ext>
            </a:extLst>
          </p:cNvPr>
          <p:cNvSpPr>
            <a:spLocks/>
          </p:cNvSpPr>
          <p:nvPr/>
        </p:nvSpPr>
        <p:spPr>
          <a:xfrm>
            <a:off x="7300109" y="1441133"/>
            <a:ext cx="2117087" cy="1005840"/>
          </a:xfrm>
          <a:prstGeom prst="chevron">
            <a:avLst/>
          </a:prstGeom>
          <a:solidFill>
            <a:srgbClr val="B497FF"/>
          </a:solidFill>
          <a:ln>
            <a:solidFill>
              <a:srgbClr val="B497FF"/>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defTabSz="914395">
              <a:defRPr/>
            </a:pPr>
            <a:r>
              <a:rPr lang="en-US" sz="2400" b="1" dirty="0">
                <a:solidFill>
                  <a:prstClr val="white"/>
                </a:solidFill>
                <a:latin typeface="KPMG Bold" panose="020B0803030202040204" pitchFamily="34" charset="0"/>
              </a:rPr>
              <a:t>Why KPMG</a:t>
            </a:r>
          </a:p>
        </p:txBody>
      </p:sp>
    </p:spTree>
    <p:extLst>
      <p:ext uri="{BB962C8B-B14F-4D97-AF65-F5344CB8AC3E}">
        <p14:creationId xmlns:p14="http://schemas.microsoft.com/office/powerpoint/2010/main" val="1197722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8875" y="2398604"/>
            <a:ext cx="4852275" cy="2367199"/>
          </a:xfrm>
        </p:spPr>
        <p:txBody>
          <a:bodyPr/>
          <a:lstStyle/>
          <a:p>
            <a:r>
              <a:rPr lang="en-GB" dirty="0"/>
              <a:t>Company Overview</a:t>
            </a:r>
          </a:p>
        </p:txBody>
      </p:sp>
      <p:sp>
        <p:nvSpPr>
          <p:cNvPr id="8" name="Text Placeholder 7">
            <a:extLst>
              <a:ext uri="{FF2B5EF4-FFF2-40B4-BE49-F238E27FC236}">
                <a16:creationId xmlns:a16="http://schemas.microsoft.com/office/drawing/2014/main" id="{BB3F3353-A995-48FF-9605-594CAE6144A7}"/>
              </a:ext>
            </a:extLst>
          </p:cNvPr>
          <p:cNvSpPr>
            <a:spLocks noGrp="1"/>
          </p:cNvSpPr>
          <p:nvPr>
            <p:ph type="body" sz="quarter" idx="11"/>
          </p:nvPr>
        </p:nvSpPr>
        <p:spPr>
          <a:xfrm>
            <a:off x="728875" y="5516062"/>
            <a:ext cx="4852275" cy="215545"/>
          </a:xfrm>
        </p:spPr>
        <p:txBody>
          <a:bodyPr/>
          <a:lstStyle/>
          <a:p>
            <a:endParaRPr lang="en-GB"/>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2"/>
          </p:nvPr>
        </p:nvSpPr>
        <p:spPr>
          <a:xfrm>
            <a:off x="728878" y="1140070"/>
            <a:ext cx="879673" cy="812658"/>
          </a:xfrm>
        </p:spPr>
        <p:txBody>
          <a:bodyPr/>
          <a:lstStyle/>
          <a:p>
            <a:r>
              <a:rPr lang="en-GB" dirty="0"/>
              <a:t>02</a:t>
            </a:r>
          </a:p>
        </p:txBody>
      </p:sp>
    </p:spTree>
    <p:extLst>
      <p:ext uri="{BB962C8B-B14F-4D97-AF65-F5344CB8AC3E}">
        <p14:creationId xmlns:p14="http://schemas.microsoft.com/office/powerpoint/2010/main" val="352826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E60B68F-FAC6-4147-9511-2F110D6A3CB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4" name="Object 3" hidden="1">
                        <a:extLst>
                          <a:ext uri="{FF2B5EF4-FFF2-40B4-BE49-F238E27FC236}">
                            <a16:creationId xmlns:a16="http://schemas.microsoft.com/office/drawing/2014/main" id="{1E60B68F-FAC6-4147-9511-2F110D6A3CB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1C5A268-B83A-403C-8FC5-9BBAEAE480D4}"/>
              </a:ext>
            </a:extLst>
          </p:cNvPr>
          <p:cNvSpPr/>
          <p:nvPr>
            <p:custDataLst>
              <p:tags r:id="rId2"/>
            </p:custDataLst>
          </p:nvPr>
        </p:nvSpPr>
        <p:spPr>
          <a:xfrm>
            <a:off x="0" y="-1"/>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GB" sz="3800" dirty="0">
              <a:solidFill>
                <a:schemeClr val="bg1"/>
              </a:solidFill>
              <a:latin typeface="KPMG Extralight" panose="020B0303030202040204" pitchFamily="34" charset="0"/>
              <a:ea typeface="+mj-ea"/>
              <a:cs typeface="+mj-cs"/>
              <a:sym typeface="KPMG Extralight" panose="020B0303030202040204" pitchFamily="34" charset="0"/>
            </a:endParaRPr>
          </a:p>
        </p:txBody>
      </p:sp>
      <p:sp>
        <p:nvSpPr>
          <p:cNvPr id="5" name="Rechteck 90">
            <a:extLst>
              <a:ext uri="{FF2B5EF4-FFF2-40B4-BE49-F238E27FC236}">
                <a16:creationId xmlns:a16="http://schemas.microsoft.com/office/drawing/2014/main" id="{F64E8117-3A3E-4669-9584-E059D7BFEA05}"/>
              </a:ext>
            </a:extLst>
          </p:cNvPr>
          <p:cNvSpPr/>
          <p:nvPr/>
        </p:nvSpPr>
        <p:spPr>
          <a:xfrm>
            <a:off x="496265" y="1059332"/>
            <a:ext cx="8926211" cy="3175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44000" rIns="0" bIns="539780" rtlCol="0" anchor="t"/>
          <a:lstStyle/>
          <a:p>
            <a:pPr defTabSz="317838"/>
            <a:endParaRPr lang="en-US" sz="1100" spc="88" dirty="0">
              <a:solidFill>
                <a:schemeClr val="tx2"/>
              </a:solidFill>
            </a:endParaRPr>
          </a:p>
        </p:txBody>
      </p:sp>
      <p:sp>
        <p:nvSpPr>
          <p:cNvPr id="10" name="Title 3">
            <a:extLst>
              <a:ext uri="{FF2B5EF4-FFF2-40B4-BE49-F238E27FC236}">
                <a16:creationId xmlns:a16="http://schemas.microsoft.com/office/drawing/2014/main" id="{C35CD604-495E-4566-B92A-D551EDAC30FC}"/>
              </a:ext>
            </a:extLst>
          </p:cNvPr>
          <p:cNvSpPr>
            <a:spLocks noGrp="1"/>
          </p:cNvSpPr>
          <p:nvPr>
            <p:ph type="title"/>
          </p:nvPr>
        </p:nvSpPr>
        <p:spPr>
          <a:xfrm>
            <a:off x="488806" y="312846"/>
            <a:ext cx="8918244" cy="723600"/>
          </a:xfrm>
        </p:spPr>
        <p:txBody>
          <a:bodyPr anchor="ctr"/>
          <a:lstStyle/>
          <a:p>
            <a:r>
              <a:rPr lang="en-US" dirty="0"/>
              <a:t>Overview</a:t>
            </a:r>
            <a:endParaRPr lang="en-GB" dirty="0"/>
          </a:p>
        </p:txBody>
      </p:sp>
      <p:sp>
        <p:nvSpPr>
          <p:cNvPr id="161" name="Text Placeholder 8">
            <a:extLst>
              <a:ext uri="{FF2B5EF4-FFF2-40B4-BE49-F238E27FC236}">
                <a16:creationId xmlns:a16="http://schemas.microsoft.com/office/drawing/2014/main" id="{2DDA2FE4-95B1-4C75-94BF-9240E47DB2FB}"/>
              </a:ext>
            </a:extLst>
          </p:cNvPr>
          <p:cNvSpPr>
            <a:spLocks noGrp="1"/>
          </p:cNvSpPr>
          <p:nvPr>
            <p:ph type="body" sz="quarter" idx="11"/>
          </p:nvPr>
        </p:nvSpPr>
        <p:spPr/>
        <p:txBody>
          <a:bodyPr/>
          <a:lstStyle/>
          <a:p>
            <a:r>
              <a:rPr lang="en-US" dirty="0"/>
              <a:t>{</a:t>
            </a:r>
            <a:r>
              <a:rPr lang="en-US" dirty="0" err="1"/>
              <a:t>company_name</a:t>
            </a:r>
            <a:r>
              <a:rPr lang="en-US" dirty="0"/>
              <a:t>} | Asset pack</a:t>
            </a:r>
            <a:endParaRPr lang="en-US" sz="900" dirty="0">
              <a:solidFill>
                <a:srgbClr val="00338D"/>
              </a:solidFill>
            </a:endParaRPr>
          </a:p>
        </p:txBody>
      </p:sp>
      <p:sp>
        <p:nvSpPr>
          <p:cNvPr id="84" name="Rectangle 83">
            <a:extLst>
              <a:ext uri="{FF2B5EF4-FFF2-40B4-BE49-F238E27FC236}">
                <a16:creationId xmlns:a16="http://schemas.microsoft.com/office/drawing/2014/main" id="{D9A9466D-7F14-40B8-863E-D10CFF29D2CD}"/>
              </a:ext>
            </a:extLst>
          </p:cNvPr>
          <p:cNvSpPr/>
          <p:nvPr/>
        </p:nvSpPr>
        <p:spPr>
          <a:xfrm>
            <a:off x="468835" y="6023162"/>
            <a:ext cx="8914357" cy="201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lvl="0">
              <a:defRPr/>
            </a:pPr>
            <a:r>
              <a:rPr lang="en-US" sz="600" dirty="0">
                <a:solidFill>
                  <a:srgbClr val="000000"/>
                </a:solidFill>
                <a:latin typeface="Arial"/>
              </a:rPr>
              <a:t>Source: &lt;Please fill in sources and links, Format: sources, link;&gt;</a:t>
            </a:r>
            <a:r>
              <a:rPr lang="en-US" sz="600" dirty="0">
                <a:solidFill>
                  <a:schemeClr val="tx1"/>
                </a:solidFill>
              </a:rPr>
              <a:t>;</a:t>
            </a:r>
            <a:r>
              <a:rPr lang="en-US" sz="600" dirty="0">
                <a:solidFill>
                  <a:schemeClr val="tx1"/>
                </a:solidFill>
                <a:latin typeface="Arial" panose="020B0604020202020204" pitchFamily="34" charset="0"/>
                <a:cs typeface="Arial" panose="020B0604020202020204" pitchFamily="34" charset="0"/>
              </a:rPr>
              <a:t> accessed on {date}</a:t>
            </a:r>
            <a:endParaRPr lang="en-US" sz="600" dirty="0">
              <a:solidFill>
                <a:srgbClr val="0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14F7DFAE-69FD-47F1-94D6-F9BA9638A155}"/>
              </a:ext>
            </a:extLst>
          </p:cNvPr>
          <p:cNvSpPr/>
          <p:nvPr/>
        </p:nvSpPr>
        <p:spPr>
          <a:xfrm>
            <a:off x="496265" y="1435100"/>
            <a:ext cx="4355590" cy="284518"/>
          </a:xfrm>
          <a:prstGeom prst="rect">
            <a:avLst/>
          </a:prstGeom>
          <a:solidFill>
            <a:srgbClr val="00338D"/>
          </a:solidFill>
          <a:ln>
            <a:solidFill>
              <a:srgbClr val="213A7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defTabSz="914395">
              <a:defRPr/>
            </a:pPr>
            <a:r>
              <a:rPr lang="en-US" sz="1100" b="1" dirty="0">
                <a:solidFill>
                  <a:prstClr val="white"/>
                </a:solidFill>
                <a:latin typeface="Arial"/>
              </a:rPr>
              <a:t>Key facts</a:t>
            </a:r>
          </a:p>
        </p:txBody>
      </p:sp>
      <p:sp>
        <p:nvSpPr>
          <p:cNvPr id="11" name="Rectangle 10">
            <a:extLst>
              <a:ext uri="{FF2B5EF4-FFF2-40B4-BE49-F238E27FC236}">
                <a16:creationId xmlns:a16="http://schemas.microsoft.com/office/drawing/2014/main" id="{85321D3C-F9CF-4B57-81EE-3B4E040D8DE1}"/>
              </a:ext>
            </a:extLst>
          </p:cNvPr>
          <p:cNvSpPr>
            <a:spLocks/>
          </p:cNvSpPr>
          <p:nvPr/>
        </p:nvSpPr>
        <p:spPr>
          <a:xfrm>
            <a:off x="491091" y="1778920"/>
            <a:ext cx="2142975" cy="918054"/>
          </a:xfrm>
          <a:prstGeom prst="rect">
            <a:avLst/>
          </a:prstGeom>
          <a:solidFill>
            <a:srgbClr val="00338D"/>
          </a:solidFill>
          <a:ln w="1270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t"/>
          <a:lstStyle/>
          <a:p>
            <a:pPr marL="114300" lvl="1" defTabSz="914395">
              <a:defRPr/>
            </a:pPr>
            <a:r>
              <a:rPr lang="en-GB" sz="1000" b="1" dirty="0">
                <a:solidFill>
                  <a:prstClr val="white"/>
                </a:solidFill>
                <a:latin typeface="Arial"/>
                <a:cs typeface="Arial" panose="020B0604020202020204" pitchFamily="34" charset="0"/>
              </a:rPr>
              <a:t>Founded</a:t>
            </a:r>
          </a:p>
        </p:txBody>
      </p:sp>
      <p:sp>
        <p:nvSpPr>
          <p:cNvPr id="13" name="Rectangle 12">
            <a:extLst>
              <a:ext uri="{FF2B5EF4-FFF2-40B4-BE49-F238E27FC236}">
                <a16:creationId xmlns:a16="http://schemas.microsoft.com/office/drawing/2014/main" id="{F032D627-BC5B-4378-8756-B2AF4E46994F}"/>
              </a:ext>
            </a:extLst>
          </p:cNvPr>
          <p:cNvSpPr>
            <a:spLocks/>
          </p:cNvSpPr>
          <p:nvPr/>
        </p:nvSpPr>
        <p:spPr>
          <a:xfrm>
            <a:off x="2778434" y="2813048"/>
            <a:ext cx="2080905" cy="914401"/>
          </a:xfrm>
          <a:prstGeom prst="rect">
            <a:avLst/>
          </a:prstGeom>
          <a:solidFill>
            <a:srgbClr val="1E49E2"/>
          </a:solidFill>
          <a:ln w="1270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t"/>
          <a:lstStyle/>
          <a:p>
            <a:pPr defTabSz="914395">
              <a:defRPr/>
            </a:pPr>
            <a:r>
              <a:rPr lang="en-GB" sz="1000" b="1" dirty="0">
                <a:solidFill>
                  <a:prstClr val="white"/>
                </a:solidFill>
                <a:latin typeface="Arial"/>
                <a:cs typeface="Arial" panose="020B0604020202020204" pitchFamily="34" charset="0"/>
              </a:rPr>
              <a:t>Company Type</a:t>
            </a:r>
          </a:p>
        </p:txBody>
      </p:sp>
      <p:sp>
        <p:nvSpPr>
          <p:cNvPr id="18" name="TextBox 17">
            <a:extLst>
              <a:ext uri="{FF2B5EF4-FFF2-40B4-BE49-F238E27FC236}">
                <a16:creationId xmlns:a16="http://schemas.microsoft.com/office/drawing/2014/main" id="{AE1D9100-5117-4BD5-A6CD-F7421966C4A3}"/>
              </a:ext>
            </a:extLst>
          </p:cNvPr>
          <p:cNvSpPr txBox="1"/>
          <p:nvPr/>
        </p:nvSpPr>
        <p:spPr>
          <a:xfrm>
            <a:off x="38559" y="2193395"/>
            <a:ext cx="1899559" cy="369332"/>
          </a:xfrm>
          <a:prstGeom prst="rect">
            <a:avLst/>
          </a:prstGeom>
          <a:noFill/>
        </p:spPr>
        <p:txBody>
          <a:bodyPr wrap="none" lIns="0" tIns="0" rIns="0" bIns="0" rtlCol="0" anchor="ctr">
            <a:spAutoFit/>
          </a:bodyPr>
          <a:lstStyle/>
          <a:p>
            <a:pPr algn="ctr" defTabSz="914395">
              <a:spcAft>
                <a:spcPts val="600"/>
              </a:spcAft>
              <a:defRPr/>
            </a:pPr>
            <a:r>
              <a:rPr lang="en-US" sz="2400" b="1" dirty="0">
                <a:solidFill>
                  <a:prstClr val="white"/>
                </a:solidFill>
                <a:latin typeface="Arial"/>
                <a:cs typeface="Arial" panose="020B0604020202020204" pitchFamily="34" charset="0"/>
              </a:rPr>
              <a:t>{</a:t>
            </a:r>
            <a:r>
              <a:rPr lang="en-US" sz="2400" b="1" dirty="0" err="1">
                <a:solidFill>
                  <a:prstClr val="white"/>
                </a:solidFill>
                <a:latin typeface="Arial"/>
                <a:cs typeface="Arial" panose="020B0604020202020204" pitchFamily="34" charset="0"/>
              </a:rPr>
              <a:t>found_year</a:t>
            </a:r>
            <a:r>
              <a:rPr lang="en-US" sz="2400" b="1" dirty="0">
                <a:solidFill>
                  <a:prstClr val="white"/>
                </a:solidFill>
                <a:latin typeface="Arial"/>
                <a:cs typeface="Arial" panose="020B0604020202020204" pitchFamily="34" charset="0"/>
              </a:rPr>
              <a:t>}</a:t>
            </a:r>
            <a:endParaRPr lang="en-US" sz="2800" b="1" dirty="0">
              <a:solidFill>
                <a:prstClr val="white"/>
              </a:solidFill>
              <a:latin typeface="Arial"/>
              <a:cs typeface="Arial" panose="020B0604020202020204" pitchFamily="34" charset="0"/>
            </a:endParaRPr>
          </a:p>
        </p:txBody>
      </p:sp>
      <p:grpSp>
        <p:nvGrpSpPr>
          <p:cNvPr id="20" name="Group 4">
            <a:extLst>
              <a:ext uri="{FF2B5EF4-FFF2-40B4-BE49-F238E27FC236}">
                <a16:creationId xmlns:a16="http://schemas.microsoft.com/office/drawing/2014/main" id="{40DB732F-997D-44F7-9C75-39E55D2BBA3E}"/>
              </a:ext>
            </a:extLst>
          </p:cNvPr>
          <p:cNvGrpSpPr>
            <a:grpSpLocks noChangeAspect="1"/>
          </p:cNvGrpSpPr>
          <p:nvPr/>
        </p:nvGrpSpPr>
        <p:grpSpPr bwMode="auto">
          <a:xfrm rot="344634">
            <a:off x="1770803" y="1980217"/>
            <a:ext cx="597412" cy="598246"/>
            <a:chOff x="604" y="1113"/>
            <a:chExt cx="375" cy="375"/>
          </a:xfrm>
          <a:solidFill>
            <a:schemeClr val="bg1"/>
          </a:solidFill>
        </p:grpSpPr>
        <p:sp>
          <p:nvSpPr>
            <p:cNvPr id="21" name="Freeform 6">
              <a:extLst>
                <a:ext uri="{FF2B5EF4-FFF2-40B4-BE49-F238E27FC236}">
                  <a16:creationId xmlns:a16="http://schemas.microsoft.com/office/drawing/2014/main" id="{A1478272-4043-4A85-B8CD-7997DBBB302B}"/>
                </a:ext>
              </a:extLst>
            </p:cNvPr>
            <p:cNvSpPr>
              <a:spLocks/>
            </p:cNvSpPr>
            <p:nvPr/>
          </p:nvSpPr>
          <p:spPr bwMode="auto">
            <a:xfrm>
              <a:off x="604" y="1233"/>
              <a:ext cx="133" cy="94"/>
            </a:xfrm>
            <a:custGeom>
              <a:avLst/>
              <a:gdLst>
                <a:gd name="T0" fmla="*/ 0 w 1393"/>
                <a:gd name="T1" fmla="*/ 979 h 987"/>
                <a:gd name="T2" fmla="*/ 13 w 1393"/>
                <a:gd name="T3" fmla="*/ 960 h 987"/>
                <a:gd name="T4" fmla="*/ 501 w 1393"/>
                <a:gd name="T5" fmla="*/ 325 h 987"/>
                <a:gd name="T6" fmla="*/ 1011 w 1393"/>
                <a:gd name="T7" fmla="*/ 30 h 987"/>
                <a:gd name="T8" fmla="*/ 1309 w 1393"/>
                <a:gd name="T9" fmla="*/ 33 h 987"/>
                <a:gd name="T10" fmla="*/ 1393 w 1393"/>
                <a:gd name="T11" fmla="*/ 54 h 987"/>
                <a:gd name="T12" fmla="*/ 903 w 1393"/>
                <a:gd name="T13" fmla="*/ 903 h 987"/>
                <a:gd name="T14" fmla="*/ 878 w 1393"/>
                <a:gd name="T15" fmla="*/ 884 h 987"/>
                <a:gd name="T16" fmla="*/ 727 w 1393"/>
                <a:gd name="T17" fmla="*/ 784 h 987"/>
                <a:gd name="T18" fmla="*/ 405 w 1393"/>
                <a:gd name="T19" fmla="*/ 782 h 987"/>
                <a:gd name="T20" fmla="*/ 26 w 1393"/>
                <a:gd name="T21" fmla="*/ 974 h 987"/>
                <a:gd name="T22" fmla="*/ 0 w 1393"/>
                <a:gd name="T23" fmla="*/ 987 h 987"/>
                <a:gd name="T24" fmla="*/ 0 w 1393"/>
                <a:gd name="T25" fmla="*/ 979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3" h="987">
                  <a:moveTo>
                    <a:pt x="0" y="979"/>
                  </a:moveTo>
                  <a:cubicBezTo>
                    <a:pt x="4" y="973"/>
                    <a:pt x="9" y="967"/>
                    <a:pt x="13" y="960"/>
                  </a:cubicBezTo>
                  <a:cubicBezTo>
                    <a:pt x="145" y="725"/>
                    <a:pt x="303" y="509"/>
                    <a:pt x="501" y="325"/>
                  </a:cubicBezTo>
                  <a:cubicBezTo>
                    <a:pt x="648" y="189"/>
                    <a:pt x="817" y="88"/>
                    <a:pt x="1011" y="30"/>
                  </a:cubicBezTo>
                  <a:cubicBezTo>
                    <a:pt x="1111" y="0"/>
                    <a:pt x="1210" y="11"/>
                    <a:pt x="1309" y="33"/>
                  </a:cubicBezTo>
                  <a:cubicBezTo>
                    <a:pt x="1336" y="39"/>
                    <a:pt x="1362" y="46"/>
                    <a:pt x="1393" y="54"/>
                  </a:cubicBezTo>
                  <a:cubicBezTo>
                    <a:pt x="1209" y="328"/>
                    <a:pt x="1032" y="600"/>
                    <a:pt x="903" y="903"/>
                  </a:cubicBezTo>
                  <a:cubicBezTo>
                    <a:pt x="892" y="895"/>
                    <a:pt x="885" y="889"/>
                    <a:pt x="878" y="884"/>
                  </a:cubicBezTo>
                  <a:cubicBezTo>
                    <a:pt x="832" y="845"/>
                    <a:pt x="785" y="806"/>
                    <a:pt x="727" y="784"/>
                  </a:cubicBezTo>
                  <a:cubicBezTo>
                    <a:pt x="621" y="743"/>
                    <a:pt x="513" y="745"/>
                    <a:pt x="405" y="782"/>
                  </a:cubicBezTo>
                  <a:cubicBezTo>
                    <a:pt x="270" y="828"/>
                    <a:pt x="147" y="898"/>
                    <a:pt x="26" y="974"/>
                  </a:cubicBezTo>
                  <a:cubicBezTo>
                    <a:pt x="18" y="979"/>
                    <a:pt x="9" y="983"/>
                    <a:pt x="0" y="987"/>
                  </a:cubicBezTo>
                  <a:cubicBezTo>
                    <a:pt x="0" y="984"/>
                    <a:pt x="0" y="982"/>
                    <a:pt x="0" y="9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95">
                <a:defRPr/>
              </a:pPr>
              <a:endParaRPr lang="en-GB" sz="1000" dirty="0">
                <a:solidFill>
                  <a:srgbClr val="000000"/>
                </a:solidFill>
                <a:latin typeface="Arial"/>
                <a:cs typeface="Arial" panose="020B0604020202020204" pitchFamily="34" charset="0"/>
              </a:endParaRPr>
            </a:p>
          </p:txBody>
        </p:sp>
        <p:sp>
          <p:nvSpPr>
            <p:cNvPr id="22" name="Freeform 7">
              <a:extLst>
                <a:ext uri="{FF2B5EF4-FFF2-40B4-BE49-F238E27FC236}">
                  <a16:creationId xmlns:a16="http://schemas.microsoft.com/office/drawing/2014/main" id="{6B25CFBA-6BD4-4DB3-A440-6A4558F839C5}"/>
                </a:ext>
              </a:extLst>
            </p:cNvPr>
            <p:cNvSpPr>
              <a:spLocks/>
            </p:cNvSpPr>
            <p:nvPr/>
          </p:nvSpPr>
          <p:spPr bwMode="auto">
            <a:xfrm>
              <a:off x="894" y="1113"/>
              <a:ext cx="85" cy="85"/>
            </a:xfrm>
            <a:custGeom>
              <a:avLst/>
              <a:gdLst>
                <a:gd name="T0" fmla="*/ 884 w 884"/>
                <a:gd name="T1" fmla="*/ 88 h 890"/>
                <a:gd name="T2" fmla="*/ 872 w 884"/>
                <a:gd name="T3" fmla="*/ 199 h 890"/>
                <a:gd name="T4" fmla="*/ 719 w 884"/>
                <a:gd name="T5" fmla="*/ 875 h 890"/>
                <a:gd name="T6" fmla="*/ 712 w 884"/>
                <a:gd name="T7" fmla="*/ 890 h 890"/>
                <a:gd name="T8" fmla="*/ 0 w 884"/>
                <a:gd name="T9" fmla="*/ 169 h 890"/>
                <a:gd name="T10" fmla="*/ 147 w 884"/>
                <a:gd name="T11" fmla="*/ 121 h 890"/>
                <a:gd name="T12" fmla="*/ 812 w 884"/>
                <a:gd name="T13" fmla="*/ 3 h 890"/>
                <a:gd name="T14" fmla="*/ 832 w 884"/>
                <a:gd name="T15" fmla="*/ 0 h 890"/>
                <a:gd name="T16" fmla="*/ 884 w 884"/>
                <a:gd name="T17" fmla="*/ 0 h 890"/>
                <a:gd name="T18" fmla="*/ 884 w 884"/>
                <a:gd name="T19" fmla="*/ 88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4" h="890">
                  <a:moveTo>
                    <a:pt x="884" y="88"/>
                  </a:moveTo>
                  <a:cubicBezTo>
                    <a:pt x="880" y="125"/>
                    <a:pt x="877" y="162"/>
                    <a:pt x="872" y="199"/>
                  </a:cubicBezTo>
                  <a:cubicBezTo>
                    <a:pt x="842" y="429"/>
                    <a:pt x="798" y="656"/>
                    <a:pt x="719" y="875"/>
                  </a:cubicBezTo>
                  <a:cubicBezTo>
                    <a:pt x="717" y="879"/>
                    <a:pt x="715" y="883"/>
                    <a:pt x="712" y="890"/>
                  </a:cubicBezTo>
                  <a:cubicBezTo>
                    <a:pt x="475" y="650"/>
                    <a:pt x="234" y="417"/>
                    <a:pt x="0" y="169"/>
                  </a:cubicBezTo>
                  <a:cubicBezTo>
                    <a:pt x="53" y="152"/>
                    <a:pt x="100" y="136"/>
                    <a:pt x="147" y="121"/>
                  </a:cubicBezTo>
                  <a:cubicBezTo>
                    <a:pt x="364" y="54"/>
                    <a:pt x="586" y="18"/>
                    <a:pt x="812" y="3"/>
                  </a:cubicBezTo>
                  <a:cubicBezTo>
                    <a:pt x="819" y="3"/>
                    <a:pt x="825" y="1"/>
                    <a:pt x="832" y="0"/>
                  </a:cubicBezTo>
                  <a:cubicBezTo>
                    <a:pt x="849" y="0"/>
                    <a:pt x="867" y="0"/>
                    <a:pt x="884" y="0"/>
                  </a:cubicBezTo>
                  <a:cubicBezTo>
                    <a:pt x="884" y="29"/>
                    <a:pt x="884" y="59"/>
                    <a:pt x="88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95">
                <a:defRPr/>
              </a:pPr>
              <a:endParaRPr lang="en-GB" sz="1000" dirty="0">
                <a:solidFill>
                  <a:srgbClr val="000000"/>
                </a:solidFill>
                <a:latin typeface="Arial"/>
                <a:cs typeface="Arial" panose="020B0604020202020204" pitchFamily="34" charset="0"/>
              </a:endParaRPr>
            </a:p>
          </p:txBody>
        </p:sp>
        <p:sp>
          <p:nvSpPr>
            <p:cNvPr id="23" name="Freeform 8">
              <a:extLst>
                <a:ext uri="{FF2B5EF4-FFF2-40B4-BE49-F238E27FC236}">
                  <a16:creationId xmlns:a16="http://schemas.microsoft.com/office/drawing/2014/main" id="{0FEE4B54-E97F-4507-BDFD-C0CA6F1BE38F}"/>
                </a:ext>
              </a:extLst>
            </p:cNvPr>
            <p:cNvSpPr>
              <a:spLocks noEditPoints="1"/>
            </p:cNvSpPr>
            <p:nvPr/>
          </p:nvSpPr>
          <p:spPr bwMode="auto">
            <a:xfrm>
              <a:off x="697" y="1149"/>
              <a:ext cx="248" cy="246"/>
            </a:xfrm>
            <a:custGeom>
              <a:avLst/>
              <a:gdLst>
                <a:gd name="T0" fmla="*/ 2596 w 2596"/>
                <a:gd name="T1" fmla="*/ 912 h 2568"/>
                <a:gd name="T2" fmla="*/ 2353 w 2596"/>
                <a:gd name="T3" fmla="*/ 1255 h 2568"/>
                <a:gd name="T4" fmla="*/ 1457 w 2596"/>
                <a:gd name="T5" fmla="*/ 2099 h 2568"/>
                <a:gd name="T6" fmla="*/ 645 w 2596"/>
                <a:gd name="T7" fmla="*/ 2557 h 2568"/>
                <a:gd name="T8" fmla="*/ 585 w 2596"/>
                <a:gd name="T9" fmla="*/ 2546 h 2568"/>
                <a:gd name="T10" fmla="*/ 194 w 2596"/>
                <a:gd name="T11" fmla="*/ 2163 h 2568"/>
                <a:gd name="T12" fmla="*/ 12 w 2596"/>
                <a:gd name="T13" fmla="*/ 1982 h 2568"/>
                <a:gd name="T14" fmla="*/ 5 w 2596"/>
                <a:gd name="T15" fmla="*/ 1953 h 2568"/>
                <a:gd name="T16" fmla="*/ 102 w 2596"/>
                <a:gd name="T17" fmla="*/ 1742 h 2568"/>
                <a:gd name="T18" fmla="*/ 874 w 2596"/>
                <a:gd name="T19" fmla="*/ 628 h 2568"/>
                <a:gd name="T20" fmla="*/ 1591 w 2596"/>
                <a:gd name="T21" fmla="*/ 40 h 2568"/>
                <a:gd name="T22" fmla="*/ 1641 w 2596"/>
                <a:gd name="T23" fmla="*/ 10 h 2568"/>
                <a:gd name="T24" fmla="*/ 1684 w 2596"/>
                <a:gd name="T25" fmla="*/ 16 h 2568"/>
                <a:gd name="T26" fmla="*/ 1968 w 2596"/>
                <a:gd name="T27" fmla="*/ 292 h 2568"/>
                <a:gd name="T28" fmla="*/ 2579 w 2596"/>
                <a:gd name="T29" fmla="*/ 894 h 2568"/>
                <a:gd name="T30" fmla="*/ 2596 w 2596"/>
                <a:gd name="T31" fmla="*/ 912 h 2568"/>
                <a:gd name="T32" fmla="*/ 1587 w 2596"/>
                <a:gd name="T33" fmla="*/ 1318 h 2568"/>
                <a:gd name="T34" fmla="*/ 1907 w 2596"/>
                <a:gd name="T35" fmla="*/ 1005 h 2568"/>
                <a:gd name="T36" fmla="*/ 1577 w 2596"/>
                <a:gd name="T37" fmla="*/ 690 h 2568"/>
                <a:gd name="T38" fmla="*/ 1278 w 2596"/>
                <a:gd name="T39" fmla="*/ 1004 h 2568"/>
                <a:gd name="T40" fmla="*/ 1587 w 2596"/>
                <a:gd name="T41" fmla="*/ 1318 h 2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6" h="2568">
                  <a:moveTo>
                    <a:pt x="2596" y="912"/>
                  </a:moveTo>
                  <a:cubicBezTo>
                    <a:pt x="2515" y="1027"/>
                    <a:pt x="2438" y="1144"/>
                    <a:pt x="2353" y="1255"/>
                  </a:cubicBezTo>
                  <a:cubicBezTo>
                    <a:pt x="2100" y="1584"/>
                    <a:pt x="1794" y="1859"/>
                    <a:pt x="1457" y="2099"/>
                  </a:cubicBezTo>
                  <a:cubicBezTo>
                    <a:pt x="1202" y="2280"/>
                    <a:pt x="927" y="2423"/>
                    <a:pt x="645" y="2557"/>
                  </a:cubicBezTo>
                  <a:cubicBezTo>
                    <a:pt x="620" y="2568"/>
                    <a:pt x="604" y="2565"/>
                    <a:pt x="585" y="2546"/>
                  </a:cubicBezTo>
                  <a:cubicBezTo>
                    <a:pt x="455" y="2418"/>
                    <a:pt x="324" y="2291"/>
                    <a:pt x="194" y="2163"/>
                  </a:cubicBezTo>
                  <a:cubicBezTo>
                    <a:pt x="133" y="2103"/>
                    <a:pt x="73" y="2042"/>
                    <a:pt x="12" y="1982"/>
                  </a:cubicBezTo>
                  <a:cubicBezTo>
                    <a:pt x="3" y="1973"/>
                    <a:pt x="0" y="1965"/>
                    <a:pt x="5" y="1953"/>
                  </a:cubicBezTo>
                  <a:cubicBezTo>
                    <a:pt x="38" y="1882"/>
                    <a:pt x="68" y="1811"/>
                    <a:pt x="102" y="1742"/>
                  </a:cubicBezTo>
                  <a:cubicBezTo>
                    <a:pt x="302" y="1331"/>
                    <a:pt x="558" y="959"/>
                    <a:pt x="874" y="628"/>
                  </a:cubicBezTo>
                  <a:cubicBezTo>
                    <a:pt x="1089" y="403"/>
                    <a:pt x="1327" y="206"/>
                    <a:pt x="1591" y="40"/>
                  </a:cubicBezTo>
                  <a:cubicBezTo>
                    <a:pt x="1607" y="30"/>
                    <a:pt x="1624" y="21"/>
                    <a:pt x="1641" y="10"/>
                  </a:cubicBezTo>
                  <a:cubicBezTo>
                    <a:pt x="1657" y="0"/>
                    <a:pt x="1669" y="1"/>
                    <a:pt x="1684" y="16"/>
                  </a:cubicBezTo>
                  <a:cubicBezTo>
                    <a:pt x="1778" y="108"/>
                    <a:pt x="1874" y="199"/>
                    <a:pt x="1968" y="292"/>
                  </a:cubicBezTo>
                  <a:cubicBezTo>
                    <a:pt x="2172" y="492"/>
                    <a:pt x="2375" y="693"/>
                    <a:pt x="2579" y="894"/>
                  </a:cubicBezTo>
                  <a:cubicBezTo>
                    <a:pt x="2583" y="898"/>
                    <a:pt x="2587" y="903"/>
                    <a:pt x="2596" y="912"/>
                  </a:cubicBezTo>
                  <a:close/>
                  <a:moveTo>
                    <a:pt x="1587" y="1318"/>
                  </a:moveTo>
                  <a:cubicBezTo>
                    <a:pt x="1775" y="1326"/>
                    <a:pt x="1908" y="1163"/>
                    <a:pt x="1907" y="1005"/>
                  </a:cubicBezTo>
                  <a:cubicBezTo>
                    <a:pt x="1906" y="827"/>
                    <a:pt x="1763" y="690"/>
                    <a:pt x="1577" y="690"/>
                  </a:cubicBezTo>
                  <a:cubicBezTo>
                    <a:pt x="1419" y="690"/>
                    <a:pt x="1279" y="838"/>
                    <a:pt x="1278" y="1004"/>
                  </a:cubicBezTo>
                  <a:cubicBezTo>
                    <a:pt x="1277" y="1192"/>
                    <a:pt x="1450" y="1330"/>
                    <a:pt x="1587" y="13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95">
                <a:defRPr/>
              </a:pPr>
              <a:endParaRPr lang="en-GB" sz="1000" dirty="0">
                <a:solidFill>
                  <a:srgbClr val="000000"/>
                </a:solidFill>
                <a:latin typeface="Arial"/>
                <a:cs typeface="Arial" panose="020B0604020202020204" pitchFamily="34" charset="0"/>
              </a:endParaRPr>
            </a:p>
          </p:txBody>
        </p:sp>
        <p:sp>
          <p:nvSpPr>
            <p:cNvPr id="24" name="Freeform 9">
              <a:extLst>
                <a:ext uri="{FF2B5EF4-FFF2-40B4-BE49-F238E27FC236}">
                  <a16:creationId xmlns:a16="http://schemas.microsoft.com/office/drawing/2014/main" id="{AED6FED8-3727-43E7-B630-AA433BBC2C5A}"/>
                </a:ext>
              </a:extLst>
            </p:cNvPr>
            <p:cNvSpPr>
              <a:spLocks/>
            </p:cNvSpPr>
            <p:nvPr/>
          </p:nvSpPr>
          <p:spPr bwMode="auto">
            <a:xfrm>
              <a:off x="765" y="1355"/>
              <a:ext cx="92" cy="133"/>
            </a:xfrm>
            <a:custGeom>
              <a:avLst/>
              <a:gdLst>
                <a:gd name="T0" fmla="*/ 0 w 966"/>
                <a:gd name="T1" fmla="*/ 1395 h 1398"/>
                <a:gd name="T2" fmla="*/ 14 w 966"/>
                <a:gd name="T3" fmla="*/ 1372 h 1398"/>
                <a:gd name="T4" fmla="*/ 210 w 966"/>
                <a:gd name="T5" fmla="*/ 978 h 1398"/>
                <a:gd name="T6" fmla="*/ 122 w 966"/>
                <a:gd name="T7" fmla="*/ 542 h 1398"/>
                <a:gd name="T8" fmla="*/ 91 w 966"/>
                <a:gd name="T9" fmla="*/ 505 h 1398"/>
                <a:gd name="T10" fmla="*/ 521 w 966"/>
                <a:gd name="T11" fmla="*/ 271 h 1398"/>
                <a:gd name="T12" fmla="*/ 937 w 966"/>
                <a:gd name="T13" fmla="*/ 0 h 1398"/>
                <a:gd name="T14" fmla="*/ 954 w 966"/>
                <a:gd name="T15" fmla="*/ 105 h 1398"/>
                <a:gd name="T16" fmla="*/ 917 w 966"/>
                <a:gd name="T17" fmla="*/ 488 h 1398"/>
                <a:gd name="T18" fmla="*/ 766 w 966"/>
                <a:gd name="T19" fmla="*/ 770 h 1398"/>
                <a:gd name="T20" fmla="*/ 405 w 966"/>
                <a:gd name="T21" fmla="*/ 1133 h 1398"/>
                <a:gd name="T22" fmla="*/ 20 w 966"/>
                <a:gd name="T23" fmla="*/ 1389 h 1398"/>
                <a:gd name="T24" fmla="*/ 3 w 966"/>
                <a:gd name="T25" fmla="*/ 1398 h 1398"/>
                <a:gd name="T26" fmla="*/ 0 w 966"/>
                <a:gd name="T27" fmla="*/ 1395 h 1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6" h="1398">
                  <a:moveTo>
                    <a:pt x="0" y="1395"/>
                  </a:moveTo>
                  <a:cubicBezTo>
                    <a:pt x="5" y="1388"/>
                    <a:pt x="9" y="1380"/>
                    <a:pt x="14" y="1372"/>
                  </a:cubicBezTo>
                  <a:cubicBezTo>
                    <a:pt x="94" y="1248"/>
                    <a:pt x="163" y="1119"/>
                    <a:pt x="210" y="978"/>
                  </a:cubicBezTo>
                  <a:cubicBezTo>
                    <a:pt x="264" y="816"/>
                    <a:pt x="231" y="672"/>
                    <a:pt x="122" y="542"/>
                  </a:cubicBezTo>
                  <a:cubicBezTo>
                    <a:pt x="111" y="529"/>
                    <a:pt x="100" y="516"/>
                    <a:pt x="91" y="505"/>
                  </a:cubicBezTo>
                  <a:cubicBezTo>
                    <a:pt x="235" y="427"/>
                    <a:pt x="379" y="351"/>
                    <a:pt x="521" y="271"/>
                  </a:cubicBezTo>
                  <a:cubicBezTo>
                    <a:pt x="663" y="191"/>
                    <a:pt x="800" y="103"/>
                    <a:pt x="937" y="0"/>
                  </a:cubicBezTo>
                  <a:cubicBezTo>
                    <a:pt x="943" y="38"/>
                    <a:pt x="952" y="71"/>
                    <a:pt x="954" y="105"/>
                  </a:cubicBezTo>
                  <a:cubicBezTo>
                    <a:pt x="964" y="235"/>
                    <a:pt x="966" y="364"/>
                    <a:pt x="917" y="488"/>
                  </a:cubicBezTo>
                  <a:cubicBezTo>
                    <a:pt x="878" y="588"/>
                    <a:pt x="829" y="683"/>
                    <a:pt x="766" y="770"/>
                  </a:cubicBezTo>
                  <a:cubicBezTo>
                    <a:pt x="666" y="911"/>
                    <a:pt x="541" y="1027"/>
                    <a:pt x="405" y="1133"/>
                  </a:cubicBezTo>
                  <a:cubicBezTo>
                    <a:pt x="283" y="1228"/>
                    <a:pt x="155" y="1315"/>
                    <a:pt x="20" y="1389"/>
                  </a:cubicBezTo>
                  <a:cubicBezTo>
                    <a:pt x="14" y="1392"/>
                    <a:pt x="8" y="1395"/>
                    <a:pt x="3" y="1398"/>
                  </a:cubicBezTo>
                  <a:cubicBezTo>
                    <a:pt x="2" y="1397"/>
                    <a:pt x="1" y="1396"/>
                    <a:pt x="0" y="13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95">
                <a:defRPr/>
              </a:pPr>
              <a:endParaRPr lang="en-GB" sz="1000" dirty="0">
                <a:solidFill>
                  <a:srgbClr val="000000"/>
                </a:solidFill>
                <a:latin typeface="Arial"/>
                <a:cs typeface="Arial" panose="020B0604020202020204" pitchFamily="34" charset="0"/>
              </a:endParaRPr>
            </a:p>
          </p:txBody>
        </p:sp>
        <p:sp>
          <p:nvSpPr>
            <p:cNvPr id="25" name="Freeform 10">
              <a:extLst>
                <a:ext uri="{FF2B5EF4-FFF2-40B4-BE49-F238E27FC236}">
                  <a16:creationId xmlns:a16="http://schemas.microsoft.com/office/drawing/2014/main" id="{57EA2CE4-618A-4FEE-BCAB-64199B52700D}"/>
                </a:ext>
              </a:extLst>
            </p:cNvPr>
            <p:cNvSpPr>
              <a:spLocks/>
            </p:cNvSpPr>
            <p:nvPr/>
          </p:nvSpPr>
          <p:spPr bwMode="auto">
            <a:xfrm>
              <a:off x="869" y="1136"/>
              <a:ext cx="88" cy="87"/>
            </a:xfrm>
            <a:custGeom>
              <a:avLst/>
              <a:gdLst>
                <a:gd name="T0" fmla="*/ 0 w 924"/>
                <a:gd name="T1" fmla="*/ 59 h 917"/>
                <a:gd name="T2" fmla="*/ 107 w 924"/>
                <a:gd name="T3" fmla="*/ 2 h 917"/>
                <a:gd name="T4" fmla="*/ 130 w 924"/>
                <a:gd name="T5" fmla="*/ 12 h 917"/>
                <a:gd name="T6" fmla="*/ 364 w 924"/>
                <a:gd name="T7" fmla="*/ 239 h 917"/>
                <a:gd name="T8" fmla="*/ 912 w 924"/>
                <a:gd name="T9" fmla="*/ 785 h 917"/>
                <a:gd name="T10" fmla="*/ 917 w 924"/>
                <a:gd name="T11" fmla="*/ 815 h 917"/>
                <a:gd name="T12" fmla="*/ 865 w 924"/>
                <a:gd name="T13" fmla="*/ 917 h 917"/>
                <a:gd name="T14" fmla="*/ 0 w 924"/>
                <a:gd name="T15" fmla="*/ 59 h 9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4" h="917">
                  <a:moveTo>
                    <a:pt x="0" y="59"/>
                  </a:moveTo>
                  <a:cubicBezTo>
                    <a:pt x="38" y="39"/>
                    <a:pt x="72" y="19"/>
                    <a:pt x="107" y="2"/>
                  </a:cubicBezTo>
                  <a:cubicBezTo>
                    <a:pt x="112" y="0"/>
                    <a:pt x="124" y="6"/>
                    <a:pt x="130" y="12"/>
                  </a:cubicBezTo>
                  <a:cubicBezTo>
                    <a:pt x="208" y="87"/>
                    <a:pt x="287" y="162"/>
                    <a:pt x="364" y="239"/>
                  </a:cubicBezTo>
                  <a:cubicBezTo>
                    <a:pt x="547" y="421"/>
                    <a:pt x="729" y="603"/>
                    <a:pt x="912" y="785"/>
                  </a:cubicBezTo>
                  <a:cubicBezTo>
                    <a:pt x="922" y="795"/>
                    <a:pt x="924" y="803"/>
                    <a:pt x="917" y="815"/>
                  </a:cubicBezTo>
                  <a:cubicBezTo>
                    <a:pt x="898" y="850"/>
                    <a:pt x="881" y="886"/>
                    <a:pt x="865" y="917"/>
                  </a:cubicBezTo>
                  <a:cubicBezTo>
                    <a:pt x="578" y="633"/>
                    <a:pt x="291" y="348"/>
                    <a:pt x="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95">
                <a:defRPr/>
              </a:pPr>
              <a:endParaRPr lang="en-GB" sz="1000" dirty="0">
                <a:solidFill>
                  <a:srgbClr val="000000"/>
                </a:solidFill>
                <a:latin typeface="Arial"/>
                <a:cs typeface="Arial" panose="020B0604020202020204" pitchFamily="34" charset="0"/>
              </a:endParaRPr>
            </a:p>
          </p:txBody>
        </p:sp>
        <p:sp>
          <p:nvSpPr>
            <p:cNvPr id="26" name="Freeform 11">
              <a:extLst>
                <a:ext uri="{FF2B5EF4-FFF2-40B4-BE49-F238E27FC236}">
                  <a16:creationId xmlns:a16="http://schemas.microsoft.com/office/drawing/2014/main" id="{778F499B-4E94-4F6D-874E-3D6517FC9E5D}"/>
                </a:ext>
              </a:extLst>
            </p:cNvPr>
            <p:cNvSpPr>
              <a:spLocks/>
            </p:cNvSpPr>
            <p:nvPr/>
          </p:nvSpPr>
          <p:spPr bwMode="auto">
            <a:xfrm>
              <a:off x="676" y="1362"/>
              <a:ext cx="51" cy="50"/>
            </a:xfrm>
            <a:custGeom>
              <a:avLst/>
              <a:gdLst>
                <a:gd name="T0" fmla="*/ 0 w 526"/>
                <a:gd name="T1" fmla="*/ 106 h 519"/>
                <a:gd name="T2" fmla="*/ 60 w 526"/>
                <a:gd name="T3" fmla="*/ 0 h 519"/>
                <a:gd name="T4" fmla="*/ 526 w 526"/>
                <a:gd name="T5" fmla="*/ 462 h 519"/>
                <a:gd name="T6" fmla="*/ 431 w 526"/>
                <a:gd name="T7" fmla="*/ 513 h 519"/>
                <a:gd name="T8" fmla="*/ 405 w 526"/>
                <a:gd name="T9" fmla="*/ 507 h 519"/>
                <a:gd name="T10" fmla="*/ 205 w 526"/>
                <a:gd name="T11" fmla="*/ 311 h 519"/>
                <a:gd name="T12" fmla="*/ 12 w 526"/>
                <a:gd name="T13" fmla="*/ 119 h 519"/>
                <a:gd name="T14" fmla="*/ 0 w 526"/>
                <a:gd name="T15" fmla="*/ 106 h 5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6" h="519">
                  <a:moveTo>
                    <a:pt x="0" y="106"/>
                  </a:moveTo>
                  <a:cubicBezTo>
                    <a:pt x="19" y="73"/>
                    <a:pt x="38" y="40"/>
                    <a:pt x="60" y="0"/>
                  </a:cubicBezTo>
                  <a:cubicBezTo>
                    <a:pt x="218" y="156"/>
                    <a:pt x="371" y="308"/>
                    <a:pt x="526" y="462"/>
                  </a:cubicBezTo>
                  <a:cubicBezTo>
                    <a:pt x="492" y="480"/>
                    <a:pt x="461" y="496"/>
                    <a:pt x="431" y="513"/>
                  </a:cubicBezTo>
                  <a:cubicBezTo>
                    <a:pt x="420" y="519"/>
                    <a:pt x="413" y="514"/>
                    <a:pt x="405" y="507"/>
                  </a:cubicBezTo>
                  <a:cubicBezTo>
                    <a:pt x="339" y="441"/>
                    <a:pt x="271" y="377"/>
                    <a:pt x="205" y="311"/>
                  </a:cubicBezTo>
                  <a:cubicBezTo>
                    <a:pt x="140" y="248"/>
                    <a:pt x="77" y="183"/>
                    <a:pt x="12" y="119"/>
                  </a:cubicBezTo>
                  <a:cubicBezTo>
                    <a:pt x="9" y="115"/>
                    <a:pt x="5" y="111"/>
                    <a:pt x="0"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95">
                <a:defRPr/>
              </a:pPr>
              <a:endParaRPr lang="en-GB" sz="1000" dirty="0">
                <a:solidFill>
                  <a:srgbClr val="000000"/>
                </a:solidFill>
                <a:latin typeface="Arial"/>
                <a:cs typeface="Arial" panose="020B0604020202020204" pitchFamily="34" charset="0"/>
              </a:endParaRPr>
            </a:p>
          </p:txBody>
        </p:sp>
        <p:sp>
          <p:nvSpPr>
            <p:cNvPr id="27" name="Freeform 12">
              <a:extLst>
                <a:ext uri="{FF2B5EF4-FFF2-40B4-BE49-F238E27FC236}">
                  <a16:creationId xmlns:a16="http://schemas.microsoft.com/office/drawing/2014/main" id="{D8EA4854-0D3E-4AF6-B4AF-2108415D853C}"/>
                </a:ext>
              </a:extLst>
            </p:cNvPr>
            <p:cNvSpPr>
              <a:spLocks/>
            </p:cNvSpPr>
            <p:nvPr/>
          </p:nvSpPr>
          <p:spPr bwMode="auto">
            <a:xfrm>
              <a:off x="618" y="1413"/>
              <a:ext cx="57" cy="58"/>
            </a:xfrm>
            <a:custGeom>
              <a:avLst/>
              <a:gdLst>
                <a:gd name="T0" fmla="*/ 62 w 605"/>
                <a:gd name="T1" fmla="*/ 605 h 605"/>
                <a:gd name="T2" fmla="*/ 0 w 605"/>
                <a:gd name="T3" fmla="*/ 543 h 605"/>
                <a:gd name="T4" fmla="*/ 543 w 605"/>
                <a:gd name="T5" fmla="*/ 0 h 605"/>
                <a:gd name="T6" fmla="*/ 605 w 605"/>
                <a:gd name="T7" fmla="*/ 62 h 605"/>
                <a:gd name="T8" fmla="*/ 62 w 605"/>
                <a:gd name="T9" fmla="*/ 605 h 605"/>
              </a:gdLst>
              <a:ahLst/>
              <a:cxnLst>
                <a:cxn ang="0">
                  <a:pos x="T0" y="T1"/>
                </a:cxn>
                <a:cxn ang="0">
                  <a:pos x="T2" y="T3"/>
                </a:cxn>
                <a:cxn ang="0">
                  <a:pos x="T4" y="T5"/>
                </a:cxn>
                <a:cxn ang="0">
                  <a:pos x="T6" y="T7"/>
                </a:cxn>
                <a:cxn ang="0">
                  <a:pos x="T8" y="T9"/>
                </a:cxn>
              </a:cxnLst>
              <a:rect l="0" t="0" r="r" b="b"/>
              <a:pathLst>
                <a:path w="605" h="605">
                  <a:moveTo>
                    <a:pt x="62" y="605"/>
                  </a:moveTo>
                  <a:cubicBezTo>
                    <a:pt x="41" y="584"/>
                    <a:pt x="20" y="562"/>
                    <a:pt x="0" y="543"/>
                  </a:cubicBezTo>
                  <a:cubicBezTo>
                    <a:pt x="182" y="362"/>
                    <a:pt x="363" y="180"/>
                    <a:pt x="543" y="0"/>
                  </a:cubicBezTo>
                  <a:cubicBezTo>
                    <a:pt x="562" y="19"/>
                    <a:pt x="584" y="41"/>
                    <a:pt x="605" y="62"/>
                  </a:cubicBezTo>
                  <a:cubicBezTo>
                    <a:pt x="425" y="241"/>
                    <a:pt x="244" y="423"/>
                    <a:pt x="62" y="6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95">
                <a:defRPr/>
              </a:pPr>
              <a:endParaRPr lang="en-GB" sz="1000" dirty="0">
                <a:solidFill>
                  <a:srgbClr val="000000"/>
                </a:solidFill>
                <a:latin typeface="Arial"/>
                <a:cs typeface="Arial" panose="020B0604020202020204" pitchFamily="34" charset="0"/>
              </a:endParaRPr>
            </a:p>
          </p:txBody>
        </p:sp>
        <p:sp>
          <p:nvSpPr>
            <p:cNvPr id="28" name="Freeform 13">
              <a:extLst>
                <a:ext uri="{FF2B5EF4-FFF2-40B4-BE49-F238E27FC236}">
                  <a16:creationId xmlns:a16="http://schemas.microsoft.com/office/drawing/2014/main" id="{5D76E9F4-1D20-4843-8FE2-EE66D8D5556C}"/>
                </a:ext>
              </a:extLst>
            </p:cNvPr>
            <p:cNvSpPr>
              <a:spLocks/>
            </p:cNvSpPr>
            <p:nvPr/>
          </p:nvSpPr>
          <p:spPr bwMode="auto">
            <a:xfrm>
              <a:off x="643" y="1426"/>
              <a:ext cx="46" cy="45"/>
            </a:xfrm>
            <a:custGeom>
              <a:avLst/>
              <a:gdLst>
                <a:gd name="T0" fmla="*/ 413 w 477"/>
                <a:gd name="T1" fmla="*/ 0 h 471"/>
                <a:gd name="T2" fmla="*/ 477 w 477"/>
                <a:gd name="T3" fmla="*/ 68 h 471"/>
                <a:gd name="T4" fmla="*/ 447 w 477"/>
                <a:gd name="T5" fmla="*/ 94 h 471"/>
                <a:gd name="T6" fmla="*/ 89 w 477"/>
                <a:gd name="T7" fmla="*/ 448 h 471"/>
                <a:gd name="T8" fmla="*/ 39 w 477"/>
                <a:gd name="T9" fmla="*/ 448 h 471"/>
                <a:gd name="T10" fmla="*/ 36 w 477"/>
                <a:gd name="T11" fmla="*/ 377 h 471"/>
                <a:gd name="T12" fmla="*/ 396 w 477"/>
                <a:gd name="T13" fmla="*/ 14 h 471"/>
                <a:gd name="T14" fmla="*/ 413 w 477"/>
                <a:gd name="T15" fmla="*/ 0 h 4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7" h="471">
                  <a:moveTo>
                    <a:pt x="413" y="0"/>
                  </a:moveTo>
                  <a:cubicBezTo>
                    <a:pt x="434" y="22"/>
                    <a:pt x="453" y="43"/>
                    <a:pt x="477" y="68"/>
                  </a:cubicBezTo>
                  <a:cubicBezTo>
                    <a:pt x="468" y="76"/>
                    <a:pt x="457" y="84"/>
                    <a:pt x="447" y="94"/>
                  </a:cubicBezTo>
                  <a:cubicBezTo>
                    <a:pt x="328" y="212"/>
                    <a:pt x="208" y="330"/>
                    <a:pt x="89" y="448"/>
                  </a:cubicBezTo>
                  <a:cubicBezTo>
                    <a:pt x="65" y="471"/>
                    <a:pt x="64" y="471"/>
                    <a:pt x="39" y="448"/>
                  </a:cubicBezTo>
                  <a:cubicBezTo>
                    <a:pt x="1" y="414"/>
                    <a:pt x="0" y="413"/>
                    <a:pt x="36" y="377"/>
                  </a:cubicBezTo>
                  <a:cubicBezTo>
                    <a:pt x="156" y="256"/>
                    <a:pt x="276" y="135"/>
                    <a:pt x="396" y="14"/>
                  </a:cubicBezTo>
                  <a:cubicBezTo>
                    <a:pt x="401" y="9"/>
                    <a:pt x="406" y="5"/>
                    <a:pt x="4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95">
                <a:defRPr/>
              </a:pPr>
              <a:endParaRPr lang="en-GB" sz="1000" dirty="0">
                <a:solidFill>
                  <a:srgbClr val="000000"/>
                </a:solidFill>
                <a:latin typeface="Arial"/>
                <a:cs typeface="Arial" panose="020B0604020202020204" pitchFamily="34" charset="0"/>
              </a:endParaRPr>
            </a:p>
          </p:txBody>
        </p:sp>
        <p:sp>
          <p:nvSpPr>
            <p:cNvPr id="29" name="Freeform 14">
              <a:extLst>
                <a:ext uri="{FF2B5EF4-FFF2-40B4-BE49-F238E27FC236}">
                  <a16:creationId xmlns:a16="http://schemas.microsoft.com/office/drawing/2014/main" id="{8D4FDD6E-116D-4881-ABA9-E491C7FF78B3}"/>
                </a:ext>
              </a:extLst>
            </p:cNvPr>
            <p:cNvSpPr>
              <a:spLocks/>
            </p:cNvSpPr>
            <p:nvPr/>
          </p:nvSpPr>
          <p:spPr bwMode="auto">
            <a:xfrm>
              <a:off x="624" y="1400"/>
              <a:ext cx="39" cy="38"/>
            </a:xfrm>
            <a:custGeom>
              <a:avLst/>
              <a:gdLst>
                <a:gd name="T0" fmla="*/ 66 w 406"/>
                <a:gd name="T1" fmla="*/ 400 h 400"/>
                <a:gd name="T2" fmla="*/ 0 w 406"/>
                <a:gd name="T3" fmla="*/ 335 h 400"/>
                <a:gd name="T4" fmla="*/ 4 w 406"/>
                <a:gd name="T5" fmla="*/ 329 h 400"/>
                <a:gd name="T6" fmla="*/ 319 w 406"/>
                <a:gd name="T7" fmla="*/ 19 h 400"/>
                <a:gd name="T8" fmla="*/ 362 w 406"/>
                <a:gd name="T9" fmla="*/ 18 h 400"/>
                <a:gd name="T10" fmla="*/ 367 w 406"/>
                <a:gd name="T11" fmla="*/ 96 h 400"/>
                <a:gd name="T12" fmla="*/ 74 w 406"/>
                <a:gd name="T13" fmla="*/ 394 h 400"/>
                <a:gd name="T14" fmla="*/ 66 w 406"/>
                <a:gd name="T15" fmla="*/ 40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6" h="400">
                  <a:moveTo>
                    <a:pt x="66" y="400"/>
                  </a:moveTo>
                  <a:cubicBezTo>
                    <a:pt x="43" y="378"/>
                    <a:pt x="22" y="357"/>
                    <a:pt x="0" y="335"/>
                  </a:cubicBezTo>
                  <a:cubicBezTo>
                    <a:pt x="2" y="333"/>
                    <a:pt x="3" y="331"/>
                    <a:pt x="4" y="329"/>
                  </a:cubicBezTo>
                  <a:cubicBezTo>
                    <a:pt x="109" y="226"/>
                    <a:pt x="214" y="122"/>
                    <a:pt x="319" y="19"/>
                  </a:cubicBezTo>
                  <a:cubicBezTo>
                    <a:pt x="339" y="0"/>
                    <a:pt x="341" y="0"/>
                    <a:pt x="362" y="18"/>
                  </a:cubicBezTo>
                  <a:cubicBezTo>
                    <a:pt x="405" y="55"/>
                    <a:pt x="406" y="56"/>
                    <a:pt x="367" y="96"/>
                  </a:cubicBezTo>
                  <a:cubicBezTo>
                    <a:pt x="269" y="196"/>
                    <a:pt x="171" y="295"/>
                    <a:pt x="74" y="394"/>
                  </a:cubicBezTo>
                  <a:cubicBezTo>
                    <a:pt x="71" y="396"/>
                    <a:pt x="69" y="398"/>
                    <a:pt x="66" y="4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95">
                <a:defRPr/>
              </a:pPr>
              <a:endParaRPr lang="en-GB" sz="1000" dirty="0">
                <a:solidFill>
                  <a:srgbClr val="000000"/>
                </a:solidFill>
                <a:latin typeface="Arial"/>
                <a:cs typeface="Arial" panose="020B0604020202020204" pitchFamily="34" charset="0"/>
              </a:endParaRPr>
            </a:p>
          </p:txBody>
        </p:sp>
        <p:sp>
          <p:nvSpPr>
            <p:cNvPr id="30" name="Freeform 15">
              <a:extLst>
                <a:ext uri="{FF2B5EF4-FFF2-40B4-BE49-F238E27FC236}">
                  <a16:creationId xmlns:a16="http://schemas.microsoft.com/office/drawing/2014/main" id="{FB6ACA67-068E-461D-90A7-0D5D8A36F97E}"/>
                </a:ext>
              </a:extLst>
            </p:cNvPr>
            <p:cNvSpPr>
              <a:spLocks/>
            </p:cNvSpPr>
            <p:nvPr/>
          </p:nvSpPr>
          <p:spPr bwMode="auto">
            <a:xfrm>
              <a:off x="630" y="1471"/>
              <a:ext cx="13" cy="12"/>
            </a:xfrm>
            <a:custGeom>
              <a:avLst/>
              <a:gdLst>
                <a:gd name="T0" fmla="*/ 139 w 139"/>
                <a:gd name="T1" fmla="*/ 69 h 124"/>
                <a:gd name="T2" fmla="*/ 84 w 139"/>
                <a:gd name="T3" fmla="*/ 119 h 124"/>
                <a:gd name="T4" fmla="*/ 60 w 139"/>
                <a:gd name="T5" fmla="*/ 120 h 124"/>
                <a:gd name="T6" fmla="*/ 58 w 139"/>
                <a:gd name="T7" fmla="*/ 119 h 124"/>
                <a:gd name="T8" fmla="*/ 51 w 139"/>
                <a:gd name="T9" fmla="*/ 23 h 124"/>
                <a:gd name="T10" fmla="*/ 69 w 139"/>
                <a:gd name="T11" fmla="*/ 7 h 124"/>
                <a:gd name="T12" fmla="*/ 80 w 139"/>
                <a:gd name="T13" fmla="*/ 0 h 124"/>
                <a:gd name="T14" fmla="*/ 139 w 139"/>
                <a:gd name="T15" fmla="*/ 69 h 1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124">
                  <a:moveTo>
                    <a:pt x="139" y="69"/>
                  </a:moveTo>
                  <a:cubicBezTo>
                    <a:pt x="123" y="84"/>
                    <a:pt x="105" y="103"/>
                    <a:pt x="84" y="119"/>
                  </a:cubicBezTo>
                  <a:cubicBezTo>
                    <a:pt x="79" y="124"/>
                    <a:pt x="68" y="120"/>
                    <a:pt x="60" y="120"/>
                  </a:cubicBezTo>
                  <a:cubicBezTo>
                    <a:pt x="59" y="120"/>
                    <a:pt x="59" y="120"/>
                    <a:pt x="58" y="119"/>
                  </a:cubicBezTo>
                  <a:cubicBezTo>
                    <a:pt x="0" y="69"/>
                    <a:pt x="3" y="73"/>
                    <a:pt x="51" y="23"/>
                  </a:cubicBezTo>
                  <a:cubicBezTo>
                    <a:pt x="57" y="17"/>
                    <a:pt x="63" y="12"/>
                    <a:pt x="69" y="7"/>
                  </a:cubicBezTo>
                  <a:cubicBezTo>
                    <a:pt x="71" y="5"/>
                    <a:pt x="73" y="4"/>
                    <a:pt x="80" y="0"/>
                  </a:cubicBezTo>
                  <a:cubicBezTo>
                    <a:pt x="99" y="22"/>
                    <a:pt x="118" y="45"/>
                    <a:pt x="13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95">
                <a:defRPr/>
              </a:pPr>
              <a:endParaRPr lang="en-GB" sz="1000" dirty="0">
                <a:solidFill>
                  <a:srgbClr val="000000"/>
                </a:solidFill>
                <a:latin typeface="Arial"/>
                <a:cs typeface="Arial" panose="020B0604020202020204" pitchFamily="34" charset="0"/>
              </a:endParaRPr>
            </a:p>
          </p:txBody>
        </p:sp>
        <p:sp>
          <p:nvSpPr>
            <p:cNvPr id="31" name="Freeform 16">
              <a:extLst>
                <a:ext uri="{FF2B5EF4-FFF2-40B4-BE49-F238E27FC236}">
                  <a16:creationId xmlns:a16="http://schemas.microsoft.com/office/drawing/2014/main" id="{A2F3D2A9-B293-431A-A47C-112060A4743A}"/>
                </a:ext>
              </a:extLst>
            </p:cNvPr>
            <p:cNvSpPr>
              <a:spLocks/>
            </p:cNvSpPr>
            <p:nvPr/>
          </p:nvSpPr>
          <p:spPr bwMode="auto">
            <a:xfrm>
              <a:off x="610" y="1439"/>
              <a:ext cx="14" cy="12"/>
            </a:xfrm>
            <a:custGeom>
              <a:avLst/>
              <a:gdLst>
                <a:gd name="T0" fmla="*/ 138 w 138"/>
                <a:gd name="T1" fmla="*/ 70 h 129"/>
                <a:gd name="T2" fmla="*/ 87 w 138"/>
                <a:gd name="T3" fmla="*/ 119 h 129"/>
                <a:gd name="T4" fmla="*/ 59 w 138"/>
                <a:gd name="T5" fmla="*/ 120 h 129"/>
                <a:gd name="T6" fmla="*/ 51 w 138"/>
                <a:gd name="T7" fmla="*/ 24 h 129"/>
                <a:gd name="T8" fmla="*/ 78 w 138"/>
                <a:gd name="T9" fmla="*/ 0 h 129"/>
                <a:gd name="T10" fmla="*/ 138 w 138"/>
                <a:gd name="T11" fmla="*/ 70 h 129"/>
              </a:gdLst>
              <a:ahLst/>
              <a:cxnLst>
                <a:cxn ang="0">
                  <a:pos x="T0" y="T1"/>
                </a:cxn>
                <a:cxn ang="0">
                  <a:pos x="T2" y="T3"/>
                </a:cxn>
                <a:cxn ang="0">
                  <a:pos x="T4" y="T5"/>
                </a:cxn>
                <a:cxn ang="0">
                  <a:pos x="T6" y="T7"/>
                </a:cxn>
                <a:cxn ang="0">
                  <a:pos x="T8" y="T9"/>
                </a:cxn>
                <a:cxn ang="0">
                  <a:pos x="T10" y="T11"/>
                </a:cxn>
              </a:cxnLst>
              <a:rect l="0" t="0" r="r" b="b"/>
              <a:pathLst>
                <a:path w="138" h="129">
                  <a:moveTo>
                    <a:pt x="138" y="70"/>
                  </a:moveTo>
                  <a:cubicBezTo>
                    <a:pt x="123" y="85"/>
                    <a:pt x="105" y="102"/>
                    <a:pt x="87" y="119"/>
                  </a:cubicBezTo>
                  <a:cubicBezTo>
                    <a:pt x="78" y="128"/>
                    <a:pt x="69" y="129"/>
                    <a:pt x="59" y="120"/>
                  </a:cubicBezTo>
                  <a:cubicBezTo>
                    <a:pt x="0" y="69"/>
                    <a:pt x="3" y="73"/>
                    <a:pt x="51" y="24"/>
                  </a:cubicBezTo>
                  <a:cubicBezTo>
                    <a:pt x="58" y="16"/>
                    <a:pt x="67" y="10"/>
                    <a:pt x="78" y="0"/>
                  </a:cubicBezTo>
                  <a:cubicBezTo>
                    <a:pt x="98" y="23"/>
                    <a:pt x="117" y="45"/>
                    <a:pt x="138"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95">
                <a:defRPr/>
              </a:pPr>
              <a:endParaRPr lang="en-GB" sz="1000" dirty="0">
                <a:solidFill>
                  <a:srgbClr val="000000"/>
                </a:solidFill>
                <a:latin typeface="Arial"/>
                <a:cs typeface="Arial" panose="020B0604020202020204" pitchFamily="34" charset="0"/>
              </a:endParaRPr>
            </a:p>
          </p:txBody>
        </p:sp>
        <p:sp>
          <p:nvSpPr>
            <p:cNvPr id="32" name="Freeform 17">
              <a:extLst>
                <a:ext uri="{FF2B5EF4-FFF2-40B4-BE49-F238E27FC236}">
                  <a16:creationId xmlns:a16="http://schemas.microsoft.com/office/drawing/2014/main" id="{32D0DE29-CEEB-4DBE-8441-0F2EC5F0908C}"/>
                </a:ext>
              </a:extLst>
            </p:cNvPr>
            <p:cNvSpPr>
              <a:spLocks/>
            </p:cNvSpPr>
            <p:nvPr/>
          </p:nvSpPr>
          <p:spPr bwMode="auto">
            <a:xfrm>
              <a:off x="605" y="1471"/>
              <a:ext cx="12" cy="12"/>
            </a:xfrm>
            <a:custGeom>
              <a:avLst/>
              <a:gdLst>
                <a:gd name="T0" fmla="*/ 60 w 128"/>
                <a:gd name="T1" fmla="*/ 0 h 125"/>
                <a:gd name="T2" fmla="*/ 79 w 128"/>
                <a:gd name="T3" fmla="*/ 16 h 125"/>
                <a:gd name="T4" fmla="*/ 128 w 128"/>
                <a:gd name="T5" fmla="*/ 63 h 125"/>
                <a:gd name="T6" fmla="*/ 61 w 128"/>
                <a:gd name="T7" fmla="*/ 125 h 125"/>
                <a:gd name="T8" fmla="*/ 0 w 128"/>
                <a:gd name="T9" fmla="*/ 66 h 125"/>
                <a:gd name="T10" fmla="*/ 60 w 128"/>
                <a:gd name="T11" fmla="*/ 0 h 125"/>
              </a:gdLst>
              <a:ahLst/>
              <a:cxnLst>
                <a:cxn ang="0">
                  <a:pos x="T0" y="T1"/>
                </a:cxn>
                <a:cxn ang="0">
                  <a:pos x="T2" y="T3"/>
                </a:cxn>
                <a:cxn ang="0">
                  <a:pos x="T4" y="T5"/>
                </a:cxn>
                <a:cxn ang="0">
                  <a:pos x="T6" y="T7"/>
                </a:cxn>
                <a:cxn ang="0">
                  <a:pos x="T8" y="T9"/>
                </a:cxn>
                <a:cxn ang="0">
                  <a:pos x="T10" y="T11"/>
                </a:cxn>
              </a:cxnLst>
              <a:rect l="0" t="0" r="r" b="b"/>
              <a:pathLst>
                <a:path w="128" h="125">
                  <a:moveTo>
                    <a:pt x="60" y="0"/>
                  </a:moveTo>
                  <a:cubicBezTo>
                    <a:pt x="69" y="7"/>
                    <a:pt x="74" y="11"/>
                    <a:pt x="79" y="16"/>
                  </a:cubicBezTo>
                  <a:cubicBezTo>
                    <a:pt x="96" y="31"/>
                    <a:pt x="112" y="47"/>
                    <a:pt x="128" y="63"/>
                  </a:cubicBezTo>
                  <a:cubicBezTo>
                    <a:pt x="104" y="85"/>
                    <a:pt x="82" y="106"/>
                    <a:pt x="61" y="125"/>
                  </a:cubicBezTo>
                  <a:cubicBezTo>
                    <a:pt x="43" y="108"/>
                    <a:pt x="22" y="87"/>
                    <a:pt x="0" y="66"/>
                  </a:cubicBezTo>
                  <a:cubicBezTo>
                    <a:pt x="19" y="45"/>
                    <a:pt x="39" y="23"/>
                    <a:pt x="6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95">
                <a:defRPr/>
              </a:pPr>
              <a:endParaRPr lang="en-GB" sz="1000" dirty="0">
                <a:solidFill>
                  <a:srgbClr val="000000"/>
                </a:solidFill>
                <a:latin typeface="Arial"/>
                <a:cs typeface="Arial" panose="020B0604020202020204" pitchFamily="34" charset="0"/>
              </a:endParaRPr>
            </a:p>
          </p:txBody>
        </p:sp>
        <p:sp>
          <p:nvSpPr>
            <p:cNvPr id="33" name="Freeform 18">
              <a:extLst>
                <a:ext uri="{FF2B5EF4-FFF2-40B4-BE49-F238E27FC236}">
                  <a16:creationId xmlns:a16="http://schemas.microsoft.com/office/drawing/2014/main" id="{AD7D05FE-EA1A-41A2-9F31-530A00894DCB}"/>
                </a:ext>
              </a:extLst>
            </p:cNvPr>
            <p:cNvSpPr>
              <a:spLocks noEditPoints="1"/>
            </p:cNvSpPr>
            <p:nvPr/>
          </p:nvSpPr>
          <p:spPr bwMode="auto">
            <a:xfrm>
              <a:off x="819" y="1215"/>
              <a:ext cx="60" cy="62"/>
            </a:xfrm>
            <a:custGeom>
              <a:avLst/>
              <a:gdLst>
                <a:gd name="T0" fmla="*/ 310 w 631"/>
                <a:gd name="T1" fmla="*/ 628 h 640"/>
                <a:gd name="T2" fmla="*/ 1 w 631"/>
                <a:gd name="T3" fmla="*/ 314 h 640"/>
                <a:gd name="T4" fmla="*/ 300 w 631"/>
                <a:gd name="T5" fmla="*/ 0 h 640"/>
                <a:gd name="T6" fmla="*/ 630 w 631"/>
                <a:gd name="T7" fmla="*/ 315 h 640"/>
                <a:gd name="T8" fmla="*/ 310 w 631"/>
                <a:gd name="T9" fmla="*/ 628 h 640"/>
                <a:gd name="T10" fmla="*/ 313 w 631"/>
                <a:gd name="T11" fmla="*/ 142 h 640"/>
                <a:gd name="T12" fmla="*/ 141 w 631"/>
                <a:gd name="T13" fmla="*/ 311 h 640"/>
                <a:gd name="T14" fmla="*/ 316 w 631"/>
                <a:gd name="T15" fmla="*/ 486 h 640"/>
                <a:gd name="T16" fmla="*/ 490 w 631"/>
                <a:gd name="T17" fmla="*/ 312 h 640"/>
                <a:gd name="T18" fmla="*/ 313 w 631"/>
                <a:gd name="T19" fmla="*/ 142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1" h="640">
                  <a:moveTo>
                    <a:pt x="310" y="628"/>
                  </a:moveTo>
                  <a:cubicBezTo>
                    <a:pt x="173" y="640"/>
                    <a:pt x="0" y="502"/>
                    <a:pt x="1" y="314"/>
                  </a:cubicBezTo>
                  <a:cubicBezTo>
                    <a:pt x="2" y="148"/>
                    <a:pt x="142" y="0"/>
                    <a:pt x="300" y="0"/>
                  </a:cubicBezTo>
                  <a:cubicBezTo>
                    <a:pt x="486" y="0"/>
                    <a:pt x="629" y="137"/>
                    <a:pt x="630" y="315"/>
                  </a:cubicBezTo>
                  <a:cubicBezTo>
                    <a:pt x="631" y="473"/>
                    <a:pt x="498" y="636"/>
                    <a:pt x="310" y="628"/>
                  </a:cubicBezTo>
                  <a:close/>
                  <a:moveTo>
                    <a:pt x="313" y="142"/>
                  </a:moveTo>
                  <a:cubicBezTo>
                    <a:pt x="219" y="142"/>
                    <a:pt x="141" y="219"/>
                    <a:pt x="141" y="311"/>
                  </a:cubicBezTo>
                  <a:cubicBezTo>
                    <a:pt x="142" y="409"/>
                    <a:pt x="219" y="487"/>
                    <a:pt x="316" y="486"/>
                  </a:cubicBezTo>
                  <a:cubicBezTo>
                    <a:pt x="414" y="485"/>
                    <a:pt x="491" y="408"/>
                    <a:pt x="490" y="312"/>
                  </a:cubicBezTo>
                  <a:cubicBezTo>
                    <a:pt x="490" y="217"/>
                    <a:pt x="411" y="141"/>
                    <a:pt x="313" y="142"/>
                  </a:cubicBezTo>
                  <a:close/>
                </a:path>
              </a:pathLst>
            </a:custGeom>
            <a:solidFill>
              <a:srgbClr val="005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95">
                <a:defRPr/>
              </a:pPr>
              <a:endParaRPr lang="en-GB" sz="1000" dirty="0">
                <a:solidFill>
                  <a:srgbClr val="000000"/>
                </a:solidFill>
                <a:latin typeface="Arial"/>
                <a:cs typeface="Arial" panose="020B0604020202020204" pitchFamily="34" charset="0"/>
              </a:endParaRPr>
            </a:p>
          </p:txBody>
        </p:sp>
        <p:sp>
          <p:nvSpPr>
            <p:cNvPr id="34" name="Freeform 19">
              <a:extLst>
                <a:ext uri="{FF2B5EF4-FFF2-40B4-BE49-F238E27FC236}">
                  <a16:creationId xmlns:a16="http://schemas.microsoft.com/office/drawing/2014/main" id="{8D03136C-9ED2-4E84-A6F4-495FAB58ABBF}"/>
                </a:ext>
              </a:extLst>
            </p:cNvPr>
            <p:cNvSpPr>
              <a:spLocks/>
            </p:cNvSpPr>
            <p:nvPr/>
          </p:nvSpPr>
          <p:spPr bwMode="auto">
            <a:xfrm>
              <a:off x="833" y="1229"/>
              <a:ext cx="33" cy="33"/>
            </a:xfrm>
            <a:custGeom>
              <a:avLst/>
              <a:gdLst>
                <a:gd name="T0" fmla="*/ 172 w 350"/>
                <a:gd name="T1" fmla="*/ 1 h 346"/>
                <a:gd name="T2" fmla="*/ 349 w 350"/>
                <a:gd name="T3" fmla="*/ 171 h 346"/>
                <a:gd name="T4" fmla="*/ 175 w 350"/>
                <a:gd name="T5" fmla="*/ 345 h 346"/>
                <a:gd name="T6" fmla="*/ 0 w 350"/>
                <a:gd name="T7" fmla="*/ 170 h 346"/>
                <a:gd name="T8" fmla="*/ 172 w 350"/>
                <a:gd name="T9" fmla="*/ 1 h 346"/>
              </a:gdLst>
              <a:ahLst/>
              <a:cxnLst>
                <a:cxn ang="0">
                  <a:pos x="T0" y="T1"/>
                </a:cxn>
                <a:cxn ang="0">
                  <a:pos x="T2" y="T3"/>
                </a:cxn>
                <a:cxn ang="0">
                  <a:pos x="T4" y="T5"/>
                </a:cxn>
                <a:cxn ang="0">
                  <a:pos x="T6" y="T7"/>
                </a:cxn>
                <a:cxn ang="0">
                  <a:pos x="T8" y="T9"/>
                </a:cxn>
              </a:cxnLst>
              <a:rect l="0" t="0" r="r" b="b"/>
              <a:pathLst>
                <a:path w="350" h="346">
                  <a:moveTo>
                    <a:pt x="172" y="1"/>
                  </a:moveTo>
                  <a:cubicBezTo>
                    <a:pt x="270" y="0"/>
                    <a:pt x="349" y="76"/>
                    <a:pt x="349" y="171"/>
                  </a:cubicBezTo>
                  <a:cubicBezTo>
                    <a:pt x="350" y="267"/>
                    <a:pt x="273" y="344"/>
                    <a:pt x="175" y="345"/>
                  </a:cubicBezTo>
                  <a:cubicBezTo>
                    <a:pt x="78" y="346"/>
                    <a:pt x="1" y="268"/>
                    <a:pt x="0" y="170"/>
                  </a:cubicBezTo>
                  <a:cubicBezTo>
                    <a:pt x="0" y="78"/>
                    <a:pt x="78" y="1"/>
                    <a:pt x="172" y="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95">
                <a:defRPr/>
              </a:pPr>
              <a:endParaRPr lang="en-GB" sz="1000" dirty="0">
                <a:solidFill>
                  <a:srgbClr val="000000"/>
                </a:solidFill>
                <a:latin typeface="Arial"/>
                <a:cs typeface="Arial" panose="020B0604020202020204" pitchFamily="34" charset="0"/>
              </a:endParaRPr>
            </a:p>
          </p:txBody>
        </p:sp>
      </p:grpSp>
      <p:sp>
        <p:nvSpPr>
          <p:cNvPr id="40" name="TextBox 39">
            <a:extLst>
              <a:ext uri="{FF2B5EF4-FFF2-40B4-BE49-F238E27FC236}">
                <a16:creationId xmlns:a16="http://schemas.microsoft.com/office/drawing/2014/main" id="{6A7E64BB-08EE-440C-BBB9-618A654C3DAB}"/>
              </a:ext>
            </a:extLst>
          </p:cNvPr>
          <p:cNvSpPr txBox="1"/>
          <p:nvPr/>
        </p:nvSpPr>
        <p:spPr>
          <a:xfrm>
            <a:off x="2849323" y="3312645"/>
            <a:ext cx="1628749" cy="215444"/>
          </a:xfrm>
          <a:prstGeom prst="rect">
            <a:avLst/>
          </a:prstGeom>
          <a:noFill/>
        </p:spPr>
        <p:txBody>
          <a:bodyPr wrap="square" lIns="0" tIns="0" rIns="0" bIns="0" rtlCol="0">
            <a:spAutoFit/>
          </a:bodyPr>
          <a:lstStyle/>
          <a:p>
            <a:pPr>
              <a:spcAft>
                <a:spcPts val="200"/>
              </a:spcAft>
              <a:defRPr/>
            </a:pPr>
            <a:r>
              <a:rPr lang="en-US" sz="1400" b="1" dirty="0">
                <a:solidFill>
                  <a:prstClr val="white"/>
                </a:solidFill>
                <a:latin typeface="Arial"/>
                <a:ea typeface="+mj-ea"/>
                <a:cs typeface="Arial" panose="020B0604020202020204" pitchFamily="34" charset="0"/>
              </a:rPr>
              <a:t>Privately Held</a:t>
            </a:r>
            <a:endParaRPr lang="en-US" sz="1400" dirty="0">
              <a:solidFill>
                <a:schemeClr val="bg1"/>
              </a:solidFill>
              <a:ea typeface="+mj-ea"/>
              <a:cs typeface="Arial" panose="020B0604020202020204" pitchFamily="34" charset="0"/>
            </a:endParaRPr>
          </a:p>
        </p:txBody>
      </p:sp>
      <p:pic>
        <p:nvPicPr>
          <p:cNvPr id="42" name="Graphic 41" descr="Coins">
            <a:extLst>
              <a:ext uri="{FF2B5EF4-FFF2-40B4-BE49-F238E27FC236}">
                <a16:creationId xmlns:a16="http://schemas.microsoft.com/office/drawing/2014/main" id="{F5D6E8D4-74F4-474B-8E3D-4CF29BCC187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86622" y="2849317"/>
            <a:ext cx="765232" cy="766300"/>
          </a:xfrm>
          <a:prstGeom prst="rect">
            <a:avLst/>
          </a:prstGeom>
        </p:spPr>
      </p:pic>
      <p:sp>
        <p:nvSpPr>
          <p:cNvPr id="43" name="Rectangle 42">
            <a:extLst>
              <a:ext uri="{FF2B5EF4-FFF2-40B4-BE49-F238E27FC236}">
                <a16:creationId xmlns:a16="http://schemas.microsoft.com/office/drawing/2014/main" id="{4E7C1557-195C-4156-8A5B-78CE5D7BB96D}"/>
              </a:ext>
            </a:extLst>
          </p:cNvPr>
          <p:cNvSpPr>
            <a:spLocks/>
          </p:cNvSpPr>
          <p:nvPr/>
        </p:nvSpPr>
        <p:spPr>
          <a:xfrm>
            <a:off x="2780569" y="1777871"/>
            <a:ext cx="2071284" cy="914401"/>
          </a:xfrm>
          <a:prstGeom prst="rect">
            <a:avLst/>
          </a:prstGeom>
          <a:noFill/>
          <a:ln w="1270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t"/>
          <a:lstStyle/>
          <a:p>
            <a:pPr>
              <a:tabLst>
                <a:tab pos="1885950" algn="r"/>
              </a:tabLst>
            </a:pPr>
            <a:r>
              <a:rPr lang="en-GB" sz="1000" b="1" dirty="0">
                <a:solidFill>
                  <a:srgbClr val="00338D"/>
                </a:solidFill>
                <a:cs typeface="Arial" panose="020B0604020202020204" pitchFamily="34" charset="0"/>
              </a:rPr>
              <a:t>	Headquarters</a:t>
            </a:r>
          </a:p>
        </p:txBody>
      </p:sp>
      <p:grpSp>
        <p:nvGrpSpPr>
          <p:cNvPr id="44" name="Group 43">
            <a:extLst>
              <a:ext uri="{FF2B5EF4-FFF2-40B4-BE49-F238E27FC236}">
                <a16:creationId xmlns:a16="http://schemas.microsoft.com/office/drawing/2014/main" id="{D790586E-A7F4-494D-BFE0-2822B8D33E20}"/>
              </a:ext>
            </a:extLst>
          </p:cNvPr>
          <p:cNvGrpSpPr/>
          <p:nvPr/>
        </p:nvGrpSpPr>
        <p:grpSpPr>
          <a:xfrm>
            <a:off x="2901277" y="1965164"/>
            <a:ext cx="673067" cy="470200"/>
            <a:chOff x="3214943" y="1667873"/>
            <a:chExt cx="616731" cy="510633"/>
          </a:xfrm>
          <a:solidFill>
            <a:srgbClr val="00338D"/>
          </a:solidFill>
        </p:grpSpPr>
        <p:grpSp>
          <p:nvGrpSpPr>
            <p:cNvPr id="45" name="Group 44">
              <a:extLst>
                <a:ext uri="{FF2B5EF4-FFF2-40B4-BE49-F238E27FC236}">
                  <a16:creationId xmlns:a16="http://schemas.microsoft.com/office/drawing/2014/main" id="{AEA41A9A-56C3-4676-B0B5-9F7117D48C8E}"/>
                </a:ext>
              </a:extLst>
            </p:cNvPr>
            <p:cNvGrpSpPr/>
            <p:nvPr/>
          </p:nvGrpSpPr>
          <p:grpSpPr>
            <a:xfrm>
              <a:off x="3214943" y="1850819"/>
              <a:ext cx="226647" cy="327676"/>
              <a:chOff x="3802859" y="2718412"/>
              <a:chExt cx="131763" cy="190499"/>
            </a:xfrm>
            <a:grpFill/>
          </p:grpSpPr>
          <p:sp>
            <p:nvSpPr>
              <p:cNvPr id="57" name="Freeform 2547">
                <a:extLst>
                  <a:ext uri="{FF2B5EF4-FFF2-40B4-BE49-F238E27FC236}">
                    <a16:creationId xmlns:a16="http://schemas.microsoft.com/office/drawing/2014/main" id="{EB401A61-3E59-42F4-82EC-B4A7ADF25568}"/>
                  </a:ext>
                </a:extLst>
              </p:cNvPr>
              <p:cNvSpPr>
                <a:spLocks noEditPoints="1"/>
              </p:cNvSpPr>
              <p:nvPr/>
            </p:nvSpPr>
            <p:spPr bwMode="auto">
              <a:xfrm>
                <a:off x="3829846" y="2718412"/>
                <a:ext cx="77788" cy="171450"/>
              </a:xfrm>
              <a:custGeom>
                <a:avLst/>
                <a:gdLst>
                  <a:gd name="T0" fmla="*/ 37 w 49"/>
                  <a:gd name="T1" fmla="*/ 99 h 108"/>
                  <a:gd name="T2" fmla="*/ 37 w 49"/>
                  <a:gd name="T3" fmla="*/ 108 h 108"/>
                  <a:gd name="T4" fmla="*/ 49 w 49"/>
                  <a:gd name="T5" fmla="*/ 108 h 108"/>
                  <a:gd name="T6" fmla="*/ 49 w 49"/>
                  <a:gd name="T7" fmla="*/ 0 h 108"/>
                  <a:gd name="T8" fmla="*/ 0 w 49"/>
                  <a:gd name="T9" fmla="*/ 0 h 108"/>
                  <a:gd name="T10" fmla="*/ 0 w 49"/>
                  <a:gd name="T11" fmla="*/ 7 h 108"/>
                  <a:gd name="T12" fmla="*/ 45 w 49"/>
                  <a:gd name="T13" fmla="*/ 7 h 108"/>
                  <a:gd name="T14" fmla="*/ 45 w 49"/>
                  <a:gd name="T15" fmla="*/ 14 h 108"/>
                  <a:gd name="T16" fmla="*/ 0 w 49"/>
                  <a:gd name="T17" fmla="*/ 14 h 108"/>
                  <a:gd name="T18" fmla="*/ 0 w 49"/>
                  <a:gd name="T19" fmla="*/ 108 h 108"/>
                  <a:gd name="T20" fmla="*/ 11 w 49"/>
                  <a:gd name="T21" fmla="*/ 108 h 108"/>
                  <a:gd name="T22" fmla="*/ 11 w 49"/>
                  <a:gd name="T23" fmla="*/ 99 h 108"/>
                  <a:gd name="T24" fmla="*/ 37 w 49"/>
                  <a:gd name="T25" fmla="*/ 99 h 108"/>
                  <a:gd name="T26" fmla="*/ 28 w 49"/>
                  <a:gd name="T27" fmla="*/ 23 h 108"/>
                  <a:gd name="T28" fmla="*/ 45 w 49"/>
                  <a:gd name="T29" fmla="*/ 23 h 108"/>
                  <a:gd name="T30" fmla="*/ 45 w 49"/>
                  <a:gd name="T31" fmla="*/ 37 h 108"/>
                  <a:gd name="T32" fmla="*/ 28 w 49"/>
                  <a:gd name="T33" fmla="*/ 37 h 108"/>
                  <a:gd name="T34" fmla="*/ 28 w 49"/>
                  <a:gd name="T35" fmla="*/ 23 h 108"/>
                  <a:gd name="T36" fmla="*/ 28 w 49"/>
                  <a:gd name="T37" fmla="*/ 49 h 108"/>
                  <a:gd name="T38" fmla="*/ 45 w 49"/>
                  <a:gd name="T39" fmla="*/ 49 h 108"/>
                  <a:gd name="T40" fmla="*/ 45 w 49"/>
                  <a:gd name="T41" fmla="*/ 63 h 108"/>
                  <a:gd name="T42" fmla="*/ 28 w 49"/>
                  <a:gd name="T43" fmla="*/ 63 h 108"/>
                  <a:gd name="T44" fmla="*/ 28 w 49"/>
                  <a:gd name="T45" fmla="*/ 49 h 108"/>
                  <a:gd name="T46" fmla="*/ 28 w 49"/>
                  <a:gd name="T47" fmla="*/ 75 h 108"/>
                  <a:gd name="T48" fmla="*/ 45 w 49"/>
                  <a:gd name="T49" fmla="*/ 75 h 108"/>
                  <a:gd name="T50" fmla="*/ 45 w 49"/>
                  <a:gd name="T51" fmla="*/ 89 h 108"/>
                  <a:gd name="T52" fmla="*/ 28 w 49"/>
                  <a:gd name="T53" fmla="*/ 89 h 108"/>
                  <a:gd name="T54" fmla="*/ 28 w 49"/>
                  <a:gd name="T55" fmla="*/ 75 h 108"/>
                  <a:gd name="T56" fmla="*/ 4 w 49"/>
                  <a:gd name="T57" fmla="*/ 23 h 108"/>
                  <a:gd name="T58" fmla="*/ 21 w 49"/>
                  <a:gd name="T59" fmla="*/ 23 h 108"/>
                  <a:gd name="T60" fmla="*/ 21 w 49"/>
                  <a:gd name="T61" fmla="*/ 37 h 108"/>
                  <a:gd name="T62" fmla="*/ 4 w 49"/>
                  <a:gd name="T63" fmla="*/ 37 h 108"/>
                  <a:gd name="T64" fmla="*/ 4 w 49"/>
                  <a:gd name="T65" fmla="*/ 23 h 108"/>
                  <a:gd name="T66" fmla="*/ 4 w 49"/>
                  <a:gd name="T67" fmla="*/ 49 h 108"/>
                  <a:gd name="T68" fmla="*/ 21 w 49"/>
                  <a:gd name="T69" fmla="*/ 49 h 108"/>
                  <a:gd name="T70" fmla="*/ 21 w 49"/>
                  <a:gd name="T71" fmla="*/ 63 h 108"/>
                  <a:gd name="T72" fmla="*/ 4 w 49"/>
                  <a:gd name="T73" fmla="*/ 63 h 108"/>
                  <a:gd name="T74" fmla="*/ 4 w 49"/>
                  <a:gd name="T75" fmla="*/ 49 h 108"/>
                  <a:gd name="T76" fmla="*/ 4 w 49"/>
                  <a:gd name="T77" fmla="*/ 89 h 108"/>
                  <a:gd name="T78" fmla="*/ 4 w 49"/>
                  <a:gd name="T79" fmla="*/ 75 h 108"/>
                  <a:gd name="T80" fmla="*/ 21 w 49"/>
                  <a:gd name="T81" fmla="*/ 75 h 108"/>
                  <a:gd name="T82" fmla="*/ 21 w 49"/>
                  <a:gd name="T83" fmla="*/ 89 h 108"/>
                  <a:gd name="T84" fmla="*/ 4 w 49"/>
                  <a:gd name="T85" fmla="*/ 8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 h="108">
                    <a:moveTo>
                      <a:pt x="37" y="99"/>
                    </a:moveTo>
                    <a:lnTo>
                      <a:pt x="37" y="108"/>
                    </a:lnTo>
                    <a:lnTo>
                      <a:pt x="49" y="108"/>
                    </a:lnTo>
                    <a:lnTo>
                      <a:pt x="49" y="0"/>
                    </a:lnTo>
                    <a:lnTo>
                      <a:pt x="0" y="0"/>
                    </a:lnTo>
                    <a:lnTo>
                      <a:pt x="0" y="7"/>
                    </a:lnTo>
                    <a:lnTo>
                      <a:pt x="45" y="7"/>
                    </a:lnTo>
                    <a:lnTo>
                      <a:pt x="45" y="14"/>
                    </a:lnTo>
                    <a:lnTo>
                      <a:pt x="0" y="14"/>
                    </a:lnTo>
                    <a:lnTo>
                      <a:pt x="0" y="108"/>
                    </a:lnTo>
                    <a:lnTo>
                      <a:pt x="11" y="108"/>
                    </a:lnTo>
                    <a:lnTo>
                      <a:pt x="11" y="99"/>
                    </a:lnTo>
                    <a:lnTo>
                      <a:pt x="37" y="99"/>
                    </a:lnTo>
                    <a:moveTo>
                      <a:pt x="28" y="23"/>
                    </a:moveTo>
                    <a:lnTo>
                      <a:pt x="45" y="23"/>
                    </a:lnTo>
                    <a:lnTo>
                      <a:pt x="45" y="37"/>
                    </a:lnTo>
                    <a:lnTo>
                      <a:pt x="28" y="37"/>
                    </a:lnTo>
                    <a:lnTo>
                      <a:pt x="28" y="23"/>
                    </a:lnTo>
                    <a:moveTo>
                      <a:pt x="28" y="49"/>
                    </a:moveTo>
                    <a:lnTo>
                      <a:pt x="45" y="49"/>
                    </a:lnTo>
                    <a:lnTo>
                      <a:pt x="45" y="63"/>
                    </a:lnTo>
                    <a:lnTo>
                      <a:pt x="28" y="63"/>
                    </a:lnTo>
                    <a:lnTo>
                      <a:pt x="28" y="49"/>
                    </a:lnTo>
                    <a:moveTo>
                      <a:pt x="28" y="75"/>
                    </a:moveTo>
                    <a:lnTo>
                      <a:pt x="45" y="75"/>
                    </a:lnTo>
                    <a:lnTo>
                      <a:pt x="45" y="89"/>
                    </a:lnTo>
                    <a:lnTo>
                      <a:pt x="28" y="89"/>
                    </a:lnTo>
                    <a:lnTo>
                      <a:pt x="28" y="75"/>
                    </a:lnTo>
                    <a:moveTo>
                      <a:pt x="4" y="23"/>
                    </a:moveTo>
                    <a:lnTo>
                      <a:pt x="21" y="23"/>
                    </a:lnTo>
                    <a:lnTo>
                      <a:pt x="21" y="37"/>
                    </a:lnTo>
                    <a:lnTo>
                      <a:pt x="4" y="37"/>
                    </a:lnTo>
                    <a:lnTo>
                      <a:pt x="4" y="23"/>
                    </a:lnTo>
                    <a:moveTo>
                      <a:pt x="4" y="49"/>
                    </a:moveTo>
                    <a:lnTo>
                      <a:pt x="21" y="49"/>
                    </a:lnTo>
                    <a:lnTo>
                      <a:pt x="21" y="63"/>
                    </a:lnTo>
                    <a:lnTo>
                      <a:pt x="4" y="63"/>
                    </a:lnTo>
                    <a:lnTo>
                      <a:pt x="4" y="49"/>
                    </a:lnTo>
                    <a:moveTo>
                      <a:pt x="4" y="89"/>
                    </a:moveTo>
                    <a:lnTo>
                      <a:pt x="4" y="75"/>
                    </a:lnTo>
                    <a:lnTo>
                      <a:pt x="21" y="75"/>
                    </a:lnTo>
                    <a:lnTo>
                      <a:pt x="21" y="89"/>
                    </a:lnTo>
                    <a:lnTo>
                      <a:pt x="4" y="89"/>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00" dirty="0">
                  <a:solidFill>
                    <a:srgbClr val="00338D"/>
                  </a:solidFill>
                  <a:cs typeface="Arial" panose="020B0604020202020204" pitchFamily="34" charset="0"/>
                </a:endParaRPr>
              </a:p>
            </p:txBody>
          </p:sp>
          <p:sp>
            <p:nvSpPr>
              <p:cNvPr id="59" name="Freeform 2549">
                <a:extLst>
                  <a:ext uri="{FF2B5EF4-FFF2-40B4-BE49-F238E27FC236}">
                    <a16:creationId xmlns:a16="http://schemas.microsoft.com/office/drawing/2014/main" id="{B1B7A9A9-EDA4-45F1-8758-8B8630CE5602}"/>
                  </a:ext>
                </a:extLst>
              </p:cNvPr>
              <p:cNvSpPr>
                <a:spLocks/>
              </p:cNvSpPr>
              <p:nvPr/>
            </p:nvSpPr>
            <p:spPr bwMode="auto">
              <a:xfrm>
                <a:off x="3802859" y="2889861"/>
                <a:ext cx="131763" cy="19050"/>
              </a:xfrm>
              <a:custGeom>
                <a:avLst/>
                <a:gdLst>
                  <a:gd name="T0" fmla="*/ 54 w 83"/>
                  <a:gd name="T1" fmla="*/ 0 h 12"/>
                  <a:gd name="T2" fmla="*/ 54 w 83"/>
                  <a:gd name="T3" fmla="*/ 0 h 12"/>
                  <a:gd name="T4" fmla="*/ 28 w 83"/>
                  <a:gd name="T5" fmla="*/ 0 h 12"/>
                  <a:gd name="T6" fmla="*/ 28 w 83"/>
                  <a:gd name="T7" fmla="*/ 0 h 12"/>
                  <a:gd name="T8" fmla="*/ 0 w 83"/>
                  <a:gd name="T9" fmla="*/ 0 h 12"/>
                  <a:gd name="T10" fmla="*/ 0 w 83"/>
                  <a:gd name="T11" fmla="*/ 12 h 12"/>
                  <a:gd name="T12" fmla="*/ 83 w 83"/>
                  <a:gd name="T13" fmla="*/ 12 h 12"/>
                  <a:gd name="T14" fmla="*/ 83 w 83"/>
                  <a:gd name="T15" fmla="*/ 0 h 12"/>
                  <a:gd name="T16" fmla="*/ 54 w 83"/>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12">
                    <a:moveTo>
                      <a:pt x="54" y="0"/>
                    </a:moveTo>
                    <a:lnTo>
                      <a:pt x="54" y="0"/>
                    </a:lnTo>
                    <a:lnTo>
                      <a:pt x="28" y="0"/>
                    </a:lnTo>
                    <a:lnTo>
                      <a:pt x="28" y="0"/>
                    </a:lnTo>
                    <a:lnTo>
                      <a:pt x="0" y="0"/>
                    </a:lnTo>
                    <a:lnTo>
                      <a:pt x="0" y="12"/>
                    </a:lnTo>
                    <a:lnTo>
                      <a:pt x="83" y="12"/>
                    </a:lnTo>
                    <a:lnTo>
                      <a:pt x="83" y="0"/>
                    </a:lnTo>
                    <a:lnTo>
                      <a:pt x="54"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00" dirty="0">
                  <a:solidFill>
                    <a:srgbClr val="00338D"/>
                  </a:solidFill>
                  <a:cs typeface="Arial" panose="020B0604020202020204" pitchFamily="34" charset="0"/>
                </a:endParaRPr>
              </a:p>
            </p:txBody>
          </p:sp>
        </p:grpSp>
        <p:grpSp>
          <p:nvGrpSpPr>
            <p:cNvPr id="46" name="Group 45">
              <a:extLst>
                <a:ext uri="{FF2B5EF4-FFF2-40B4-BE49-F238E27FC236}">
                  <a16:creationId xmlns:a16="http://schemas.microsoft.com/office/drawing/2014/main" id="{5A69C277-BEFE-4DBA-9B30-D077FEF64F53}"/>
                </a:ext>
              </a:extLst>
            </p:cNvPr>
            <p:cNvGrpSpPr/>
            <p:nvPr/>
          </p:nvGrpSpPr>
          <p:grpSpPr>
            <a:xfrm flipH="1">
              <a:off x="3424805" y="1667873"/>
              <a:ext cx="406869" cy="510633"/>
              <a:chOff x="5204620" y="2612049"/>
              <a:chExt cx="236537" cy="296863"/>
            </a:xfrm>
            <a:grpFill/>
          </p:grpSpPr>
          <p:sp>
            <p:nvSpPr>
              <p:cNvPr id="48" name="Freeform 2547">
                <a:extLst>
                  <a:ext uri="{FF2B5EF4-FFF2-40B4-BE49-F238E27FC236}">
                    <a16:creationId xmlns:a16="http://schemas.microsoft.com/office/drawing/2014/main" id="{B494897F-5469-4553-8CAC-43AAD7BCD823}"/>
                  </a:ext>
                </a:extLst>
              </p:cNvPr>
              <p:cNvSpPr>
                <a:spLocks noEditPoints="1"/>
              </p:cNvSpPr>
              <p:nvPr/>
            </p:nvSpPr>
            <p:spPr bwMode="auto">
              <a:xfrm>
                <a:off x="5231608" y="2718412"/>
                <a:ext cx="77788" cy="171450"/>
              </a:xfrm>
              <a:custGeom>
                <a:avLst/>
                <a:gdLst>
                  <a:gd name="T0" fmla="*/ 37 w 49"/>
                  <a:gd name="T1" fmla="*/ 99 h 108"/>
                  <a:gd name="T2" fmla="*/ 37 w 49"/>
                  <a:gd name="T3" fmla="*/ 108 h 108"/>
                  <a:gd name="T4" fmla="*/ 49 w 49"/>
                  <a:gd name="T5" fmla="*/ 108 h 108"/>
                  <a:gd name="T6" fmla="*/ 49 w 49"/>
                  <a:gd name="T7" fmla="*/ 0 h 108"/>
                  <a:gd name="T8" fmla="*/ 0 w 49"/>
                  <a:gd name="T9" fmla="*/ 0 h 108"/>
                  <a:gd name="T10" fmla="*/ 0 w 49"/>
                  <a:gd name="T11" fmla="*/ 7 h 108"/>
                  <a:gd name="T12" fmla="*/ 45 w 49"/>
                  <a:gd name="T13" fmla="*/ 7 h 108"/>
                  <a:gd name="T14" fmla="*/ 45 w 49"/>
                  <a:gd name="T15" fmla="*/ 14 h 108"/>
                  <a:gd name="T16" fmla="*/ 0 w 49"/>
                  <a:gd name="T17" fmla="*/ 14 h 108"/>
                  <a:gd name="T18" fmla="*/ 0 w 49"/>
                  <a:gd name="T19" fmla="*/ 108 h 108"/>
                  <a:gd name="T20" fmla="*/ 11 w 49"/>
                  <a:gd name="T21" fmla="*/ 108 h 108"/>
                  <a:gd name="T22" fmla="*/ 11 w 49"/>
                  <a:gd name="T23" fmla="*/ 99 h 108"/>
                  <a:gd name="T24" fmla="*/ 37 w 49"/>
                  <a:gd name="T25" fmla="*/ 99 h 108"/>
                  <a:gd name="T26" fmla="*/ 28 w 49"/>
                  <a:gd name="T27" fmla="*/ 23 h 108"/>
                  <a:gd name="T28" fmla="*/ 45 w 49"/>
                  <a:gd name="T29" fmla="*/ 23 h 108"/>
                  <a:gd name="T30" fmla="*/ 45 w 49"/>
                  <a:gd name="T31" fmla="*/ 37 h 108"/>
                  <a:gd name="T32" fmla="*/ 28 w 49"/>
                  <a:gd name="T33" fmla="*/ 37 h 108"/>
                  <a:gd name="T34" fmla="*/ 28 w 49"/>
                  <a:gd name="T35" fmla="*/ 23 h 108"/>
                  <a:gd name="T36" fmla="*/ 28 w 49"/>
                  <a:gd name="T37" fmla="*/ 49 h 108"/>
                  <a:gd name="T38" fmla="*/ 45 w 49"/>
                  <a:gd name="T39" fmla="*/ 49 h 108"/>
                  <a:gd name="T40" fmla="*/ 45 w 49"/>
                  <a:gd name="T41" fmla="*/ 63 h 108"/>
                  <a:gd name="T42" fmla="*/ 28 w 49"/>
                  <a:gd name="T43" fmla="*/ 63 h 108"/>
                  <a:gd name="T44" fmla="*/ 28 w 49"/>
                  <a:gd name="T45" fmla="*/ 49 h 108"/>
                  <a:gd name="T46" fmla="*/ 28 w 49"/>
                  <a:gd name="T47" fmla="*/ 75 h 108"/>
                  <a:gd name="T48" fmla="*/ 45 w 49"/>
                  <a:gd name="T49" fmla="*/ 75 h 108"/>
                  <a:gd name="T50" fmla="*/ 45 w 49"/>
                  <a:gd name="T51" fmla="*/ 89 h 108"/>
                  <a:gd name="T52" fmla="*/ 28 w 49"/>
                  <a:gd name="T53" fmla="*/ 89 h 108"/>
                  <a:gd name="T54" fmla="*/ 28 w 49"/>
                  <a:gd name="T55" fmla="*/ 75 h 108"/>
                  <a:gd name="T56" fmla="*/ 4 w 49"/>
                  <a:gd name="T57" fmla="*/ 23 h 108"/>
                  <a:gd name="T58" fmla="*/ 21 w 49"/>
                  <a:gd name="T59" fmla="*/ 23 h 108"/>
                  <a:gd name="T60" fmla="*/ 21 w 49"/>
                  <a:gd name="T61" fmla="*/ 37 h 108"/>
                  <a:gd name="T62" fmla="*/ 4 w 49"/>
                  <a:gd name="T63" fmla="*/ 37 h 108"/>
                  <a:gd name="T64" fmla="*/ 4 w 49"/>
                  <a:gd name="T65" fmla="*/ 23 h 108"/>
                  <a:gd name="T66" fmla="*/ 4 w 49"/>
                  <a:gd name="T67" fmla="*/ 49 h 108"/>
                  <a:gd name="T68" fmla="*/ 21 w 49"/>
                  <a:gd name="T69" fmla="*/ 49 h 108"/>
                  <a:gd name="T70" fmla="*/ 21 w 49"/>
                  <a:gd name="T71" fmla="*/ 63 h 108"/>
                  <a:gd name="T72" fmla="*/ 4 w 49"/>
                  <a:gd name="T73" fmla="*/ 63 h 108"/>
                  <a:gd name="T74" fmla="*/ 4 w 49"/>
                  <a:gd name="T75" fmla="*/ 49 h 108"/>
                  <a:gd name="T76" fmla="*/ 4 w 49"/>
                  <a:gd name="T77" fmla="*/ 89 h 108"/>
                  <a:gd name="T78" fmla="*/ 4 w 49"/>
                  <a:gd name="T79" fmla="*/ 75 h 108"/>
                  <a:gd name="T80" fmla="*/ 21 w 49"/>
                  <a:gd name="T81" fmla="*/ 75 h 108"/>
                  <a:gd name="T82" fmla="*/ 21 w 49"/>
                  <a:gd name="T83" fmla="*/ 89 h 108"/>
                  <a:gd name="T84" fmla="*/ 4 w 49"/>
                  <a:gd name="T85" fmla="*/ 8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 h="108">
                    <a:moveTo>
                      <a:pt x="37" y="99"/>
                    </a:moveTo>
                    <a:lnTo>
                      <a:pt x="37" y="108"/>
                    </a:lnTo>
                    <a:lnTo>
                      <a:pt x="49" y="108"/>
                    </a:lnTo>
                    <a:lnTo>
                      <a:pt x="49" y="0"/>
                    </a:lnTo>
                    <a:lnTo>
                      <a:pt x="0" y="0"/>
                    </a:lnTo>
                    <a:lnTo>
                      <a:pt x="0" y="7"/>
                    </a:lnTo>
                    <a:lnTo>
                      <a:pt x="45" y="7"/>
                    </a:lnTo>
                    <a:lnTo>
                      <a:pt x="45" y="14"/>
                    </a:lnTo>
                    <a:lnTo>
                      <a:pt x="0" y="14"/>
                    </a:lnTo>
                    <a:lnTo>
                      <a:pt x="0" y="108"/>
                    </a:lnTo>
                    <a:lnTo>
                      <a:pt x="11" y="108"/>
                    </a:lnTo>
                    <a:lnTo>
                      <a:pt x="11" y="99"/>
                    </a:lnTo>
                    <a:lnTo>
                      <a:pt x="37" y="99"/>
                    </a:lnTo>
                    <a:moveTo>
                      <a:pt x="28" y="23"/>
                    </a:moveTo>
                    <a:lnTo>
                      <a:pt x="45" y="23"/>
                    </a:lnTo>
                    <a:lnTo>
                      <a:pt x="45" y="37"/>
                    </a:lnTo>
                    <a:lnTo>
                      <a:pt x="28" y="37"/>
                    </a:lnTo>
                    <a:lnTo>
                      <a:pt x="28" y="23"/>
                    </a:lnTo>
                    <a:moveTo>
                      <a:pt x="28" y="49"/>
                    </a:moveTo>
                    <a:lnTo>
                      <a:pt x="45" y="49"/>
                    </a:lnTo>
                    <a:lnTo>
                      <a:pt x="45" y="63"/>
                    </a:lnTo>
                    <a:lnTo>
                      <a:pt x="28" y="63"/>
                    </a:lnTo>
                    <a:lnTo>
                      <a:pt x="28" y="49"/>
                    </a:lnTo>
                    <a:moveTo>
                      <a:pt x="28" y="75"/>
                    </a:moveTo>
                    <a:lnTo>
                      <a:pt x="45" y="75"/>
                    </a:lnTo>
                    <a:lnTo>
                      <a:pt x="45" y="89"/>
                    </a:lnTo>
                    <a:lnTo>
                      <a:pt x="28" y="89"/>
                    </a:lnTo>
                    <a:lnTo>
                      <a:pt x="28" y="75"/>
                    </a:lnTo>
                    <a:moveTo>
                      <a:pt x="4" y="23"/>
                    </a:moveTo>
                    <a:lnTo>
                      <a:pt x="21" y="23"/>
                    </a:lnTo>
                    <a:lnTo>
                      <a:pt x="21" y="37"/>
                    </a:lnTo>
                    <a:lnTo>
                      <a:pt x="4" y="37"/>
                    </a:lnTo>
                    <a:lnTo>
                      <a:pt x="4" y="23"/>
                    </a:lnTo>
                    <a:moveTo>
                      <a:pt x="4" y="49"/>
                    </a:moveTo>
                    <a:lnTo>
                      <a:pt x="21" y="49"/>
                    </a:lnTo>
                    <a:lnTo>
                      <a:pt x="21" y="63"/>
                    </a:lnTo>
                    <a:lnTo>
                      <a:pt x="4" y="63"/>
                    </a:lnTo>
                    <a:lnTo>
                      <a:pt x="4" y="49"/>
                    </a:lnTo>
                    <a:moveTo>
                      <a:pt x="4" y="89"/>
                    </a:moveTo>
                    <a:lnTo>
                      <a:pt x="4" y="75"/>
                    </a:lnTo>
                    <a:lnTo>
                      <a:pt x="21" y="75"/>
                    </a:lnTo>
                    <a:lnTo>
                      <a:pt x="21" y="89"/>
                    </a:lnTo>
                    <a:lnTo>
                      <a:pt x="4" y="89"/>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00" dirty="0">
                  <a:solidFill>
                    <a:srgbClr val="00338D"/>
                  </a:solidFill>
                  <a:cs typeface="Arial" panose="020B0604020202020204" pitchFamily="34" charset="0"/>
                </a:endParaRPr>
              </a:p>
            </p:txBody>
          </p:sp>
          <p:sp>
            <p:nvSpPr>
              <p:cNvPr id="51" name="Freeform 2550">
                <a:extLst>
                  <a:ext uri="{FF2B5EF4-FFF2-40B4-BE49-F238E27FC236}">
                    <a16:creationId xmlns:a16="http://schemas.microsoft.com/office/drawing/2014/main" id="{2DC111CA-FE92-4D76-B0F6-3013300F87E7}"/>
                  </a:ext>
                </a:extLst>
              </p:cNvPr>
              <p:cNvSpPr>
                <a:spLocks noEditPoints="1"/>
              </p:cNvSpPr>
              <p:nvPr/>
            </p:nvSpPr>
            <p:spPr bwMode="auto">
              <a:xfrm>
                <a:off x="5325269" y="2612049"/>
                <a:ext cx="115888" cy="296863"/>
              </a:xfrm>
              <a:custGeom>
                <a:avLst/>
                <a:gdLst>
                  <a:gd name="T0" fmla="*/ 64 w 73"/>
                  <a:gd name="T1" fmla="*/ 0 h 187"/>
                  <a:gd name="T2" fmla="*/ 9 w 73"/>
                  <a:gd name="T3" fmla="*/ 0 h 187"/>
                  <a:gd name="T4" fmla="*/ 9 w 73"/>
                  <a:gd name="T5" fmla="*/ 8 h 187"/>
                  <a:gd name="T6" fmla="*/ 0 w 73"/>
                  <a:gd name="T7" fmla="*/ 8 h 187"/>
                  <a:gd name="T8" fmla="*/ 0 w 73"/>
                  <a:gd name="T9" fmla="*/ 187 h 187"/>
                  <a:gd name="T10" fmla="*/ 12 w 73"/>
                  <a:gd name="T11" fmla="*/ 187 h 187"/>
                  <a:gd name="T12" fmla="*/ 12 w 73"/>
                  <a:gd name="T13" fmla="*/ 173 h 187"/>
                  <a:gd name="T14" fmla="*/ 64 w 73"/>
                  <a:gd name="T15" fmla="*/ 173 h 187"/>
                  <a:gd name="T16" fmla="*/ 64 w 73"/>
                  <a:gd name="T17" fmla="*/ 187 h 187"/>
                  <a:gd name="T18" fmla="*/ 73 w 73"/>
                  <a:gd name="T19" fmla="*/ 187 h 187"/>
                  <a:gd name="T20" fmla="*/ 73 w 73"/>
                  <a:gd name="T21" fmla="*/ 8 h 187"/>
                  <a:gd name="T22" fmla="*/ 64 w 73"/>
                  <a:gd name="T23" fmla="*/ 8 h 187"/>
                  <a:gd name="T24" fmla="*/ 64 w 73"/>
                  <a:gd name="T25" fmla="*/ 0 h 187"/>
                  <a:gd name="T26" fmla="*/ 35 w 73"/>
                  <a:gd name="T27" fmla="*/ 152 h 187"/>
                  <a:gd name="T28" fmla="*/ 9 w 73"/>
                  <a:gd name="T29" fmla="*/ 152 h 187"/>
                  <a:gd name="T30" fmla="*/ 9 w 73"/>
                  <a:gd name="T31" fmla="*/ 128 h 187"/>
                  <a:gd name="T32" fmla="*/ 35 w 73"/>
                  <a:gd name="T33" fmla="*/ 128 h 187"/>
                  <a:gd name="T34" fmla="*/ 35 w 73"/>
                  <a:gd name="T35" fmla="*/ 152 h 187"/>
                  <a:gd name="T36" fmla="*/ 9 w 73"/>
                  <a:gd name="T37" fmla="*/ 60 h 187"/>
                  <a:gd name="T38" fmla="*/ 9 w 73"/>
                  <a:gd name="T39" fmla="*/ 34 h 187"/>
                  <a:gd name="T40" fmla="*/ 33 w 73"/>
                  <a:gd name="T41" fmla="*/ 34 h 187"/>
                  <a:gd name="T42" fmla="*/ 33 w 73"/>
                  <a:gd name="T43" fmla="*/ 60 h 187"/>
                  <a:gd name="T44" fmla="*/ 9 w 73"/>
                  <a:gd name="T45" fmla="*/ 60 h 187"/>
                  <a:gd name="T46" fmla="*/ 35 w 73"/>
                  <a:gd name="T47" fmla="*/ 121 h 187"/>
                  <a:gd name="T48" fmla="*/ 9 w 73"/>
                  <a:gd name="T49" fmla="*/ 121 h 187"/>
                  <a:gd name="T50" fmla="*/ 9 w 73"/>
                  <a:gd name="T51" fmla="*/ 95 h 187"/>
                  <a:gd name="T52" fmla="*/ 35 w 73"/>
                  <a:gd name="T53" fmla="*/ 95 h 187"/>
                  <a:gd name="T54" fmla="*/ 35 w 73"/>
                  <a:gd name="T55" fmla="*/ 121 h 187"/>
                  <a:gd name="T56" fmla="*/ 35 w 73"/>
                  <a:gd name="T57" fmla="*/ 90 h 187"/>
                  <a:gd name="T58" fmla="*/ 9 w 73"/>
                  <a:gd name="T59" fmla="*/ 90 h 187"/>
                  <a:gd name="T60" fmla="*/ 9 w 73"/>
                  <a:gd name="T61" fmla="*/ 64 h 187"/>
                  <a:gd name="T62" fmla="*/ 35 w 73"/>
                  <a:gd name="T63" fmla="*/ 64 h 187"/>
                  <a:gd name="T64" fmla="*/ 35 w 73"/>
                  <a:gd name="T65" fmla="*/ 90 h 187"/>
                  <a:gd name="T66" fmla="*/ 35 w 73"/>
                  <a:gd name="T67" fmla="*/ 24 h 187"/>
                  <a:gd name="T68" fmla="*/ 9 w 73"/>
                  <a:gd name="T69" fmla="*/ 24 h 187"/>
                  <a:gd name="T70" fmla="*/ 9 w 73"/>
                  <a:gd name="T71" fmla="*/ 17 h 187"/>
                  <a:gd name="T72" fmla="*/ 35 w 73"/>
                  <a:gd name="T73" fmla="*/ 17 h 187"/>
                  <a:gd name="T74" fmla="*/ 35 w 73"/>
                  <a:gd name="T75" fmla="*/ 24 h 187"/>
                  <a:gd name="T76" fmla="*/ 64 w 73"/>
                  <a:gd name="T77" fmla="*/ 152 h 187"/>
                  <a:gd name="T78" fmla="*/ 40 w 73"/>
                  <a:gd name="T79" fmla="*/ 152 h 187"/>
                  <a:gd name="T80" fmla="*/ 40 w 73"/>
                  <a:gd name="T81" fmla="*/ 128 h 187"/>
                  <a:gd name="T82" fmla="*/ 64 w 73"/>
                  <a:gd name="T83" fmla="*/ 128 h 187"/>
                  <a:gd name="T84" fmla="*/ 64 w 73"/>
                  <a:gd name="T85" fmla="*/ 152 h 187"/>
                  <a:gd name="T86" fmla="*/ 40 w 73"/>
                  <a:gd name="T87" fmla="*/ 60 h 187"/>
                  <a:gd name="T88" fmla="*/ 40 w 73"/>
                  <a:gd name="T89" fmla="*/ 34 h 187"/>
                  <a:gd name="T90" fmla="*/ 64 w 73"/>
                  <a:gd name="T91" fmla="*/ 34 h 187"/>
                  <a:gd name="T92" fmla="*/ 64 w 73"/>
                  <a:gd name="T93" fmla="*/ 60 h 187"/>
                  <a:gd name="T94" fmla="*/ 40 w 73"/>
                  <a:gd name="T95" fmla="*/ 60 h 187"/>
                  <a:gd name="T96" fmla="*/ 64 w 73"/>
                  <a:gd name="T97" fmla="*/ 121 h 187"/>
                  <a:gd name="T98" fmla="*/ 40 w 73"/>
                  <a:gd name="T99" fmla="*/ 121 h 187"/>
                  <a:gd name="T100" fmla="*/ 40 w 73"/>
                  <a:gd name="T101" fmla="*/ 95 h 187"/>
                  <a:gd name="T102" fmla="*/ 64 w 73"/>
                  <a:gd name="T103" fmla="*/ 95 h 187"/>
                  <a:gd name="T104" fmla="*/ 64 w 73"/>
                  <a:gd name="T105" fmla="*/ 121 h 187"/>
                  <a:gd name="T106" fmla="*/ 64 w 73"/>
                  <a:gd name="T107" fmla="*/ 90 h 187"/>
                  <a:gd name="T108" fmla="*/ 40 w 73"/>
                  <a:gd name="T109" fmla="*/ 90 h 187"/>
                  <a:gd name="T110" fmla="*/ 40 w 73"/>
                  <a:gd name="T111" fmla="*/ 64 h 187"/>
                  <a:gd name="T112" fmla="*/ 64 w 73"/>
                  <a:gd name="T113" fmla="*/ 64 h 187"/>
                  <a:gd name="T114" fmla="*/ 64 w 73"/>
                  <a:gd name="T115" fmla="*/ 90 h 187"/>
                  <a:gd name="T116" fmla="*/ 66 w 73"/>
                  <a:gd name="T117" fmla="*/ 24 h 187"/>
                  <a:gd name="T118" fmla="*/ 40 w 73"/>
                  <a:gd name="T119" fmla="*/ 24 h 187"/>
                  <a:gd name="T120" fmla="*/ 40 w 73"/>
                  <a:gd name="T121" fmla="*/ 17 h 187"/>
                  <a:gd name="T122" fmla="*/ 66 w 73"/>
                  <a:gd name="T123" fmla="*/ 17 h 187"/>
                  <a:gd name="T124" fmla="*/ 66 w 73"/>
                  <a:gd name="T125" fmla="*/ 2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 h="187">
                    <a:moveTo>
                      <a:pt x="64" y="0"/>
                    </a:moveTo>
                    <a:lnTo>
                      <a:pt x="9" y="0"/>
                    </a:lnTo>
                    <a:lnTo>
                      <a:pt x="9" y="8"/>
                    </a:lnTo>
                    <a:lnTo>
                      <a:pt x="0" y="8"/>
                    </a:lnTo>
                    <a:lnTo>
                      <a:pt x="0" y="187"/>
                    </a:lnTo>
                    <a:lnTo>
                      <a:pt x="12" y="187"/>
                    </a:lnTo>
                    <a:lnTo>
                      <a:pt x="12" y="173"/>
                    </a:lnTo>
                    <a:lnTo>
                      <a:pt x="64" y="173"/>
                    </a:lnTo>
                    <a:lnTo>
                      <a:pt x="64" y="187"/>
                    </a:lnTo>
                    <a:lnTo>
                      <a:pt x="73" y="187"/>
                    </a:lnTo>
                    <a:lnTo>
                      <a:pt x="73" y="8"/>
                    </a:lnTo>
                    <a:lnTo>
                      <a:pt x="64" y="8"/>
                    </a:lnTo>
                    <a:lnTo>
                      <a:pt x="64" y="0"/>
                    </a:lnTo>
                    <a:close/>
                    <a:moveTo>
                      <a:pt x="35" y="152"/>
                    </a:moveTo>
                    <a:lnTo>
                      <a:pt x="9" y="152"/>
                    </a:lnTo>
                    <a:lnTo>
                      <a:pt x="9" y="128"/>
                    </a:lnTo>
                    <a:lnTo>
                      <a:pt x="35" y="128"/>
                    </a:lnTo>
                    <a:lnTo>
                      <a:pt x="35" y="152"/>
                    </a:lnTo>
                    <a:close/>
                    <a:moveTo>
                      <a:pt x="9" y="60"/>
                    </a:moveTo>
                    <a:lnTo>
                      <a:pt x="9" y="34"/>
                    </a:lnTo>
                    <a:lnTo>
                      <a:pt x="33" y="34"/>
                    </a:lnTo>
                    <a:lnTo>
                      <a:pt x="33" y="60"/>
                    </a:lnTo>
                    <a:lnTo>
                      <a:pt x="9" y="60"/>
                    </a:lnTo>
                    <a:close/>
                    <a:moveTo>
                      <a:pt x="35" y="121"/>
                    </a:moveTo>
                    <a:lnTo>
                      <a:pt x="9" y="121"/>
                    </a:lnTo>
                    <a:lnTo>
                      <a:pt x="9" y="95"/>
                    </a:lnTo>
                    <a:lnTo>
                      <a:pt x="35" y="95"/>
                    </a:lnTo>
                    <a:lnTo>
                      <a:pt x="35" y="121"/>
                    </a:lnTo>
                    <a:close/>
                    <a:moveTo>
                      <a:pt x="35" y="90"/>
                    </a:moveTo>
                    <a:lnTo>
                      <a:pt x="9" y="90"/>
                    </a:lnTo>
                    <a:lnTo>
                      <a:pt x="9" y="64"/>
                    </a:lnTo>
                    <a:lnTo>
                      <a:pt x="35" y="64"/>
                    </a:lnTo>
                    <a:lnTo>
                      <a:pt x="35" y="90"/>
                    </a:lnTo>
                    <a:close/>
                    <a:moveTo>
                      <a:pt x="35" y="24"/>
                    </a:moveTo>
                    <a:lnTo>
                      <a:pt x="9" y="24"/>
                    </a:lnTo>
                    <a:lnTo>
                      <a:pt x="9" y="17"/>
                    </a:lnTo>
                    <a:lnTo>
                      <a:pt x="35" y="17"/>
                    </a:lnTo>
                    <a:lnTo>
                      <a:pt x="35" y="24"/>
                    </a:lnTo>
                    <a:close/>
                    <a:moveTo>
                      <a:pt x="64" y="152"/>
                    </a:moveTo>
                    <a:lnTo>
                      <a:pt x="40" y="152"/>
                    </a:lnTo>
                    <a:lnTo>
                      <a:pt x="40" y="128"/>
                    </a:lnTo>
                    <a:lnTo>
                      <a:pt x="64" y="128"/>
                    </a:lnTo>
                    <a:lnTo>
                      <a:pt x="64" y="152"/>
                    </a:lnTo>
                    <a:close/>
                    <a:moveTo>
                      <a:pt x="40" y="60"/>
                    </a:moveTo>
                    <a:lnTo>
                      <a:pt x="40" y="34"/>
                    </a:lnTo>
                    <a:lnTo>
                      <a:pt x="64" y="34"/>
                    </a:lnTo>
                    <a:lnTo>
                      <a:pt x="64" y="60"/>
                    </a:lnTo>
                    <a:lnTo>
                      <a:pt x="40" y="60"/>
                    </a:lnTo>
                    <a:close/>
                    <a:moveTo>
                      <a:pt x="64" y="121"/>
                    </a:moveTo>
                    <a:lnTo>
                      <a:pt x="40" y="121"/>
                    </a:lnTo>
                    <a:lnTo>
                      <a:pt x="40" y="95"/>
                    </a:lnTo>
                    <a:lnTo>
                      <a:pt x="64" y="95"/>
                    </a:lnTo>
                    <a:lnTo>
                      <a:pt x="64" y="121"/>
                    </a:lnTo>
                    <a:close/>
                    <a:moveTo>
                      <a:pt x="64" y="90"/>
                    </a:moveTo>
                    <a:lnTo>
                      <a:pt x="40" y="90"/>
                    </a:lnTo>
                    <a:lnTo>
                      <a:pt x="40" y="64"/>
                    </a:lnTo>
                    <a:lnTo>
                      <a:pt x="64" y="64"/>
                    </a:lnTo>
                    <a:lnTo>
                      <a:pt x="64" y="90"/>
                    </a:lnTo>
                    <a:close/>
                    <a:moveTo>
                      <a:pt x="66" y="24"/>
                    </a:moveTo>
                    <a:lnTo>
                      <a:pt x="40" y="24"/>
                    </a:lnTo>
                    <a:lnTo>
                      <a:pt x="40" y="17"/>
                    </a:lnTo>
                    <a:lnTo>
                      <a:pt x="66" y="17"/>
                    </a:lnTo>
                    <a:lnTo>
                      <a:pt x="66"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00" dirty="0">
                  <a:solidFill>
                    <a:srgbClr val="00338D"/>
                  </a:solidFill>
                  <a:cs typeface="Arial" panose="020B0604020202020204" pitchFamily="34" charset="0"/>
                </a:endParaRPr>
              </a:p>
            </p:txBody>
          </p:sp>
          <p:sp>
            <p:nvSpPr>
              <p:cNvPr id="55" name="Freeform 2558">
                <a:extLst>
                  <a:ext uri="{FF2B5EF4-FFF2-40B4-BE49-F238E27FC236}">
                    <a16:creationId xmlns:a16="http://schemas.microsoft.com/office/drawing/2014/main" id="{4FC0D645-C564-4131-8A55-BD29911D5836}"/>
                  </a:ext>
                </a:extLst>
              </p:cNvPr>
              <p:cNvSpPr>
                <a:spLocks/>
              </p:cNvSpPr>
              <p:nvPr/>
            </p:nvSpPr>
            <p:spPr bwMode="auto">
              <a:xfrm>
                <a:off x="5204620" y="2889862"/>
                <a:ext cx="33338" cy="19050"/>
              </a:xfrm>
              <a:custGeom>
                <a:avLst/>
                <a:gdLst>
                  <a:gd name="T0" fmla="*/ 21 w 21"/>
                  <a:gd name="T1" fmla="*/ 0 h 12"/>
                  <a:gd name="T2" fmla="*/ 0 w 21"/>
                  <a:gd name="T3" fmla="*/ 0 h 12"/>
                  <a:gd name="T4" fmla="*/ 0 w 21"/>
                  <a:gd name="T5" fmla="*/ 12 h 12"/>
                  <a:gd name="T6" fmla="*/ 7 w 21"/>
                  <a:gd name="T7" fmla="*/ 12 h 12"/>
                  <a:gd name="T8" fmla="*/ 21 w 21"/>
                  <a:gd name="T9" fmla="*/ 12 h 12"/>
                  <a:gd name="T10" fmla="*/ 21 w 21"/>
                  <a:gd name="T11" fmla="*/ 0 h 12"/>
                </a:gdLst>
                <a:ahLst/>
                <a:cxnLst>
                  <a:cxn ang="0">
                    <a:pos x="T0" y="T1"/>
                  </a:cxn>
                  <a:cxn ang="0">
                    <a:pos x="T2" y="T3"/>
                  </a:cxn>
                  <a:cxn ang="0">
                    <a:pos x="T4" y="T5"/>
                  </a:cxn>
                  <a:cxn ang="0">
                    <a:pos x="T6" y="T7"/>
                  </a:cxn>
                  <a:cxn ang="0">
                    <a:pos x="T8" y="T9"/>
                  </a:cxn>
                  <a:cxn ang="0">
                    <a:pos x="T10" y="T11"/>
                  </a:cxn>
                </a:cxnLst>
                <a:rect l="0" t="0" r="r" b="b"/>
                <a:pathLst>
                  <a:path w="21" h="12">
                    <a:moveTo>
                      <a:pt x="21" y="0"/>
                    </a:moveTo>
                    <a:lnTo>
                      <a:pt x="0" y="0"/>
                    </a:lnTo>
                    <a:lnTo>
                      <a:pt x="0" y="12"/>
                    </a:lnTo>
                    <a:lnTo>
                      <a:pt x="7" y="12"/>
                    </a:lnTo>
                    <a:lnTo>
                      <a:pt x="21" y="12"/>
                    </a:lnTo>
                    <a:lnTo>
                      <a:pt x="2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00" dirty="0">
                  <a:solidFill>
                    <a:srgbClr val="00338D"/>
                  </a:solidFill>
                  <a:cs typeface="Arial" panose="020B0604020202020204" pitchFamily="34" charset="0"/>
                </a:endParaRPr>
              </a:p>
            </p:txBody>
          </p:sp>
        </p:grpSp>
      </p:grpSp>
      <p:sp>
        <p:nvSpPr>
          <p:cNvPr id="65" name="TextBox 64">
            <a:extLst>
              <a:ext uri="{FF2B5EF4-FFF2-40B4-BE49-F238E27FC236}">
                <a16:creationId xmlns:a16="http://schemas.microsoft.com/office/drawing/2014/main" id="{A5A1A27F-E199-4099-AC16-D7BF777E21C7}"/>
              </a:ext>
            </a:extLst>
          </p:cNvPr>
          <p:cNvSpPr txBox="1"/>
          <p:nvPr/>
        </p:nvSpPr>
        <p:spPr>
          <a:xfrm>
            <a:off x="3599338" y="2291184"/>
            <a:ext cx="1146951" cy="430887"/>
          </a:xfrm>
          <a:prstGeom prst="rect">
            <a:avLst/>
          </a:prstGeom>
          <a:noFill/>
        </p:spPr>
        <p:txBody>
          <a:bodyPr wrap="square" lIns="0" tIns="0" rIns="0" bIns="0" rtlCol="0">
            <a:spAutoFit/>
          </a:bodyPr>
          <a:lstStyle/>
          <a:p>
            <a:pPr algn="r">
              <a:spcAft>
                <a:spcPts val="600"/>
              </a:spcAft>
            </a:pPr>
            <a:r>
              <a:rPr lang="en-US" sz="1400" b="1" dirty="0">
                <a:solidFill>
                  <a:srgbClr val="00338D"/>
                </a:solidFill>
                <a:ea typeface="+mj-ea"/>
                <a:cs typeface="Arial" panose="020B0604020202020204" pitchFamily="34" charset="0"/>
              </a:rPr>
              <a:t>{</a:t>
            </a:r>
            <a:r>
              <a:rPr lang="en-US" sz="1400" b="1" dirty="0" err="1">
                <a:solidFill>
                  <a:srgbClr val="00338D"/>
                </a:solidFill>
                <a:ea typeface="+mj-ea"/>
                <a:cs typeface="Arial" panose="020B0604020202020204" pitchFamily="34" charset="0"/>
              </a:rPr>
              <a:t>dominant_country</a:t>
            </a:r>
            <a:r>
              <a:rPr lang="en-US" sz="1400" b="1" dirty="0">
                <a:solidFill>
                  <a:srgbClr val="00338D"/>
                </a:solidFill>
                <a:ea typeface="+mj-ea"/>
                <a:cs typeface="Arial" panose="020B0604020202020204" pitchFamily="34" charset="0"/>
              </a:rPr>
              <a:t>}</a:t>
            </a:r>
            <a:endParaRPr lang="en-GB" sz="1400" b="1" dirty="0">
              <a:solidFill>
                <a:srgbClr val="00338D"/>
              </a:solidFill>
              <a:ea typeface="+mj-ea"/>
              <a:cs typeface="Arial" panose="020B0604020202020204" pitchFamily="34" charset="0"/>
            </a:endParaRPr>
          </a:p>
        </p:txBody>
      </p:sp>
      <p:sp>
        <p:nvSpPr>
          <p:cNvPr id="108" name="Rechteck 90">
            <a:extLst>
              <a:ext uri="{FF2B5EF4-FFF2-40B4-BE49-F238E27FC236}">
                <a16:creationId xmlns:a16="http://schemas.microsoft.com/office/drawing/2014/main" id="{E42EA7E6-0F4F-4AA2-808E-E6EBF1220CE2}"/>
              </a:ext>
            </a:extLst>
          </p:cNvPr>
          <p:cNvSpPr/>
          <p:nvPr/>
        </p:nvSpPr>
        <p:spPr>
          <a:xfrm>
            <a:off x="496264" y="950172"/>
            <a:ext cx="8920787" cy="3175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44000" rIns="0" bIns="539780" rtlCol="0" anchor="t"/>
          <a:lstStyle/>
          <a:p>
            <a:pPr>
              <a:spcAft>
                <a:spcPts val="600"/>
              </a:spcAft>
            </a:pPr>
            <a:r>
              <a:rPr lang="en-US" sz="1000" b="1" i="1" dirty="0">
                <a:solidFill>
                  <a:schemeClr val="tx2"/>
                </a:solidFill>
              </a:rPr>
              <a:t>{</a:t>
            </a:r>
            <a:r>
              <a:rPr lang="en-US" sz="1000" b="1" i="1" dirty="0" err="1">
                <a:solidFill>
                  <a:schemeClr val="tx2"/>
                </a:solidFill>
              </a:rPr>
              <a:t>biz_summary</a:t>
            </a:r>
            <a:r>
              <a:rPr lang="en-US" sz="1000" b="1" i="1" dirty="0">
                <a:solidFill>
                  <a:schemeClr val="tx2"/>
                </a:solidFill>
              </a:rPr>
              <a:t>}</a:t>
            </a:r>
          </a:p>
        </p:txBody>
      </p:sp>
      <p:sp>
        <p:nvSpPr>
          <p:cNvPr id="148" name="Rectangle: Rounded Corners 147">
            <a:extLst>
              <a:ext uri="{FF2B5EF4-FFF2-40B4-BE49-F238E27FC236}">
                <a16:creationId xmlns:a16="http://schemas.microsoft.com/office/drawing/2014/main" id="{01CD9F73-44E5-4558-843E-7761DD6A5F3A}"/>
              </a:ext>
            </a:extLst>
          </p:cNvPr>
          <p:cNvSpPr/>
          <p:nvPr/>
        </p:nvSpPr>
        <p:spPr>
          <a:xfrm>
            <a:off x="496265" y="3849130"/>
            <a:ext cx="4355590" cy="283624"/>
          </a:xfrm>
          <a:prstGeom prst="roundRect">
            <a:avLst/>
          </a:prstGeom>
          <a:solidFill>
            <a:srgbClr val="00338D"/>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100" b="1" dirty="0">
                <a:solidFill>
                  <a:prstClr val="white"/>
                </a:solidFill>
                <a:latin typeface="Arial"/>
              </a:rPr>
              <a:t>Impact of {</a:t>
            </a:r>
            <a:r>
              <a:rPr lang="en-US" sz="1100" b="1" dirty="0" err="1">
                <a:solidFill>
                  <a:prstClr val="white"/>
                </a:solidFill>
                <a:latin typeface="Arial"/>
              </a:rPr>
              <a:t>company_name</a:t>
            </a:r>
            <a:r>
              <a:rPr lang="en-US" sz="1100" b="1" dirty="0">
                <a:solidFill>
                  <a:prstClr val="white"/>
                </a:solidFill>
                <a:latin typeface="Arial"/>
              </a:rPr>
              <a:t>}</a:t>
            </a:r>
          </a:p>
        </p:txBody>
      </p:sp>
      <p:sp>
        <p:nvSpPr>
          <p:cNvPr id="87" name="Rectangle 86">
            <a:extLst>
              <a:ext uri="{FF2B5EF4-FFF2-40B4-BE49-F238E27FC236}">
                <a16:creationId xmlns:a16="http://schemas.microsoft.com/office/drawing/2014/main" id="{91D41405-70DD-4A8F-86B2-8337A4DCD6A7}"/>
              </a:ext>
            </a:extLst>
          </p:cNvPr>
          <p:cNvSpPr/>
          <p:nvPr/>
        </p:nvSpPr>
        <p:spPr>
          <a:xfrm>
            <a:off x="5046664" y="4239904"/>
            <a:ext cx="4370387" cy="1667925"/>
          </a:xfrm>
          <a:prstGeom prst="rect">
            <a:avLst/>
          </a:prstGeom>
          <a:noFill/>
          <a:ln>
            <a:solidFill>
              <a:srgbClr val="6D2077"/>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endParaRPr lang="en-US" sz="900" dirty="0">
              <a:solidFill>
                <a:schemeClr val="tx1"/>
              </a:solidFill>
            </a:endParaRPr>
          </a:p>
        </p:txBody>
      </p:sp>
      <p:sp>
        <p:nvSpPr>
          <p:cNvPr id="167" name="TextBox 166">
            <a:extLst>
              <a:ext uri="{FF2B5EF4-FFF2-40B4-BE49-F238E27FC236}">
                <a16:creationId xmlns:a16="http://schemas.microsoft.com/office/drawing/2014/main" id="{ADD95DCB-A0BA-4D18-9E8E-E72470DE9922}"/>
              </a:ext>
            </a:extLst>
          </p:cNvPr>
          <p:cNvSpPr txBox="1"/>
          <p:nvPr/>
        </p:nvSpPr>
        <p:spPr>
          <a:xfrm>
            <a:off x="5306730" y="4531271"/>
            <a:ext cx="4065547" cy="1125314"/>
          </a:xfrm>
          <a:prstGeom prst="rect">
            <a:avLst/>
          </a:prstGeom>
          <a:noFill/>
        </p:spPr>
        <p:txBody>
          <a:bodyPr wrap="square" lIns="54610" tIns="54610" rIns="54610" bIns="54610" rtlCol="0">
            <a:noAutofit/>
          </a:bodyPr>
          <a:lstStyle/>
          <a:p>
            <a:pPr algn="ctr">
              <a:spcAft>
                <a:spcPts val="600"/>
              </a:spcAft>
            </a:pPr>
            <a:endParaRPr lang="en-US" sz="1200" dirty="0">
              <a:solidFill>
                <a:schemeClr val="tx2"/>
              </a:solidFill>
            </a:endParaRPr>
          </a:p>
        </p:txBody>
      </p:sp>
      <p:sp>
        <p:nvSpPr>
          <p:cNvPr id="168" name="TextBox 167">
            <a:extLst>
              <a:ext uri="{FF2B5EF4-FFF2-40B4-BE49-F238E27FC236}">
                <a16:creationId xmlns:a16="http://schemas.microsoft.com/office/drawing/2014/main" id="{94546107-5D92-4217-A7BE-372214B66520}"/>
              </a:ext>
            </a:extLst>
          </p:cNvPr>
          <p:cNvSpPr txBox="1"/>
          <p:nvPr/>
        </p:nvSpPr>
        <p:spPr>
          <a:xfrm>
            <a:off x="5154330" y="4378871"/>
            <a:ext cx="4065547" cy="1125314"/>
          </a:xfrm>
          <a:prstGeom prst="rect">
            <a:avLst/>
          </a:prstGeom>
          <a:noFill/>
        </p:spPr>
        <p:txBody>
          <a:bodyPr wrap="square" lIns="54610" tIns="54610" rIns="54610" bIns="54610" rtlCol="0">
            <a:noAutofit/>
          </a:bodyPr>
          <a:lstStyle/>
          <a:p>
            <a:pPr algn="ctr">
              <a:spcAft>
                <a:spcPts val="600"/>
              </a:spcAft>
            </a:pPr>
            <a:endParaRPr lang="en-US" sz="1200" dirty="0">
              <a:solidFill>
                <a:schemeClr val="tx2"/>
              </a:solidFill>
            </a:endParaRPr>
          </a:p>
        </p:txBody>
      </p:sp>
      <p:pic>
        <p:nvPicPr>
          <p:cNvPr id="169" name="Picture 168">
            <a:extLst>
              <a:ext uri="{FF2B5EF4-FFF2-40B4-BE49-F238E27FC236}">
                <a16:creationId xmlns:a16="http://schemas.microsoft.com/office/drawing/2014/main" id="{09F1CAAA-0B09-454D-9B2C-0022CBE5017A}"/>
              </a:ext>
            </a:extLst>
          </p:cNvPr>
          <p:cNvPicPr>
            <a:picLocks noChangeAspect="1"/>
          </p:cNvPicPr>
          <p:nvPr/>
        </p:nvPicPr>
        <p:blipFill>
          <a:blip r:embed="rId9"/>
          <a:stretch>
            <a:fillRect/>
          </a:stretch>
        </p:blipFill>
        <p:spPr>
          <a:xfrm>
            <a:off x="5168433" y="5093116"/>
            <a:ext cx="897026" cy="654217"/>
          </a:xfrm>
          <a:prstGeom prst="rect">
            <a:avLst/>
          </a:prstGeom>
        </p:spPr>
      </p:pic>
      <p:pic>
        <p:nvPicPr>
          <p:cNvPr id="170" name="Picture 169">
            <a:extLst>
              <a:ext uri="{FF2B5EF4-FFF2-40B4-BE49-F238E27FC236}">
                <a16:creationId xmlns:a16="http://schemas.microsoft.com/office/drawing/2014/main" id="{8974E356-5324-4146-A360-FB0F9FDA44AA}"/>
              </a:ext>
            </a:extLst>
          </p:cNvPr>
          <p:cNvPicPr>
            <a:picLocks noChangeAspect="1"/>
          </p:cNvPicPr>
          <p:nvPr/>
        </p:nvPicPr>
        <p:blipFill>
          <a:blip r:embed="rId10"/>
          <a:stretch>
            <a:fillRect/>
          </a:stretch>
        </p:blipFill>
        <p:spPr>
          <a:xfrm>
            <a:off x="6624735" y="5098468"/>
            <a:ext cx="897026" cy="648863"/>
          </a:xfrm>
          <a:prstGeom prst="rect">
            <a:avLst/>
          </a:prstGeom>
        </p:spPr>
      </p:pic>
      <p:pic>
        <p:nvPicPr>
          <p:cNvPr id="171" name="Picture 170">
            <a:extLst>
              <a:ext uri="{FF2B5EF4-FFF2-40B4-BE49-F238E27FC236}">
                <a16:creationId xmlns:a16="http://schemas.microsoft.com/office/drawing/2014/main" id="{05CEBED2-96B1-4314-9422-F238EE73D30B}"/>
              </a:ext>
            </a:extLst>
          </p:cNvPr>
          <p:cNvPicPr>
            <a:picLocks noChangeAspect="1"/>
          </p:cNvPicPr>
          <p:nvPr/>
        </p:nvPicPr>
        <p:blipFill>
          <a:blip r:embed="rId11"/>
          <a:stretch>
            <a:fillRect/>
          </a:stretch>
        </p:blipFill>
        <p:spPr>
          <a:xfrm>
            <a:off x="7584128" y="5102065"/>
            <a:ext cx="899825" cy="654217"/>
          </a:xfrm>
          <a:prstGeom prst="rect">
            <a:avLst/>
          </a:prstGeom>
        </p:spPr>
      </p:pic>
      <p:pic>
        <p:nvPicPr>
          <p:cNvPr id="172" name="Picture 171">
            <a:extLst>
              <a:ext uri="{FF2B5EF4-FFF2-40B4-BE49-F238E27FC236}">
                <a16:creationId xmlns:a16="http://schemas.microsoft.com/office/drawing/2014/main" id="{BD14FC16-2BED-4260-B6F1-EC6B63210D42}"/>
              </a:ext>
            </a:extLst>
          </p:cNvPr>
          <p:cNvPicPr>
            <a:picLocks noChangeAspect="1"/>
          </p:cNvPicPr>
          <p:nvPr/>
        </p:nvPicPr>
        <p:blipFill>
          <a:blip r:embed="rId12"/>
          <a:stretch>
            <a:fillRect/>
          </a:stretch>
        </p:blipFill>
        <p:spPr>
          <a:xfrm>
            <a:off x="8461503" y="5098468"/>
            <a:ext cx="820740" cy="648863"/>
          </a:xfrm>
          <a:prstGeom prst="rect">
            <a:avLst/>
          </a:prstGeom>
        </p:spPr>
      </p:pic>
      <p:sp>
        <p:nvSpPr>
          <p:cNvPr id="173" name="Rectangle 172">
            <a:extLst>
              <a:ext uri="{FF2B5EF4-FFF2-40B4-BE49-F238E27FC236}">
                <a16:creationId xmlns:a16="http://schemas.microsoft.com/office/drawing/2014/main" id="{C59C8C78-0C29-4969-B914-0E49987F2BA8}"/>
              </a:ext>
            </a:extLst>
          </p:cNvPr>
          <p:cNvSpPr/>
          <p:nvPr/>
        </p:nvSpPr>
        <p:spPr>
          <a:xfrm>
            <a:off x="5189473" y="4850675"/>
            <a:ext cx="847434" cy="192548"/>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dirty="0">
                <a:solidFill>
                  <a:schemeClr val="bg1"/>
                </a:solidFill>
              </a:rPr>
              <a:t>Social</a:t>
            </a:r>
          </a:p>
        </p:txBody>
      </p:sp>
      <p:sp>
        <p:nvSpPr>
          <p:cNvPr id="174" name="Rectangle 173">
            <a:extLst>
              <a:ext uri="{FF2B5EF4-FFF2-40B4-BE49-F238E27FC236}">
                <a16:creationId xmlns:a16="http://schemas.microsoft.com/office/drawing/2014/main" id="{ACF6C148-7976-4CDD-86D3-4757C7602641}"/>
              </a:ext>
            </a:extLst>
          </p:cNvPr>
          <p:cNvSpPr/>
          <p:nvPr/>
        </p:nvSpPr>
        <p:spPr>
          <a:xfrm>
            <a:off x="6710739" y="4845070"/>
            <a:ext cx="2544280" cy="198154"/>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dirty="0">
                <a:solidFill>
                  <a:schemeClr val="bg1"/>
                </a:solidFill>
              </a:rPr>
              <a:t>Venture</a:t>
            </a:r>
          </a:p>
        </p:txBody>
      </p:sp>
      <p:sp>
        <p:nvSpPr>
          <p:cNvPr id="175" name="Rectangle 174">
            <a:extLst>
              <a:ext uri="{FF2B5EF4-FFF2-40B4-BE49-F238E27FC236}">
                <a16:creationId xmlns:a16="http://schemas.microsoft.com/office/drawing/2014/main" id="{D2546EB3-1B16-400C-AEA7-27FC7B47357F}"/>
              </a:ext>
            </a:extLst>
          </p:cNvPr>
          <p:cNvSpPr/>
          <p:nvPr/>
        </p:nvSpPr>
        <p:spPr>
          <a:xfrm>
            <a:off x="5860735" y="4338748"/>
            <a:ext cx="2544280" cy="198154"/>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dirty="0">
                <a:solidFill>
                  <a:schemeClr val="bg1"/>
                </a:solidFill>
              </a:rPr>
              <a:t>{</a:t>
            </a:r>
            <a:r>
              <a:rPr lang="en-US" sz="900" dirty="0" err="1">
                <a:solidFill>
                  <a:schemeClr val="bg1"/>
                </a:solidFill>
              </a:rPr>
              <a:t>company_name</a:t>
            </a:r>
            <a:r>
              <a:rPr lang="en-US" sz="900" dirty="0">
                <a:solidFill>
                  <a:schemeClr val="bg1"/>
                </a:solidFill>
              </a:rPr>
              <a:t>}</a:t>
            </a:r>
          </a:p>
        </p:txBody>
      </p:sp>
      <p:cxnSp>
        <p:nvCxnSpPr>
          <p:cNvPr id="176" name="Connector: Elbow 175">
            <a:extLst>
              <a:ext uri="{FF2B5EF4-FFF2-40B4-BE49-F238E27FC236}">
                <a16:creationId xmlns:a16="http://schemas.microsoft.com/office/drawing/2014/main" id="{9AF4EA18-D3A3-4C40-AB47-1FB9D4C483E5}"/>
              </a:ext>
            </a:extLst>
          </p:cNvPr>
          <p:cNvCxnSpPr>
            <a:stCxn id="175" idx="2"/>
            <a:endCxn id="173" idx="0"/>
          </p:cNvCxnSpPr>
          <p:nvPr/>
        </p:nvCxnSpPr>
        <p:spPr>
          <a:xfrm rot="5400000">
            <a:off x="6216145" y="3933945"/>
            <a:ext cx="313775" cy="1519686"/>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77" name="Connector: Elbow 176">
            <a:extLst>
              <a:ext uri="{FF2B5EF4-FFF2-40B4-BE49-F238E27FC236}">
                <a16:creationId xmlns:a16="http://schemas.microsoft.com/office/drawing/2014/main" id="{11C1DD99-6A4F-414A-B7EA-CDF17FD30CDC}"/>
              </a:ext>
            </a:extLst>
          </p:cNvPr>
          <p:cNvCxnSpPr>
            <a:stCxn id="175" idx="2"/>
            <a:endCxn id="174" idx="0"/>
          </p:cNvCxnSpPr>
          <p:nvPr/>
        </p:nvCxnSpPr>
        <p:spPr>
          <a:xfrm rot="16200000" flipH="1">
            <a:off x="7403793" y="4265984"/>
            <a:ext cx="308168" cy="850004"/>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180" name="Rectangle: Rounded Corners 179">
            <a:extLst>
              <a:ext uri="{FF2B5EF4-FFF2-40B4-BE49-F238E27FC236}">
                <a16:creationId xmlns:a16="http://schemas.microsoft.com/office/drawing/2014/main" id="{D77CF387-4E1D-4A6B-A4F4-D107ED7156C2}"/>
              </a:ext>
            </a:extLst>
          </p:cNvPr>
          <p:cNvSpPr/>
          <p:nvPr/>
        </p:nvSpPr>
        <p:spPr>
          <a:xfrm>
            <a:off x="5046664" y="3849130"/>
            <a:ext cx="4370387" cy="283624"/>
          </a:xfrm>
          <a:prstGeom prst="roundRect">
            <a:avLst/>
          </a:prstGeom>
          <a:solidFill>
            <a:srgbClr val="00338D"/>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100" b="1" dirty="0">
                <a:solidFill>
                  <a:prstClr val="white"/>
                </a:solidFill>
                <a:latin typeface="Arial"/>
              </a:rPr>
              <a:t>Group Structure</a:t>
            </a:r>
          </a:p>
        </p:txBody>
      </p:sp>
      <p:sp>
        <p:nvSpPr>
          <p:cNvPr id="181" name="Rectangle 180">
            <a:extLst>
              <a:ext uri="{FF2B5EF4-FFF2-40B4-BE49-F238E27FC236}">
                <a16:creationId xmlns:a16="http://schemas.microsoft.com/office/drawing/2014/main" id="{11B2373A-22B1-4C23-9A81-8A8639C84B4D}"/>
              </a:ext>
            </a:extLst>
          </p:cNvPr>
          <p:cNvSpPr/>
          <p:nvPr/>
        </p:nvSpPr>
        <p:spPr>
          <a:xfrm>
            <a:off x="5046664" y="1803179"/>
            <a:ext cx="4362267" cy="1909714"/>
          </a:xfrm>
          <a:prstGeom prst="rect">
            <a:avLst/>
          </a:prstGeom>
          <a:noFill/>
          <a:ln>
            <a:solidFill>
              <a:srgbClr val="6D2077"/>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r>
              <a:rPr lang="en-US" sz="900" dirty="0">
                <a:solidFill>
                  <a:schemeClr val="tx1"/>
                </a:solidFill>
              </a:rPr>
              <a:t>{</a:t>
            </a:r>
            <a:r>
              <a:rPr lang="en-US" sz="900" dirty="0" err="1">
                <a:solidFill>
                  <a:schemeClr val="tx1"/>
                </a:solidFill>
              </a:rPr>
              <a:t>biz_desc</a:t>
            </a:r>
            <a:r>
              <a:rPr lang="en-US" sz="900" dirty="0">
                <a:solidFill>
                  <a:schemeClr val="tx1"/>
                </a:solidFill>
              </a:rPr>
              <a:t>}</a:t>
            </a:r>
          </a:p>
        </p:txBody>
      </p:sp>
      <p:sp>
        <p:nvSpPr>
          <p:cNvPr id="83" name="Rectangle 82">
            <a:extLst>
              <a:ext uri="{FF2B5EF4-FFF2-40B4-BE49-F238E27FC236}">
                <a16:creationId xmlns:a16="http://schemas.microsoft.com/office/drawing/2014/main" id="{2D471C0A-0AFF-43D9-8385-57D7A150692C}"/>
              </a:ext>
            </a:extLst>
          </p:cNvPr>
          <p:cNvSpPr>
            <a:spLocks/>
          </p:cNvSpPr>
          <p:nvPr/>
        </p:nvSpPr>
        <p:spPr>
          <a:xfrm>
            <a:off x="491091" y="2798152"/>
            <a:ext cx="2142975" cy="914401"/>
          </a:xfrm>
          <a:prstGeom prst="rect">
            <a:avLst/>
          </a:prstGeom>
          <a:solidFill>
            <a:srgbClr val="00B8F5"/>
          </a:solidFill>
          <a:ln w="12700">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t"/>
          <a:lstStyle/>
          <a:p>
            <a:pPr defTabSz="914395">
              <a:tabLst>
                <a:tab pos="57150" algn="l"/>
              </a:tabLst>
              <a:defRPr/>
            </a:pPr>
            <a:r>
              <a:rPr lang="en-GB" sz="1000" dirty="0">
                <a:solidFill>
                  <a:prstClr val="white"/>
                </a:solidFill>
                <a:latin typeface="Arial"/>
                <a:cs typeface="Arial" panose="020B0604020202020204" pitchFamily="34" charset="0"/>
              </a:rPr>
              <a:t>	</a:t>
            </a:r>
            <a:r>
              <a:rPr lang="en-GB" sz="1000" b="1" dirty="0">
                <a:solidFill>
                  <a:prstClr val="white"/>
                </a:solidFill>
                <a:latin typeface="Arial"/>
                <a:cs typeface="Arial" panose="020B0604020202020204" pitchFamily="34" charset="0"/>
              </a:rPr>
              <a:t>Employees</a:t>
            </a:r>
            <a:endParaRPr lang="en-GB" sz="1000" dirty="0">
              <a:solidFill>
                <a:prstClr val="white"/>
              </a:solidFill>
              <a:latin typeface="Arial"/>
              <a:cs typeface="Arial" panose="020B0604020202020204" pitchFamily="34" charset="0"/>
            </a:endParaRPr>
          </a:p>
        </p:txBody>
      </p:sp>
      <p:sp>
        <p:nvSpPr>
          <p:cNvPr id="85" name="TextBox 84">
            <a:extLst>
              <a:ext uri="{FF2B5EF4-FFF2-40B4-BE49-F238E27FC236}">
                <a16:creationId xmlns:a16="http://schemas.microsoft.com/office/drawing/2014/main" id="{1875BE98-25A8-49D4-AB4F-26ED44702E43}"/>
              </a:ext>
            </a:extLst>
          </p:cNvPr>
          <p:cNvSpPr txBox="1"/>
          <p:nvPr/>
        </p:nvSpPr>
        <p:spPr>
          <a:xfrm>
            <a:off x="616239" y="3268210"/>
            <a:ext cx="1430278" cy="738664"/>
          </a:xfrm>
          <a:prstGeom prst="rect">
            <a:avLst/>
          </a:prstGeom>
          <a:noFill/>
        </p:spPr>
        <p:txBody>
          <a:bodyPr wrap="square" lIns="0" tIns="0" rIns="0" bIns="0" rtlCol="0">
            <a:spAutoFit/>
          </a:bodyPr>
          <a:lstStyle/>
          <a:p>
            <a:pPr>
              <a:spcAft>
                <a:spcPts val="200"/>
              </a:spcAft>
              <a:defRPr/>
            </a:pPr>
            <a:r>
              <a:rPr lang="en-US" sz="2400" b="1" dirty="0">
                <a:solidFill>
                  <a:prstClr val="white"/>
                </a:solidFill>
                <a:latin typeface="Arial"/>
                <a:cs typeface="Arial" panose="020B0604020202020204" pitchFamily="34" charset="0"/>
              </a:rPr>
              <a:t>{</a:t>
            </a:r>
            <a:r>
              <a:rPr lang="en-US" sz="2400" b="1" dirty="0" err="1">
                <a:solidFill>
                  <a:prstClr val="white"/>
                </a:solidFill>
                <a:latin typeface="Arial"/>
                <a:cs typeface="Arial" panose="020B0604020202020204" pitchFamily="34" charset="0"/>
              </a:rPr>
              <a:t>employee_num</a:t>
            </a:r>
            <a:r>
              <a:rPr lang="en-US" sz="2400" b="1" dirty="0">
                <a:solidFill>
                  <a:prstClr val="white"/>
                </a:solidFill>
                <a:latin typeface="Arial"/>
                <a:cs typeface="Arial" panose="020B0604020202020204" pitchFamily="34" charset="0"/>
              </a:rPr>
              <a:t>}</a:t>
            </a:r>
            <a:r>
              <a:rPr lang="en-US" sz="2400" dirty="0">
                <a:solidFill>
                  <a:prstClr val="white"/>
                </a:solidFill>
                <a:latin typeface="Arial"/>
                <a:cs typeface="Arial" panose="020B0604020202020204" pitchFamily="34" charset="0"/>
              </a:rPr>
              <a:t> </a:t>
            </a:r>
          </a:p>
        </p:txBody>
      </p:sp>
      <p:sp>
        <p:nvSpPr>
          <p:cNvPr id="86" name="Freeform 69">
            <a:extLst>
              <a:ext uri="{FF2B5EF4-FFF2-40B4-BE49-F238E27FC236}">
                <a16:creationId xmlns:a16="http://schemas.microsoft.com/office/drawing/2014/main" id="{CBCE0296-DB9F-40C5-AD85-ACD4A525FD6B}"/>
              </a:ext>
            </a:extLst>
          </p:cNvPr>
          <p:cNvSpPr>
            <a:spLocks noEditPoints="1"/>
          </p:cNvSpPr>
          <p:nvPr/>
        </p:nvSpPr>
        <p:spPr bwMode="auto">
          <a:xfrm>
            <a:off x="1932101" y="2986644"/>
            <a:ext cx="659766" cy="481978"/>
          </a:xfrm>
          <a:custGeom>
            <a:avLst/>
            <a:gdLst>
              <a:gd name="T0" fmla="*/ 63 w 1268"/>
              <a:gd name="T1" fmla="*/ 759 h 866"/>
              <a:gd name="T2" fmla="*/ 2 w 1268"/>
              <a:gd name="T3" fmla="*/ 707 h 866"/>
              <a:gd name="T4" fmla="*/ 20 w 1268"/>
              <a:gd name="T5" fmla="*/ 591 h 866"/>
              <a:gd name="T6" fmla="*/ 164 w 1268"/>
              <a:gd name="T7" fmla="*/ 512 h 866"/>
              <a:gd name="T8" fmla="*/ 170 w 1268"/>
              <a:gd name="T9" fmla="*/ 438 h 866"/>
              <a:gd name="T10" fmla="*/ 148 w 1268"/>
              <a:gd name="T11" fmla="*/ 386 h 866"/>
              <a:gd name="T12" fmla="*/ 121 w 1268"/>
              <a:gd name="T13" fmla="*/ 340 h 866"/>
              <a:gd name="T14" fmla="*/ 126 w 1268"/>
              <a:gd name="T15" fmla="*/ 289 h 866"/>
              <a:gd name="T16" fmla="*/ 147 w 1268"/>
              <a:gd name="T17" fmla="*/ 289 h 866"/>
              <a:gd name="T18" fmla="*/ 156 w 1268"/>
              <a:gd name="T19" fmla="*/ 162 h 866"/>
              <a:gd name="T20" fmla="*/ 257 w 1268"/>
              <a:gd name="T21" fmla="*/ 94 h 866"/>
              <a:gd name="T22" fmla="*/ 333 w 1268"/>
              <a:gd name="T23" fmla="*/ 109 h 866"/>
              <a:gd name="T24" fmla="*/ 400 w 1268"/>
              <a:gd name="T25" fmla="*/ 210 h 866"/>
              <a:gd name="T26" fmla="*/ 400 w 1268"/>
              <a:gd name="T27" fmla="*/ 292 h 866"/>
              <a:gd name="T28" fmla="*/ 425 w 1268"/>
              <a:gd name="T29" fmla="*/ 301 h 866"/>
              <a:gd name="T30" fmla="*/ 412 w 1268"/>
              <a:gd name="T31" fmla="*/ 368 h 866"/>
              <a:gd name="T32" fmla="*/ 390 w 1268"/>
              <a:gd name="T33" fmla="*/ 386 h 866"/>
              <a:gd name="T34" fmla="*/ 361 w 1268"/>
              <a:gd name="T35" fmla="*/ 473 h 866"/>
              <a:gd name="T36" fmla="*/ 422 w 1268"/>
              <a:gd name="T37" fmla="*/ 548 h 866"/>
              <a:gd name="T38" fmla="*/ 304 w 1268"/>
              <a:gd name="T39" fmla="*/ 632 h 866"/>
              <a:gd name="T40" fmla="*/ 1252 w 1268"/>
              <a:gd name="T41" fmla="*/ 609 h 866"/>
              <a:gd name="T42" fmla="*/ 1137 w 1268"/>
              <a:gd name="T43" fmla="*/ 543 h 866"/>
              <a:gd name="T44" fmla="*/ 1117 w 1268"/>
              <a:gd name="T45" fmla="*/ 488 h 866"/>
              <a:gd name="T46" fmla="*/ 1219 w 1268"/>
              <a:gd name="T47" fmla="*/ 445 h 866"/>
              <a:gd name="T48" fmla="*/ 1227 w 1268"/>
              <a:gd name="T49" fmla="*/ 400 h 866"/>
              <a:gd name="T50" fmla="*/ 1182 w 1268"/>
              <a:gd name="T51" fmla="*/ 311 h 866"/>
              <a:gd name="T52" fmla="*/ 1134 w 1268"/>
              <a:gd name="T53" fmla="*/ 171 h 866"/>
              <a:gd name="T54" fmla="*/ 1009 w 1268"/>
              <a:gd name="T55" fmla="*/ 135 h 866"/>
              <a:gd name="T56" fmla="*/ 912 w 1268"/>
              <a:gd name="T57" fmla="*/ 214 h 866"/>
              <a:gd name="T58" fmla="*/ 869 w 1268"/>
              <a:gd name="T59" fmla="*/ 378 h 866"/>
              <a:gd name="T60" fmla="*/ 828 w 1268"/>
              <a:gd name="T61" fmla="*/ 424 h 866"/>
              <a:gd name="T62" fmla="*/ 917 w 1268"/>
              <a:gd name="T63" fmla="*/ 469 h 866"/>
              <a:gd name="T64" fmla="*/ 956 w 1268"/>
              <a:gd name="T65" fmla="*/ 522 h 866"/>
              <a:gd name="T66" fmla="*/ 962 w 1268"/>
              <a:gd name="T67" fmla="*/ 593 h 866"/>
              <a:gd name="T68" fmla="*/ 1018 w 1268"/>
              <a:gd name="T69" fmla="*/ 718 h 866"/>
              <a:gd name="T70" fmla="*/ 1200 w 1268"/>
              <a:gd name="T71" fmla="*/ 754 h 866"/>
              <a:gd name="T72" fmla="*/ 1267 w 1268"/>
              <a:gd name="T73" fmla="*/ 705 h 866"/>
              <a:gd name="T74" fmla="*/ 933 w 1268"/>
              <a:gd name="T75" fmla="*/ 607 h 866"/>
              <a:gd name="T76" fmla="*/ 766 w 1268"/>
              <a:gd name="T77" fmla="*/ 506 h 866"/>
              <a:gd name="T78" fmla="*/ 798 w 1268"/>
              <a:gd name="T79" fmla="*/ 379 h 866"/>
              <a:gd name="T80" fmla="*/ 823 w 1268"/>
              <a:gd name="T81" fmla="*/ 367 h 866"/>
              <a:gd name="T82" fmla="*/ 849 w 1268"/>
              <a:gd name="T83" fmla="*/ 285 h 866"/>
              <a:gd name="T84" fmla="*/ 826 w 1268"/>
              <a:gd name="T85" fmla="*/ 254 h 866"/>
              <a:gd name="T86" fmla="*/ 819 w 1268"/>
              <a:gd name="T87" fmla="*/ 124 h 866"/>
              <a:gd name="T88" fmla="*/ 704 w 1268"/>
              <a:gd name="T89" fmla="*/ 7 h 866"/>
              <a:gd name="T90" fmla="*/ 551 w 1268"/>
              <a:gd name="T91" fmla="*/ 29 h 866"/>
              <a:gd name="T92" fmla="*/ 474 w 1268"/>
              <a:gd name="T93" fmla="*/ 176 h 866"/>
              <a:gd name="T94" fmla="*/ 473 w 1268"/>
              <a:gd name="T95" fmla="*/ 254 h 866"/>
              <a:gd name="T96" fmla="*/ 455 w 1268"/>
              <a:gd name="T97" fmla="*/ 294 h 866"/>
              <a:gd name="T98" fmla="*/ 481 w 1268"/>
              <a:gd name="T99" fmla="*/ 371 h 866"/>
              <a:gd name="T100" fmla="*/ 506 w 1268"/>
              <a:gd name="T101" fmla="*/ 378 h 866"/>
              <a:gd name="T102" fmla="*/ 533 w 1268"/>
              <a:gd name="T103" fmla="*/ 513 h 866"/>
              <a:gd name="T104" fmla="*/ 356 w 1268"/>
              <a:gd name="T105" fmla="*/ 615 h 866"/>
              <a:gd name="T106" fmla="*/ 308 w 1268"/>
              <a:gd name="T107" fmla="*/ 720 h 866"/>
              <a:gd name="T108" fmla="*/ 332 w 1268"/>
              <a:gd name="T109" fmla="*/ 829 h 866"/>
              <a:gd name="T110" fmla="*/ 544 w 1268"/>
              <a:gd name="T111" fmla="*/ 865 h 866"/>
              <a:gd name="T112" fmla="*/ 932 w 1268"/>
              <a:gd name="T113" fmla="*/ 847 h 866"/>
              <a:gd name="T114" fmla="*/ 992 w 1268"/>
              <a:gd name="T115" fmla="*/ 772 h 866"/>
              <a:gd name="T116" fmla="*/ 972 w 1268"/>
              <a:gd name="T117" fmla="*/ 644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68" h="866">
                <a:moveTo>
                  <a:pt x="280" y="772"/>
                </a:moveTo>
                <a:lnTo>
                  <a:pt x="275" y="772"/>
                </a:lnTo>
                <a:lnTo>
                  <a:pt x="271" y="772"/>
                </a:lnTo>
                <a:lnTo>
                  <a:pt x="226" y="771"/>
                </a:lnTo>
                <a:lnTo>
                  <a:pt x="187" y="770"/>
                </a:lnTo>
                <a:lnTo>
                  <a:pt x="153" y="769"/>
                </a:lnTo>
                <a:lnTo>
                  <a:pt x="125" y="767"/>
                </a:lnTo>
                <a:lnTo>
                  <a:pt x="100" y="765"/>
                </a:lnTo>
                <a:lnTo>
                  <a:pt x="79" y="762"/>
                </a:lnTo>
                <a:lnTo>
                  <a:pt x="63" y="759"/>
                </a:lnTo>
                <a:lnTo>
                  <a:pt x="49" y="756"/>
                </a:lnTo>
                <a:lnTo>
                  <a:pt x="39" y="753"/>
                </a:lnTo>
                <a:lnTo>
                  <a:pt x="30" y="750"/>
                </a:lnTo>
                <a:lnTo>
                  <a:pt x="24" y="745"/>
                </a:lnTo>
                <a:lnTo>
                  <a:pt x="20" y="742"/>
                </a:lnTo>
                <a:lnTo>
                  <a:pt x="13" y="734"/>
                </a:lnTo>
                <a:lnTo>
                  <a:pt x="8" y="727"/>
                </a:lnTo>
                <a:lnTo>
                  <a:pt x="6" y="722"/>
                </a:lnTo>
                <a:lnTo>
                  <a:pt x="4" y="715"/>
                </a:lnTo>
                <a:lnTo>
                  <a:pt x="2" y="707"/>
                </a:lnTo>
                <a:lnTo>
                  <a:pt x="1" y="698"/>
                </a:lnTo>
                <a:lnTo>
                  <a:pt x="0" y="678"/>
                </a:lnTo>
                <a:lnTo>
                  <a:pt x="1" y="655"/>
                </a:lnTo>
                <a:lnTo>
                  <a:pt x="2" y="645"/>
                </a:lnTo>
                <a:lnTo>
                  <a:pt x="4" y="634"/>
                </a:lnTo>
                <a:lnTo>
                  <a:pt x="6" y="624"/>
                </a:lnTo>
                <a:lnTo>
                  <a:pt x="9" y="614"/>
                </a:lnTo>
                <a:lnTo>
                  <a:pt x="12" y="605"/>
                </a:lnTo>
                <a:lnTo>
                  <a:pt x="15" y="597"/>
                </a:lnTo>
                <a:lnTo>
                  <a:pt x="20" y="591"/>
                </a:lnTo>
                <a:lnTo>
                  <a:pt x="24" y="587"/>
                </a:lnTo>
                <a:lnTo>
                  <a:pt x="30" y="580"/>
                </a:lnTo>
                <a:lnTo>
                  <a:pt x="39" y="574"/>
                </a:lnTo>
                <a:lnTo>
                  <a:pt x="48" y="566"/>
                </a:lnTo>
                <a:lnTo>
                  <a:pt x="60" y="560"/>
                </a:lnTo>
                <a:lnTo>
                  <a:pt x="92" y="545"/>
                </a:lnTo>
                <a:lnTo>
                  <a:pt x="126" y="530"/>
                </a:lnTo>
                <a:lnTo>
                  <a:pt x="140" y="524"/>
                </a:lnTo>
                <a:lnTo>
                  <a:pt x="154" y="518"/>
                </a:lnTo>
                <a:lnTo>
                  <a:pt x="164" y="512"/>
                </a:lnTo>
                <a:lnTo>
                  <a:pt x="170" y="508"/>
                </a:lnTo>
                <a:lnTo>
                  <a:pt x="173" y="503"/>
                </a:lnTo>
                <a:lnTo>
                  <a:pt x="178" y="493"/>
                </a:lnTo>
                <a:lnTo>
                  <a:pt x="180" y="487"/>
                </a:lnTo>
                <a:lnTo>
                  <a:pt x="181" y="481"/>
                </a:lnTo>
                <a:lnTo>
                  <a:pt x="182" y="473"/>
                </a:lnTo>
                <a:lnTo>
                  <a:pt x="181" y="466"/>
                </a:lnTo>
                <a:lnTo>
                  <a:pt x="180" y="459"/>
                </a:lnTo>
                <a:lnTo>
                  <a:pt x="178" y="453"/>
                </a:lnTo>
                <a:lnTo>
                  <a:pt x="170" y="438"/>
                </a:lnTo>
                <a:lnTo>
                  <a:pt x="165" y="422"/>
                </a:lnTo>
                <a:lnTo>
                  <a:pt x="161" y="404"/>
                </a:lnTo>
                <a:lnTo>
                  <a:pt x="156" y="386"/>
                </a:lnTo>
                <a:lnTo>
                  <a:pt x="154" y="386"/>
                </a:lnTo>
                <a:lnTo>
                  <a:pt x="152" y="386"/>
                </a:lnTo>
                <a:lnTo>
                  <a:pt x="151" y="386"/>
                </a:lnTo>
                <a:lnTo>
                  <a:pt x="151" y="386"/>
                </a:lnTo>
                <a:lnTo>
                  <a:pt x="151" y="386"/>
                </a:lnTo>
                <a:lnTo>
                  <a:pt x="151" y="386"/>
                </a:lnTo>
                <a:lnTo>
                  <a:pt x="148" y="386"/>
                </a:lnTo>
                <a:lnTo>
                  <a:pt x="144" y="385"/>
                </a:lnTo>
                <a:lnTo>
                  <a:pt x="140" y="384"/>
                </a:lnTo>
                <a:lnTo>
                  <a:pt x="137" y="381"/>
                </a:lnTo>
                <a:lnTo>
                  <a:pt x="135" y="378"/>
                </a:lnTo>
                <a:lnTo>
                  <a:pt x="133" y="375"/>
                </a:lnTo>
                <a:lnTo>
                  <a:pt x="131" y="368"/>
                </a:lnTo>
                <a:lnTo>
                  <a:pt x="130" y="365"/>
                </a:lnTo>
                <a:lnTo>
                  <a:pt x="129" y="361"/>
                </a:lnTo>
                <a:lnTo>
                  <a:pt x="126" y="350"/>
                </a:lnTo>
                <a:lnTo>
                  <a:pt x="121" y="340"/>
                </a:lnTo>
                <a:lnTo>
                  <a:pt x="119" y="332"/>
                </a:lnTo>
                <a:lnTo>
                  <a:pt x="118" y="327"/>
                </a:lnTo>
                <a:lnTo>
                  <a:pt x="116" y="321"/>
                </a:lnTo>
                <a:lnTo>
                  <a:pt x="115" y="312"/>
                </a:lnTo>
                <a:lnTo>
                  <a:pt x="115" y="304"/>
                </a:lnTo>
                <a:lnTo>
                  <a:pt x="116" y="301"/>
                </a:lnTo>
                <a:lnTo>
                  <a:pt x="117" y="297"/>
                </a:lnTo>
                <a:lnTo>
                  <a:pt x="119" y="294"/>
                </a:lnTo>
                <a:lnTo>
                  <a:pt x="121" y="292"/>
                </a:lnTo>
                <a:lnTo>
                  <a:pt x="126" y="289"/>
                </a:lnTo>
                <a:lnTo>
                  <a:pt x="131" y="289"/>
                </a:lnTo>
                <a:lnTo>
                  <a:pt x="132" y="289"/>
                </a:lnTo>
                <a:lnTo>
                  <a:pt x="134" y="289"/>
                </a:lnTo>
                <a:lnTo>
                  <a:pt x="137" y="290"/>
                </a:lnTo>
                <a:lnTo>
                  <a:pt x="140" y="292"/>
                </a:lnTo>
                <a:lnTo>
                  <a:pt x="141" y="292"/>
                </a:lnTo>
                <a:lnTo>
                  <a:pt x="141" y="293"/>
                </a:lnTo>
                <a:lnTo>
                  <a:pt x="144" y="292"/>
                </a:lnTo>
                <a:lnTo>
                  <a:pt x="145" y="291"/>
                </a:lnTo>
                <a:lnTo>
                  <a:pt x="147" y="289"/>
                </a:lnTo>
                <a:lnTo>
                  <a:pt x="147" y="287"/>
                </a:lnTo>
                <a:lnTo>
                  <a:pt x="144" y="271"/>
                </a:lnTo>
                <a:lnTo>
                  <a:pt x="143" y="255"/>
                </a:lnTo>
                <a:lnTo>
                  <a:pt x="141" y="239"/>
                </a:lnTo>
                <a:lnTo>
                  <a:pt x="140" y="223"/>
                </a:lnTo>
                <a:lnTo>
                  <a:pt x="141" y="210"/>
                </a:lnTo>
                <a:lnTo>
                  <a:pt x="144" y="198"/>
                </a:lnTo>
                <a:lnTo>
                  <a:pt x="147" y="185"/>
                </a:lnTo>
                <a:lnTo>
                  <a:pt x="151" y="173"/>
                </a:lnTo>
                <a:lnTo>
                  <a:pt x="156" y="162"/>
                </a:lnTo>
                <a:lnTo>
                  <a:pt x="163" y="151"/>
                </a:lnTo>
                <a:lnTo>
                  <a:pt x="170" y="141"/>
                </a:lnTo>
                <a:lnTo>
                  <a:pt x="179" y="132"/>
                </a:lnTo>
                <a:lnTo>
                  <a:pt x="188" y="124"/>
                </a:lnTo>
                <a:lnTo>
                  <a:pt x="198" y="116"/>
                </a:lnTo>
                <a:lnTo>
                  <a:pt x="208" y="109"/>
                </a:lnTo>
                <a:lnTo>
                  <a:pt x="220" y="103"/>
                </a:lnTo>
                <a:lnTo>
                  <a:pt x="232" y="99"/>
                </a:lnTo>
                <a:lnTo>
                  <a:pt x="244" y="96"/>
                </a:lnTo>
                <a:lnTo>
                  <a:pt x="257" y="94"/>
                </a:lnTo>
                <a:lnTo>
                  <a:pt x="271" y="94"/>
                </a:lnTo>
                <a:lnTo>
                  <a:pt x="271" y="94"/>
                </a:lnTo>
                <a:lnTo>
                  <a:pt x="271" y="94"/>
                </a:lnTo>
                <a:lnTo>
                  <a:pt x="271" y="94"/>
                </a:lnTo>
                <a:lnTo>
                  <a:pt x="271" y="94"/>
                </a:lnTo>
                <a:lnTo>
                  <a:pt x="284" y="94"/>
                </a:lnTo>
                <a:lnTo>
                  <a:pt x="297" y="96"/>
                </a:lnTo>
                <a:lnTo>
                  <a:pt x="310" y="99"/>
                </a:lnTo>
                <a:lnTo>
                  <a:pt x="322" y="103"/>
                </a:lnTo>
                <a:lnTo>
                  <a:pt x="333" y="109"/>
                </a:lnTo>
                <a:lnTo>
                  <a:pt x="344" y="116"/>
                </a:lnTo>
                <a:lnTo>
                  <a:pt x="353" y="124"/>
                </a:lnTo>
                <a:lnTo>
                  <a:pt x="363" y="132"/>
                </a:lnTo>
                <a:lnTo>
                  <a:pt x="371" y="141"/>
                </a:lnTo>
                <a:lnTo>
                  <a:pt x="379" y="151"/>
                </a:lnTo>
                <a:lnTo>
                  <a:pt x="385" y="162"/>
                </a:lnTo>
                <a:lnTo>
                  <a:pt x="390" y="173"/>
                </a:lnTo>
                <a:lnTo>
                  <a:pt x="395" y="185"/>
                </a:lnTo>
                <a:lnTo>
                  <a:pt x="398" y="198"/>
                </a:lnTo>
                <a:lnTo>
                  <a:pt x="400" y="210"/>
                </a:lnTo>
                <a:lnTo>
                  <a:pt x="401" y="223"/>
                </a:lnTo>
                <a:lnTo>
                  <a:pt x="401" y="239"/>
                </a:lnTo>
                <a:lnTo>
                  <a:pt x="399" y="255"/>
                </a:lnTo>
                <a:lnTo>
                  <a:pt x="398" y="271"/>
                </a:lnTo>
                <a:lnTo>
                  <a:pt x="395" y="287"/>
                </a:lnTo>
                <a:lnTo>
                  <a:pt x="396" y="289"/>
                </a:lnTo>
                <a:lnTo>
                  <a:pt x="397" y="291"/>
                </a:lnTo>
                <a:lnTo>
                  <a:pt x="398" y="292"/>
                </a:lnTo>
                <a:lnTo>
                  <a:pt x="400" y="293"/>
                </a:lnTo>
                <a:lnTo>
                  <a:pt x="400" y="292"/>
                </a:lnTo>
                <a:lnTo>
                  <a:pt x="401" y="292"/>
                </a:lnTo>
                <a:lnTo>
                  <a:pt x="404" y="290"/>
                </a:lnTo>
                <a:lnTo>
                  <a:pt x="407" y="289"/>
                </a:lnTo>
                <a:lnTo>
                  <a:pt x="409" y="289"/>
                </a:lnTo>
                <a:lnTo>
                  <a:pt x="410" y="289"/>
                </a:lnTo>
                <a:lnTo>
                  <a:pt x="416" y="289"/>
                </a:lnTo>
                <a:lnTo>
                  <a:pt x="421" y="292"/>
                </a:lnTo>
                <a:lnTo>
                  <a:pt x="422" y="294"/>
                </a:lnTo>
                <a:lnTo>
                  <a:pt x="424" y="297"/>
                </a:lnTo>
                <a:lnTo>
                  <a:pt x="425" y="301"/>
                </a:lnTo>
                <a:lnTo>
                  <a:pt x="426" y="304"/>
                </a:lnTo>
                <a:lnTo>
                  <a:pt x="426" y="312"/>
                </a:lnTo>
                <a:lnTo>
                  <a:pt x="425" y="321"/>
                </a:lnTo>
                <a:lnTo>
                  <a:pt x="423" y="327"/>
                </a:lnTo>
                <a:lnTo>
                  <a:pt x="422" y="332"/>
                </a:lnTo>
                <a:lnTo>
                  <a:pt x="420" y="340"/>
                </a:lnTo>
                <a:lnTo>
                  <a:pt x="417" y="350"/>
                </a:lnTo>
                <a:lnTo>
                  <a:pt x="414" y="361"/>
                </a:lnTo>
                <a:lnTo>
                  <a:pt x="412" y="365"/>
                </a:lnTo>
                <a:lnTo>
                  <a:pt x="412" y="368"/>
                </a:lnTo>
                <a:lnTo>
                  <a:pt x="408" y="375"/>
                </a:lnTo>
                <a:lnTo>
                  <a:pt x="406" y="378"/>
                </a:lnTo>
                <a:lnTo>
                  <a:pt x="404" y="381"/>
                </a:lnTo>
                <a:lnTo>
                  <a:pt x="401" y="384"/>
                </a:lnTo>
                <a:lnTo>
                  <a:pt x="398" y="385"/>
                </a:lnTo>
                <a:lnTo>
                  <a:pt x="394" y="386"/>
                </a:lnTo>
                <a:lnTo>
                  <a:pt x="390" y="386"/>
                </a:lnTo>
                <a:lnTo>
                  <a:pt x="390" y="386"/>
                </a:lnTo>
                <a:lnTo>
                  <a:pt x="390" y="386"/>
                </a:lnTo>
                <a:lnTo>
                  <a:pt x="390" y="386"/>
                </a:lnTo>
                <a:lnTo>
                  <a:pt x="390" y="386"/>
                </a:lnTo>
                <a:lnTo>
                  <a:pt x="387" y="386"/>
                </a:lnTo>
                <a:lnTo>
                  <a:pt x="385" y="386"/>
                </a:lnTo>
                <a:lnTo>
                  <a:pt x="381" y="404"/>
                </a:lnTo>
                <a:lnTo>
                  <a:pt x="377" y="422"/>
                </a:lnTo>
                <a:lnTo>
                  <a:pt x="371" y="438"/>
                </a:lnTo>
                <a:lnTo>
                  <a:pt x="364" y="453"/>
                </a:lnTo>
                <a:lnTo>
                  <a:pt x="362" y="459"/>
                </a:lnTo>
                <a:lnTo>
                  <a:pt x="361" y="466"/>
                </a:lnTo>
                <a:lnTo>
                  <a:pt x="361" y="473"/>
                </a:lnTo>
                <a:lnTo>
                  <a:pt x="361" y="481"/>
                </a:lnTo>
                <a:lnTo>
                  <a:pt x="362" y="487"/>
                </a:lnTo>
                <a:lnTo>
                  <a:pt x="364" y="493"/>
                </a:lnTo>
                <a:lnTo>
                  <a:pt x="368" y="503"/>
                </a:lnTo>
                <a:lnTo>
                  <a:pt x="371" y="508"/>
                </a:lnTo>
                <a:lnTo>
                  <a:pt x="381" y="515"/>
                </a:lnTo>
                <a:lnTo>
                  <a:pt x="397" y="522"/>
                </a:lnTo>
                <a:lnTo>
                  <a:pt x="418" y="531"/>
                </a:lnTo>
                <a:lnTo>
                  <a:pt x="441" y="541"/>
                </a:lnTo>
                <a:lnTo>
                  <a:pt x="422" y="548"/>
                </a:lnTo>
                <a:lnTo>
                  <a:pt x="404" y="557"/>
                </a:lnTo>
                <a:lnTo>
                  <a:pt x="386" y="565"/>
                </a:lnTo>
                <a:lnTo>
                  <a:pt x="369" y="574"/>
                </a:lnTo>
                <a:lnTo>
                  <a:pt x="353" y="583"/>
                </a:lnTo>
                <a:lnTo>
                  <a:pt x="340" y="593"/>
                </a:lnTo>
                <a:lnTo>
                  <a:pt x="328" y="602"/>
                </a:lnTo>
                <a:lnTo>
                  <a:pt x="318" y="612"/>
                </a:lnTo>
                <a:lnTo>
                  <a:pt x="313" y="617"/>
                </a:lnTo>
                <a:lnTo>
                  <a:pt x="308" y="625"/>
                </a:lnTo>
                <a:lnTo>
                  <a:pt x="304" y="632"/>
                </a:lnTo>
                <a:lnTo>
                  <a:pt x="299" y="641"/>
                </a:lnTo>
                <a:lnTo>
                  <a:pt x="295" y="650"/>
                </a:lnTo>
                <a:lnTo>
                  <a:pt x="292" y="660"/>
                </a:lnTo>
                <a:lnTo>
                  <a:pt x="289" y="670"/>
                </a:lnTo>
                <a:lnTo>
                  <a:pt x="286" y="681"/>
                </a:lnTo>
                <a:lnTo>
                  <a:pt x="282" y="703"/>
                </a:lnTo>
                <a:lnTo>
                  <a:pt x="279" y="726"/>
                </a:lnTo>
                <a:lnTo>
                  <a:pt x="279" y="750"/>
                </a:lnTo>
                <a:lnTo>
                  <a:pt x="280" y="772"/>
                </a:lnTo>
                <a:close/>
                <a:moveTo>
                  <a:pt x="1252" y="609"/>
                </a:moveTo>
                <a:lnTo>
                  <a:pt x="1250" y="606"/>
                </a:lnTo>
                <a:lnTo>
                  <a:pt x="1248" y="602"/>
                </a:lnTo>
                <a:lnTo>
                  <a:pt x="1243" y="597"/>
                </a:lnTo>
                <a:lnTo>
                  <a:pt x="1237" y="592"/>
                </a:lnTo>
                <a:lnTo>
                  <a:pt x="1228" y="585"/>
                </a:lnTo>
                <a:lnTo>
                  <a:pt x="1219" y="580"/>
                </a:lnTo>
                <a:lnTo>
                  <a:pt x="1191" y="566"/>
                </a:lnTo>
                <a:lnTo>
                  <a:pt x="1161" y="555"/>
                </a:lnTo>
                <a:lnTo>
                  <a:pt x="1148" y="548"/>
                </a:lnTo>
                <a:lnTo>
                  <a:pt x="1137" y="543"/>
                </a:lnTo>
                <a:lnTo>
                  <a:pt x="1128" y="539"/>
                </a:lnTo>
                <a:lnTo>
                  <a:pt x="1123" y="535"/>
                </a:lnTo>
                <a:lnTo>
                  <a:pt x="1120" y="530"/>
                </a:lnTo>
                <a:lnTo>
                  <a:pt x="1116" y="522"/>
                </a:lnTo>
                <a:lnTo>
                  <a:pt x="1115" y="517"/>
                </a:lnTo>
                <a:lnTo>
                  <a:pt x="1114" y="511"/>
                </a:lnTo>
                <a:lnTo>
                  <a:pt x="1114" y="505"/>
                </a:lnTo>
                <a:lnTo>
                  <a:pt x="1114" y="499"/>
                </a:lnTo>
                <a:lnTo>
                  <a:pt x="1115" y="493"/>
                </a:lnTo>
                <a:lnTo>
                  <a:pt x="1117" y="488"/>
                </a:lnTo>
                <a:lnTo>
                  <a:pt x="1120" y="482"/>
                </a:lnTo>
                <a:lnTo>
                  <a:pt x="1122" y="474"/>
                </a:lnTo>
                <a:lnTo>
                  <a:pt x="1139" y="472"/>
                </a:lnTo>
                <a:lnTo>
                  <a:pt x="1154" y="469"/>
                </a:lnTo>
                <a:lnTo>
                  <a:pt x="1168" y="466"/>
                </a:lnTo>
                <a:lnTo>
                  <a:pt x="1180" y="462"/>
                </a:lnTo>
                <a:lnTo>
                  <a:pt x="1192" y="458"/>
                </a:lnTo>
                <a:lnTo>
                  <a:pt x="1202" y="454"/>
                </a:lnTo>
                <a:lnTo>
                  <a:pt x="1211" y="450"/>
                </a:lnTo>
                <a:lnTo>
                  <a:pt x="1219" y="445"/>
                </a:lnTo>
                <a:lnTo>
                  <a:pt x="1226" y="440"/>
                </a:lnTo>
                <a:lnTo>
                  <a:pt x="1231" y="436"/>
                </a:lnTo>
                <a:lnTo>
                  <a:pt x="1237" y="431"/>
                </a:lnTo>
                <a:lnTo>
                  <a:pt x="1240" y="427"/>
                </a:lnTo>
                <a:lnTo>
                  <a:pt x="1243" y="421"/>
                </a:lnTo>
                <a:lnTo>
                  <a:pt x="1245" y="417"/>
                </a:lnTo>
                <a:lnTo>
                  <a:pt x="1247" y="413"/>
                </a:lnTo>
                <a:lnTo>
                  <a:pt x="1247" y="410"/>
                </a:lnTo>
                <a:lnTo>
                  <a:pt x="1237" y="405"/>
                </a:lnTo>
                <a:lnTo>
                  <a:pt x="1227" y="400"/>
                </a:lnTo>
                <a:lnTo>
                  <a:pt x="1219" y="395"/>
                </a:lnTo>
                <a:lnTo>
                  <a:pt x="1211" y="387"/>
                </a:lnTo>
                <a:lnTo>
                  <a:pt x="1205" y="380"/>
                </a:lnTo>
                <a:lnTo>
                  <a:pt x="1199" y="371"/>
                </a:lnTo>
                <a:lnTo>
                  <a:pt x="1195" y="363"/>
                </a:lnTo>
                <a:lnTo>
                  <a:pt x="1192" y="353"/>
                </a:lnTo>
                <a:lnTo>
                  <a:pt x="1189" y="343"/>
                </a:lnTo>
                <a:lnTo>
                  <a:pt x="1186" y="333"/>
                </a:lnTo>
                <a:lnTo>
                  <a:pt x="1184" y="322"/>
                </a:lnTo>
                <a:lnTo>
                  <a:pt x="1182" y="311"/>
                </a:lnTo>
                <a:lnTo>
                  <a:pt x="1180" y="288"/>
                </a:lnTo>
                <a:lnTo>
                  <a:pt x="1178" y="264"/>
                </a:lnTo>
                <a:lnTo>
                  <a:pt x="1176" y="251"/>
                </a:lnTo>
                <a:lnTo>
                  <a:pt x="1173" y="238"/>
                </a:lnTo>
                <a:lnTo>
                  <a:pt x="1169" y="225"/>
                </a:lnTo>
                <a:lnTo>
                  <a:pt x="1164" y="214"/>
                </a:lnTo>
                <a:lnTo>
                  <a:pt x="1158" y="202"/>
                </a:lnTo>
                <a:lnTo>
                  <a:pt x="1151" y="190"/>
                </a:lnTo>
                <a:lnTo>
                  <a:pt x="1143" y="181"/>
                </a:lnTo>
                <a:lnTo>
                  <a:pt x="1134" y="171"/>
                </a:lnTo>
                <a:lnTo>
                  <a:pt x="1124" y="163"/>
                </a:lnTo>
                <a:lnTo>
                  <a:pt x="1114" y="155"/>
                </a:lnTo>
                <a:lnTo>
                  <a:pt x="1103" y="148"/>
                </a:lnTo>
                <a:lnTo>
                  <a:pt x="1090" y="143"/>
                </a:lnTo>
                <a:lnTo>
                  <a:pt x="1078" y="138"/>
                </a:lnTo>
                <a:lnTo>
                  <a:pt x="1065" y="135"/>
                </a:lnTo>
                <a:lnTo>
                  <a:pt x="1051" y="133"/>
                </a:lnTo>
                <a:lnTo>
                  <a:pt x="1036" y="132"/>
                </a:lnTo>
                <a:lnTo>
                  <a:pt x="1023" y="133"/>
                </a:lnTo>
                <a:lnTo>
                  <a:pt x="1009" y="135"/>
                </a:lnTo>
                <a:lnTo>
                  <a:pt x="996" y="138"/>
                </a:lnTo>
                <a:lnTo>
                  <a:pt x="983" y="143"/>
                </a:lnTo>
                <a:lnTo>
                  <a:pt x="972" y="148"/>
                </a:lnTo>
                <a:lnTo>
                  <a:pt x="961" y="155"/>
                </a:lnTo>
                <a:lnTo>
                  <a:pt x="952" y="163"/>
                </a:lnTo>
                <a:lnTo>
                  <a:pt x="942" y="171"/>
                </a:lnTo>
                <a:lnTo>
                  <a:pt x="934" y="181"/>
                </a:lnTo>
                <a:lnTo>
                  <a:pt x="925" y="191"/>
                </a:lnTo>
                <a:lnTo>
                  <a:pt x="919" y="202"/>
                </a:lnTo>
                <a:lnTo>
                  <a:pt x="912" y="214"/>
                </a:lnTo>
                <a:lnTo>
                  <a:pt x="907" y="225"/>
                </a:lnTo>
                <a:lnTo>
                  <a:pt x="902" y="238"/>
                </a:lnTo>
                <a:lnTo>
                  <a:pt x="898" y="252"/>
                </a:lnTo>
                <a:lnTo>
                  <a:pt x="894" y="264"/>
                </a:lnTo>
                <a:lnTo>
                  <a:pt x="891" y="288"/>
                </a:lnTo>
                <a:lnTo>
                  <a:pt x="887" y="312"/>
                </a:lnTo>
                <a:lnTo>
                  <a:pt x="883" y="335"/>
                </a:lnTo>
                <a:lnTo>
                  <a:pt x="876" y="358"/>
                </a:lnTo>
                <a:lnTo>
                  <a:pt x="873" y="368"/>
                </a:lnTo>
                <a:lnTo>
                  <a:pt x="869" y="378"/>
                </a:lnTo>
                <a:lnTo>
                  <a:pt x="864" y="385"/>
                </a:lnTo>
                <a:lnTo>
                  <a:pt x="857" y="393"/>
                </a:lnTo>
                <a:lnTo>
                  <a:pt x="850" y="399"/>
                </a:lnTo>
                <a:lnTo>
                  <a:pt x="841" y="403"/>
                </a:lnTo>
                <a:lnTo>
                  <a:pt x="832" y="405"/>
                </a:lnTo>
                <a:lnTo>
                  <a:pt x="820" y="406"/>
                </a:lnTo>
                <a:lnTo>
                  <a:pt x="821" y="411"/>
                </a:lnTo>
                <a:lnTo>
                  <a:pt x="822" y="415"/>
                </a:lnTo>
                <a:lnTo>
                  <a:pt x="825" y="420"/>
                </a:lnTo>
                <a:lnTo>
                  <a:pt x="828" y="424"/>
                </a:lnTo>
                <a:lnTo>
                  <a:pt x="832" y="430"/>
                </a:lnTo>
                <a:lnTo>
                  <a:pt x="836" y="434"/>
                </a:lnTo>
                <a:lnTo>
                  <a:pt x="843" y="439"/>
                </a:lnTo>
                <a:lnTo>
                  <a:pt x="850" y="445"/>
                </a:lnTo>
                <a:lnTo>
                  <a:pt x="857" y="449"/>
                </a:lnTo>
                <a:lnTo>
                  <a:pt x="867" y="453"/>
                </a:lnTo>
                <a:lnTo>
                  <a:pt x="878" y="458"/>
                </a:lnTo>
                <a:lnTo>
                  <a:pt x="889" y="462"/>
                </a:lnTo>
                <a:lnTo>
                  <a:pt x="902" y="466"/>
                </a:lnTo>
                <a:lnTo>
                  <a:pt x="917" y="469"/>
                </a:lnTo>
                <a:lnTo>
                  <a:pt x="933" y="472"/>
                </a:lnTo>
                <a:lnTo>
                  <a:pt x="950" y="475"/>
                </a:lnTo>
                <a:lnTo>
                  <a:pt x="953" y="482"/>
                </a:lnTo>
                <a:lnTo>
                  <a:pt x="956" y="488"/>
                </a:lnTo>
                <a:lnTo>
                  <a:pt x="958" y="493"/>
                </a:lnTo>
                <a:lnTo>
                  <a:pt x="959" y="499"/>
                </a:lnTo>
                <a:lnTo>
                  <a:pt x="959" y="505"/>
                </a:lnTo>
                <a:lnTo>
                  <a:pt x="959" y="511"/>
                </a:lnTo>
                <a:lnTo>
                  <a:pt x="958" y="517"/>
                </a:lnTo>
                <a:lnTo>
                  <a:pt x="956" y="522"/>
                </a:lnTo>
                <a:lnTo>
                  <a:pt x="953" y="530"/>
                </a:lnTo>
                <a:lnTo>
                  <a:pt x="950" y="535"/>
                </a:lnTo>
                <a:lnTo>
                  <a:pt x="943" y="540"/>
                </a:lnTo>
                <a:lnTo>
                  <a:pt x="933" y="545"/>
                </a:lnTo>
                <a:lnTo>
                  <a:pt x="918" y="552"/>
                </a:lnTo>
                <a:lnTo>
                  <a:pt x="901" y="559"/>
                </a:lnTo>
                <a:lnTo>
                  <a:pt x="917" y="566"/>
                </a:lnTo>
                <a:lnTo>
                  <a:pt x="933" y="574"/>
                </a:lnTo>
                <a:lnTo>
                  <a:pt x="948" y="583"/>
                </a:lnTo>
                <a:lnTo>
                  <a:pt x="962" y="593"/>
                </a:lnTo>
                <a:lnTo>
                  <a:pt x="974" y="602"/>
                </a:lnTo>
                <a:lnTo>
                  <a:pt x="983" y="612"/>
                </a:lnTo>
                <a:lnTo>
                  <a:pt x="988" y="617"/>
                </a:lnTo>
                <a:lnTo>
                  <a:pt x="992" y="623"/>
                </a:lnTo>
                <a:lnTo>
                  <a:pt x="996" y="630"/>
                </a:lnTo>
                <a:lnTo>
                  <a:pt x="1000" y="637"/>
                </a:lnTo>
                <a:lnTo>
                  <a:pt x="1007" y="654"/>
                </a:lnTo>
                <a:lnTo>
                  <a:pt x="1012" y="674"/>
                </a:lnTo>
                <a:lnTo>
                  <a:pt x="1015" y="696"/>
                </a:lnTo>
                <a:lnTo>
                  <a:pt x="1018" y="718"/>
                </a:lnTo>
                <a:lnTo>
                  <a:pt x="1019" y="740"/>
                </a:lnTo>
                <a:lnTo>
                  <a:pt x="1020" y="762"/>
                </a:lnTo>
                <a:lnTo>
                  <a:pt x="1028" y="762"/>
                </a:lnTo>
                <a:lnTo>
                  <a:pt x="1036" y="762"/>
                </a:lnTo>
                <a:lnTo>
                  <a:pt x="1074" y="761"/>
                </a:lnTo>
                <a:lnTo>
                  <a:pt x="1108" y="761"/>
                </a:lnTo>
                <a:lnTo>
                  <a:pt x="1138" y="760"/>
                </a:lnTo>
                <a:lnTo>
                  <a:pt x="1162" y="758"/>
                </a:lnTo>
                <a:lnTo>
                  <a:pt x="1184" y="756"/>
                </a:lnTo>
                <a:lnTo>
                  <a:pt x="1200" y="754"/>
                </a:lnTo>
                <a:lnTo>
                  <a:pt x="1215" y="752"/>
                </a:lnTo>
                <a:lnTo>
                  <a:pt x="1227" y="749"/>
                </a:lnTo>
                <a:lnTo>
                  <a:pt x="1237" y="745"/>
                </a:lnTo>
                <a:lnTo>
                  <a:pt x="1243" y="743"/>
                </a:lnTo>
                <a:lnTo>
                  <a:pt x="1248" y="740"/>
                </a:lnTo>
                <a:lnTo>
                  <a:pt x="1252" y="737"/>
                </a:lnTo>
                <a:lnTo>
                  <a:pt x="1258" y="730"/>
                </a:lnTo>
                <a:lnTo>
                  <a:pt x="1262" y="723"/>
                </a:lnTo>
                <a:lnTo>
                  <a:pt x="1265" y="716"/>
                </a:lnTo>
                <a:lnTo>
                  <a:pt x="1267" y="705"/>
                </a:lnTo>
                <a:lnTo>
                  <a:pt x="1268" y="692"/>
                </a:lnTo>
                <a:lnTo>
                  <a:pt x="1268" y="678"/>
                </a:lnTo>
                <a:lnTo>
                  <a:pt x="1266" y="663"/>
                </a:lnTo>
                <a:lnTo>
                  <a:pt x="1263" y="646"/>
                </a:lnTo>
                <a:lnTo>
                  <a:pt x="1259" y="628"/>
                </a:lnTo>
                <a:lnTo>
                  <a:pt x="1252" y="609"/>
                </a:lnTo>
                <a:close/>
                <a:moveTo>
                  <a:pt x="963" y="632"/>
                </a:moveTo>
                <a:lnTo>
                  <a:pt x="956" y="624"/>
                </a:lnTo>
                <a:lnTo>
                  <a:pt x="945" y="615"/>
                </a:lnTo>
                <a:lnTo>
                  <a:pt x="933" y="607"/>
                </a:lnTo>
                <a:lnTo>
                  <a:pt x="919" y="598"/>
                </a:lnTo>
                <a:lnTo>
                  <a:pt x="879" y="579"/>
                </a:lnTo>
                <a:lnTo>
                  <a:pt x="835" y="561"/>
                </a:lnTo>
                <a:lnTo>
                  <a:pt x="815" y="553"/>
                </a:lnTo>
                <a:lnTo>
                  <a:pt x="798" y="544"/>
                </a:lnTo>
                <a:lnTo>
                  <a:pt x="786" y="538"/>
                </a:lnTo>
                <a:lnTo>
                  <a:pt x="779" y="533"/>
                </a:lnTo>
                <a:lnTo>
                  <a:pt x="774" y="525"/>
                </a:lnTo>
                <a:lnTo>
                  <a:pt x="768" y="513"/>
                </a:lnTo>
                <a:lnTo>
                  <a:pt x="766" y="506"/>
                </a:lnTo>
                <a:lnTo>
                  <a:pt x="765" y="498"/>
                </a:lnTo>
                <a:lnTo>
                  <a:pt x="764" y="488"/>
                </a:lnTo>
                <a:lnTo>
                  <a:pt x="765" y="478"/>
                </a:lnTo>
                <a:lnTo>
                  <a:pt x="766" y="471"/>
                </a:lnTo>
                <a:lnTo>
                  <a:pt x="769" y="463"/>
                </a:lnTo>
                <a:lnTo>
                  <a:pt x="778" y="444"/>
                </a:lnTo>
                <a:lnTo>
                  <a:pt x="785" y="423"/>
                </a:lnTo>
                <a:lnTo>
                  <a:pt x="791" y="401"/>
                </a:lnTo>
                <a:lnTo>
                  <a:pt x="795" y="378"/>
                </a:lnTo>
                <a:lnTo>
                  <a:pt x="798" y="379"/>
                </a:lnTo>
                <a:lnTo>
                  <a:pt x="802" y="379"/>
                </a:lnTo>
                <a:lnTo>
                  <a:pt x="802" y="379"/>
                </a:lnTo>
                <a:lnTo>
                  <a:pt x="802" y="379"/>
                </a:lnTo>
                <a:lnTo>
                  <a:pt x="802" y="379"/>
                </a:lnTo>
                <a:lnTo>
                  <a:pt x="802" y="379"/>
                </a:lnTo>
                <a:lnTo>
                  <a:pt x="807" y="378"/>
                </a:lnTo>
                <a:lnTo>
                  <a:pt x="812" y="378"/>
                </a:lnTo>
                <a:lnTo>
                  <a:pt x="816" y="376"/>
                </a:lnTo>
                <a:lnTo>
                  <a:pt x="820" y="371"/>
                </a:lnTo>
                <a:lnTo>
                  <a:pt x="823" y="367"/>
                </a:lnTo>
                <a:lnTo>
                  <a:pt x="826" y="363"/>
                </a:lnTo>
                <a:lnTo>
                  <a:pt x="829" y="355"/>
                </a:lnTo>
                <a:lnTo>
                  <a:pt x="830" y="351"/>
                </a:lnTo>
                <a:lnTo>
                  <a:pt x="831" y="346"/>
                </a:lnTo>
                <a:lnTo>
                  <a:pt x="835" y="332"/>
                </a:lnTo>
                <a:lnTo>
                  <a:pt x="839" y="319"/>
                </a:lnTo>
                <a:lnTo>
                  <a:pt x="843" y="309"/>
                </a:lnTo>
                <a:lnTo>
                  <a:pt x="845" y="303"/>
                </a:lnTo>
                <a:lnTo>
                  <a:pt x="847" y="294"/>
                </a:lnTo>
                <a:lnTo>
                  <a:pt x="849" y="285"/>
                </a:lnTo>
                <a:lnTo>
                  <a:pt x="848" y="274"/>
                </a:lnTo>
                <a:lnTo>
                  <a:pt x="847" y="269"/>
                </a:lnTo>
                <a:lnTo>
                  <a:pt x="846" y="266"/>
                </a:lnTo>
                <a:lnTo>
                  <a:pt x="844" y="261"/>
                </a:lnTo>
                <a:lnTo>
                  <a:pt x="840" y="259"/>
                </a:lnTo>
                <a:lnTo>
                  <a:pt x="837" y="257"/>
                </a:lnTo>
                <a:lnTo>
                  <a:pt x="834" y="255"/>
                </a:lnTo>
                <a:lnTo>
                  <a:pt x="831" y="254"/>
                </a:lnTo>
                <a:lnTo>
                  <a:pt x="828" y="254"/>
                </a:lnTo>
                <a:lnTo>
                  <a:pt x="826" y="254"/>
                </a:lnTo>
                <a:lnTo>
                  <a:pt x="825" y="254"/>
                </a:lnTo>
                <a:lnTo>
                  <a:pt x="823" y="255"/>
                </a:lnTo>
                <a:lnTo>
                  <a:pt x="822" y="255"/>
                </a:lnTo>
                <a:lnTo>
                  <a:pt x="822" y="234"/>
                </a:lnTo>
                <a:lnTo>
                  <a:pt x="825" y="214"/>
                </a:lnTo>
                <a:lnTo>
                  <a:pt x="827" y="195"/>
                </a:lnTo>
                <a:lnTo>
                  <a:pt x="828" y="176"/>
                </a:lnTo>
                <a:lnTo>
                  <a:pt x="827" y="157"/>
                </a:lnTo>
                <a:lnTo>
                  <a:pt x="823" y="141"/>
                </a:lnTo>
                <a:lnTo>
                  <a:pt x="819" y="124"/>
                </a:lnTo>
                <a:lnTo>
                  <a:pt x="814" y="107"/>
                </a:lnTo>
                <a:lnTo>
                  <a:pt x="807" y="92"/>
                </a:lnTo>
                <a:lnTo>
                  <a:pt x="797" y="77"/>
                </a:lnTo>
                <a:lnTo>
                  <a:pt x="787" y="63"/>
                </a:lnTo>
                <a:lnTo>
                  <a:pt x="776" y="50"/>
                </a:lnTo>
                <a:lnTo>
                  <a:pt x="763" y="40"/>
                </a:lnTo>
                <a:lnTo>
                  <a:pt x="749" y="29"/>
                </a:lnTo>
                <a:lnTo>
                  <a:pt x="735" y="21"/>
                </a:lnTo>
                <a:lnTo>
                  <a:pt x="720" y="13"/>
                </a:lnTo>
                <a:lnTo>
                  <a:pt x="704" y="7"/>
                </a:lnTo>
                <a:lnTo>
                  <a:pt x="687" y="3"/>
                </a:lnTo>
                <a:lnTo>
                  <a:pt x="669" y="0"/>
                </a:lnTo>
                <a:lnTo>
                  <a:pt x="651" y="0"/>
                </a:lnTo>
                <a:lnTo>
                  <a:pt x="651" y="0"/>
                </a:lnTo>
                <a:lnTo>
                  <a:pt x="633" y="0"/>
                </a:lnTo>
                <a:lnTo>
                  <a:pt x="615" y="3"/>
                </a:lnTo>
                <a:lnTo>
                  <a:pt x="598" y="7"/>
                </a:lnTo>
                <a:lnTo>
                  <a:pt x="582" y="13"/>
                </a:lnTo>
                <a:lnTo>
                  <a:pt x="566" y="21"/>
                </a:lnTo>
                <a:lnTo>
                  <a:pt x="551" y="29"/>
                </a:lnTo>
                <a:lnTo>
                  <a:pt x="539" y="40"/>
                </a:lnTo>
                <a:lnTo>
                  <a:pt x="526" y="50"/>
                </a:lnTo>
                <a:lnTo>
                  <a:pt x="514" y="63"/>
                </a:lnTo>
                <a:lnTo>
                  <a:pt x="504" y="77"/>
                </a:lnTo>
                <a:lnTo>
                  <a:pt x="495" y="92"/>
                </a:lnTo>
                <a:lnTo>
                  <a:pt x="488" y="107"/>
                </a:lnTo>
                <a:lnTo>
                  <a:pt x="481" y="124"/>
                </a:lnTo>
                <a:lnTo>
                  <a:pt x="477" y="141"/>
                </a:lnTo>
                <a:lnTo>
                  <a:pt x="475" y="157"/>
                </a:lnTo>
                <a:lnTo>
                  <a:pt x="474" y="176"/>
                </a:lnTo>
                <a:lnTo>
                  <a:pt x="475" y="195"/>
                </a:lnTo>
                <a:lnTo>
                  <a:pt x="477" y="215"/>
                </a:lnTo>
                <a:lnTo>
                  <a:pt x="478" y="224"/>
                </a:lnTo>
                <a:lnTo>
                  <a:pt x="479" y="235"/>
                </a:lnTo>
                <a:lnTo>
                  <a:pt x="479" y="244"/>
                </a:lnTo>
                <a:lnTo>
                  <a:pt x="479" y="255"/>
                </a:lnTo>
                <a:lnTo>
                  <a:pt x="478" y="254"/>
                </a:lnTo>
                <a:lnTo>
                  <a:pt x="477" y="254"/>
                </a:lnTo>
                <a:lnTo>
                  <a:pt x="475" y="254"/>
                </a:lnTo>
                <a:lnTo>
                  <a:pt x="473" y="254"/>
                </a:lnTo>
                <a:lnTo>
                  <a:pt x="470" y="254"/>
                </a:lnTo>
                <a:lnTo>
                  <a:pt x="467" y="255"/>
                </a:lnTo>
                <a:lnTo>
                  <a:pt x="463" y="257"/>
                </a:lnTo>
                <a:lnTo>
                  <a:pt x="460" y="259"/>
                </a:lnTo>
                <a:lnTo>
                  <a:pt x="458" y="261"/>
                </a:lnTo>
                <a:lnTo>
                  <a:pt x="456" y="266"/>
                </a:lnTo>
                <a:lnTo>
                  <a:pt x="454" y="269"/>
                </a:lnTo>
                <a:lnTo>
                  <a:pt x="453" y="274"/>
                </a:lnTo>
                <a:lnTo>
                  <a:pt x="453" y="285"/>
                </a:lnTo>
                <a:lnTo>
                  <a:pt x="455" y="294"/>
                </a:lnTo>
                <a:lnTo>
                  <a:pt x="457" y="303"/>
                </a:lnTo>
                <a:lnTo>
                  <a:pt x="459" y="309"/>
                </a:lnTo>
                <a:lnTo>
                  <a:pt x="461" y="319"/>
                </a:lnTo>
                <a:lnTo>
                  <a:pt x="466" y="332"/>
                </a:lnTo>
                <a:lnTo>
                  <a:pt x="470" y="346"/>
                </a:lnTo>
                <a:lnTo>
                  <a:pt x="472" y="351"/>
                </a:lnTo>
                <a:lnTo>
                  <a:pt x="473" y="355"/>
                </a:lnTo>
                <a:lnTo>
                  <a:pt x="476" y="363"/>
                </a:lnTo>
                <a:lnTo>
                  <a:pt x="478" y="367"/>
                </a:lnTo>
                <a:lnTo>
                  <a:pt x="481" y="371"/>
                </a:lnTo>
                <a:lnTo>
                  <a:pt x="485" y="376"/>
                </a:lnTo>
                <a:lnTo>
                  <a:pt x="490" y="378"/>
                </a:lnTo>
                <a:lnTo>
                  <a:pt x="494" y="378"/>
                </a:lnTo>
                <a:lnTo>
                  <a:pt x="499" y="379"/>
                </a:lnTo>
                <a:lnTo>
                  <a:pt x="499" y="379"/>
                </a:lnTo>
                <a:lnTo>
                  <a:pt x="499" y="379"/>
                </a:lnTo>
                <a:lnTo>
                  <a:pt x="499" y="379"/>
                </a:lnTo>
                <a:lnTo>
                  <a:pt x="499" y="379"/>
                </a:lnTo>
                <a:lnTo>
                  <a:pt x="503" y="379"/>
                </a:lnTo>
                <a:lnTo>
                  <a:pt x="506" y="378"/>
                </a:lnTo>
                <a:lnTo>
                  <a:pt x="511" y="401"/>
                </a:lnTo>
                <a:lnTo>
                  <a:pt x="516" y="423"/>
                </a:lnTo>
                <a:lnTo>
                  <a:pt x="524" y="444"/>
                </a:lnTo>
                <a:lnTo>
                  <a:pt x="532" y="463"/>
                </a:lnTo>
                <a:lnTo>
                  <a:pt x="534" y="471"/>
                </a:lnTo>
                <a:lnTo>
                  <a:pt x="537" y="478"/>
                </a:lnTo>
                <a:lnTo>
                  <a:pt x="538" y="488"/>
                </a:lnTo>
                <a:lnTo>
                  <a:pt x="537" y="498"/>
                </a:lnTo>
                <a:lnTo>
                  <a:pt x="535" y="506"/>
                </a:lnTo>
                <a:lnTo>
                  <a:pt x="533" y="513"/>
                </a:lnTo>
                <a:lnTo>
                  <a:pt x="528" y="525"/>
                </a:lnTo>
                <a:lnTo>
                  <a:pt x="523" y="533"/>
                </a:lnTo>
                <a:lnTo>
                  <a:pt x="515" y="538"/>
                </a:lnTo>
                <a:lnTo>
                  <a:pt x="503" y="544"/>
                </a:lnTo>
                <a:lnTo>
                  <a:pt x="486" y="553"/>
                </a:lnTo>
                <a:lnTo>
                  <a:pt x="467" y="561"/>
                </a:lnTo>
                <a:lnTo>
                  <a:pt x="423" y="579"/>
                </a:lnTo>
                <a:lnTo>
                  <a:pt x="383" y="598"/>
                </a:lnTo>
                <a:lnTo>
                  <a:pt x="368" y="607"/>
                </a:lnTo>
                <a:lnTo>
                  <a:pt x="356" y="615"/>
                </a:lnTo>
                <a:lnTo>
                  <a:pt x="346" y="624"/>
                </a:lnTo>
                <a:lnTo>
                  <a:pt x="338" y="632"/>
                </a:lnTo>
                <a:lnTo>
                  <a:pt x="332" y="637"/>
                </a:lnTo>
                <a:lnTo>
                  <a:pt x="327" y="646"/>
                </a:lnTo>
                <a:lnTo>
                  <a:pt x="323" y="655"/>
                </a:lnTo>
                <a:lnTo>
                  <a:pt x="318" y="667"/>
                </a:lnTo>
                <a:lnTo>
                  <a:pt x="315" y="679"/>
                </a:lnTo>
                <a:lnTo>
                  <a:pt x="312" y="691"/>
                </a:lnTo>
                <a:lnTo>
                  <a:pt x="310" y="705"/>
                </a:lnTo>
                <a:lnTo>
                  <a:pt x="308" y="720"/>
                </a:lnTo>
                <a:lnTo>
                  <a:pt x="307" y="734"/>
                </a:lnTo>
                <a:lnTo>
                  <a:pt x="307" y="748"/>
                </a:lnTo>
                <a:lnTo>
                  <a:pt x="307" y="760"/>
                </a:lnTo>
                <a:lnTo>
                  <a:pt x="308" y="773"/>
                </a:lnTo>
                <a:lnTo>
                  <a:pt x="310" y="785"/>
                </a:lnTo>
                <a:lnTo>
                  <a:pt x="312" y="795"/>
                </a:lnTo>
                <a:lnTo>
                  <a:pt x="314" y="804"/>
                </a:lnTo>
                <a:lnTo>
                  <a:pt x="318" y="810"/>
                </a:lnTo>
                <a:lnTo>
                  <a:pt x="325" y="820"/>
                </a:lnTo>
                <a:lnTo>
                  <a:pt x="332" y="829"/>
                </a:lnTo>
                <a:lnTo>
                  <a:pt x="338" y="833"/>
                </a:lnTo>
                <a:lnTo>
                  <a:pt x="346" y="839"/>
                </a:lnTo>
                <a:lnTo>
                  <a:pt x="356" y="843"/>
                </a:lnTo>
                <a:lnTo>
                  <a:pt x="370" y="847"/>
                </a:lnTo>
                <a:lnTo>
                  <a:pt x="387" y="851"/>
                </a:lnTo>
                <a:lnTo>
                  <a:pt x="408" y="855"/>
                </a:lnTo>
                <a:lnTo>
                  <a:pt x="434" y="858"/>
                </a:lnTo>
                <a:lnTo>
                  <a:pt x="464" y="861"/>
                </a:lnTo>
                <a:lnTo>
                  <a:pt x="502" y="863"/>
                </a:lnTo>
                <a:lnTo>
                  <a:pt x="544" y="865"/>
                </a:lnTo>
                <a:lnTo>
                  <a:pt x="594" y="866"/>
                </a:lnTo>
                <a:lnTo>
                  <a:pt x="651" y="866"/>
                </a:lnTo>
                <a:lnTo>
                  <a:pt x="708" y="866"/>
                </a:lnTo>
                <a:lnTo>
                  <a:pt x="757" y="865"/>
                </a:lnTo>
                <a:lnTo>
                  <a:pt x="800" y="863"/>
                </a:lnTo>
                <a:lnTo>
                  <a:pt x="836" y="861"/>
                </a:lnTo>
                <a:lnTo>
                  <a:pt x="868" y="858"/>
                </a:lnTo>
                <a:lnTo>
                  <a:pt x="893" y="855"/>
                </a:lnTo>
                <a:lnTo>
                  <a:pt x="915" y="851"/>
                </a:lnTo>
                <a:lnTo>
                  <a:pt x="932" y="847"/>
                </a:lnTo>
                <a:lnTo>
                  <a:pt x="945" y="843"/>
                </a:lnTo>
                <a:lnTo>
                  <a:pt x="956" y="839"/>
                </a:lnTo>
                <a:lnTo>
                  <a:pt x="963" y="833"/>
                </a:lnTo>
                <a:lnTo>
                  <a:pt x="970" y="829"/>
                </a:lnTo>
                <a:lnTo>
                  <a:pt x="977" y="820"/>
                </a:lnTo>
                <a:lnTo>
                  <a:pt x="983" y="810"/>
                </a:lnTo>
                <a:lnTo>
                  <a:pt x="987" y="804"/>
                </a:lnTo>
                <a:lnTo>
                  <a:pt x="989" y="794"/>
                </a:lnTo>
                <a:lnTo>
                  <a:pt x="991" y="785"/>
                </a:lnTo>
                <a:lnTo>
                  <a:pt x="992" y="772"/>
                </a:lnTo>
                <a:lnTo>
                  <a:pt x="992" y="759"/>
                </a:lnTo>
                <a:lnTo>
                  <a:pt x="992" y="745"/>
                </a:lnTo>
                <a:lnTo>
                  <a:pt x="991" y="732"/>
                </a:lnTo>
                <a:lnTo>
                  <a:pt x="990" y="717"/>
                </a:lnTo>
                <a:lnTo>
                  <a:pt x="988" y="703"/>
                </a:lnTo>
                <a:lnTo>
                  <a:pt x="986" y="689"/>
                </a:lnTo>
                <a:lnTo>
                  <a:pt x="983" y="676"/>
                </a:lnTo>
                <a:lnTo>
                  <a:pt x="980" y="664"/>
                </a:lnTo>
                <a:lnTo>
                  <a:pt x="976" y="653"/>
                </a:lnTo>
                <a:lnTo>
                  <a:pt x="972" y="644"/>
                </a:lnTo>
                <a:lnTo>
                  <a:pt x="968" y="636"/>
                </a:lnTo>
                <a:lnTo>
                  <a:pt x="963" y="63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9" name="Freeform 468">
            <a:extLst>
              <a:ext uri="{FF2B5EF4-FFF2-40B4-BE49-F238E27FC236}">
                <a16:creationId xmlns:a16="http://schemas.microsoft.com/office/drawing/2014/main" id="{03D306E6-7715-4BBB-974D-1AA3A3A04692}"/>
              </a:ext>
            </a:extLst>
          </p:cNvPr>
          <p:cNvSpPr>
            <a:spLocks noEditPoints="1"/>
          </p:cNvSpPr>
          <p:nvPr/>
        </p:nvSpPr>
        <p:spPr bwMode="auto">
          <a:xfrm>
            <a:off x="808767" y="4376485"/>
            <a:ext cx="390525" cy="690284"/>
          </a:xfrm>
          <a:custGeom>
            <a:avLst/>
            <a:gdLst>
              <a:gd name="T0" fmla="*/ 3670 w 11070"/>
              <a:gd name="T1" fmla="*/ 9454 h 16335"/>
              <a:gd name="T2" fmla="*/ 3456 w 11070"/>
              <a:gd name="T3" fmla="*/ 9307 h 16335"/>
              <a:gd name="T4" fmla="*/ 3125 w 11070"/>
              <a:gd name="T5" fmla="*/ 9059 h 16335"/>
              <a:gd name="T6" fmla="*/ 3135 w 11070"/>
              <a:gd name="T7" fmla="*/ 7863 h 16335"/>
              <a:gd name="T8" fmla="*/ 3157 w 11070"/>
              <a:gd name="T9" fmla="*/ 7317 h 16335"/>
              <a:gd name="T10" fmla="*/ 3242 w 11070"/>
              <a:gd name="T11" fmla="*/ 7106 h 16335"/>
              <a:gd name="T12" fmla="*/ 3411 w 11070"/>
              <a:gd name="T13" fmla="*/ 6992 h 16335"/>
              <a:gd name="T14" fmla="*/ 4811 w 11070"/>
              <a:gd name="T15" fmla="*/ 8155 h 16335"/>
              <a:gd name="T16" fmla="*/ 6853 w 11070"/>
              <a:gd name="T17" fmla="*/ 8302 h 16335"/>
              <a:gd name="T18" fmla="*/ 8443 w 11070"/>
              <a:gd name="T19" fmla="*/ 7076 h 16335"/>
              <a:gd name="T20" fmla="*/ 10118 w 11070"/>
              <a:gd name="T21" fmla="*/ 6897 h 16335"/>
              <a:gd name="T22" fmla="*/ 11070 w 11070"/>
              <a:gd name="T23" fmla="*/ 6155 h 16335"/>
              <a:gd name="T24" fmla="*/ 11070 w 11070"/>
              <a:gd name="T25" fmla="*/ 4522 h 16335"/>
              <a:gd name="T26" fmla="*/ 8944 w 11070"/>
              <a:gd name="T27" fmla="*/ 4522 h 16335"/>
              <a:gd name="T28" fmla="*/ 7722 w 11070"/>
              <a:gd name="T29" fmla="*/ 4288 h 16335"/>
              <a:gd name="T30" fmla="*/ 7341 w 11070"/>
              <a:gd name="T31" fmla="*/ 3965 h 16335"/>
              <a:gd name="T32" fmla="*/ 7901 w 11070"/>
              <a:gd name="T33" fmla="*/ 3727 h 16335"/>
              <a:gd name="T34" fmla="*/ 7901 w 11070"/>
              <a:gd name="T35" fmla="*/ 3074 h 16335"/>
              <a:gd name="T36" fmla="*/ 7233 w 11070"/>
              <a:gd name="T37" fmla="*/ 2210 h 16335"/>
              <a:gd name="T38" fmla="*/ 6998 w 11070"/>
              <a:gd name="T39" fmla="*/ 1581 h 16335"/>
              <a:gd name="T40" fmla="*/ 6386 w 11070"/>
              <a:gd name="T41" fmla="*/ 1274 h 16335"/>
              <a:gd name="T42" fmla="*/ 6723 w 11070"/>
              <a:gd name="T43" fmla="*/ 855 h 16335"/>
              <a:gd name="T44" fmla="*/ 7650 w 11070"/>
              <a:gd name="T45" fmla="*/ 855 h 16335"/>
              <a:gd name="T46" fmla="*/ 8125 w 11070"/>
              <a:gd name="T47" fmla="*/ 1085 h 16335"/>
              <a:gd name="T48" fmla="*/ 8578 w 11070"/>
              <a:gd name="T49" fmla="*/ 989 h 16335"/>
              <a:gd name="T50" fmla="*/ 8787 w 11070"/>
              <a:gd name="T51" fmla="*/ 543 h 16335"/>
              <a:gd name="T52" fmla="*/ 8578 w 11070"/>
              <a:gd name="T53" fmla="*/ 117 h 16335"/>
              <a:gd name="T54" fmla="*/ 8136 w 11070"/>
              <a:gd name="T55" fmla="*/ 15 h 16335"/>
              <a:gd name="T56" fmla="*/ 7525 w 11070"/>
              <a:gd name="T57" fmla="*/ 223 h 16335"/>
              <a:gd name="T58" fmla="*/ 5232 w 11070"/>
              <a:gd name="T59" fmla="*/ 223 h 16335"/>
              <a:gd name="T60" fmla="*/ 4111 w 11070"/>
              <a:gd name="T61" fmla="*/ 37 h 16335"/>
              <a:gd name="T62" fmla="*/ 3642 w 11070"/>
              <a:gd name="T63" fmla="*/ 54 h 16335"/>
              <a:gd name="T64" fmla="*/ 3355 w 11070"/>
              <a:gd name="T65" fmla="*/ 404 h 16335"/>
              <a:gd name="T66" fmla="*/ 3455 w 11070"/>
              <a:gd name="T67" fmla="*/ 883 h 16335"/>
              <a:gd name="T68" fmla="*/ 3857 w 11070"/>
              <a:gd name="T69" fmla="*/ 1084 h 16335"/>
              <a:gd name="T70" fmla="*/ 4324 w 11070"/>
              <a:gd name="T71" fmla="*/ 927 h 16335"/>
              <a:gd name="T72" fmla="*/ 5113 w 11070"/>
              <a:gd name="T73" fmla="*/ 855 h 16335"/>
              <a:gd name="T74" fmla="*/ 5670 w 11070"/>
              <a:gd name="T75" fmla="*/ 1094 h 16335"/>
              <a:gd name="T76" fmla="*/ 5242 w 11070"/>
              <a:gd name="T77" fmla="*/ 1452 h 16335"/>
              <a:gd name="T78" fmla="*/ 4932 w 11070"/>
              <a:gd name="T79" fmla="*/ 2003 h 16335"/>
              <a:gd name="T80" fmla="*/ 4877 w 11070"/>
              <a:gd name="T81" fmla="*/ 2866 h 16335"/>
              <a:gd name="T82" fmla="*/ 4252 w 11070"/>
              <a:gd name="T83" fmla="*/ 3550 h 16335"/>
              <a:gd name="T84" fmla="*/ 4568 w 11070"/>
              <a:gd name="T85" fmla="*/ 3965 h 16335"/>
              <a:gd name="T86" fmla="*/ 4586 w 11070"/>
              <a:gd name="T87" fmla="*/ 4142 h 16335"/>
              <a:gd name="T88" fmla="*/ 4239 w 11070"/>
              <a:gd name="T89" fmla="*/ 4443 h 16335"/>
              <a:gd name="T90" fmla="*/ 3667 w 11070"/>
              <a:gd name="T91" fmla="*/ 4444 h 16335"/>
              <a:gd name="T92" fmla="*/ 2161 w 11070"/>
              <a:gd name="T93" fmla="*/ 4723 h 16335"/>
              <a:gd name="T94" fmla="*/ 1068 w 11070"/>
              <a:gd name="T95" fmla="*/ 6312 h 16335"/>
              <a:gd name="T96" fmla="*/ 908 w 11070"/>
              <a:gd name="T97" fmla="*/ 8511 h 16335"/>
              <a:gd name="T98" fmla="*/ 512 w 11070"/>
              <a:gd name="T99" fmla="*/ 9309 h 16335"/>
              <a:gd name="T100" fmla="*/ 379 w 11070"/>
              <a:gd name="T101" fmla="*/ 9514 h 16335"/>
              <a:gd name="T102" fmla="*/ 495 w 11070"/>
              <a:gd name="T103" fmla="*/ 10048 h 16335"/>
              <a:gd name="T104" fmla="*/ 1730 w 11070"/>
              <a:gd name="T105" fmla="*/ 10161 h 16335"/>
              <a:gd name="T106" fmla="*/ 3208 w 11070"/>
              <a:gd name="T107" fmla="*/ 10111 h 16335"/>
              <a:gd name="T108" fmla="*/ 1946 w 11070"/>
              <a:gd name="T109" fmla="*/ 10579 h 16335"/>
              <a:gd name="T110" fmla="*/ 1543 w 11070"/>
              <a:gd name="T111" fmla="*/ 11647 h 16335"/>
              <a:gd name="T112" fmla="*/ 1022 w 11070"/>
              <a:gd name="T113" fmla="*/ 12524 h 16335"/>
              <a:gd name="T114" fmla="*/ 30 w 11070"/>
              <a:gd name="T115" fmla="*/ 15013 h 16335"/>
              <a:gd name="T116" fmla="*/ 2335 w 11070"/>
              <a:gd name="T117" fmla="*/ 16321 h 16335"/>
              <a:gd name="T118" fmla="*/ 3976 w 11070"/>
              <a:gd name="T119" fmla="*/ 14374 h 16335"/>
              <a:gd name="T120" fmla="*/ 2902 w 11070"/>
              <a:gd name="T121" fmla="*/ 12402 h 16335"/>
              <a:gd name="T122" fmla="*/ 2430 w 11070"/>
              <a:gd name="T123" fmla="*/ 11558 h 16335"/>
              <a:gd name="T124" fmla="*/ 2075 w 11070"/>
              <a:gd name="T125" fmla="*/ 10552 h 16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070" h="16335">
                <a:moveTo>
                  <a:pt x="3696" y="9990"/>
                </a:moveTo>
                <a:lnTo>
                  <a:pt x="3696" y="9882"/>
                </a:lnTo>
                <a:lnTo>
                  <a:pt x="3697" y="9785"/>
                </a:lnTo>
                <a:lnTo>
                  <a:pt x="3698" y="9700"/>
                </a:lnTo>
                <a:lnTo>
                  <a:pt x="3696" y="9624"/>
                </a:lnTo>
                <a:lnTo>
                  <a:pt x="3694" y="9591"/>
                </a:lnTo>
                <a:lnTo>
                  <a:pt x="3692" y="9559"/>
                </a:lnTo>
                <a:lnTo>
                  <a:pt x="3688" y="9529"/>
                </a:lnTo>
                <a:lnTo>
                  <a:pt x="3684" y="9503"/>
                </a:lnTo>
                <a:lnTo>
                  <a:pt x="3677" y="9477"/>
                </a:lnTo>
                <a:lnTo>
                  <a:pt x="3670" y="9454"/>
                </a:lnTo>
                <a:lnTo>
                  <a:pt x="3661" y="9432"/>
                </a:lnTo>
                <a:lnTo>
                  <a:pt x="3650" y="9413"/>
                </a:lnTo>
                <a:lnTo>
                  <a:pt x="3638" y="9396"/>
                </a:lnTo>
                <a:lnTo>
                  <a:pt x="3623" y="9380"/>
                </a:lnTo>
                <a:lnTo>
                  <a:pt x="3607" y="9365"/>
                </a:lnTo>
                <a:lnTo>
                  <a:pt x="3589" y="9353"/>
                </a:lnTo>
                <a:lnTo>
                  <a:pt x="3567" y="9341"/>
                </a:lnTo>
                <a:lnTo>
                  <a:pt x="3544" y="9330"/>
                </a:lnTo>
                <a:lnTo>
                  <a:pt x="3517" y="9322"/>
                </a:lnTo>
                <a:lnTo>
                  <a:pt x="3488" y="9314"/>
                </a:lnTo>
                <a:lnTo>
                  <a:pt x="3456" y="9307"/>
                </a:lnTo>
                <a:lnTo>
                  <a:pt x="3421" y="9302"/>
                </a:lnTo>
                <a:lnTo>
                  <a:pt x="3383" y="9297"/>
                </a:lnTo>
                <a:lnTo>
                  <a:pt x="3341" y="9293"/>
                </a:lnTo>
                <a:lnTo>
                  <a:pt x="3296" y="9288"/>
                </a:lnTo>
                <a:lnTo>
                  <a:pt x="3248" y="9286"/>
                </a:lnTo>
                <a:lnTo>
                  <a:pt x="3196" y="9283"/>
                </a:lnTo>
                <a:lnTo>
                  <a:pt x="3140" y="9282"/>
                </a:lnTo>
                <a:lnTo>
                  <a:pt x="3135" y="9226"/>
                </a:lnTo>
                <a:lnTo>
                  <a:pt x="3131" y="9170"/>
                </a:lnTo>
                <a:lnTo>
                  <a:pt x="3128" y="9114"/>
                </a:lnTo>
                <a:lnTo>
                  <a:pt x="3125" y="9059"/>
                </a:lnTo>
                <a:lnTo>
                  <a:pt x="3121" y="8949"/>
                </a:lnTo>
                <a:lnTo>
                  <a:pt x="3118" y="8838"/>
                </a:lnTo>
                <a:lnTo>
                  <a:pt x="3117" y="8729"/>
                </a:lnTo>
                <a:lnTo>
                  <a:pt x="3117" y="8620"/>
                </a:lnTo>
                <a:lnTo>
                  <a:pt x="3119" y="8512"/>
                </a:lnTo>
                <a:lnTo>
                  <a:pt x="3121" y="8403"/>
                </a:lnTo>
                <a:lnTo>
                  <a:pt x="3123" y="8295"/>
                </a:lnTo>
                <a:lnTo>
                  <a:pt x="3126" y="8187"/>
                </a:lnTo>
                <a:lnTo>
                  <a:pt x="3129" y="8079"/>
                </a:lnTo>
                <a:lnTo>
                  <a:pt x="3133" y="7971"/>
                </a:lnTo>
                <a:lnTo>
                  <a:pt x="3135" y="7863"/>
                </a:lnTo>
                <a:lnTo>
                  <a:pt x="3138" y="7755"/>
                </a:lnTo>
                <a:lnTo>
                  <a:pt x="3139" y="7647"/>
                </a:lnTo>
                <a:lnTo>
                  <a:pt x="3140" y="7538"/>
                </a:lnTo>
                <a:lnTo>
                  <a:pt x="3140" y="7507"/>
                </a:lnTo>
                <a:lnTo>
                  <a:pt x="3141" y="7476"/>
                </a:lnTo>
                <a:lnTo>
                  <a:pt x="3142" y="7448"/>
                </a:lnTo>
                <a:lnTo>
                  <a:pt x="3144" y="7419"/>
                </a:lnTo>
                <a:lnTo>
                  <a:pt x="3146" y="7393"/>
                </a:lnTo>
                <a:lnTo>
                  <a:pt x="3149" y="7366"/>
                </a:lnTo>
                <a:lnTo>
                  <a:pt x="3152" y="7341"/>
                </a:lnTo>
                <a:lnTo>
                  <a:pt x="3157" y="7317"/>
                </a:lnTo>
                <a:lnTo>
                  <a:pt x="3162" y="7294"/>
                </a:lnTo>
                <a:lnTo>
                  <a:pt x="3167" y="7270"/>
                </a:lnTo>
                <a:lnTo>
                  <a:pt x="3173" y="7249"/>
                </a:lnTo>
                <a:lnTo>
                  <a:pt x="3179" y="7228"/>
                </a:lnTo>
                <a:lnTo>
                  <a:pt x="3186" y="7208"/>
                </a:lnTo>
                <a:lnTo>
                  <a:pt x="3193" y="7189"/>
                </a:lnTo>
                <a:lnTo>
                  <a:pt x="3202" y="7171"/>
                </a:lnTo>
                <a:lnTo>
                  <a:pt x="3211" y="7154"/>
                </a:lnTo>
                <a:lnTo>
                  <a:pt x="3221" y="7136"/>
                </a:lnTo>
                <a:lnTo>
                  <a:pt x="3231" y="7121"/>
                </a:lnTo>
                <a:lnTo>
                  <a:pt x="3242" y="7106"/>
                </a:lnTo>
                <a:lnTo>
                  <a:pt x="3254" y="7092"/>
                </a:lnTo>
                <a:lnTo>
                  <a:pt x="3266" y="7078"/>
                </a:lnTo>
                <a:lnTo>
                  <a:pt x="3279" y="7066"/>
                </a:lnTo>
                <a:lnTo>
                  <a:pt x="3293" y="7054"/>
                </a:lnTo>
                <a:lnTo>
                  <a:pt x="3308" y="7043"/>
                </a:lnTo>
                <a:lnTo>
                  <a:pt x="3323" y="7033"/>
                </a:lnTo>
                <a:lnTo>
                  <a:pt x="3339" y="7023"/>
                </a:lnTo>
                <a:lnTo>
                  <a:pt x="3356" y="7015"/>
                </a:lnTo>
                <a:lnTo>
                  <a:pt x="3373" y="7007"/>
                </a:lnTo>
                <a:lnTo>
                  <a:pt x="3391" y="7000"/>
                </a:lnTo>
                <a:lnTo>
                  <a:pt x="3411" y="6992"/>
                </a:lnTo>
                <a:lnTo>
                  <a:pt x="3431" y="6986"/>
                </a:lnTo>
                <a:lnTo>
                  <a:pt x="3452" y="6981"/>
                </a:lnTo>
                <a:lnTo>
                  <a:pt x="3571" y="7160"/>
                </a:lnTo>
                <a:lnTo>
                  <a:pt x="3701" y="7325"/>
                </a:lnTo>
                <a:lnTo>
                  <a:pt x="3838" y="7480"/>
                </a:lnTo>
                <a:lnTo>
                  <a:pt x="3984" y="7622"/>
                </a:lnTo>
                <a:lnTo>
                  <a:pt x="4137" y="7752"/>
                </a:lnTo>
                <a:lnTo>
                  <a:pt x="4297" y="7871"/>
                </a:lnTo>
                <a:lnTo>
                  <a:pt x="4464" y="7978"/>
                </a:lnTo>
                <a:lnTo>
                  <a:pt x="4634" y="8073"/>
                </a:lnTo>
                <a:lnTo>
                  <a:pt x="4811" y="8155"/>
                </a:lnTo>
                <a:lnTo>
                  <a:pt x="4991" y="8227"/>
                </a:lnTo>
                <a:lnTo>
                  <a:pt x="5173" y="8286"/>
                </a:lnTo>
                <a:lnTo>
                  <a:pt x="5359" y="8334"/>
                </a:lnTo>
                <a:lnTo>
                  <a:pt x="5547" y="8371"/>
                </a:lnTo>
                <a:lnTo>
                  <a:pt x="5736" y="8395"/>
                </a:lnTo>
                <a:lnTo>
                  <a:pt x="5925" y="8408"/>
                </a:lnTo>
                <a:lnTo>
                  <a:pt x="6114" y="8410"/>
                </a:lnTo>
                <a:lnTo>
                  <a:pt x="6302" y="8400"/>
                </a:lnTo>
                <a:lnTo>
                  <a:pt x="6488" y="8379"/>
                </a:lnTo>
                <a:lnTo>
                  <a:pt x="6672" y="8346"/>
                </a:lnTo>
                <a:lnTo>
                  <a:pt x="6853" y="8302"/>
                </a:lnTo>
                <a:lnTo>
                  <a:pt x="7030" y="8247"/>
                </a:lnTo>
                <a:lnTo>
                  <a:pt x="7203" y="8181"/>
                </a:lnTo>
                <a:lnTo>
                  <a:pt x="7370" y="8102"/>
                </a:lnTo>
                <a:lnTo>
                  <a:pt x="7533" y="8013"/>
                </a:lnTo>
                <a:lnTo>
                  <a:pt x="7688" y="7912"/>
                </a:lnTo>
                <a:lnTo>
                  <a:pt x="7836" y="7801"/>
                </a:lnTo>
                <a:lnTo>
                  <a:pt x="7976" y="7677"/>
                </a:lnTo>
                <a:lnTo>
                  <a:pt x="8107" y="7544"/>
                </a:lnTo>
                <a:lnTo>
                  <a:pt x="8229" y="7399"/>
                </a:lnTo>
                <a:lnTo>
                  <a:pt x="8341" y="7243"/>
                </a:lnTo>
                <a:lnTo>
                  <a:pt x="8443" y="7076"/>
                </a:lnTo>
                <a:lnTo>
                  <a:pt x="8533" y="6897"/>
                </a:lnTo>
                <a:lnTo>
                  <a:pt x="8692" y="6897"/>
                </a:lnTo>
                <a:lnTo>
                  <a:pt x="8850" y="6897"/>
                </a:lnTo>
                <a:lnTo>
                  <a:pt x="9009" y="6897"/>
                </a:lnTo>
                <a:lnTo>
                  <a:pt x="9167" y="6897"/>
                </a:lnTo>
                <a:lnTo>
                  <a:pt x="9326" y="6897"/>
                </a:lnTo>
                <a:lnTo>
                  <a:pt x="9485" y="6897"/>
                </a:lnTo>
                <a:lnTo>
                  <a:pt x="9643" y="6897"/>
                </a:lnTo>
                <a:lnTo>
                  <a:pt x="9802" y="6897"/>
                </a:lnTo>
                <a:lnTo>
                  <a:pt x="9960" y="6897"/>
                </a:lnTo>
                <a:lnTo>
                  <a:pt x="10118" y="6897"/>
                </a:lnTo>
                <a:lnTo>
                  <a:pt x="10278" y="6897"/>
                </a:lnTo>
                <a:lnTo>
                  <a:pt x="10436" y="6897"/>
                </a:lnTo>
                <a:lnTo>
                  <a:pt x="10594" y="6897"/>
                </a:lnTo>
                <a:lnTo>
                  <a:pt x="10753" y="6897"/>
                </a:lnTo>
                <a:lnTo>
                  <a:pt x="10912" y="6897"/>
                </a:lnTo>
                <a:lnTo>
                  <a:pt x="11070" y="6897"/>
                </a:lnTo>
                <a:lnTo>
                  <a:pt x="11070" y="6749"/>
                </a:lnTo>
                <a:lnTo>
                  <a:pt x="11070" y="6600"/>
                </a:lnTo>
                <a:lnTo>
                  <a:pt x="11070" y="6452"/>
                </a:lnTo>
                <a:lnTo>
                  <a:pt x="11070" y="6303"/>
                </a:lnTo>
                <a:lnTo>
                  <a:pt x="11070" y="6155"/>
                </a:lnTo>
                <a:lnTo>
                  <a:pt x="11070" y="6007"/>
                </a:lnTo>
                <a:lnTo>
                  <a:pt x="11070" y="5858"/>
                </a:lnTo>
                <a:lnTo>
                  <a:pt x="11070" y="5710"/>
                </a:lnTo>
                <a:lnTo>
                  <a:pt x="11070" y="5561"/>
                </a:lnTo>
                <a:lnTo>
                  <a:pt x="11070" y="5413"/>
                </a:lnTo>
                <a:lnTo>
                  <a:pt x="11070" y="5264"/>
                </a:lnTo>
                <a:lnTo>
                  <a:pt x="11070" y="5116"/>
                </a:lnTo>
                <a:lnTo>
                  <a:pt x="11070" y="4967"/>
                </a:lnTo>
                <a:lnTo>
                  <a:pt x="11070" y="4819"/>
                </a:lnTo>
                <a:lnTo>
                  <a:pt x="11070" y="4671"/>
                </a:lnTo>
                <a:lnTo>
                  <a:pt x="11070" y="4522"/>
                </a:lnTo>
                <a:lnTo>
                  <a:pt x="10877" y="4522"/>
                </a:lnTo>
                <a:lnTo>
                  <a:pt x="10683" y="4522"/>
                </a:lnTo>
                <a:lnTo>
                  <a:pt x="10490" y="4522"/>
                </a:lnTo>
                <a:lnTo>
                  <a:pt x="10297" y="4522"/>
                </a:lnTo>
                <a:lnTo>
                  <a:pt x="10104" y="4522"/>
                </a:lnTo>
                <a:lnTo>
                  <a:pt x="9910" y="4522"/>
                </a:lnTo>
                <a:lnTo>
                  <a:pt x="9717" y="4522"/>
                </a:lnTo>
                <a:lnTo>
                  <a:pt x="9524" y="4522"/>
                </a:lnTo>
                <a:lnTo>
                  <a:pt x="9330" y="4522"/>
                </a:lnTo>
                <a:lnTo>
                  <a:pt x="9137" y="4522"/>
                </a:lnTo>
                <a:lnTo>
                  <a:pt x="8944" y="4522"/>
                </a:lnTo>
                <a:lnTo>
                  <a:pt x="8751" y="4522"/>
                </a:lnTo>
                <a:lnTo>
                  <a:pt x="8557" y="4522"/>
                </a:lnTo>
                <a:lnTo>
                  <a:pt x="8364" y="4522"/>
                </a:lnTo>
                <a:lnTo>
                  <a:pt x="8171" y="4522"/>
                </a:lnTo>
                <a:lnTo>
                  <a:pt x="7978" y="4522"/>
                </a:lnTo>
                <a:lnTo>
                  <a:pt x="7937" y="4482"/>
                </a:lnTo>
                <a:lnTo>
                  <a:pt x="7896" y="4443"/>
                </a:lnTo>
                <a:lnTo>
                  <a:pt x="7854" y="4403"/>
                </a:lnTo>
                <a:lnTo>
                  <a:pt x="7811" y="4365"/>
                </a:lnTo>
                <a:lnTo>
                  <a:pt x="7767" y="4326"/>
                </a:lnTo>
                <a:lnTo>
                  <a:pt x="7722" y="4288"/>
                </a:lnTo>
                <a:lnTo>
                  <a:pt x="7678" y="4250"/>
                </a:lnTo>
                <a:lnTo>
                  <a:pt x="7632" y="4213"/>
                </a:lnTo>
                <a:lnTo>
                  <a:pt x="7586" y="4178"/>
                </a:lnTo>
                <a:lnTo>
                  <a:pt x="7540" y="4143"/>
                </a:lnTo>
                <a:lnTo>
                  <a:pt x="7493" y="4109"/>
                </a:lnTo>
                <a:lnTo>
                  <a:pt x="7447" y="4078"/>
                </a:lnTo>
                <a:lnTo>
                  <a:pt x="7400" y="4047"/>
                </a:lnTo>
                <a:lnTo>
                  <a:pt x="7354" y="4017"/>
                </a:lnTo>
                <a:lnTo>
                  <a:pt x="7307" y="3991"/>
                </a:lnTo>
                <a:lnTo>
                  <a:pt x="7261" y="3965"/>
                </a:lnTo>
                <a:lnTo>
                  <a:pt x="7341" y="3965"/>
                </a:lnTo>
                <a:lnTo>
                  <a:pt x="7421" y="3965"/>
                </a:lnTo>
                <a:lnTo>
                  <a:pt x="7501" y="3965"/>
                </a:lnTo>
                <a:lnTo>
                  <a:pt x="7580" y="3965"/>
                </a:lnTo>
                <a:lnTo>
                  <a:pt x="7661" y="3965"/>
                </a:lnTo>
                <a:lnTo>
                  <a:pt x="7741" y="3965"/>
                </a:lnTo>
                <a:lnTo>
                  <a:pt x="7820" y="3965"/>
                </a:lnTo>
                <a:lnTo>
                  <a:pt x="7901" y="3965"/>
                </a:lnTo>
                <a:lnTo>
                  <a:pt x="7901" y="3906"/>
                </a:lnTo>
                <a:lnTo>
                  <a:pt x="7901" y="3847"/>
                </a:lnTo>
                <a:lnTo>
                  <a:pt x="7901" y="3788"/>
                </a:lnTo>
                <a:lnTo>
                  <a:pt x="7901" y="3727"/>
                </a:lnTo>
                <a:lnTo>
                  <a:pt x="7901" y="3668"/>
                </a:lnTo>
                <a:lnTo>
                  <a:pt x="7901" y="3609"/>
                </a:lnTo>
                <a:lnTo>
                  <a:pt x="7901" y="3550"/>
                </a:lnTo>
                <a:lnTo>
                  <a:pt x="7901" y="3490"/>
                </a:lnTo>
                <a:lnTo>
                  <a:pt x="7901" y="3430"/>
                </a:lnTo>
                <a:lnTo>
                  <a:pt x="7901" y="3371"/>
                </a:lnTo>
                <a:lnTo>
                  <a:pt x="7901" y="3312"/>
                </a:lnTo>
                <a:lnTo>
                  <a:pt x="7901" y="3252"/>
                </a:lnTo>
                <a:lnTo>
                  <a:pt x="7901" y="3192"/>
                </a:lnTo>
                <a:lnTo>
                  <a:pt x="7901" y="3133"/>
                </a:lnTo>
                <a:lnTo>
                  <a:pt x="7901" y="3074"/>
                </a:lnTo>
                <a:lnTo>
                  <a:pt x="7901" y="3015"/>
                </a:lnTo>
                <a:lnTo>
                  <a:pt x="7254" y="3015"/>
                </a:lnTo>
                <a:lnTo>
                  <a:pt x="7255" y="2865"/>
                </a:lnTo>
                <a:lnTo>
                  <a:pt x="7256" y="2715"/>
                </a:lnTo>
                <a:lnTo>
                  <a:pt x="7256" y="2640"/>
                </a:lnTo>
                <a:lnTo>
                  <a:pt x="7255" y="2566"/>
                </a:lnTo>
                <a:lnTo>
                  <a:pt x="7253" y="2493"/>
                </a:lnTo>
                <a:lnTo>
                  <a:pt x="7251" y="2421"/>
                </a:lnTo>
                <a:lnTo>
                  <a:pt x="7247" y="2349"/>
                </a:lnTo>
                <a:lnTo>
                  <a:pt x="7240" y="2279"/>
                </a:lnTo>
                <a:lnTo>
                  <a:pt x="7233" y="2210"/>
                </a:lnTo>
                <a:lnTo>
                  <a:pt x="7225" y="2143"/>
                </a:lnTo>
                <a:lnTo>
                  <a:pt x="7214" y="2077"/>
                </a:lnTo>
                <a:lnTo>
                  <a:pt x="7202" y="2012"/>
                </a:lnTo>
                <a:lnTo>
                  <a:pt x="7186" y="1950"/>
                </a:lnTo>
                <a:lnTo>
                  <a:pt x="7168" y="1891"/>
                </a:lnTo>
                <a:lnTo>
                  <a:pt x="7148" y="1833"/>
                </a:lnTo>
                <a:lnTo>
                  <a:pt x="7124" y="1776"/>
                </a:lnTo>
                <a:lnTo>
                  <a:pt x="7098" y="1724"/>
                </a:lnTo>
                <a:lnTo>
                  <a:pt x="7068" y="1673"/>
                </a:lnTo>
                <a:lnTo>
                  <a:pt x="7035" y="1626"/>
                </a:lnTo>
                <a:lnTo>
                  <a:pt x="6998" y="1581"/>
                </a:lnTo>
                <a:lnTo>
                  <a:pt x="6958" y="1541"/>
                </a:lnTo>
                <a:lnTo>
                  <a:pt x="6913" y="1502"/>
                </a:lnTo>
                <a:lnTo>
                  <a:pt x="6864" y="1467"/>
                </a:lnTo>
                <a:lnTo>
                  <a:pt x="6809" y="1436"/>
                </a:lnTo>
                <a:lnTo>
                  <a:pt x="6752" y="1409"/>
                </a:lnTo>
                <a:lnTo>
                  <a:pt x="6689" y="1385"/>
                </a:lnTo>
                <a:lnTo>
                  <a:pt x="6622" y="1366"/>
                </a:lnTo>
                <a:lnTo>
                  <a:pt x="6548" y="1351"/>
                </a:lnTo>
                <a:lnTo>
                  <a:pt x="6469" y="1340"/>
                </a:lnTo>
                <a:lnTo>
                  <a:pt x="6386" y="1334"/>
                </a:lnTo>
                <a:lnTo>
                  <a:pt x="6386" y="1274"/>
                </a:lnTo>
                <a:lnTo>
                  <a:pt x="6386" y="1215"/>
                </a:lnTo>
                <a:lnTo>
                  <a:pt x="6386" y="1155"/>
                </a:lnTo>
                <a:lnTo>
                  <a:pt x="6386" y="1094"/>
                </a:lnTo>
                <a:lnTo>
                  <a:pt x="6386" y="1035"/>
                </a:lnTo>
                <a:lnTo>
                  <a:pt x="6386" y="975"/>
                </a:lnTo>
                <a:lnTo>
                  <a:pt x="6386" y="915"/>
                </a:lnTo>
                <a:lnTo>
                  <a:pt x="6386" y="855"/>
                </a:lnTo>
                <a:lnTo>
                  <a:pt x="6470" y="855"/>
                </a:lnTo>
                <a:lnTo>
                  <a:pt x="6554" y="855"/>
                </a:lnTo>
                <a:lnTo>
                  <a:pt x="6639" y="855"/>
                </a:lnTo>
                <a:lnTo>
                  <a:pt x="6723" y="855"/>
                </a:lnTo>
                <a:lnTo>
                  <a:pt x="6807" y="855"/>
                </a:lnTo>
                <a:lnTo>
                  <a:pt x="6891" y="855"/>
                </a:lnTo>
                <a:lnTo>
                  <a:pt x="6976" y="855"/>
                </a:lnTo>
                <a:lnTo>
                  <a:pt x="7061" y="855"/>
                </a:lnTo>
                <a:lnTo>
                  <a:pt x="7144" y="855"/>
                </a:lnTo>
                <a:lnTo>
                  <a:pt x="7229" y="855"/>
                </a:lnTo>
                <a:lnTo>
                  <a:pt x="7313" y="855"/>
                </a:lnTo>
                <a:lnTo>
                  <a:pt x="7398" y="855"/>
                </a:lnTo>
                <a:lnTo>
                  <a:pt x="7481" y="855"/>
                </a:lnTo>
                <a:lnTo>
                  <a:pt x="7566" y="855"/>
                </a:lnTo>
                <a:lnTo>
                  <a:pt x="7650" y="855"/>
                </a:lnTo>
                <a:lnTo>
                  <a:pt x="7735" y="855"/>
                </a:lnTo>
                <a:lnTo>
                  <a:pt x="7766" y="891"/>
                </a:lnTo>
                <a:lnTo>
                  <a:pt x="7800" y="926"/>
                </a:lnTo>
                <a:lnTo>
                  <a:pt x="7836" y="957"/>
                </a:lnTo>
                <a:lnTo>
                  <a:pt x="7874" y="984"/>
                </a:lnTo>
                <a:lnTo>
                  <a:pt x="7912" y="1009"/>
                </a:lnTo>
                <a:lnTo>
                  <a:pt x="7953" y="1030"/>
                </a:lnTo>
                <a:lnTo>
                  <a:pt x="7995" y="1049"/>
                </a:lnTo>
                <a:lnTo>
                  <a:pt x="8037" y="1064"/>
                </a:lnTo>
                <a:lnTo>
                  <a:pt x="8081" y="1076"/>
                </a:lnTo>
                <a:lnTo>
                  <a:pt x="8125" y="1085"/>
                </a:lnTo>
                <a:lnTo>
                  <a:pt x="8169" y="1091"/>
                </a:lnTo>
                <a:lnTo>
                  <a:pt x="8213" y="1094"/>
                </a:lnTo>
                <a:lnTo>
                  <a:pt x="8257" y="1094"/>
                </a:lnTo>
                <a:lnTo>
                  <a:pt x="8300" y="1091"/>
                </a:lnTo>
                <a:lnTo>
                  <a:pt x="8343" y="1086"/>
                </a:lnTo>
                <a:lnTo>
                  <a:pt x="8386" y="1077"/>
                </a:lnTo>
                <a:lnTo>
                  <a:pt x="8427" y="1066"/>
                </a:lnTo>
                <a:lnTo>
                  <a:pt x="8467" y="1051"/>
                </a:lnTo>
                <a:lnTo>
                  <a:pt x="8506" y="1033"/>
                </a:lnTo>
                <a:lnTo>
                  <a:pt x="8544" y="1013"/>
                </a:lnTo>
                <a:lnTo>
                  <a:pt x="8578" y="989"/>
                </a:lnTo>
                <a:lnTo>
                  <a:pt x="8612" y="963"/>
                </a:lnTo>
                <a:lnTo>
                  <a:pt x="8644" y="934"/>
                </a:lnTo>
                <a:lnTo>
                  <a:pt x="8671" y="901"/>
                </a:lnTo>
                <a:lnTo>
                  <a:pt x="8698" y="867"/>
                </a:lnTo>
                <a:lnTo>
                  <a:pt x="8720" y="829"/>
                </a:lnTo>
                <a:lnTo>
                  <a:pt x="8741" y="788"/>
                </a:lnTo>
                <a:lnTo>
                  <a:pt x="8757" y="745"/>
                </a:lnTo>
                <a:lnTo>
                  <a:pt x="8770" y="698"/>
                </a:lnTo>
                <a:lnTo>
                  <a:pt x="8779" y="649"/>
                </a:lnTo>
                <a:lnTo>
                  <a:pt x="8785" y="598"/>
                </a:lnTo>
                <a:lnTo>
                  <a:pt x="8787" y="543"/>
                </a:lnTo>
                <a:lnTo>
                  <a:pt x="8783" y="492"/>
                </a:lnTo>
                <a:lnTo>
                  <a:pt x="8776" y="443"/>
                </a:lnTo>
                <a:lnTo>
                  <a:pt x="8766" y="396"/>
                </a:lnTo>
                <a:lnTo>
                  <a:pt x="8753" y="352"/>
                </a:lnTo>
                <a:lnTo>
                  <a:pt x="8735" y="311"/>
                </a:lnTo>
                <a:lnTo>
                  <a:pt x="8716" y="273"/>
                </a:lnTo>
                <a:lnTo>
                  <a:pt x="8694" y="236"/>
                </a:lnTo>
                <a:lnTo>
                  <a:pt x="8668" y="202"/>
                </a:lnTo>
                <a:lnTo>
                  <a:pt x="8641" y="172"/>
                </a:lnTo>
                <a:lnTo>
                  <a:pt x="8610" y="143"/>
                </a:lnTo>
                <a:lnTo>
                  <a:pt x="8578" y="117"/>
                </a:lnTo>
                <a:lnTo>
                  <a:pt x="8544" y="94"/>
                </a:lnTo>
                <a:lnTo>
                  <a:pt x="8508" y="75"/>
                </a:lnTo>
                <a:lnTo>
                  <a:pt x="8471" y="56"/>
                </a:lnTo>
                <a:lnTo>
                  <a:pt x="8432" y="42"/>
                </a:lnTo>
                <a:lnTo>
                  <a:pt x="8391" y="30"/>
                </a:lnTo>
                <a:lnTo>
                  <a:pt x="8350" y="20"/>
                </a:lnTo>
                <a:lnTo>
                  <a:pt x="8309" y="14"/>
                </a:lnTo>
                <a:lnTo>
                  <a:pt x="8266" y="10"/>
                </a:lnTo>
                <a:lnTo>
                  <a:pt x="8223" y="9"/>
                </a:lnTo>
                <a:lnTo>
                  <a:pt x="8180" y="11"/>
                </a:lnTo>
                <a:lnTo>
                  <a:pt x="8136" y="15"/>
                </a:lnTo>
                <a:lnTo>
                  <a:pt x="8093" y="23"/>
                </a:lnTo>
                <a:lnTo>
                  <a:pt x="8049" y="34"/>
                </a:lnTo>
                <a:lnTo>
                  <a:pt x="8007" y="47"/>
                </a:lnTo>
                <a:lnTo>
                  <a:pt x="7964" y="63"/>
                </a:lnTo>
                <a:lnTo>
                  <a:pt x="7924" y="83"/>
                </a:lnTo>
                <a:lnTo>
                  <a:pt x="7883" y="104"/>
                </a:lnTo>
                <a:lnTo>
                  <a:pt x="7844" y="130"/>
                </a:lnTo>
                <a:lnTo>
                  <a:pt x="7805" y="157"/>
                </a:lnTo>
                <a:lnTo>
                  <a:pt x="7769" y="188"/>
                </a:lnTo>
                <a:lnTo>
                  <a:pt x="7735" y="223"/>
                </a:lnTo>
                <a:lnTo>
                  <a:pt x="7525" y="223"/>
                </a:lnTo>
                <a:lnTo>
                  <a:pt x="7317" y="223"/>
                </a:lnTo>
                <a:lnTo>
                  <a:pt x="7109" y="223"/>
                </a:lnTo>
                <a:lnTo>
                  <a:pt x="6900" y="223"/>
                </a:lnTo>
                <a:lnTo>
                  <a:pt x="6691" y="223"/>
                </a:lnTo>
                <a:lnTo>
                  <a:pt x="6483" y="223"/>
                </a:lnTo>
                <a:lnTo>
                  <a:pt x="6274" y="223"/>
                </a:lnTo>
                <a:lnTo>
                  <a:pt x="6065" y="223"/>
                </a:lnTo>
                <a:lnTo>
                  <a:pt x="5857" y="223"/>
                </a:lnTo>
                <a:lnTo>
                  <a:pt x="5648" y="223"/>
                </a:lnTo>
                <a:lnTo>
                  <a:pt x="5440" y="223"/>
                </a:lnTo>
                <a:lnTo>
                  <a:pt x="5232" y="223"/>
                </a:lnTo>
                <a:lnTo>
                  <a:pt x="5023" y="223"/>
                </a:lnTo>
                <a:lnTo>
                  <a:pt x="4814" y="223"/>
                </a:lnTo>
                <a:lnTo>
                  <a:pt x="4606" y="223"/>
                </a:lnTo>
                <a:lnTo>
                  <a:pt x="4397" y="223"/>
                </a:lnTo>
                <a:lnTo>
                  <a:pt x="4361" y="186"/>
                </a:lnTo>
                <a:lnTo>
                  <a:pt x="4322" y="153"/>
                </a:lnTo>
                <a:lnTo>
                  <a:pt x="4282" y="124"/>
                </a:lnTo>
                <a:lnTo>
                  <a:pt x="4240" y="97"/>
                </a:lnTo>
                <a:lnTo>
                  <a:pt x="4198" y="74"/>
                </a:lnTo>
                <a:lnTo>
                  <a:pt x="4155" y="54"/>
                </a:lnTo>
                <a:lnTo>
                  <a:pt x="4111" y="37"/>
                </a:lnTo>
                <a:lnTo>
                  <a:pt x="4068" y="23"/>
                </a:lnTo>
                <a:lnTo>
                  <a:pt x="4024" y="13"/>
                </a:lnTo>
                <a:lnTo>
                  <a:pt x="3979" y="5"/>
                </a:lnTo>
                <a:lnTo>
                  <a:pt x="3935" y="1"/>
                </a:lnTo>
                <a:lnTo>
                  <a:pt x="3891" y="0"/>
                </a:lnTo>
                <a:lnTo>
                  <a:pt x="3847" y="2"/>
                </a:lnTo>
                <a:lnTo>
                  <a:pt x="3804" y="6"/>
                </a:lnTo>
                <a:lnTo>
                  <a:pt x="3762" y="14"/>
                </a:lnTo>
                <a:lnTo>
                  <a:pt x="3720" y="25"/>
                </a:lnTo>
                <a:lnTo>
                  <a:pt x="3680" y="38"/>
                </a:lnTo>
                <a:lnTo>
                  <a:pt x="3642" y="54"/>
                </a:lnTo>
                <a:lnTo>
                  <a:pt x="3605" y="72"/>
                </a:lnTo>
                <a:lnTo>
                  <a:pt x="3569" y="94"/>
                </a:lnTo>
                <a:lnTo>
                  <a:pt x="3535" y="118"/>
                </a:lnTo>
                <a:lnTo>
                  <a:pt x="3504" y="145"/>
                </a:lnTo>
                <a:lnTo>
                  <a:pt x="3474" y="175"/>
                </a:lnTo>
                <a:lnTo>
                  <a:pt x="3448" y="206"/>
                </a:lnTo>
                <a:lnTo>
                  <a:pt x="3423" y="241"/>
                </a:lnTo>
                <a:lnTo>
                  <a:pt x="3401" y="278"/>
                </a:lnTo>
                <a:lnTo>
                  <a:pt x="3382" y="318"/>
                </a:lnTo>
                <a:lnTo>
                  <a:pt x="3367" y="359"/>
                </a:lnTo>
                <a:lnTo>
                  <a:pt x="3355" y="404"/>
                </a:lnTo>
                <a:lnTo>
                  <a:pt x="3346" y="450"/>
                </a:lnTo>
                <a:lnTo>
                  <a:pt x="3340" y="499"/>
                </a:lnTo>
                <a:lnTo>
                  <a:pt x="3339" y="551"/>
                </a:lnTo>
                <a:lnTo>
                  <a:pt x="3341" y="600"/>
                </a:lnTo>
                <a:lnTo>
                  <a:pt x="3348" y="647"/>
                </a:lnTo>
                <a:lnTo>
                  <a:pt x="3358" y="692"/>
                </a:lnTo>
                <a:lnTo>
                  <a:pt x="3371" y="735"/>
                </a:lnTo>
                <a:lnTo>
                  <a:pt x="3387" y="776"/>
                </a:lnTo>
                <a:lnTo>
                  <a:pt x="3407" y="814"/>
                </a:lnTo>
                <a:lnTo>
                  <a:pt x="3429" y="849"/>
                </a:lnTo>
                <a:lnTo>
                  <a:pt x="3455" y="883"/>
                </a:lnTo>
                <a:lnTo>
                  <a:pt x="3482" y="915"/>
                </a:lnTo>
                <a:lnTo>
                  <a:pt x="3512" y="943"/>
                </a:lnTo>
                <a:lnTo>
                  <a:pt x="3545" y="970"/>
                </a:lnTo>
                <a:lnTo>
                  <a:pt x="3578" y="993"/>
                </a:lnTo>
                <a:lnTo>
                  <a:pt x="3614" y="1015"/>
                </a:lnTo>
                <a:lnTo>
                  <a:pt x="3652" y="1033"/>
                </a:lnTo>
                <a:lnTo>
                  <a:pt x="3691" y="1050"/>
                </a:lnTo>
                <a:lnTo>
                  <a:pt x="3731" y="1062"/>
                </a:lnTo>
                <a:lnTo>
                  <a:pt x="3772" y="1072"/>
                </a:lnTo>
                <a:lnTo>
                  <a:pt x="3814" y="1080"/>
                </a:lnTo>
                <a:lnTo>
                  <a:pt x="3857" y="1084"/>
                </a:lnTo>
                <a:lnTo>
                  <a:pt x="3901" y="1085"/>
                </a:lnTo>
                <a:lnTo>
                  <a:pt x="3944" y="1084"/>
                </a:lnTo>
                <a:lnTo>
                  <a:pt x="3988" y="1079"/>
                </a:lnTo>
                <a:lnTo>
                  <a:pt x="4033" y="1072"/>
                </a:lnTo>
                <a:lnTo>
                  <a:pt x="4076" y="1061"/>
                </a:lnTo>
                <a:lnTo>
                  <a:pt x="4120" y="1047"/>
                </a:lnTo>
                <a:lnTo>
                  <a:pt x="4162" y="1030"/>
                </a:lnTo>
                <a:lnTo>
                  <a:pt x="4204" y="1009"/>
                </a:lnTo>
                <a:lnTo>
                  <a:pt x="4245" y="985"/>
                </a:lnTo>
                <a:lnTo>
                  <a:pt x="4285" y="958"/>
                </a:lnTo>
                <a:lnTo>
                  <a:pt x="4324" y="927"/>
                </a:lnTo>
                <a:lnTo>
                  <a:pt x="4362" y="892"/>
                </a:lnTo>
                <a:lnTo>
                  <a:pt x="4397" y="855"/>
                </a:lnTo>
                <a:lnTo>
                  <a:pt x="4477" y="855"/>
                </a:lnTo>
                <a:lnTo>
                  <a:pt x="4557" y="855"/>
                </a:lnTo>
                <a:lnTo>
                  <a:pt x="4636" y="855"/>
                </a:lnTo>
                <a:lnTo>
                  <a:pt x="4716" y="855"/>
                </a:lnTo>
                <a:lnTo>
                  <a:pt x="4795" y="855"/>
                </a:lnTo>
                <a:lnTo>
                  <a:pt x="4874" y="855"/>
                </a:lnTo>
                <a:lnTo>
                  <a:pt x="4954" y="855"/>
                </a:lnTo>
                <a:lnTo>
                  <a:pt x="5034" y="855"/>
                </a:lnTo>
                <a:lnTo>
                  <a:pt x="5113" y="855"/>
                </a:lnTo>
                <a:lnTo>
                  <a:pt x="5193" y="855"/>
                </a:lnTo>
                <a:lnTo>
                  <a:pt x="5272" y="855"/>
                </a:lnTo>
                <a:lnTo>
                  <a:pt x="5351" y="855"/>
                </a:lnTo>
                <a:lnTo>
                  <a:pt x="5431" y="855"/>
                </a:lnTo>
                <a:lnTo>
                  <a:pt x="5510" y="855"/>
                </a:lnTo>
                <a:lnTo>
                  <a:pt x="5590" y="855"/>
                </a:lnTo>
                <a:lnTo>
                  <a:pt x="5670" y="855"/>
                </a:lnTo>
                <a:lnTo>
                  <a:pt x="5670" y="915"/>
                </a:lnTo>
                <a:lnTo>
                  <a:pt x="5670" y="975"/>
                </a:lnTo>
                <a:lnTo>
                  <a:pt x="5670" y="1035"/>
                </a:lnTo>
                <a:lnTo>
                  <a:pt x="5670" y="1094"/>
                </a:lnTo>
                <a:lnTo>
                  <a:pt x="5670" y="1155"/>
                </a:lnTo>
                <a:lnTo>
                  <a:pt x="5670" y="1215"/>
                </a:lnTo>
                <a:lnTo>
                  <a:pt x="5670" y="1274"/>
                </a:lnTo>
                <a:lnTo>
                  <a:pt x="5670" y="1334"/>
                </a:lnTo>
                <a:lnTo>
                  <a:pt x="5594" y="1336"/>
                </a:lnTo>
                <a:lnTo>
                  <a:pt x="5525" y="1345"/>
                </a:lnTo>
                <a:lnTo>
                  <a:pt x="5459" y="1357"/>
                </a:lnTo>
                <a:lnTo>
                  <a:pt x="5398" y="1374"/>
                </a:lnTo>
                <a:lnTo>
                  <a:pt x="5342" y="1396"/>
                </a:lnTo>
                <a:lnTo>
                  <a:pt x="5290" y="1421"/>
                </a:lnTo>
                <a:lnTo>
                  <a:pt x="5242" y="1452"/>
                </a:lnTo>
                <a:lnTo>
                  <a:pt x="5197" y="1485"/>
                </a:lnTo>
                <a:lnTo>
                  <a:pt x="5157" y="1523"/>
                </a:lnTo>
                <a:lnTo>
                  <a:pt x="5120" y="1565"/>
                </a:lnTo>
                <a:lnTo>
                  <a:pt x="5087" y="1610"/>
                </a:lnTo>
                <a:lnTo>
                  <a:pt x="5056" y="1658"/>
                </a:lnTo>
                <a:lnTo>
                  <a:pt x="5028" y="1709"/>
                </a:lnTo>
                <a:lnTo>
                  <a:pt x="5004" y="1763"/>
                </a:lnTo>
                <a:lnTo>
                  <a:pt x="4983" y="1819"/>
                </a:lnTo>
                <a:lnTo>
                  <a:pt x="4963" y="1879"/>
                </a:lnTo>
                <a:lnTo>
                  <a:pt x="4947" y="1940"/>
                </a:lnTo>
                <a:lnTo>
                  <a:pt x="4932" y="2003"/>
                </a:lnTo>
                <a:lnTo>
                  <a:pt x="4920" y="2068"/>
                </a:lnTo>
                <a:lnTo>
                  <a:pt x="4910" y="2136"/>
                </a:lnTo>
                <a:lnTo>
                  <a:pt x="4901" y="2205"/>
                </a:lnTo>
                <a:lnTo>
                  <a:pt x="4895" y="2275"/>
                </a:lnTo>
                <a:lnTo>
                  <a:pt x="4889" y="2346"/>
                </a:lnTo>
                <a:lnTo>
                  <a:pt x="4884" y="2419"/>
                </a:lnTo>
                <a:lnTo>
                  <a:pt x="4881" y="2492"/>
                </a:lnTo>
                <a:lnTo>
                  <a:pt x="4879" y="2567"/>
                </a:lnTo>
                <a:lnTo>
                  <a:pt x="4878" y="2641"/>
                </a:lnTo>
                <a:lnTo>
                  <a:pt x="4877" y="2716"/>
                </a:lnTo>
                <a:lnTo>
                  <a:pt x="4877" y="2866"/>
                </a:lnTo>
                <a:lnTo>
                  <a:pt x="4877" y="3015"/>
                </a:lnTo>
                <a:lnTo>
                  <a:pt x="4252" y="3015"/>
                </a:lnTo>
                <a:lnTo>
                  <a:pt x="4252" y="3074"/>
                </a:lnTo>
                <a:lnTo>
                  <a:pt x="4252" y="3133"/>
                </a:lnTo>
                <a:lnTo>
                  <a:pt x="4252" y="3192"/>
                </a:lnTo>
                <a:lnTo>
                  <a:pt x="4252" y="3252"/>
                </a:lnTo>
                <a:lnTo>
                  <a:pt x="4252" y="3312"/>
                </a:lnTo>
                <a:lnTo>
                  <a:pt x="4252" y="3371"/>
                </a:lnTo>
                <a:lnTo>
                  <a:pt x="4252" y="3430"/>
                </a:lnTo>
                <a:lnTo>
                  <a:pt x="4252" y="3490"/>
                </a:lnTo>
                <a:lnTo>
                  <a:pt x="4252" y="3550"/>
                </a:lnTo>
                <a:lnTo>
                  <a:pt x="4252" y="3609"/>
                </a:lnTo>
                <a:lnTo>
                  <a:pt x="4252" y="3668"/>
                </a:lnTo>
                <a:lnTo>
                  <a:pt x="4252" y="3727"/>
                </a:lnTo>
                <a:lnTo>
                  <a:pt x="4252" y="3788"/>
                </a:lnTo>
                <a:lnTo>
                  <a:pt x="4252" y="3847"/>
                </a:lnTo>
                <a:lnTo>
                  <a:pt x="4252" y="3906"/>
                </a:lnTo>
                <a:lnTo>
                  <a:pt x="4252" y="3965"/>
                </a:lnTo>
                <a:lnTo>
                  <a:pt x="4331" y="3965"/>
                </a:lnTo>
                <a:lnTo>
                  <a:pt x="4410" y="3965"/>
                </a:lnTo>
                <a:lnTo>
                  <a:pt x="4489" y="3965"/>
                </a:lnTo>
                <a:lnTo>
                  <a:pt x="4568" y="3965"/>
                </a:lnTo>
                <a:lnTo>
                  <a:pt x="4647" y="3965"/>
                </a:lnTo>
                <a:lnTo>
                  <a:pt x="4726" y="3965"/>
                </a:lnTo>
                <a:lnTo>
                  <a:pt x="4805" y="3965"/>
                </a:lnTo>
                <a:lnTo>
                  <a:pt x="4884" y="3965"/>
                </a:lnTo>
                <a:lnTo>
                  <a:pt x="4836" y="3989"/>
                </a:lnTo>
                <a:lnTo>
                  <a:pt x="4791" y="4013"/>
                </a:lnTo>
                <a:lnTo>
                  <a:pt x="4747" y="4038"/>
                </a:lnTo>
                <a:lnTo>
                  <a:pt x="4705" y="4062"/>
                </a:lnTo>
                <a:lnTo>
                  <a:pt x="4664" y="4088"/>
                </a:lnTo>
                <a:lnTo>
                  <a:pt x="4625" y="4114"/>
                </a:lnTo>
                <a:lnTo>
                  <a:pt x="4586" y="4142"/>
                </a:lnTo>
                <a:lnTo>
                  <a:pt x="4550" y="4171"/>
                </a:lnTo>
                <a:lnTo>
                  <a:pt x="4512" y="4199"/>
                </a:lnTo>
                <a:lnTo>
                  <a:pt x="4476" y="4230"/>
                </a:lnTo>
                <a:lnTo>
                  <a:pt x="4439" y="4260"/>
                </a:lnTo>
                <a:lnTo>
                  <a:pt x="4402" y="4293"/>
                </a:lnTo>
                <a:lnTo>
                  <a:pt x="4366" y="4327"/>
                </a:lnTo>
                <a:lnTo>
                  <a:pt x="4329" y="4362"/>
                </a:lnTo>
                <a:lnTo>
                  <a:pt x="4291" y="4399"/>
                </a:lnTo>
                <a:lnTo>
                  <a:pt x="4252" y="4438"/>
                </a:lnTo>
                <a:lnTo>
                  <a:pt x="4247" y="4441"/>
                </a:lnTo>
                <a:lnTo>
                  <a:pt x="4239" y="4443"/>
                </a:lnTo>
                <a:lnTo>
                  <a:pt x="4227" y="4445"/>
                </a:lnTo>
                <a:lnTo>
                  <a:pt x="4213" y="4447"/>
                </a:lnTo>
                <a:lnTo>
                  <a:pt x="4174" y="4449"/>
                </a:lnTo>
                <a:lnTo>
                  <a:pt x="4126" y="4450"/>
                </a:lnTo>
                <a:lnTo>
                  <a:pt x="4070" y="4451"/>
                </a:lnTo>
                <a:lnTo>
                  <a:pt x="4007" y="4451"/>
                </a:lnTo>
                <a:lnTo>
                  <a:pt x="3940" y="4450"/>
                </a:lnTo>
                <a:lnTo>
                  <a:pt x="3871" y="4449"/>
                </a:lnTo>
                <a:lnTo>
                  <a:pt x="3801" y="4447"/>
                </a:lnTo>
                <a:lnTo>
                  <a:pt x="3733" y="4446"/>
                </a:lnTo>
                <a:lnTo>
                  <a:pt x="3667" y="4444"/>
                </a:lnTo>
                <a:lnTo>
                  <a:pt x="3607" y="4442"/>
                </a:lnTo>
                <a:lnTo>
                  <a:pt x="3553" y="4440"/>
                </a:lnTo>
                <a:lnTo>
                  <a:pt x="3508" y="4439"/>
                </a:lnTo>
                <a:lnTo>
                  <a:pt x="3474" y="4438"/>
                </a:lnTo>
                <a:lnTo>
                  <a:pt x="3452" y="4438"/>
                </a:lnTo>
                <a:lnTo>
                  <a:pt x="3194" y="4448"/>
                </a:lnTo>
                <a:lnTo>
                  <a:pt x="2954" y="4474"/>
                </a:lnTo>
                <a:lnTo>
                  <a:pt x="2732" y="4515"/>
                </a:lnTo>
                <a:lnTo>
                  <a:pt x="2525" y="4571"/>
                </a:lnTo>
                <a:lnTo>
                  <a:pt x="2336" y="4640"/>
                </a:lnTo>
                <a:lnTo>
                  <a:pt x="2161" y="4723"/>
                </a:lnTo>
                <a:lnTo>
                  <a:pt x="2001" y="4819"/>
                </a:lnTo>
                <a:lnTo>
                  <a:pt x="1855" y="4926"/>
                </a:lnTo>
                <a:lnTo>
                  <a:pt x="1722" y="5044"/>
                </a:lnTo>
                <a:lnTo>
                  <a:pt x="1602" y="5173"/>
                </a:lnTo>
                <a:lnTo>
                  <a:pt x="1495" y="5312"/>
                </a:lnTo>
                <a:lnTo>
                  <a:pt x="1398" y="5460"/>
                </a:lnTo>
                <a:lnTo>
                  <a:pt x="1313" y="5616"/>
                </a:lnTo>
                <a:lnTo>
                  <a:pt x="1238" y="5781"/>
                </a:lnTo>
                <a:lnTo>
                  <a:pt x="1173" y="5952"/>
                </a:lnTo>
                <a:lnTo>
                  <a:pt x="1116" y="6129"/>
                </a:lnTo>
                <a:lnTo>
                  <a:pt x="1068" y="6312"/>
                </a:lnTo>
                <a:lnTo>
                  <a:pt x="1028" y="6500"/>
                </a:lnTo>
                <a:lnTo>
                  <a:pt x="995" y="6693"/>
                </a:lnTo>
                <a:lnTo>
                  <a:pt x="968" y="6890"/>
                </a:lnTo>
                <a:lnTo>
                  <a:pt x="947" y="7089"/>
                </a:lnTo>
                <a:lnTo>
                  <a:pt x="930" y="7291"/>
                </a:lnTo>
                <a:lnTo>
                  <a:pt x="919" y="7494"/>
                </a:lnTo>
                <a:lnTo>
                  <a:pt x="912" y="7698"/>
                </a:lnTo>
                <a:lnTo>
                  <a:pt x="908" y="7903"/>
                </a:lnTo>
                <a:lnTo>
                  <a:pt x="906" y="8106"/>
                </a:lnTo>
                <a:lnTo>
                  <a:pt x="906" y="8309"/>
                </a:lnTo>
                <a:lnTo>
                  <a:pt x="908" y="8511"/>
                </a:lnTo>
                <a:lnTo>
                  <a:pt x="913" y="8904"/>
                </a:lnTo>
                <a:lnTo>
                  <a:pt x="916" y="9282"/>
                </a:lnTo>
                <a:lnTo>
                  <a:pt x="815" y="9281"/>
                </a:lnTo>
                <a:lnTo>
                  <a:pt x="728" y="9281"/>
                </a:lnTo>
                <a:lnTo>
                  <a:pt x="689" y="9282"/>
                </a:lnTo>
                <a:lnTo>
                  <a:pt x="653" y="9284"/>
                </a:lnTo>
                <a:lnTo>
                  <a:pt x="619" y="9287"/>
                </a:lnTo>
                <a:lnTo>
                  <a:pt x="588" y="9291"/>
                </a:lnTo>
                <a:lnTo>
                  <a:pt x="561" y="9296"/>
                </a:lnTo>
                <a:lnTo>
                  <a:pt x="535" y="9302"/>
                </a:lnTo>
                <a:lnTo>
                  <a:pt x="512" y="9309"/>
                </a:lnTo>
                <a:lnTo>
                  <a:pt x="490" y="9318"/>
                </a:lnTo>
                <a:lnTo>
                  <a:pt x="472" y="9328"/>
                </a:lnTo>
                <a:lnTo>
                  <a:pt x="454" y="9341"/>
                </a:lnTo>
                <a:lnTo>
                  <a:pt x="440" y="9355"/>
                </a:lnTo>
                <a:lnTo>
                  <a:pt x="427" y="9370"/>
                </a:lnTo>
                <a:lnTo>
                  <a:pt x="416" y="9389"/>
                </a:lnTo>
                <a:lnTo>
                  <a:pt x="405" y="9409"/>
                </a:lnTo>
                <a:lnTo>
                  <a:pt x="396" y="9431"/>
                </a:lnTo>
                <a:lnTo>
                  <a:pt x="389" y="9456"/>
                </a:lnTo>
                <a:lnTo>
                  <a:pt x="384" y="9483"/>
                </a:lnTo>
                <a:lnTo>
                  <a:pt x="379" y="9514"/>
                </a:lnTo>
                <a:lnTo>
                  <a:pt x="375" y="9547"/>
                </a:lnTo>
                <a:lnTo>
                  <a:pt x="372" y="9583"/>
                </a:lnTo>
                <a:lnTo>
                  <a:pt x="370" y="9622"/>
                </a:lnTo>
                <a:lnTo>
                  <a:pt x="369" y="9664"/>
                </a:lnTo>
                <a:lnTo>
                  <a:pt x="368" y="9709"/>
                </a:lnTo>
                <a:lnTo>
                  <a:pt x="367" y="9758"/>
                </a:lnTo>
                <a:lnTo>
                  <a:pt x="367" y="9866"/>
                </a:lnTo>
                <a:lnTo>
                  <a:pt x="367" y="9990"/>
                </a:lnTo>
                <a:lnTo>
                  <a:pt x="395" y="10010"/>
                </a:lnTo>
                <a:lnTo>
                  <a:pt x="438" y="10030"/>
                </a:lnTo>
                <a:lnTo>
                  <a:pt x="495" y="10048"/>
                </a:lnTo>
                <a:lnTo>
                  <a:pt x="564" y="10064"/>
                </a:lnTo>
                <a:lnTo>
                  <a:pt x="644" y="10080"/>
                </a:lnTo>
                <a:lnTo>
                  <a:pt x="735" y="10094"/>
                </a:lnTo>
                <a:lnTo>
                  <a:pt x="836" y="10107"/>
                </a:lnTo>
                <a:lnTo>
                  <a:pt x="946" y="10119"/>
                </a:lnTo>
                <a:lnTo>
                  <a:pt x="1062" y="10130"/>
                </a:lnTo>
                <a:lnTo>
                  <a:pt x="1187" y="10138"/>
                </a:lnTo>
                <a:lnTo>
                  <a:pt x="1315" y="10146"/>
                </a:lnTo>
                <a:lnTo>
                  <a:pt x="1450" y="10152"/>
                </a:lnTo>
                <a:lnTo>
                  <a:pt x="1589" y="10157"/>
                </a:lnTo>
                <a:lnTo>
                  <a:pt x="1730" y="10161"/>
                </a:lnTo>
                <a:lnTo>
                  <a:pt x="1873" y="10163"/>
                </a:lnTo>
                <a:lnTo>
                  <a:pt x="2018" y="10164"/>
                </a:lnTo>
                <a:lnTo>
                  <a:pt x="2162" y="10164"/>
                </a:lnTo>
                <a:lnTo>
                  <a:pt x="2306" y="10162"/>
                </a:lnTo>
                <a:lnTo>
                  <a:pt x="2447" y="10159"/>
                </a:lnTo>
                <a:lnTo>
                  <a:pt x="2587" y="10155"/>
                </a:lnTo>
                <a:lnTo>
                  <a:pt x="2722" y="10149"/>
                </a:lnTo>
                <a:lnTo>
                  <a:pt x="2852" y="10142"/>
                </a:lnTo>
                <a:lnTo>
                  <a:pt x="2978" y="10133"/>
                </a:lnTo>
                <a:lnTo>
                  <a:pt x="3096" y="10123"/>
                </a:lnTo>
                <a:lnTo>
                  <a:pt x="3208" y="10111"/>
                </a:lnTo>
                <a:lnTo>
                  <a:pt x="3310" y="10098"/>
                </a:lnTo>
                <a:lnTo>
                  <a:pt x="3404" y="10084"/>
                </a:lnTo>
                <a:lnTo>
                  <a:pt x="3486" y="10067"/>
                </a:lnTo>
                <a:lnTo>
                  <a:pt x="3558" y="10050"/>
                </a:lnTo>
                <a:lnTo>
                  <a:pt x="3617" y="10032"/>
                </a:lnTo>
                <a:lnTo>
                  <a:pt x="3664" y="10011"/>
                </a:lnTo>
                <a:lnTo>
                  <a:pt x="3696" y="9990"/>
                </a:lnTo>
                <a:close/>
                <a:moveTo>
                  <a:pt x="2015" y="10256"/>
                </a:moveTo>
                <a:lnTo>
                  <a:pt x="1994" y="10366"/>
                </a:lnTo>
                <a:lnTo>
                  <a:pt x="1972" y="10473"/>
                </a:lnTo>
                <a:lnTo>
                  <a:pt x="1946" y="10579"/>
                </a:lnTo>
                <a:lnTo>
                  <a:pt x="1919" y="10683"/>
                </a:lnTo>
                <a:lnTo>
                  <a:pt x="1889" y="10786"/>
                </a:lnTo>
                <a:lnTo>
                  <a:pt x="1857" y="10888"/>
                </a:lnTo>
                <a:lnTo>
                  <a:pt x="1823" y="10988"/>
                </a:lnTo>
                <a:lnTo>
                  <a:pt x="1787" y="11086"/>
                </a:lnTo>
                <a:lnTo>
                  <a:pt x="1750" y="11183"/>
                </a:lnTo>
                <a:lnTo>
                  <a:pt x="1712" y="11279"/>
                </a:lnTo>
                <a:lnTo>
                  <a:pt x="1672" y="11373"/>
                </a:lnTo>
                <a:lnTo>
                  <a:pt x="1630" y="11466"/>
                </a:lnTo>
                <a:lnTo>
                  <a:pt x="1587" y="11557"/>
                </a:lnTo>
                <a:lnTo>
                  <a:pt x="1543" y="11647"/>
                </a:lnTo>
                <a:lnTo>
                  <a:pt x="1498" y="11735"/>
                </a:lnTo>
                <a:lnTo>
                  <a:pt x="1452" y="11820"/>
                </a:lnTo>
                <a:lnTo>
                  <a:pt x="1406" y="11905"/>
                </a:lnTo>
                <a:lnTo>
                  <a:pt x="1359" y="11988"/>
                </a:lnTo>
                <a:lnTo>
                  <a:pt x="1311" y="12070"/>
                </a:lnTo>
                <a:lnTo>
                  <a:pt x="1263" y="12149"/>
                </a:lnTo>
                <a:lnTo>
                  <a:pt x="1215" y="12228"/>
                </a:lnTo>
                <a:lnTo>
                  <a:pt x="1167" y="12304"/>
                </a:lnTo>
                <a:lnTo>
                  <a:pt x="1118" y="12379"/>
                </a:lnTo>
                <a:lnTo>
                  <a:pt x="1070" y="12452"/>
                </a:lnTo>
                <a:lnTo>
                  <a:pt x="1022" y="12524"/>
                </a:lnTo>
                <a:lnTo>
                  <a:pt x="974" y="12594"/>
                </a:lnTo>
                <a:lnTo>
                  <a:pt x="926" y="12662"/>
                </a:lnTo>
                <a:lnTo>
                  <a:pt x="879" y="12728"/>
                </a:lnTo>
                <a:lnTo>
                  <a:pt x="788" y="12857"/>
                </a:lnTo>
                <a:lnTo>
                  <a:pt x="701" y="12977"/>
                </a:lnTo>
                <a:lnTo>
                  <a:pt x="432" y="13379"/>
                </a:lnTo>
                <a:lnTo>
                  <a:pt x="233" y="13757"/>
                </a:lnTo>
                <a:lnTo>
                  <a:pt x="97" y="14109"/>
                </a:lnTo>
                <a:lnTo>
                  <a:pt x="21" y="14436"/>
                </a:lnTo>
                <a:lnTo>
                  <a:pt x="0" y="14737"/>
                </a:lnTo>
                <a:lnTo>
                  <a:pt x="30" y="15013"/>
                </a:lnTo>
                <a:lnTo>
                  <a:pt x="104" y="15263"/>
                </a:lnTo>
                <a:lnTo>
                  <a:pt x="220" y="15487"/>
                </a:lnTo>
                <a:lnTo>
                  <a:pt x="371" y="15685"/>
                </a:lnTo>
                <a:lnTo>
                  <a:pt x="555" y="15856"/>
                </a:lnTo>
                <a:lnTo>
                  <a:pt x="765" y="16002"/>
                </a:lnTo>
                <a:lnTo>
                  <a:pt x="998" y="16122"/>
                </a:lnTo>
                <a:lnTo>
                  <a:pt x="1248" y="16215"/>
                </a:lnTo>
                <a:lnTo>
                  <a:pt x="1511" y="16281"/>
                </a:lnTo>
                <a:lnTo>
                  <a:pt x="1783" y="16322"/>
                </a:lnTo>
                <a:lnTo>
                  <a:pt x="2059" y="16335"/>
                </a:lnTo>
                <a:lnTo>
                  <a:pt x="2335" y="16321"/>
                </a:lnTo>
                <a:lnTo>
                  <a:pt x="2604" y="16281"/>
                </a:lnTo>
                <a:lnTo>
                  <a:pt x="2862" y="16214"/>
                </a:lnTo>
                <a:lnTo>
                  <a:pt x="3108" y="16119"/>
                </a:lnTo>
                <a:lnTo>
                  <a:pt x="3332" y="15997"/>
                </a:lnTo>
                <a:lnTo>
                  <a:pt x="3533" y="15848"/>
                </a:lnTo>
                <a:lnTo>
                  <a:pt x="3706" y="15671"/>
                </a:lnTo>
                <a:lnTo>
                  <a:pt x="3845" y="15468"/>
                </a:lnTo>
                <a:lnTo>
                  <a:pt x="3946" y="15236"/>
                </a:lnTo>
                <a:lnTo>
                  <a:pt x="4005" y="14977"/>
                </a:lnTo>
                <a:lnTo>
                  <a:pt x="4016" y="14689"/>
                </a:lnTo>
                <a:lnTo>
                  <a:pt x="3976" y="14374"/>
                </a:lnTo>
                <a:lnTo>
                  <a:pt x="3879" y="14031"/>
                </a:lnTo>
                <a:lnTo>
                  <a:pt x="3720" y="13659"/>
                </a:lnTo>
                <a:lnTo>
                  <a:pt x="3497" y="13260"/>
                </a:lnTo>
                <a:lnTo>
                  <a:pt x="3203" y="12832"/>
                </a:lnTo>
                <a:lnTo>
                  <a:pt x="3161" y="12776"/>
                </a:lnTo>
                <a:lnTo>
                  <a:pt x="3119" y="12719"/>
                </a:lnTo>
                <a:lnTo>
                  <a:pt x="3077" y="12660"/>
                </a:lnTo>
                <a:lnTo>
                  <a:pt x="3033" y="12597"/>
                </a:lnTo>
                <a:lnTo>
                  <a:pt x="2990" y="12534"/>
                </a:lnTo>
                <a:lnTo>
                  <a:pt x="2946" y="12470"/>
                </a:lnTo>
                <a:lnTo>
                  <a:pt x="2902" y="12402"/>
                </a:lnTo>
                <a:lnTo>
                  <a:pt x="2858" y="12334"/>
                </a:lnTo>
                <a:lnTo>
                  <a:pt x="2813" y="12264"/>
                </a:lnTo>
                <a:lnTo>
                  <a:pt x="2770" y="12191"/>
                </a:lnTo>
                <a:lnTo>
                  <a:pt x="2726" y="12118"/>
                </a:lnTo>
                <a:lnTo>
                  <a:pt x="2682" y="12042"/>
                </a:lnTo>
                <a:lnTo>
                  <a:pt x="2639" y="11965"/>
                </a:lnTo>
                <a:lnTo>
                  <a:pt x="2595" y="11887"/>
                </a:lnTo>
                <a:lnTo>
                  <a:pt x="2553" y="11807"/>
                </a:lnTo>
                <a:lnTo>
                  <a:pt x="2511" y="11725"/>
                </a:lnTo>
                <a:lnTo>
                  <a:pt x="2470" y="11643"/>
                </a:lnTo>
                <a:lnTo>
                  <a:pt x="2430" y="11558"/>
                </a:lnTo>
                <a:lnTo>
                  <a:pt x="2392" y="11473"/>
                </a:lnTo>
                <a:lnTo>
                  <a:pt x="2353" y="11385"/>
                </a:lnTo>
                <a:lnTo>
                  <a:pt x="2316" y="11298"/>
                </a:lnTo>
                <a:lnTo>
                  <a:pt x="2280" y="11209"/>
                </a:lnTo>
                <a:lnTo>
                  <a:pt x="2247" y="11118"/>
                </a:lnTo>
                <a:lnTo>
                  <a:pt x="2214" y="11026"/>
                </a:lnTo>
                <a:lnTo>
                  <a:pt x="2182" y="10933"/>
                </a:lnTo>
                <a:lnTo>
                  <a:pt x="2153" y="10839"/>
                </a:lnTo>
                <a:lnTo>
                  <a:pt x="2125" y="10744"/>
                </a:lnTo>
                <a:lnTo>
                  <a:pt x="2099" y="10649"/>
                </a:lnTo>
                <a:lnTo>
                  <a:pt x="2075" y="10552"/>
                </a:lnTo>
                <a:lnTo>
                  <a:pt x="2053" y="10454"/>
                </a:lnTo>
                <a:lnTo>
                  <a:pt x="2033" y="10356"/>
                </a:lnTo>
                <a:lnTo>
                  <a:pt x="2015" y="1025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90" name="Group 89">
            <a:extLst>
              <a:ext uri="{FF2B5EF4-FFF2-40B4-BE49-F238E27FC236}">
                <a16:creationId xmlns:a16="http://schemas.microsoft.com/office/drawing/2014/main" id="{A8876838-1FDB-458D-884B-380BD094777C}"/>
              </a:ext>
            </a:extLst>
          </p:cNvPr>
          <p:cNvGrpSpPr/>
          <p:nvPr/>
        </p:nvGrpSpPr>
        <p:grpSpPr>
          <a:xfrm>
            <a:off x="2885646" y="4332868"/>
            <a:ext cx="586518" cy="733901"/>
            <a:chOff x="9337675" y="5408613"/>
            <a:chExt cx="925513" cy="966788"/>
          </a:xfrm>
          <a:solidFill>
            <a:srgbClr val="1E49E2"/>
          </a:solidFill>
        </p:grpSpPr>
        <p:sp>
          <p:nvSpPr>
            <p:cNvPr id="91" name="Freeform 826">
              <a:extLst>
                <a:ext uri="{FF2B5EF4-FFF2-40B4-BE49-F238E27FC236}">
                  <a16:creationId xmlns:a16="http://schemas.microsoft.com/office/drawing/2014/main" id="{3AE60556-5374-4269-895E-41F6E28936D2}"/>
                </a:ext>
              </a:extLst>
            </p:cNvPr>
            <p:cNvSpPr>
              <a:spLocks noEditPoints="1"/>
            </p:cNvSpPr>
            <p:nvPr/>
          </p:nvSpPr>
          <p:spPr bwMode="auto">
            <a:xfrm>
              <a:off x="9996488" y="5473701"/>
              <a:ext cx="266700" cy="901700"/>
            </a:xfrm>
            <a:custGeom>
              <a:avLst/>
              <a:gdLst>
                <a:gd name="T0" fmla="*/ 120 w 671"/>
                <a:gd name="T1" fmla="*/ 1782 h 2271"/>
                <a:gd name="T2" fmla="*/ 47 w 671"/>
                <a:gd name="T3" fmla="*/ 1725 h 2271"/>
                <a:gd name="T4" fmla="*/ 8 w 671"/>
                <a:gd name="T5" fmla="*/ 1640 h 2271"/>
                <a:gd name="T6" fmla="*/ 1 w 671"/>
                <a:gd name="T7" fmla="*/ 1508 h 2271"/>
                <a:gd name="T8" fmla="*/ 160 w 671"/>
                <a:gd name="T9" fmla="*/ 1521 h 2271"/>
                <a:gd name="T10" fmla="*/ 244 w 671"/>
                <a:gd name="T11" fmla="*/ 1574 h 2271"/>
                <a:gd name="T12" fmla="*/ 285 w 671"/>
                <a:gd name="T13" fmla="*/ 1657 h 2271"/>
                <a:gd name="T14" fmla="*/ 294 w 671"/>
                <a:gd name="T15" fmla="*/ 1801 h 2271"/>
                <a:gd name="T16" fmla="*/ 141 w 671"/>
                <a:gd name="T17" fmla="*/ 1448 h 2271"/>
                <a:gd name="T18" fmla="*/ 69 w 671"/>
                <a:gd name="T19" fmla="*/ 1397 h 2271"/>
                <a:gd name="T20" fmla="*/ 28 w 671"/>
                <a:gd name="T21" fmla="*/ 1323 h 2271"/>
                <a:gd name="T22" fmla="*/ 18 w 671"/>
                <a:gd name="T23" fmla="*/ 1210 h 2271"/>
                <a:gd name="T24" fmla="*/ 151 w 671"/>
                <a:gd name="T25" fmla="*/ 1195 h 2271"/>
                <a:gd name="T26" fmla="*/ 234 w 671"/>
                <a:gd name="T27" fmla="*/ 1241 h 2271"/>
                <a:gd name="T28" fmla="*/ 278 w 671"/>
                <a:gd name="T29" fmla="*/ 1313 h 2271"/>
                <a:gd name="T30" fmla="*/ 290 w 671"/>
                <a:gd name="T31" fmla="*/ 1420 h 2271"/>
                <a:gd name="T32" fmla="*/ 383 w 671"/>
                <a:gd name="T33" fmla="*/ 1355 h 2271"/>
                <a:gd name="T34" fmla="*/ 413 w 671"/>
                <a:gd name="T35" fmla="*/ 1269 h 2271"/>
                <a:gd name="T36" fmla="*/ 471 w 671"/>
                <a:gd name="T37" fmla="*/ 1211 h 2271"/>
                <a:gd name="T38" fmla="*/ 573 w 671"/>
                <a:gd name="T39" fmla="*/ 1173 h 2271"/>
                <a:gd name="T40" fmla="*/ 635 w 671"/>
                <a:gd name="T41" fmla="*/ 1279 h 2271"/>
                <a:gd name="T42" fmla="*/ 613 w 671"/>
                <a:gd name="T43" fmla="*/ 1377 h 2271"/>
                <a:gd name="T44" fmla="*/ 557 w 671"/>
                <a:gd name="T45" fmla="*/ 1440 h 2271"/>
                <a:gd name="T46" fmla="*/ 461 w 671"/>
                <a:gd name="T47" fmla="*/ 1476 h 2271"/>
                <a:gd name="T48" fmla="*/ 194 w 671"/>
                <a:gd name="T49" fmla="*/ 1137 h 2271"/>
                <a:gd name="T50" fmla="*/ 89 w 671"/>
                <a:gd name="T51" fmla="*/ 1074 h 2271"/>
                <a:gd name="T52" fmla="*/ 50 w 671"/>
                <a:gd name="T53" fmla="*/ 1005 h 2271"/>
                <a:gd name="T54" fmla="*/ 42 w 671"/>
                <a:gd name="T55" fmla="*/ 860 h 2271"/>
                <a:gd name="T56" fmla="*/ 191 w 671"/>
                <a:gd name="T57" fmla="*/ 895 h 2271"/>
                <a:gd name="T58" fmla="*/ 257 w 671"/>
                <a:gd name="T59" fmla="*/ 945 h 2271"/>
                <a:gd name="T60" fmla="*/ 288 w 671"/>
                <a:gd name="T61" fmla="*/ 1020 h 2271"/>
                <a:gd name="T62" fmla="*/ 290 w 671"/>
                <a:gd name="T63" fmla="*/ 1170 h 2271"/>
                <a:gd name="T64" fmla="*/ 394 w 671"/>
                <a:gd name="T65" fmla="*/ 986 h 2271"/>
                <a:gd name="T66" fmla="*/ 435 w 671"/>
                <a:gd name="T67" fmla="*/ 921 h 2271"/>
                <a:gd name="T68" fmla="*/ 510 w 671"/>
                <a:gd name="T69" fmla="*/ 878 h 2271"/>
                <a:gd name="T70" fmla="*/ 617 w 671"/>
                <a:gd name="T71" fmla="*/ 948 h 2271"/>
                <a:gd name="T72" fmla="*/ 599 w 671"/>
                <a:gd name="T73" fmla="*/ 1044 h 2271"/>
                <a:gd name="T74" fmla="*/ 552 w 671"/>
                <a:gd name="T75" fmla="*/ 1106 h 2271"/>
                <a:gd name="T76" fmla="*/ 468 w 671"/>
                <a:gd name="T77" fmla="*/ 1144 h 2271"/>
                <a:gd name="T78" fmla="*/ 282 w 671"/>
                <a:gd name="T79" fmla="*/ 888 h 2271"/>
                <a:gd name="T80" fmla="*/ 219 w 671"/>
                <a:gd name="T81" fmla="*/ 765 h 2271"/>
                <a:gd name="T82" fmla="*/ 213 w 671"/>
                <a:gd name="T83" fmla="*/ 679 h 2271"/>
                <a:gd name="T84" fmla="*/ 256 w 671"/>
                <a:gd name="T85" fmla="*/ 588 h 2271"/>
                <a:gd name="T86" fmla="*/ 379 w 671"/>
                <a:gd name="T87" fmla="*/ 577 h 2271"/>
                <a:gd name="T88" fmla="*/ 442 w 671"/>
                <a:gd name="T89" fmla="*/ 675 h 2271"/>
                <a:gd name="T90" fmla="*/ 453 w 671"/>
                <a:gd name="T91" fmla="*/ 764 h 2271"/>
                <a:gd name="T92" fmla="*/ 414 w 671"/>
                <a:gd name="T93" fmla="*/ 853 h 2271"/>
                <a:gd name="T94" fmla="*/ 362 w 671"/>
                <a:gd name="T95" fmla="*/ 1928 h 2271"/>
                <a:gd name="T96" fmla="*/ 47 w 671"/>
                <a:gd name="T97" fmla="*/ 775 h 2271"/>
                <a:gd name="T98" fmla="*/ 414 w 671"/>
                <a:gd name="T99" fmla="*/ 201 h 2271"/>
                <a:gd name="T100" fmla="*/ 248 w 671"/>
                <a:gd name="T101" fmla="*/ 443 h 2271"/>
                <a:gd name="T102" fmla="*/ 395 w 671"/>
                <a:gd name="T103" fmla="*/ 1689 h 2271"/>
                <a:gd name="T104" fmla="*/ 427 w 671"/>
                <a:gd name="T105" fmla="*/ 1596 h 2271"/>
                <a:gd name="T106" fmla="*/ 491 w 671"/>
                <a:gd name="T107" fmla="*/ 1532 h 2271"/>
                <a:gd name="T108" fmla="*/ 602 w 671"/>
                <a:gd name="T109" fmla="*/ 1491 h 2271"/>
                <a:gd name="T110" fmla="*/ 670 w 671"/>
                <a:gd name="T111" fmla="*/ 1608 h 2271"/>
                <a:gd name="T112" fmla="*/ 644 w 671"/>
                <a:gd name="T113" fmla="*/ 1712 h 2271"/>
                <a:gd name="T114" fmla="*/ 583 w 671"/>
                <a:gd name="T115" fmla="*/ 1780 h 2271"/>
                <a:gd name="T116" fmla="*/ 480 w 671"/>
                <a:gd name="T117" fmla="*/ 1821 h 2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71" h="2271">
                  <a:moveTo>
                    <a:pt x="290" y="1847"/>
                  </a:moveTo>
                  <a:lnTo>
                    <a:pt x="250" y="1834"/>
                  </a:lnTo>
                  <a:lnTo>
                    <a:pt x="213" y="1821"/>
                  </a:lnTo>
                  <a:lnTo>
                    <a:pt x="179" y="1808"/>
                  </a:lnTo>
                  <a:lnTo>
                    <a:pt x="149" y="1795"/>
                  </a:lnTo>
                  <a:lnTo>
                    <a:pt x="134" y="1789"/>
                  </a:lnTo>
                  <a:lnTo>
                    <a:pt x="120" y="1782"/>
                  </a:lnTo>
                  <a:lnTo>
                    <a:pt x="108" y="1775"/>
                  </a:lnTo>
                  <a:lnTo>
                    <a:pt x="96" y="1768"/>
                  </a:lnTo>
                  <a:lnTo>
                    <a:pt x="85" y="1760"/>
                  </a:lnTo>
                  <a:lnTo>
                    <a:pt x="75" y="1752"/>
                  </a:lnTo>
                  <a:lnTo>
                    <a:pt x="64" y="1744"/>
                  </a:lnTo>
                  <a:lnTo>
                    <a:pt x="55" y="1735"/>
                  </a:lnTo>
                  <a:lnTo>
                    <a:pt x="47" y="1725"/>
                  </a:lnTo>
                  <a:lnTo>
                    <a:pt x="39" y="1715"/>
                  </a:lnTo>
                  <a:lnTo>
                    <a:pt x="32" y="1704"/>
                  </a:lnTo>
                  <a:lnTo>
                    <a:pt x="26" y="1693"/>
                  </a:lnTo>
                  <a:lnTo>
                    <a:pt x="21" y="1681"/>
                  </a:lnTo>
                  <a:lnTo>
                    <a:pt x="16" y="1669"/>
                  </a:lnTo>
                  <a:lnTo>
                    <a:pt x="12" y="1654"/>
                  </a:lnTo>
                  <a:lnTo>
                    <a:pt x="8" y="1640"/>
                  </a:lnTo>
                  <a:lnTo>
                    <a:pt x="5" y="1624"/>
                  </a:lnTo>
                  <a:lnTo>
                    <a:pt x="3" y="1608"/>
                  </a:lnTo>
                  <a:lnTo>
                    <a:pt x="1" y="1591"/>
                  </a:lnTo>
                  <a:lnTo>
                    <a:pt x="0" y="1571"/>
                  </a:lnTo>
                  <a:lnTo>
                    <a:pt x="0" y="1552"/>
                  </a:lnTo>
                  <a:lnTo>
                    <a:pt x="0" y="1531"/>
                  </a:lnTo>
                  <a:lnTo>
                    <a:pt x="1" y="1508"/>
                  </a:lnTo>
                  <a:lnTo>
                    <a:pt x="2" y="1485"/>
                  </a:lnTo>
                  <a:lnTo>
                    <a:pt x="48" y="1492"/>
                  </a:lnTo>
                  <a:lnTo>
                    <a:pt x="90" y="1500"/>
                  </a:lnTo>
                  <a:lnTo>
                    <a:pt x="109" y="1505"/>
                  </a:lnTo>
                  <a:lnTo>
                    <a:pt x="127" y="1511"/>
                  </a:lnTo>
                  <a:lnTo>
                    <a:pt x="143" y="1516"/>
                  </a:lnTo>
                  <a:lnTo>
                    <a:pt x="160" y="1521"/>
                  </a:lnTo>
                  <a:lnTo>
                    <a:pt x="175" y="1527"/>
                  </a:lnTo>
                  <a:lnTo>
                    <a:pt x="188" y="1534"/>
                  </a:lnTo>
                  <a:lnTo>
                    <a:pt x="201" y="1541"/>
                  </a:lnTo>
                  <a:lnTo>
                    <a:pt x="213" y="1548"/>
                  </a:lnTo>
                  <a:lnTo>
                    <a:pt x="225" y="1556"/>
                  </a:lnTo>
                  <a:lnTo>
                    <a:pt x="235" y="1565"/>
                  </a:lnTo>
                  <a:lnTo>
                    <a:pt x="244" y="1574"/>
                  </a:lnTo>
                  <a:lnTo>
                    <a:pt x="252" y="1585"/>
                  </a:lnTo>
                  <a:lnTo>
                    <a:pt x="259" y="1595"/>
                  </a:lnTo>
                  <a:lnTo>
                    <a:pt x="266" y="1606"/>
                  </a:lnTo>
                  <a:lnTo>
                    <a:pt x="272" y="1618"/>
                  </a:lnTo>
                  <a:lnTo>
                    <a:pt x="277" y="1630"/>
                  </a:lnTo>
                  <a:lnTo>
                    <a:pt x="281" y="1643"/>
                  </a:lnTo>
                  <a:lnTo>
                    <a:pt x="285" y="1657"/>
                  </a:lnTo>
                  <a:lnTo>
                    <a:pt x="288" y="1673"/>
                  </a:lnTo>
                  <a:lnTo>
                    <a:pt x="292" y="1688"/>
                  </a:lnTo>
                  <a:lnTo>
                    <a:pt x="294" y="1705"/>
                  </a:lnTo>
                  <a:lnTo>
                    <a:pt x="295" y="1722"/>
                  </a:lnTo>
                  <a:lnTo>
                    <a:pt x="295" y="1741"/>
                  </a:lnTo>
                  <a:lnTo>
                    <a:pt x="295" y="1760"/>
                  </a:lnTo>
                  <a:lnTo>
                    <a:pt x="294" y="1801"/>
                  </a:lnTo>
                  <a:lnTo>
                    <a:pt x="290" y="1847"/>
                  </a:lnTo>
                  <a:close/>
                  <a:moveTo>
                    <a:pt x="286" y="1500"/>
                  </a:moveTo>
                  <a:lnTo>
                    <a:pt x="249" y="1488"/>
                  </a:lnTo>
                  <a:lnTo>
                    <a:pt x="214" y="1477"/>
                  </a:lnTo>
                  <a:lnTo>
                    <a:pt x="183" y="1465"/>
                  </a:lnTo>
                  <a:lnTo>
                    <a:pt x="155" y="1454"/>
                  </a:lnTo>
                  <a:lnTo>
                    <a:pt x="141" y="1448"/>
                  </a:lnTo>
                  <a:lnTo>
                    <a:pt x="129" y="1441"/>
                  </a:lnTo>
                  <a:lnTo>
                    <a:pt x="117" y="1435"/>
                  </a:lnTo>
                  <a:lnTo>
                    <a:pt x="107" y="1427"/>
                  </a:lnTo>
                  <a:lnTo>
                    <a:pt x="96" y="1421"/>
                  </a:lnTo>
                  <a:lnTo>
                    <a:pt x="87" y="1413"/>
                  </a:lnTo>
                  <a:lnTo>
                    <a:pt x="78" y="1406"/>
                  </a:lnTo>
                  <a:lnTo>
                    <a:pt x="69" y="1397"/>
                  </a:lnTo>
                  <a:lnTo>
                    <a:pt x="61" y="1389"/>
                  </a:lnTo>
                  <a:lnTo>
                    <a:pt x="54" y="1380"/>
                  </a:lnTo>
                  <a:lnTo>
                    <a:pt x="48" y="1370"/>
                  </a:lnTo>
                  <a:lnTo>
                    <a:pt x="42" y="1360"/>
                  </a:lnTo>
                  <a:lnTo>
                    <a:pt x="37" y="1348"/>
                  </a:lnTo>
                  <a:lnTo>
                    <a:pt x="32" y="1336"/>
                  </a:lnTo>
                  <a:lnTo>
                    <a:pt x="28" y="1323"/>
                  </a:lnTo>
                  <a:lnTo>
                    <a:pt x="25" y="1310"/>
                  </a:lnTo>
                  <a:lnTo>
                    <a:pt x="22" y="1296"/>
                  </a:lnTo>
                  <a:lnTo>
                    <a:pt x="20" y="1280"/>
                  </a:lnTo>
                  <a:lnTo>
                    <a:pt x="19" y="1264"/>
                  </a:lnTo>
                  <a:lnTo>
                    <a:pt x="18" y="1247"/>
                  </a:lnTo>
                  <a:lnTo>
                    <a:pt x="18" y="1229"/>
                  </a:lnTo>
                  <a:lnTo>
                    <a:pt x="18" y="1210"/>
                  </a:lnTo>
                  <a:lnTo>
                    <a:pt x="18" y="1189"/>
                  </a:lnTo>
                  <a:lnTo>
                    <a:pt x="20" y="1167"/>
                  </a:lnTo>
                  <a:lnTo>
                    <a:pt x="62" y="1174"/>
                  </a:lnTo>
                  <a:lnTo>
                    <a:pt x="101" y="1181"/>
                  </a:lnTo>
                  <a:lnTo>
                    <a:pt x="118" y="1185"/>
                  </a:lnTo>
                  <a:lnTo>
                    <a:pt x="135" y="1190"/>
                  </a:lnTo>
                  <a:lnTo>
                    <a:pt x="151" y="1195"/>
                  </a:lnTo>
                  <a:lnTo>
                    <a:pt x="166" y="1200"/>
                  </a:lnTo>
                  <a:lnTo>
                    <a:pt x="179" y="1205"/>
                  </a:lnTo>
                  <a:lnTo>
                    <a:pt x="192" y="1212"/>
                  </a:lnTo>
                  <a:lnTo>
                    <a:pt x="203" y="1219"/>
                  </a:lnTo>
                  <a:lnTo>
                    <a:pt x="214" y="1226"/>
                  </a:lnTo>
                  <a:lnTo>
                    <a:pt x="225" y="1233"/>
                  </a:lnTo>
                  <a:lnTo>
                    <a:pt x="234" y="1241"/>
                  </a:lnTo>
                  <a:lnTo>
                    <a:pt x="243" y="1249"/>
                  </a:lnTo>
                  <a:lnTo>
                    <a:pt x="250" y="1258"/>
                  </a:lnTo>
                  <a:lnTo>
                    <a:pt x="257" y="1268"/>
                  </a:lnTo>
                  <a:lnTo>
                    <a:pt x="263" y="1278"/>
                  </a:lnTo>
                  <a:lnTo>
                    <a:pt x="269" y="1290"/>
                  </a:lnTo>
                  <a:lnTo>
                    <a:pt x="274" y="1301"/>
                  </a:lnTo>
                  <a:lnTo>
                    <a:pt x="278" y="1313"/>
                  </a:lnTo>
                  <a:lnTo>
                    <a:pt x="281" y="1326"/>
                  </a:lnTo>
                  <a:lnTo>
                    <a:pt x="284" y="1340"/>
                  </a:lnTo>
                  <a:lnTo>
                    <a:pt x="286" y="1354"/>
                  </a:lnTo>
                  <a:lnTo>
                    <a:pt x="288" y="1370"/>
                  </a:lnTo>
                  <a:lnTo>
                    <a:pt x="289" y="1386"/>
                  </a:lnTo>
                  <a:lnTo>
                    <a:pt x="290" y="1403"/>
                  </a:lnTo>
                  <a:lnTo>
                    <a:pt x="290" y="1420"/>
                  </a:lnTo>
                  <a:lnTo>
                    <a:pt x="288" y="1459"/>
                  </a:lnTo>
                  <a:lnTo>
                    <a:pt x="286" y="1500"/>
                  </a:lnTo>
                  <a:close/>
                  <a:moveTo>
                    <a:pt x="363" y="1493"/>
                  </a:moveTo>
                  <a:lnTo>
                    <a:pt x="368" y="1454"/>
                  </a:lnTo>
                  <a:lnTo>
                    <a:pt x="373" y="1418"/>
                  </a:lnTo>
                  <a:lnTo>
                    <a:pt x="377" y="1385"/>
                  </a:lnTo>
                  <a:lnTo>
                    <a:pt x="383" y="1355"/>
                  </a:lnTo>
                  <a:lnTo>
                    <a:pt x="386" y="1341"/>
                  </a:lnTo>
                  <a:lnTo>
                    <a:pt x="389" y="1327"/>
                  </a:lnTo>
                  <a:lnTo>
                    <a:pt x="393" y="1315"/>
                  </a:lnTo>
                  <a:lnTo>
                    <a:pt x="397" y="1303"/>
                  </a:lnTo>
                  <a:lnTo>
                    <a:pt x="402" y="1291"/>
                  </a:lnTo>
                  <a:lnTo>
                    <a:pt x="407" y="1279"/>
                  </a:lnTo>
                  <a:lnTo>
                    <a:pt x="413" y="1269"/>
                  </a:lnTo>
                  <a:lnTo>
                    <a:pt x="419" y="1259"/>
                  </a:lnTo>
                  <a:lnTo>
                    <a:pt x="426" y="1250"/>
                  </a:lnTo>
                  <a:lnTo>
                    <a:pt x="433" y="1241"/>
                  </a:lnTo>
                  <a:lnTo>
                    <a:pt x="442" y="1233"/>
                  </a:lnTo>
                  <a:lnTo>
                    <a:pt x="451" y="1225"/>
                  </a:lnTo>
                  <a:lnTo>
                    <a:pt x="461" y="1218"/>
                  </a:lnTo>
                  <a:lnTo>
                    <a:pt x="471" y="1211"/>
                  </a:lnTo>
                  <a:lnTo>
                    <a:pt x="483" y="1203"/>
                  </a:lnTo>
                  <a:lnTo>
                    <a:pt x="495" y="1197"/>
                  </a:lnTo>
                  <a:lnTo>
                    <a:pt x="508" y="1192"/>
                  </a:lnTo>
                  <a:lnTo>
                    <a:pt x="524" y="1187"/>
                  </a:lnTo>
                  <a:lnTo>
                    <a:pt x="539" y="1182"/>
                  </a:lnTo>
                  <a:lnTo>
                    <a:pt x="555" y="1177"/>
                  </a:lnTo>
                  <a:lnTo>
                    <a:pt x="573" y="1173"/>
                  </a:lnTo>
                  <a:lnTo>
                    <a:pt x="592" y="1169"/>
                  </a:lnTo>
                  <a:lnTo>
                    <a:pt x="612" y="1166"/>
                  </a:lnTo>
                  <a:lnTo>
                    <a:pt x="633" y="1162"/>
                  </a:lnTo>
                  <a:lnTo>
                    <a:pt x="636" y="1205"/>
                  </a:lnTo>
                  <a:lnTo>
                    <a:pt x="637" y="1245"/>
                  </a:lnTo>
                  <a:lnTo>
                    <a:pt x="636" y="1262"/>
                  </a:lnTo>
                  <a:lnTo>
                    <a:pt x="635" y="1279"/>
                  </a:lnTo>
                  <a:lnTo>
                    <a:pt x="634" y="1297"/>
                  </a:lnTo>
                  <a:lnTo>
                    <a:pt x="632" y="1312"/>
                  </a:lnTo>
                  <a:lnTo>
                    <a:pt x="629" y="1326"/>
                  </a:lnTo>
                  <a:lnTo>
                    <a:pt x="626" y="1340"/>
                  </a:lnTo>
                  <a:lnTo>
                    <a:pt x="622" y="1353"/>
                  </a:lnTo>
                  <a:lnTo>
                    <a:pt x="618" y="1366"/>
                  </a:lnTo>
                  <a:lnTo>
                    <a:pt x="613" y="1377"/>
                  </a:lnTo>
                  <a:lnTo>
                    <a:pt x="607" y="1388"/>
                  </a:lnTo>
                  <a:lnTo>
                    <a:pt x="601" y="1398"/>
                  </a:lnTo>
                  <a:lnTo>
                    <a:pt x="594" y="1407"/>
                  </a:lnTo>
                  <a:lnTo>
                    <a:pt x="586" y="1416"/>
                  </a:lnTo>
                  <a:lnTo>
                    <a:pt x="576" y="1424"/>
                  </a:lnTo>
                  <a:lnTo>
                    <a:pt x="567" y="1431"/>
                  </a:lnTo>
                  <a:lnTo>
                    <a:pt x="557" y="1440"/>
                  </a:lnTo>
                  <a:lnTo>
                    <a:pt x="546" y="1446"/>
                  </a:lnTo>
                  <a:lnTo>
                    <a:pt x="534" y="1452"/>
                  </a:lnTo>
                  <a:lnTo>
                    <a:pt x="521" y="1458"/>
                  </a:lnTo>
                  <a:lnTo>
                    <a:pt x="507" y="1463"/>
                  </a:lnTo>
                  <a:lnTo>
                    <a:pt x="492" y="1468"/>
                  </a:lnTo>
                  <a:lnTo>
                    <a:pt x="477" y="1472"/>
                  </a:lnTo>
                  <a:lnTo>
                    <a:pt x="461" y="1476"/>
                  </a:lnTo>
                  <a:lnTo>
                    <a:pt x="444" y="1480"/>
                  </a:lnTo>
                  <a:lnTo>
                    <a:pt x="405" y="1487"/>
                  </a:lnTo>
                  <a:lnTo>
                    <a:pt x="363" y="1493"/>
                  </a:lnTo>
                  <a:close/>
                  <a:moveTo>
                    <a:pt x="290" y="1170"/>
                  </a:moveTo>
                  <a:lnTo>
                    <a:pt x="256" y="1159"/>
                  </a:lnTo>
                  <a:lnTo>
                    <a:pt x="224" y="1148"/>
                  </a:lnTo>
                  <a:lnTo>
                    <a:pt x="194" y="1137"/>
                  </a:lnTo>
                  <a:lnTo>
                    <a:pt x="168" y="1125"/>
                  </a:lnTo>
                  <a:lnTo>
                    <a:pt x="144" y="1114"/>
                  </a:lnTo>
                  <a:lnTo>
                    <a:pt x="123" y="1102"/>
                  </a:lnTo>
                  <a:lnTo>
                    <a:pt x="114" y="1096"/>
                  </a:lnTo>
                  <a:lnTo>
                    <a:pt x="105" y="1089"/>
                  </a:lnTo>
                  <a:lnTo>
                    <a:pt x="96" y="1082"/>
                  </a:lnTo>
                  <a:lnTo>
                    <a:pt x="89" y="1074"/>
                  </a:lnTo>
                  <a:lnTo>
                    <a:pt x="82" y="1066"/>
                  </a:lnTo>
                  <a:lnTo>
                    <a:pt x="75" y="1057"/>
                  </a:lnTo>
                  <a:lnTo>
                    <a:pt x="68" y="1048"/>
                  </a:lnTo>
                  <a:lnTo>
                    <a:pt x="63" y="1038"/>
                  </a:lnTo>
                  <a:lnTo>
                    <a:pt x="58" y="1028"/>
                  </a:lnTo>
                  <a:lnTo>
                    <a:pt x="54" y="1017"/>
                  </a:lnTo>
                  <a:lnTo>
                    <a:pt x="50" y="1005"/>
                  </a:lnTo>
                  <a:lnTo>
                    <a:pt x="47" y="993"/>
                  </a:lnTo>
                  <a:lnTo>
                    <a:pt x="45" y="979"/>
                  </a:lnTo>
                  <a:lnTo>
                    <a:pt x="43" y="965"/>
                  </a:lnTo>
                  <a:lnTo>
                    <a:pt x="41" y="950"/>
                  </a:lnTo>
                  <a:lnTo>
                    <a:pt x="41" y="934"/>
                  </a:lnTo>
                  <a:lnTo>
                    <a:pt x="40" y="898"/>
                  </a:lnTo>
                  <a:lnTo>
                    <a:pt x="42" y="860"/>
                  </a:lnTo>
                  <a:lnTo>
                    <a:pt x="82" y="866"/>
                  </a:lnTo>
                  <a:lnTo>
                    <a:pt x="118" y="873"/>
                  </a:lnTo>
                  <a:lnTo>
                    <a:pt x="134" y="877"/>
                  </a:lnTo>
                  <a:lnTo>
                    <a:pt x="150" y="881"/>
                  </a:lnTo>
                  <a:lnTo>
                    <a:pt x="165" y="885"/>
                  </a:lnTo>
                  <a:lnTo>
                    <a:pt x="178" y="890"/>
                  </a:lnTo>
                  <a:lnTo>
                    <a:pt x="191" y="895"/>
                  </a:lnTo>
                  <a:lnTo>
                    <a:pt x="202" y="901"/>
                  </a:lnTo>
                  <a:lnTo>
                    <a:pt x="213" y="907"/>
                  </a:lnTo>
                  <a:lnTo>
                    <a:pt x="224" y="914"/>
                  </a:lnTo>
                  <a:lnTo>
                    <a:pt x="234" y="921"/>
                  </a:lnTo>
                  <a:lnTo>
                    <a:pt x="242" y="928"/>
                  </a:lnTo>
                  <a:lnTo>
                    <a:pt x="250" y="936"/>
                  </a:lnTo>
                  <a:lnTo>
                    <a:pt x="257" y="945"/>
                  </a:lnTo>
                  <a:lnTo>
                    <a:pt x="263" y="953"/>
                  </a:lnTo>
                  <a:lnTo>
                    <a:pt x="269" y="963"/>
                  </a:lnTo>
                  <a:lnTo>
                    <a:pt x="274" y="973"/>
                  </a:lnTo>
                  <a:lnTo>
                    <a:pt x="279" y="985"/>
                  </a:lnTo>
                  <a:lnTo>
                    <a:pt x="282" y="996"/>
                  </a:lnTo>
                  <a:lnTo>
                    <a:pt x="286" y="1008"/>
                  </a:lnTo>
                  <a:lnTo>
                    <a:pt x="288" y="1020"/>
                  </a:lnTo>
                  <a:lnTo>
                    <a:pt x="290" y="1034"/>
                  </a:lnTo>
                  <a:lnTo>
                    <a:pt x="293" y="1048"/>
                  </a:lnTo>
                  <a:lnTo>
                    <a:pt x="294" y="1063"/>
                  </a:lnTo>
                  <a:lnTo>
                    <a:pt x="295" y="1079"/>
                  </a:lnTo>
                  <a:lnTo>
                    <a:pt x="295" y="1095"/>
                  </a:lnTo>
                  <a:lnTo>
                    <a:pt x="293" y="1130"/>
                  </a:lnTo>
                  <a:lnTo>
                    <a:pt x="290" y="1170"/>
                  </a:lnTo>
                  <a:close/>
                  <a:moveTo>
                    <a:pt x="362" y="1163"/>
                  </a:moveTo>
                  <a:lnTo>
                    <a:pt x="367" y="1126"/>
                  </a:lnTo>
                  <a:lnTo>
                    <a:pt x="371" y="1093"/>
                  </a:lnTo>
                  <a:lnTo>
                    <a:pt x="375" y="1063"/>
                  </a:lnTo>
                  <a:lnTo>
                    <a:pt x="380" y="1034"/>
                  </a:lnTo>
                  <a:lnTo>
                    <a:pt x="386" y="1009"/>
                  </a:lnTo>
                  <a:lnTo>
                    <a:pt x="394" y="986"/>
                  </a:lnTo>
                  <a:lnTo>
                    <a:pt x="398" y="974"/>
                  </a:lnTo>
                  <a:lnTo>
                    <a:pt x="403" y="964"/>
                  </a:lnTo>
                  <a:lnTo>
                    <a:pt x="408" y="954"/>
                  </a:lnTo>
                  <a:lnTo>
                    <a:pt x="414" y="945"/>
                  </a:lnTo>
                  <a:lnTo>
                    <a:pt x="420" y="937"/>
                  </a:lnTo>
                  <a:lnTo>
                    <a:pt x="427" y="929"/>
                  </a:lnTo>
                  <a:lnTo>
                    <a:pt x="435" y="921"/>
                  </a:lnTo>
                  <a:lnTo>
                    <a:pt x="444" y="914"/>
                  </a:lnTo>
                  <a:lnTo>
                    <a:pt x="453" y="906"/>
                  </a:lnTo>
                  <a:lnTo>
                    <a:pt x="463" y="899"/>
                  </a:lnTo>
                  <a:lnTo>
                    <a:pt x="473" y="893"/>
                  </a:lnTo>
                  <a:lnTo>
                    <a:pt x="485" y="888"/>
                  </a:lnTo>
                  <a:lnTo>
                    <a:pt x="497" y="883"/>
                  </a:lnTo>
                  <a:lnTo>
                    <a:pt x="510" y="878"/>
                  </a:lnTo>
                  <a:lnTo>
                    <a:pt x="526" y="873"/>
                  </a:lnTo>
                  <a:lnTo>
                    <a:pt x="541" y="869"/>
                  </a:lnTo>
                  <a:lnTo>
                    <a:pt x="575" y="862"/>
                  </a:lnTo>
                  <a:lnTo>
                    <a:pt x="614" y="855"/>
                  </a:lnTo>
                  <a:lnTo>
                    <a:pt x="616" y="895"/>
                  </a:lnTo>
                  <a:lnTo>
                    <a:pt x="617" y="932"/>
                  </a:lnTo>
                  <a:lnTo>
                    <a:pt x="617" y="948"/>
                  </a:lnTo>
                  <a:lnTo>
                    <a:pt x="616" y="964"/>
                  </a:lnTo>
                  <a:lnTo>
                    <a:pt x="614" y="979"/>
                  </a:lnTo>
                  <a:lnTo>
                    <a:pt x="612" y="994"/>
                  </a:lnTo>
                  <a:lnTo>
                    <a:pt x="610" y="1008"/>
                  </a:lnTo>
                  <a:lnTo>
                    <a:pt x="607" y="1020"/>
                  </a:lnTo>
                  <a:lnTo>
                    <a:pt x="604" y="1032"/>
                  </a:lnTo>
                  <a:lnTo>
                    <a:pt x="599" y="1044"/>
                  </a:lnTo>
                  <a:lnTo>
                    <a:pt x="595" y="1054"/>
                  </a:lnTo>
                  <a:lnTo>
                    <a:pt x="589" y="1065"/>
                  </a:lnTo>
                  <a:lnTo>
                    <a:pt x="582" y="1074"/>
                  </a:lnTo>
                  <a:lnTo>
                    <a:pt x="576" y="1083"/>
                  </a:lnTo>
                  <a:lnTo>
                    <a:pt x="568" y="1091"/>
                  </a:lnTo>
                  <a:lnTo>
                    <a:pt x="560" y="1099"/>
                  </a:lnTo>
                  <a:lnTo>
                    <a:pt x="552" y="1106"/>
                  </a:lnTo>
                  <a:lnTo>
                    <a:pt x="542" y="1112"/>
                  </a:lnTo>
                  <a:lnTo>
                    <a:pt x="532" y="1118"/>
                  </a:lnTo>
                  <a:lnTo>
                    <a:pt x="521" y="1124"/>
                  </a:lnTo>
                  <a:lnTo>
                    <a:pt x="508" y="1129"/>
                  </a:lnTo>
                  <a:lnTo>
                    <a:pt x="496" y="1135"/>
                  </a:lnTo>
                  <a:lnTo>
                    <a:pt x="482" y="1140"/>
                  </a:lnTo>
                  <a:lnTo>
                    <a:pt x="468" y="1144"/>
                  </a:lnTo>
                  <a:lnTo>
                    <a:pt x="453" y="1148"/>
                  </a:lnTo>
                  <a:lnTo>
                    <a:pt x="436" y="1151"/>
                  </a:lnTo>
                  <a:lnTo>
                    <a:pt x="401" y="1158"/>
                  </a:lnTo>
                  <a:lnTo>
                    <a:pt x="362" y="1163"/>
                  </a:lnTo>
                  <a:close/>
                  <a:moveTo>
                    <a:pt x="327" y="955"/>
                  </a:moveTo>
                  <a:lnTo>
                    <a:pt x="304" y="921"/>
                  </a:lnTo>
                  <a:lnTo>
                    <a:pt x="282" y="888"/>
                  </a:lnTo>
                  <a:lnTo>
                    <a:pt x="263" y="858"/>
                  </a:lnTo>
                  <a:lnTo>
                    <a:pt x="247" y="829"/>
                  </a:lnTo>
                  <a:lnTo>
                    <a:pt x="240" y="816"/>
                  </a:lnTo>
                  <a:lnTo>
                    <a:pt x="234" y="803"/>
                  </a:lnTo>
                  <a:lnTo>
                    <a:pt x="228" y="790"/>
                  </a:lnTo>
                  <a:lnTo>
                    <a:pt x="224" y="778"/>
                  </a:lnTo>
                  <a:lnTo>
                    <a:pt x="219" y="765"/>
                  </a:lnTo>
                  <a:lnTo>
                    <a:pt x="215" y="752"/>
                  </a:lnTo>
                  <a:lnTo>
                    <a:pt x="213" y="740"/>
                  </a:lnTo>
                  <a:lnTo>
                    <a:pt x="211" y="728"/>
                  </a:lnTo>
                  <a:lnTo>
                    <a:pt x="210" y="716"/>
                  </a:lnTo>
                  <a:lnTo>
                    <a:pt x="210" y="704"/>
                  </a:lnTo>
                  <a:lnTo>
                    <a:pt x="211" y="692"/>
                  </a:lnTo>
                  <a:lnTo>
                    <a:pt x="213" y="679"/>
                  </a:lnTo>
                  <a:lnTo>
                    <a:pt x="216" y="667"/>
                  </a:lnTo>
                  <a:lnTo>
                    <a:pt x="221" y="654"/>
                  </a:lnTo>
                  <a:lnTo>
                    <a:pt x="226" y="642"/>
                  </a:lnTo>
                  <a:lnTo>
                    <a:pt x="232" y="629"/>
                  </a:lnTo>
                  <a:lnTo>
                    <a:pt x="239" y="616"/>
                  </a:lnTo>
                  <a:lnTo>
                    <a:pt x="247" y="602"/>
                  </a:lnTo>
                  <a:lnTo>
                    <a:pt x="256" y="588"/>
                  </a:lnTo>
                  <a:lnTo>
                    <a:pt x="266" y="574"/>
                  </a:lnTo>
                  <a:lnTo>
                    <a:pt x="277" y="559"/>
                  </a:lnTo>
                  <a:lnTo>
                    <a:pt x="290" y="544"/>
                  </a:lnTo>
                  <a:lnTo>
                    <a:pt x="305" y="528"/>
                  </a:lnTo>
                  <a:lnTo>
                    <a:pt x="320" y="512"/>
                  </a:lnTo>
                  <a:lnTo>
                    <a:pt x="351" y="546"/>
                  </a:lnTo>
                  <a:lnTo>
                    <a:pt x="379" y="577"/>
                  </a:lnTo>
                  <a:lnTo>
                    <a:pt x="391" y="592"/>
                  </a:lnTo>
                  <a:lnTo>
                    <a:pt x="402" y="606"/>
                  </a:lnTo>
                  <a:lnTo>
                    <a:pt x="412" y="622"/>
                  </a:lnTo>
                  <a:lnTo>
                    <a:pt x="421" y="635"/>
                  </a:lnTo>
                  <a:lnTo>
                    <a:pt x="428" y="649"/>
                  </a:lnTo>
                  <a:lnTo>
                    <a:pt x="435" y="662"/>
                  </a:lnTo>
                  <a:lnTo>
                    <a:pt x="442" y="675"/>
                  </a:lnTo>
                  <a:lnTo>
                    <a:pt x="446" y="689"/>
                  </a:lnTo>
                  <a:lnTo>
                    <a:pt x="450" y="701"/>
                  </a:lnTo>
                  <a:lnTo>
                    <a:pt x="453" y="714"/>
                  </a:lnTo>
                  <a:lnTo>
                    <a:pt x="454" y="726"/>
                  </a:lnTo>
                  <a:lnTo>
                    <a:pt x="455" y="738"/>
                  </a:lnTo>
                  <a:lnTo>
                    <a:pt x="454" y="750"/>
                  </a:lnTo>
                  <a:lnTo>
                    <a:pt x="453" y="764"/>
                  </a:lnTo>
                  <a:lnTo>
                    <a:pt x="451" y="776"/>
                  </a:lnTo>
                  <a:lnTo>
                    <a:pt x="447" y="788"/>
                  </a:lnTo>
                  <a:lnTo>
                    <a:pt x="443" y="800"/>
                  </a:lnTo>
                  <a:lnTo>
                    <a:pt x="436" y="813"/>
                  </a:lnTo>
                  <a:lnTo>
                    <a:pt x="430" y="826"/>
                  </a:lnTo>
                  <a:lnTo>
                    <a:pt x="422" y="839"/>
                  </a:lnTo>
                  <a:lnTo>
                    <a:pt x="414" y="853"/>
                  </a:lnTo>
                  <a:lnTo>
                    <a:pt x="405" y="866"/>
                  </a:lnTo>
                  <a:lnTo>
                    <a:pt x="394" y="880"/>
                  </a:lnTo>
                  <a:lnTo>
                    <a:pt x="383" y="894"/>
                  </a:lnTo>
                  <a:lnTo>
                    <a:pt x="356" y="924"/>
                  </a:lnTo>
                  <a:lnTo>
                    <a:pt x="327" y="955"/>
                  </a:lnTo>
                  <a:close/>
                  <a:moveTo>
                    <a:pt x="306" y="1927"/>
                  </a:moveTo>
                  <a:lnTo>
                    <a:pt x="362" y="1928"/>
                  </a:lnTo>
                  <a:lnTo>
                    <a:pt x="359" y="2271"/>
                  </a:lnTo>
                  <a:lnTo>
                    <a:pt x="304" y="2271"/>
                  </a:lnTo>
                  <a:lnTo>
                    <a:pt x="306" y="1927"/>
                  </a:lnTo>
                  <a:close/>
                  <a:moveTo>
                    <a:pt x="43" y="0"/>
                  </a:moveTo>
                  <a:lnTo>
                    <a:pt x="70" y="0"/>
                  </a:lnTo>
                  <a:lnTo>
                    <a:pt x="75" y="775"/>
                  </a:lnTo>
                  <a:lnTo>
                    <a:pt x="47" y="775"/>
                  </a:lnTo>
                  <a:lnTo>
                    <a:pt x="43" y="0"/>
                  </a:lnTo>
                  <a:close/>
                  <a:moveTo>
                    <a:pt x="594" y="302"/>
                  </a:moveTo>
                  <a:lnTo>
                    <a:pt x="611" y="302"/>
                  </a:lnTo>
                  <a:lnTo>
                    <a:pt x="613" y="814"/>
                  </a:lnTo>
                  <a:lnTo>
                    <a:pt x="596" y="814"/>
                  </a:lnTo>
                  <a:lnTo>
                    <a:pt x="594" y="302"/>
                  </a:lnTo>
                  <a:close/>
                  <a:moveTo>
                    <a:pt x="414" y="201"/>
                  </a:moveTo>
                  <a:lnTo>
                    <a:pt x="425" y="201"/>
                  </a:lnTo>
                  <a:lnTo>
                    <a:pt x="426" y="516"/>
                  </a:lnTo>
                  <a:lnTo>
                    <a:pt x="416" y="516"/>
                  </a:lnTo>
                  <a:lnTo>
                    <a:pt x="414" y="201"/>
                  </a:lnTo>
                  <a:close/>
                  <a:moveTo>
                    <a:pt x="234" y="103"/>
                  </a:moveTo>
                  <a:lnTo>
                    <a:pt x="246" y="103"/>
                  </a:lnTo>
                  <a:lnTo>
                    <a:pt x="248" y="443"/>
                  </a:lnTo>
                  <a:lnTo>
                    <a:pt x="236" y="443"/>
                  </a:lnTo>
                  <a:lnTo>
                    <a:pt x="234" y="103"/>
                  </a:lnTo>
                  <a:close/>
                  <a:moveTo>
                    <a:pt x="375" y="1839"/>
                  </a:moveTo>
                  <a:lnTo>
                    <a:pt x="380" y="1796"/>
                  </a:lnTo>
                  <a:lnTo>
                    <a:pt x="384" y="1758"/>
                  </a:lnTo>
                  <a:lnTo>
                    <a:pt x="389" y="1721"/>
                  </a:lnTo>
                  <a:lnTo>
                    <a:pt x="395" y="1689"/>
                  </a:lnTo>
                  <a:lnTo>
                    <a:pt x="399" y="1674"/>
                  </a:lnTo>
                  <a:lnTo>
                    <a:pt x="402" y="1660"/>
                  </a:lnTo>
                  <a:lnTo>
                    <a:pt x="406" y="1645"/>
                  </a:lnTo>
                  <a:lnTo>
                    <a:pt x="411" y="1632"/>
                  </a:lnTo>
                  <a:lnTo>
                    <a:pt x="416" y="1619"/>
                  </a:lnTo>
                  <a:lnTo>
                    <a:pt x="421" y="1607"/>
                  </a:lnTo>
                  <a:lnTo>
                    <a:pt x="427" y="1596"/>
                  </a:lnTo>
                  <a:lnTo>
                    <a:pt x="434" y="1586"/>
                  </a:lnTo>
                  <a:lnTo>
                    <a:pt x="443" y="1575"/>
                  </a:lnTo>
                  <a:lnTo>
                    <a:pt x="451" y="1565"/>
                  </a:lnTo>
                  <a:lnTo>
                    <a:pt x="460" y="1556"/>
                  </a:lnTo>
                  <a:lnTo>
                    <a:pt x="469" y="1548"/>
                  </a:lnTo>
                  <a:lnTo>
                    <a:pt x="480" y="1540"/>
                  </a:lnTo>
                  <a:lnTo>
                    <a:pt x="491" y="1532"/>
                  </a:lnTo>
                  <a:lnTo>
                    <a:pt x="503" y="1525"/>
                  </a:lnTo>
                  <a:lnTo>
                    <a:pt x="518" y="1519"/>
                  </a:lnTo>
                  <a:lnTo>
                    <a:pt x="532" y="1513"/>
                  </a:lnTo>
                  <a:lnTo>
                    <a:pt x="548" y="1506"/>
                  </a:lnTo>
                  <a:lnTo>
                    <a:pt x="564" y="1501"/>
                  </a:lnTo>
                  <a:lnTo>
                    <a:pt x="582" y="1496"/>
                  </a:lnTo>
                  <a:lnTo>
                    <a:pt x="602" y="1491"/>
                  </a:lnTo>
                  <a:lnTo>
                    <a:pt x="622" y="1487"/>
                  </a:lnTo>
                  <a:lnTo>
                    <a:pt x="644" y="1483"/>
                  </a:lnTo>
                  <a:lnTo>
                    <a:pt x="668" y="1480"/>
                  </a:lnTo>
                  <a:lnTo>
                    <a:pt x="670" y="1527"/>
                  </a:lnTo>
                  <a:lnTo>
                    <a:pt x="671" y="1569"/>
                  </a:lnTo>
                  <a:lnTo>
                    <a:pt x="671" y="1589"/>
                  </a:lnTo>
                  <a:lnTo>
                    <a:pt x="670" y="1608"/>
                  </a:lnTo>
                  <a:lnTo>
                    <a:pt x="668" y="1625"/>
                  </a:lnTo>
                  <a:lnTo>
                    <a:pt x="666" y="1642"/>
                  </a:lnTo>
                  <a:lnTo>
                    <a:pt x="663" y="1657"/>
                  </a:lnTo>
                  <a:lnTo>
                    <a:pt x="660" y="1673"/>
                  </a:lnTo>
                  <a:lnTo>
                    <a:pt x="655" y="1687"/>
                  </a:lnTo>
                  <a:lnTo>
                    <a:pt x="650" y="1700"/>
                  </a:lnTo>
                  <a:lnTo>
                    <a:pt x="644" y="1712"/>
                  </a:lnTo>
                  <a:lnTo>
                    <a:pt x="638" y="1724"/>
                  </a:lnTo>
                  <a:lnTo>
                    <a:pt x="631" y="1736"/>
                  </a:lnTo>
                  <a:lnTo>
                    <a:pt x="623" y="1746"/>
                  </a:lnTo>
                  <a:lnTo>
                    <a:pt x="615" y="1755"/>
                  </a:lnTo>
                  <a:lnTo>
                    <a:pt x="606" y="1764"/>
                  </a:lnTo>
                  <a:lnTo>
                    <a:pt x="595" y="1772"/>
                  </a:lnTo>
                  <a:lnTo>
                    <a:pt x="583" y="1780"/>
                  </a:lnTo>
                  <a:lnTo>
                    <a:pt x="571" y="1787"/>
                  </a:lnTo>
                  <a:lnTo>
                    <a:pt x="559" y="1794"/>
                  </a:lnTo>
                  <a:lnTo>
                    <a:pt x="545" y="1800"/>
                  </a:lnTo>
                  <a:lnTo>
                    <a:pt x="530" y="1805"/>
                  </a:lnTo>
                  <a:lnTo>
                    <a:pt x="515" y="1812"/>
                  </a:lnTo>
                  <a:lnTo>
                    <a:pt x="497" y="1816"/>
                  </a:lnTo>
                  <a:lnTo>
                    <a:pt x="480" y="1821"/>
                  </a:lnTo>
                  <a:lnTo>
                    <a:pt x="461" y="1825"/>
                  </a:lnTo>
                  <a:lnTo>
                    <a:pt x="420" y="1832"/>
                  </a:lnTo>
                  <a:lnTo>
                    <a:pt x="375" y="183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827">
              <a:extLst>
                <a:ext uri="{FF2B5EF4-FFF2-40B4-BE49-F238E27FC236}">
                  <a16:creationId xmlns:a16="http://schemas.microsoft.com/office/drawing/2014/main" id="{6EE68E37-8B22-4497-80F1-AADD4FAE3886}"/>
                </a:ext>
              </a:extLst>
            </p:cNvPr>
            <p:cNvSpPr>
              <a:spLocks noEditPoints="1"/>
            </p:cNvSpPr>
            <p:nvPr/>
          </p:nvSpPr>
          <p:spPr bwMode="auto">
            <a:xfrm>
              <a:off x="9337675" y="5473701"/>
              <a:ext cx="265113" cy="901700"/>
            </a:xfrm>
            <a:custGeom>
              <a:avLst/>
              <a:gdLst>
                <a:gd name="T0" fmla="*/ 550 w 671"/>
                <a:gd name="T1" fmla="*/ 1782 h 2271"/>
                <a:gd name="T2" fmla="*/ 623 w 671"/>
                <a:gd name="T3" fmla="*/ 1725 h 2271"/>
                <a:gd name="T4" fmla="*/ 663 w 671"/>
                <a:gd name="T5" fmla="*/ 1640 h 2271"/>
                <a:gd name="T6" fmla="*/ 670 w 671"/>
                <a:gd name="T7" fmla="*/ 1508 h 2271"/>
                <a:gd name="T8" fmla="*/ 511 w 671"/>
                <a:gd name="T9" fmla="*/ 1521 h 2271"/>
                <a:gd name="T10" fmla="*/ 427 w 671"/>
                <a:gd name="T11" fmla="*/ 1574 h 2271"/>
                <a:gd name="T12" fmla="*/ 385 w 671"/>
                <a:gd name="T13" fmla="*/ 1657 h 2271"/>
                <a:gd name="T14" fmla="*/ 377 w 671"/>
                <a:gd name="T15" fmla="*/ 1801 h 2271"/>
                <a:gd name="T16" fmla="*/ 529 w 671"/>
                <a:gd name="T17" fmla="*/ 1448 h 2271"/>
                <a:gd name="T18" fmla="*/ 602 w 671"/>
                <a:gd name="T19" fmla="*/ 1397 h 2271"/>
                <a:gd name="T20" fmla="*/ 643 w 671"/>
                <a:gd name="T21" fmla="*/ 1323 h 2271"/>
                <a:gd name="T22" fmla="*/ 653 w 671"/>
                <a:gd name="T23" fmla="*/ 1210 h 2271"/>
                <a:gd name="T24" fmla="*/ 520 w 671"/>
                <a:gd name="T25" fmla="*/ 1195 h 2271"/>
                <a:gd name="T26" fmla="*/ 437 w 671"/>
                <a:gd name="T27" fmla="*/ 1241 h 2271"/>
                <a:gd name="T28" fmla="*/ 392 w 671"/>
                <a:gd name="T29" fmla="*/ 1313 h 2271"/>
                <a:gd name="T30" fmla="*/ 380 w 671"/>
                <a:gd name="T31" fmla="*/ 1420 h 2271"/>
                <a:gd name="T32" fmla="*/ 288 w 671"/>
                <a:gd name="T33" fmla="*/ 1355 h 2271"/>
                <a:gd name="T34" fmla="*/ 258 w 671"/>
                <a:gd name="T35" fmla="*/ 1269 h 2271"/>
                <a:gd name="T36" fmla="*/ 200 w 671"/>
                <a:gd name="T37" fmla="*/ 1211 h 2271"/>
                <a:gd name="T38" fmla="*/ 97 w 671"/>
                <a:gd name="T39" fmla="*/ 1173 h 2271"/>
                <a:gd name="T40" fmla="*/ 35 w 671"/>
                <a:gd name="T41" fmla="*/ 1279 h 2271"/>
                <a:gd name="T42" fmla="*/ 58 w 671"/>
                <a:gd name="T43" fmla="*/ 1377 h 2271"/>
                <a:gd name="T44" fmla="*/ 114 w 671"/>
                <a:gd name="T45" fmla="*/ 1440 h 2271"/>
                <a:gd name="T46" fmla="*/ 210 w 671"/>
                <a:gd name="T47" fmla="*/ 1476 h 2271"/>
                <a:gd name="T48" fmla="*/ 476 w 671"/>
                <a:gd name="T49" fmla="*/ 1137 h 2271"/>
                <a:gd name="T50" fmla="*/ 582 w 671"/>
                <a:gd name="T51" fmla="*/ 1074 h 2271"/>
                <a:gd name="T52" fmla="*/ 620 w 671"/>
                <a:gd name="T53" fmla="*/ 1005 h 2271"/>
                <a:gd name="T54" fmla="*/ 628 w 671"/>
                <a:gd name="T55" fmla="*/ 860 h 2271"/>
                <a:gd name="T56" fmla="*/ 480 w 671"/>
                <a:gd name="T57" fmla="*/ 895 h 2271"/>
                <a:gd name="T58" fmla="*/ 413 w 671"/>
                <a:gd name="T59" fmla="*/ 944 h 2271"/>
                <a:gd name="T60" fmla="*/ 382 w 671"/>
                <a:gd name="T61" fmla="*/ 1020 h 2271"/>
                <a:gd name="T62" fmla="*/ 380 w 671"/>
                <a:gd name="T63" fmla="*/ 1170 h 2271"/>
                <a:gd name="T64" fmla="*/ 277 w 671"/>
                <a:gd name="T65" fmla="*/ 986 h 2271"/>
                <a:gd name="T66" fmla="*/ 235 w 671"/>
                <a:gd name="T67" fmla="*/ 921 h 2271"/>
                <a:gd name="T68" fmla="*/ 160 w 671"/>
                <a:gd name="T69" fmla="*/ 878 h 2271"/>
                <a:gd name="T70" fmla="*/ 55 w 671"/>
                <a:gd name="T71" fmla="*/ 948 h 2271"/>
                <a:gd name="T72" fmla="*/ 72 w 671"/>
                <a:gd name="T73" fmla="*/ 1044 h 2271"/>
                <a:gd name="T74" fmla="*/ 118 w 671"/>
                <a:gd name="T75" fmla="*/ 1106 h 2271"/>
                <a:gd name="T76" fmla="*/ 203 w 671"/>
                <a:gd name="T77" fmla="*/ 1144 h 2271"/>
                <a:gd name="T78" fmla="*/ 388 w 671"/>
                <a:gd name="T79" fmla="*/ 888 h 2271"/>
                <a:gd name="T80" fmla="*/ 452 w 671"/>
                <a:gd name="T81" fmla="*/ 765 h 2271"/>
                <a:gd name="T82" fmla="*/ 457 w 671"/>
                <a:gd name="T83" fmla="*/ 679 h 2271"/>
                <a:gd name="T84" fmla="*/ 414 w 671"/>
                <a:gd name="T85" fmla="*/ 588 h 2271"/>
                <a:gd name="T86" fmla="*/ 292 w 671"/>
                <a:gd name="T87" fmla="*/ 577 h 2271"/>
                <a:gd name="T88" fmla="*/ 229 w 671"/>
                <a:gd name="T89" fmla="*/ 675 h 2271"/>
                <a:gd name="T90" fmla="*/ 218 w 671"/>
                <a:gd name="T91" fmla="*/ 764 h 2271"/>
                <a:gd name="T92" fmla="*/ 256 w 671"/>
                <a:gd name="T93" fmla="*/ 853 h 2271"/>
                <a:gd name="T94" fmla="*/ 308 w 671"/>
                <a:gd name="T95" fmla="*/ 1928 h 2271"/>
                <a:gd name="T96" fmla="*/ 623 w 671"/>
                <a:gd name="T97" fmla="*/ 775 h 2271"/>
                <a:gd name="T98" fmla="*/ 256 w 671"/>
                <a:gd name="T99" fmla="*/ 201 h 2271"/>
                <a:gd name="T100" fmla="*/ 424 w 671"/>
                <a:gd name="T101" fmla="*/ 443 h 2271"/>
                <a:gd name="T102" fmla="*/ 276 w 671"/>
                <a:gd name="T103" fmla="*/ 1689 h 2271"/>
                <a:gd name="T104" fmla="*/ 243 w 671"/>
                <a:gd name="T105" fmla="*/ 1596 h 2271"/>
                <a:gd name="T106" fmla="*/ 179 w 671"/>
                <a:gd name="T107" fmla="*/ 1532 h 2271"/>
                <a:gd name="T108" fmla="*/ 69 w 671"/>
                <a:gd name="T109" fmla="*/ 1491 h 2271"/>
                <a:gd name="T110" fmla="*/ 1 w 671"/>
                <a:gd name="T111" fmla="*/ 1608 h 2271"/>
                <a:gd name="T112" fmla="*/ 26 w 671"/>
                <a:gd name="T113" fmla="*/ 1712 h 2271"/>
                <a:gd name="T114" fmla="*/ 87 w 671"/>
                <a:gd name="T115" fmla="*/ 1780 h 2271"/>
                <a:gd name="T116" fmla="*/ 191 w 671"/>
                <a:gd name="T117" fmla="*/ 1821 h 2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71" h="2271">
                  <a:moveTo>
                    <a:pt x="380" y="1847"/>
                  </a:moveTo>
                  <a:lnTo>
                    <a:pt x="421" y="1834"/>
                  </a:lnTo>
                  <a:lnTo>
                    <a:pt x="458" y="1821"/>
                  </a:lnTo>
                  <a:lnTo>
                    <a:pt x="492" y="1808"/>
                  </a:lnTo>
                  <a:lnTo>
                    <a:pt x="522" y="1795"/>
                  </a:lnTo>
                  <a:lnTo>
                    <a:pt x="536" y="1789"/>
                  </a:lnTo>
                  <a:lnTo>
                    <a:pt x="550" y="1782"/>
                  </a:lnTo>
                  <a:lnTo>
                    <a:pt x="563" y="1775"/>
                  </a:lnTo>
                  <a:lnTo>
                    <a:pt x="575" y="1768"/>
                  </a:lnTo>
                  <a:lnTo>
                    <a:pt x="586" y="1760"/>
                  </a:lnTo>
                  <a:lnTo>
                    <a:pt x="596" y="1752"/>
                  </a:lnTo>
                  <a:lnTo>
                    <a:pt x="606" y="1744"/>
                  </a:lnTo>
                  <a:lnTo>
                    <a:pt x="615" y="1735"/>
                  </a:lnTo>
                  <a:lnTo>
                    <a:pt x="623" y="1725"/>
                  </a:lnTo>
                  <a:lnTo>
                    <a:pt x="631" y="1715"/>
                  </a:lnTo>
                  <a:lnTo>
                    <a:pt x="639" y="1704"/>
                  </a:lnTo>
                  <a:lnTo>
                    <a:pt x="645" y="1693"/>
                  </a:lnTo>
                  <a:lnTo>
                    <a:pt x="650" y="1681"/>
                  </a:lnTo>
                  <a:lnTo>
                    <a:pt x="655" y="1669"/>
                  </a:lnTo>
                  <a:lnTo>
                    <a:pt x="660" y="1654"/>
                  </a:lnTo>
                  <a:lnTo>
                    <a:pt x="663" y="1640"/>
                  </a:lnTo>
                  <a:lnTo>
                    <a:pt x="666" y="1624"/>
                  </a:lnTo>
                  <a:lnTo>
                    <a:pt x="668" y="1608"/>
                  </a:lnTo>
                  <a:lnTo>
                    <a:pt x="670" y="1591"/>
                  </a:lnTo>
                  <a:lnTo>
                    <a:pt x="671" y="1571"/>
                  </a:lnTo>
                  <a:lnTo>
                    <a:pt x="671" y="1552"/>
                  </a:lnTo>
                  <a:lnTo>
                    <a:pt x="671" y="1531"/>
                  </a:lnTo>
                  <a:lnTo>
                    <a:pt x="670" y="1508"/>
                  </a:lnTo>
                  <a:lnTo>
                    <a:pt x="669" y="1485"/>
                  </a:lnTo>
                  <a:lnTo>
                    <a:pt x="622" y="1492"/>
                  </a:lnTo>
                  <a:lnTo>
                    <a:pt x="581" y="1500"/>
                  </a:lnTo>
                  <a:lnTo>
                    <a:pt x="561" y="1505"/>
                  </a:lnTo>
                  <a:lnTo>
                    <a:pt x="544" y="1511"/>
                  </a:lnTo>
                  <a:lnTo>
                    <a:pt x="527" y="1516"/>
                  </a:lnTo>
                  <a:lnTo>
                    <a:pt x="511" y="1521"/>
                  </a:lnTo>
                  <a:lnTo>
                    <a:pt x="497" y="1527"/>
                  </a:lnTo>
                  <a:lnTo>
                    <a:pt x="482" y="1534"/>
                  </a:lnTo>
                  <a:lnTo>
                    <a:pt x="469" y="1541"/>
                  </a:lnTo>
                  <a:lnTo>
                    <a:pt x="457" y="1548"/>
                  </a:lnTo>
                  <a:lnTo>
                    <a:pt x="447" y="1556"/>
                  </a:lnTo>
                  <a:lnTo>
                    <a:pt x="437" y="1565"/>
                  </a:lnTo>
                  <a:lnTo>
                    <a:pt x="427" y="1574"/>
                  </a:lnTo>
                  <a:lnTo>
                    <a:pt x="419" y="1585"/>
                  </a:lnTo>
                  <a:lnTo>
                    <a:pt x="411" y="1595"/>
                  </a:lnTo>
                  <a:lnTo>
                    <a:pt x="404" y="1606"/>
                  </a:lnTo>
                  <a:lnTo>
                    <a:pt x="398" y="1618"/>
                  </a:lnTo>
                  <a:lnTo>
                    <a:pt x="393" y="1630"/>
                  </a:lnTo>
                  <a:lnTo>
                    <a:pt x="389" y="1643"/>
                  </a:lnTo>
                  <a:lnTo>
                    <a:pt x="385" y="1657"/>
                  </a:lnTo>
                  <a:lnTo>
                    <a:pt x="382" y="1673"/>
                  </a:lnTo>
                  <a:lnTo>
                    <a:pt x="379" y="1688"/>
                  </a:lnTo>
                  <a:lnTo>
                    <a:pt x="378" y="1705"/>
                  </a:lnTo>
                  <a:lnTo>
                    <a:pt x="376" y="1722"/>
                  </a:lnTo>
                  <a:lnTo>
                    <a:pt x="376" y="1741"/>
                  </a:lnTo>
                  <a:lnTo>
                    <a:pt x="376" y="1760"/>
                  </a:lnTo>
                  <a:lnTo>
                    <a:pt x="377" y="1801"/>
                  </a:lnTo>
                  <a:lnTo>
                    <a:pt x="380" y="1847"/>
                  </a:lnTo>
                  <a:close/>
                  <a:moveTo>
                    <a:pt x="385" y="1500"/>
                  </a:moveTo>
                  <a:lnTo>
                    <a:pt x="422" y="1488"/>
                  </a:lnTo>
                  <a:lnTo>
                    <a:pt x="456" y="1477"/>
                  </a:lnTo>
                  <a:lnTo>
                    <a:pt x="487" y="1465"/>
                  </a:lnTo>
                  <a:lnTo>
                    <a:pt x="516" y="1454"/>
                  </a:lnTo>
                  <a:lnTo>
                    <a:pt x="529" y="1448"/>
                  </a:lnTo>
                  <a:lnTo>
                    <a:pt x="541" y="1441"/>
                  </a:lnTo>
                  <a:lnTo>
                    <a:pt x="553" y="1435"/>
                  </a:lnTo>
                  <a:lnTo>
                    <a:pt x="565" y="1427"/>
                  </a:lnTo>
                  <a:lnTo>
                    <a:pt x="575" y="1421"/>
                  </a:lnTo>
                  <a:lnTo>
                    <a:pt x="584" y="1413"/>
                  </a:lnTo>
                  <a:lnTo>
                    <a:pt x="593" y="1406"/>
                  </a:lnTo>
                  <a:lnTo>
                    <a:pt x="602" y="1397"/>
                  </a:lnTo>
                  <a:lnTo>
                    <a:pt x="609" y="1389"/>
                  </a:lnTo>
                  <a:lnTo>
                    <a:pt x="616" y="1380"/>
                  </a:lnTo>
                  <a:lnTo>
                    <a:pt x="622" y="1370"/>
                  </a:lnTo>
                  <a:lnTo>
                    <a:pt x="628" y="1360"/>
                  </a:lnTo>
                  <a:lnTo>
                    <a:pt x="633" y="1348"/>
                  </a:lnTo>
                  <a:lnTo>
                    <a:pt x="639" y="1336"/>
                  </a:lnTo>
                  <a:lnTo>
                    <a:pt x="643" y="1323"/>
                  </a:lnTo>
                  <a:lnTo>
                    <a:pt x="646" y="1310"/>
                  </a:lnTo>
                  <a:lnTo>
                    <a:pt x="649" y="1296"/>
                  </a:lnTo>
                  <a:lnTo>
                    <a:pt x="651" y="1280"/>
                  </a:lnTo>
                  <a:lnTo>
                    <a:pt x="652" y="1264"/>
                  </a:lnTo>
                  <a:lnTo>
                    <a:pt x="653" y="1247"/>
                  </a:lnTo>
                  <a:lnTo>
                    <a:pt x="654" y="1229"/>
                  </a:lnTo>
                  <a:lnTo>
                    <a:pt x="653" y="1210"/>
                  </a:lnTo>
                  <a:lnTo>
                    <a:pt x="653" y="1189"/>
                  </a:lnTo>
                  <a:lnTo>
                    <a:pt x="651" y="1167"/>
                  </a:lnTo>
                  <a:lnTo>
                    <a:pt x="608" y="1174"/>
                  </a:lnTo>
                  <a:lnTo>
                    <a:pt x="570" y="1181"/>
                  </a:lnTo>
                  <a:lnTo>
                    <a:pt x="552" y="1185"/>
                  </a:lnTo>
                  <a:lnTo>
                    <a:pt x="535" y="1190"/>
                  </a:lnTo>
                  <a:lnTo>
                    <a:pt x="520" y="1195"/>
                  </a:lnTo>
                  <a:lnTo>
                    <a:pt x="506" y="1200"/>
                  </a:lnTo>
                  <a:lnTo>
                    <a:pt x="492" y="1205"/>
                  </a:lnTo>
                  <a:lnTo>
                    <a:pt x="478" y="1212"/>
                  </a:lnTo>
                  <a:lnTo>
                    <a:pt x="467" y="1219"/>
                  </a:lnTo>
                  <a:lnTo>
                    <a:pt x="456" y="1226"/>
                  </a:lnTo>
                  <a:lnTo>
                    <a:pt x="446" y="1233"/>
                  </a:lnTo>
                  <a:lnTo>
                    <a:pt x="437" y="1241"/>
                  </a:lnTo>
                  <a:lnTo>
                    <a:pt x="428" y="1249"/>
                  </a:lnTo>
                  <a:lnTo>
                    <a:pt x="421" y="1258"/>
                  </a:lnTo>
                  <a:lnTo>
                    <a:pt x="413" y="1268"/>
                  </a:lnTo>
                  <a:lnTo>
                    <a:pt x="407" y="1278"/>
                  </a:lnTo>
                  <a:lnTo>
                    <a:pt x="401" y="1290"/>
                  </a:lnTo>
                  <a:lnTo>
                    <a:pt x="396" y="1301"/>
                  </a:lnTo>
                  <a:lnTo>
                    <a:pt x="392" y="1313"/>
                  </a:lnTo>
                  <a:lnTo>
                    <a:pt x="389" y="1326"/>
                  </a:lnTo>
                  <a:lnTo>
                    <a:pt x="386" y="1340"/>
                  </a:lnTo>
                  <a:lnTo>
                    <a:pt x="384" y="1354"/>
                  </a:lnTo>
                  <a:lnTo>
                    <a:pt x="382" y="1370"/>
                  </a:lnTo>
                  <a:lnTo>
                    <a:pt x="381" y="1386"/>
                  </a:lnTo>
                  <a:lnTo>
                    <a:pt x="381" y="1403"/>
                  </a:lnTo>
                  <a:lnTo>
                    <a:pt x="380" y="1420"/>
                  </a:lnTo>
                  <a:lnTo>
                    <a:pt x="382" y="1459"/>
                  </a:lnTo>
                  <a:lnTo>
                    <a:pt x="385" y="1500"/>
                  </a:lnTo>
                  <a:close/>
                  <a:moveTo>
                    <a:pt x="307" y="1493"/>
                  </a:moveTo>
                  <a:lnTo>
                    <a:pt x="303" y="1454"/>
                  </a:lnTo>
                  <a:lnTo>
                    <a:pt x="298" y="1418"/>
                  </a:lnTo>
                  <a:lnTo>
                    <a:pt x="294" y="1385"/>
                  </a:lnTo>
                  <a:lnTo>
                    <a:pt x="288" y="1355"/>
                  </a:lnTo>
                  <a:lnTo>
                    <a:pt x="285" y="1341"/>
                  </a:lnTo>
                  <a:lnTo>
                    <a:pt x="282" y="1327"/>
                  </a:lnTo>
                  <a:lnTo>
                    <a:pt x="278" y="1315"/>
                  </a:lnTo>
                  <a:lnTo>
                    <a:pt x="274" y="1303"/>
                  </a:lnTo>
                  <a:lnTo>
                    <a:pt x="268" y="1291"/>
                  </a:lnTo>
                  <a:lnTo>
                    <a:pt x="263" y="1279"/>
                  </a:lnTo>
                  <a:lnTo>
                    <a:pt x="258" y="1269"/>
                  </a:lnTo>
                  <a:lnTo>
                    <a:pt x="251" y="1259"/>
                  </a:lnTo>
                  <a:lnTo>
                    <a:pt x="245" y="1250"/>
                  </a:lnTo>
                  <a:lnTo>
                    <a:pt x="237" y="1241"/>
                  </a:lnTo>
                  <a:lnTo>
                    <a:pt x="229" y="1233"/>
                  </a:lnTo>
                  <a:lnTo>
                    <a:pt x="220" y="1225"/>
                  </a:lnTo>
                  <a:lnTo>
                    <a:pt x="210" y="1218"/>
                  </a:lnTo>
                  <a:lnTo>
                    <a:pt x="200" y="1211"/>
                  </a:lnTo>
                  <a:lnTo>
                    <a:pt x="187" y="1203"/>
                  </a:lnTo>
                  <a:lnTo>
                    <a:pt x="175" y="1197"/>
                  </a:lnTo>
                  <a:lnTo>
                    <a:pt x="162" y="1192"/>
                  </a:lnTo>
                  <a:lnTo>
                    <a:pt x="148" y="1187"/>
                  </a:lnTo>
                  <a:lnTo>
                    <a:pt x="132" y="1182"/>
                  </a:lnTo>
                  <a:lnTo>
                    <a:pt x="115" y="1177"/>
                  </a:lnTo>
                  <a:lnTo>
                    <a:pt x="97" y="1173"/>
                  </a:lnTo>
                  <a:lnTo>
                    <a:pt x="79" y="1169"/>
                  </a:lnTo>
                  <a:lnTo>
                    <a:pt x="59" y="1166"/>
                  </a:lnTo>
                  <a:lnTo>
                    <a:pt x="37" y="1162"/>
                  </a:lnTo>
                  <a:lnTo>
                    <a:pt x="34" y="1205"/>
                  </a:lnTo>
                  <a:lnTo>
                    <a:pt x="33" y="1245"/>
                  </a:lnTo>
                  <a:lnTo>
                    <a:pt x="34" y="1262"/>
                  </a:lnTo>
                  <a:lnTo>
                    <a:pt x="35" y="1279"/>
                  </a:lnTo>
                  <a:lnTo>
                    <a:pt x="36" y="1297"/>
                  </a:lnTo>
                  <a:lnTo>
                    <a:pt x="38" y="1312"/>
                  </a:lnTo>
                  <a:lnTo>
                    <a:pt x="41" y="1326"/>
                  </a:lnTo>
                  <a:lnTo>
                    <a:pt x="44" y="1340"/>
                  </a:lnTo>
                  <a:lnTo>
                    <a:pt x="48" y="1353"/>
                  </a:lnTo>
                  <a:lnTo>
                    <a:pt x="53" y="1366"/>
                  </a:lnTo>
                  <a:lnTo>
                    <a:pt x="58" y="1377"/>
                  </a:lnTo>
                  <a:lnTo>
                    <a:pt x="64" y="1388"/>
                  </a:lnTo>
                  <a:lnTo>
                    <a:pt x="70" y="1398"/>
                  </a:lnTo>
                  <a:lnTo>
                    <a:pt x="77" y="1407"/>
                  </a:lnTo>
                  <a:lnTo>
                    <a:pt x="85" y="1416"/>
                  </a:lnTo>
                  <a:lnTo>
                    <a:pt x="94" y="1424"/>
                  </a:lnTo>
                  <a:lnTo>
                    <a:pt x="103" y="1431"/>
                  </a:lnTo>
                  <a:lnTo>
                    <a:pt x="114" y="1440"/>
                  </a:lnTo>
                  <a:lnTo>
                    <a:pt x="126" y="1446"/>
                  </a:lnTo>
                  <a:lnTo>
                    <a:pt x="137" y="1452"/>
                  </a:lnTo>
                  <a:lnTo>
                    <a:pt x="150" y="1458"/>
                  </a:lnTo>
                  <a:lnTo>
                    <a:pt x="164" y="1463"/>
                  </a:lnTo>
                  <a:lnTo>
                    <a:pt x="178" y="1468"/>
                  </a:lnTo>
                  <a:lnTo>
                    <a:pt x="193" y="1472"/>
                  </a:lnTo>
                  <a:lnTo>
                    <a:pt x="210" y="1476"/>
                  </a:lnTo>
                  <a:lnTo>
                    <a:pt x="228" y="1480"/>
                  </a:lnTo>
                  <a:lnTo>
                    <a:pt x="265" y="1487"/>
                  </a:lnTo>
                  <a:lnTo>
                    <a:pt x="307" y="1493"/>
                  </a:lnTo>
                  <a:close/>
                  <a:moveTo>
                    <a:pt x="380" y="1170"/>
                  </a:moveTo>
                  <a:lnTo>
                    <a:pt x="416" y="1159"/>
                  </a:lnTo>
                  <a:lnTo>
                    <a:pt x="447" y="1148"/>
                  </a:lnTo>
                  <a:lnTo>
                    <a:pt x="476" y="1137"/>
                  </a:lnTo>
                  <a:lnTo>
                    <a:pt x="503" y="1125"/>
                  </a:lnTo>
                  <a:lnTo>
                    <a:pt x="526" y="1114"/>
                  </a:lnTo>
                  <a:lnTo>
                    <a:pt x="547" y="1102"/>
                  </a:lnTo>
                  <a:lnTo>
                    <a:pt x="557" y="1096"/>
                  </a:lnTo>
                  <a:lnTo>
                    <a:pt x="567" y="1089"/>
                  </a:lnTo>
                  <a:lnTo>
                    <a:pt x="575" y="1082"/>
                  </a:lnTo>
                  <a:lnTo>
                    <a:pt x="582" y="1074"/>
                  </a:lnTo>
                  <a:lnTo>
                    <a:pt x="590" y="1066"/>
                  </a:lnTo>
                  <a:lnTo>
                    <a:pt x="596" y="1057"/>
                  </a:lnTo>
                  <a:lnTo>
                    <a:pt x="602" y="1047"/>
                  </a:lnTo>
                  <a:lnTo>
                    <a:pt x="607" y="1038"/>
                  </a:lnTo>
                  <a:lnTo>
                    <a:pt x="612" y="1028"/>
                  </a:lnTo>
                  <a:lnTo>
                    <a:pt x="616" y="1017"/>
                  </a:lnTo>
                  <a:lnTo>
                    <a:pt x="620" y="1005"/>
                  </a:lnTo>
                  <a:lnTo>
                    <a:pt x="623" y="993"/>
                  </a:lnTo>
                  <a:lnTo>
                    <a:pt x="625" y="979"/>
                  </a:lnTo>
                  <a:lnTo>
                    <a:pt x="627" y="965"/>
                  </a:lnTo>
                  <a:lnTo>
                    <a:pt x="629" y="950"/>
                  </a:lnTo>
                  <a:lnTo>
                    <a:pt x="630" y="934"/>
                  </a:lnTo>
                  <a:lnTo>
                    <a:pt x="630" y="898"/>
                  </a:lnTo>
                  <a:lnTo>
                    <a:pt x="628" y="860"/>
                  </a:lnTo>
                  <a:lnTo>
                    <a:pt x="589" y="866"/>
                  </a:lnTo>
                  <a:lnTo>
                    <a:pt x="552" y="873"/>
                  </a:lnTo>
                  <a:lnTo>
                    <a:pt x="536" y="877"/>
                  </a:lnTo>
                  <a:lnTo>
                    <a:pt x="521" y="881"/>
                  </a:lnTo>
                  <a:lnTo>
                    <a:pt x="507" y="885"/>
                  </a:lnTo>
                  <a:lnTo>
                    <a:pt x="493" y="890"/>
                  </a:lnTo>
                  <a:lnTo>
                    <a:pt x="480" y="895"/>
                  </a:lnTo>
                  <a:lnTo>
                    <a:pt x="468" y="901"/>
                  </a:lnTo>
                  <a:lnTo>
                    <a:pt x="457" y="907"/>
                  </a:lnTo>
                  <a:lnTo>
                    <a:pt x="447" y="914"/>
                  </a:lnTo>
                  <a:lnTo>
                    <a:pt x="437" y="921"/>
                  </a:lnTo>
                  <a:lnTo>
                    <a:pt x="429" y="928"/>
                  </a:lnTo>
                  <a:lnTo>
                    <a:pt x="421" y="936"/>
                  </a:lnTo>
                  <a:lnTo>
                    <a:pt x="413" y="944"/>
                  </a:lnTo>
                  <a:lnTo>
                    <a:pt x="407" y="953"/>
                  </a:lnTo>
                  <a:lnTo>
                    <a:pt x="401" y="963"/>
                  </a:lnTo>
                  <a:lnTo>
                    <a:pt x="396" y="973"/>
                  </a:lnTo>
                  <a:lnTo>
                    <a:pt x="391" y="985"/>
                  </a:lnTo>
                  <a:lnTo>
                    <a:pt x="388" y="996"/>
                  </a:lnTo>
                  <a:lnTo>
                    <a:pt x="384" y="1008"/>
                  </a:lnTo>
                  <a:lnTo>
                    <a:pt x="382" y="1020"/>
                  </a:lnTo>
                  <a:lnTo>
                    <a:pt x="380" y="1034"/>
                  </a:lnTo>
                  <a:lnTo>
                    <a:pt x="378" y="1048"/>
                  </a:lnTo>
                  <a:lnTo>
                    <a:pt x="377" y="1063"/>
                  </a:lnTo>
                  <a:lnTo>
                    <a:pt x="377" y="1079"/>
                  </a:lnTo>
                  <a:lnTo>
                    <a:pt x="377" y="1095"/>
                  </a:lnTo>
                  <a:lnTo>
                    <a:pt x="378" y="1130"/>
                  </a:lnTo>
                  <a:lnTo>
                    <a:pt x="380" y="1170"/>
                  </a:lnTo>
                  <a:close/>
                  <a:moveTo>
                    <a:pt x="308" y="1163"/>
                  </a:moveTo>
                  <a:lnTo>
                    <a:pt x="304" y="1126"/>
                  </a:lnTo>
                  <a:lnTo>
                    <a:pt x="300" y="1093"/>
                  </a:lnTo>
                  <a:lnTo>
                    <a:pt x="296" y="1063"/>
                  </a:lnTo>
                  <a:lnTo>
                    <a:pt x="291" y="1034"/>
                  </a:lnTo>
                  <a:lnTo>
                    <a:pt x="285" y="1009"/>
                  </a:lnTo>
                  <a:lnTo>
                    <a:pt x="277" y="986"/>
                  </a:lnTo>
                  <a:lnTo>
                    <a:pt x="273" y="974"/>
                  </a:lnTo>
                  <a:lnTo>
                    <a:pt x="267" y="964"/>
                  </a:lnTo>
                  <a:lnTo>
                    <a:pt x="262" y="954"/>
                  </a:lnTo>
                  <a:lnTo>
                    <a:pt x="256" y="945"/>
                  </a:lnTo>
                  <a:lnTo>
                    <a:pt x="250" y="937"/>
                  </a:lnTo>
                  <a:lnTo>
                    <a:pt x="243" y="929"/>
                  </a:lnTo>
                  <a:lnTo>
                    <a:pt x="235" y="921"/>
                  </a:lnTo>
                  <a:lnTo>
                    <a:pt x="227" y="914"/>
                  </a:lnTo>
                  <a:lnTo>
                    <a:pt x="218" y="906"/>
                  </a:lnTo>
                  <a:lnTo>
                    <a:pt x="208" y="899"/>
                  </a:lnTo>
                  <a:lnTo>
                    <a:pt x="198" y="893"/>
                  </a:lnTo>
                  <a:lnTo>
                    <a:pt x="185" y="888"/>
                  </a:lnTo>
                  <a:lnTo>
                    <a:pt x="173" y="883"/>
                  </a:lnTo>
                  <a:lnTo>
                    <a:pt x="160" y="878"/>
                  </a:lnTo>
                  <a:lnTo>
                    <a:pt x="145" y="873"/>
                  </a:lnTo>
                  <a:lnTo>
                    <a:pt x="130" y="869"/>
                  </a:lnTo>
                  <a:lnTo>
                    <a:pt x="96" y="862"/>
                  </a:lnTo>
                  <a:lnTo>
                    <a:pt x="57" y="855"/>
                  </a:lnTo>
                  <a:lnTo>
                    <a:pt x="55" y="895"/>
                  </a:lnTo>
                  <a:lnTo>
                    <a:pt x="54" y="932"/>
                  </a:lnTo>
                  <a:lnTo>
                    <a:pt x="55" y="948"/>
                  </a:lnTo>
                  <a:lnTo>
                    <a:pt x="55" y="964"/>
                  </a:lnTo>
                  <a:lnTo>
                    <a:pt x="57" y="979"/>
                  </a:lnTo>
                  <a:lnTo>
                    <a:pt x="59" y="994"/>
                  </a:lnTo>
                  <a:lnTo>
                    <a:pt x="61" y="1008"/>
                  </a:lnTo>
                  <a:lnTo>
                    <a:pt x="64" y="1020"/>
                  </a:lnTo>
                  <a:lnTo>
                    <a:pt x="68" y="1032"/>
                  </a:lnTo>
                  <a:lnTo>
                    <a:pt x="72" y="1044"/>
                  </a:lnTo>
                  <a:lnTo>
                    <a:pt x="76" y="1054"/>
                  </a:lnTo>
                  <a:lnTo>
                    <a:pt x="82" y="1065"/>
                  </a:lnTo>
                  <a:lnTo>
                    <a:pt x="88" y="1074"/>
                  </a:lnTo>
                  <a:lnTo>
                    <a:pt x="94" y="1083"/>
                  </a:lnTo>
                  <a:lnTo>
                    <a:pt x="102" y="1091"/>
                  </a:lnTo>
                  <a:lnTo>
                    <a:pt x="110" y="1099"/>
                  </a:lnTo>
                  <a:lnTo>
                    <a:pt x="118" y="1106"/>
                  </a:lnTo>
                  <a:lnTo>
                    <a:pt x="129" y="1112"/>
                  </a:lnTo>
                  <a:lnTo>
                    <a:pt x="139" y="1118"/>
                  </a:lnTo>
                  <a:lnTo>
                    <a:pt x="150" y="1124"/>
                  </a:lnTo>
                  <a:lnTo>
                    <a:pt x="162" y="1129"/>
                  </a:lnTo>
                  <a:lnTo>
                    <a:pt x="174" y="1135"/>
                  </a:lnTo>
                  <a:lnTo>
                    <a:pt x="188" y="1140"/>
                  </a:lnTo>
                  <a:lnTo>
                    <a:pt x="203" y="1144"/>
                  </a:lnTo>
                  <a:lnTo>
                    <a:pt x="218" y="1148"/>
                  </a:lnTo>
                  <a:lnTo>
                    <a:pt x="234" y="1151"/>
                  </a:lnTo>
                  <a:lnTo>
                    <a:pt x="270" y="1158"/>
                  </a:lnTo>
                  <a:lnTo>
                    <a:pt x="308" y="1163"/>
                  </a:lnTo>
                  <a:close/>
                  <a:moveTo>
                    <a:pt x="344" y="955"/>
                  </a:moveTo>
                  <a:lnTo>
                    <a:pt x="367" y="921"/>
                  </a:lnTo>
                  <a:lnTo>
                    <a:pt x="388" y="888"/>
                  </a:lnTo>
                  <a:lnTo>
                    <a:pt x="407" y="858"/>
                  </a:lnTo>
                  <a:lnTo>
                    <a:pt x="424" y="829"/>
                  </a:lnTo>
                  <a:lnTo>
                    <a:pt x="431" y="816"/>
                  </a:lnTo>
                  <a:lnTo>
                    <a:pt x="437" y="803"/>
                  </a:lnTo>
                  <a:lnTo>
                    <a:pt x="443" y="790"/>
                  </a:lnTo>
                  <a:lnTo>
                    <a:pt x="448" y="778"/>
                  </a:lnTo>
                  <a:lnTo>
                    <a:pt x="452" y="765"/>
                  </a:lnTo>
                  <a:lnTo>
                    <a:pt x="455" y="752"/>
                  </a:lnTo>
                  <a:lnTo>
                    <a:pt x="458" y="740"/>
                  </a:lnTo>
                  <a:lnTo>
                    <a:pt x="459" y="728"/>
                  </a:lnTo>
                  <a:lnTo>
                    <a:pt x="460" y="716"/>
                  </a:lnTo>
                  <a:lnTo>
                    <a:pt x="460" y="704"/>
                  </a:lnTo>
                  <a:lnTo>
                    <a:pt x="459" y="692"/>
                  </a:lnTo>
                  <a:lnTo>
                    <a:pt x="457" y="679"/>
                  </a:lnTo>
                  <a:lnTo>
                    <a:pt x="454" y="667"/>
                  </a:lnTo>
                  <a:lnTo>
                    <a:pt x="450" y="654"/>
                  </a:lnTo>
                  <a:lnTo>
                    <a:pt x="445" y="642"/>
                  </a:lnTo>
                  <a:lnTo>
                    <a:pt x="440" y="629"/>
                  </a:lnTo>
                  <a:lnTo>
                    <a:pt x="433" y="616"/>
                  </a:lnTo>
                  <a:lnTo>
                    <a:pt x="425" y="602"/>
                  </a:lnTo>
                  <a:lnTo>
                    <a:pt x="414" y="588"/>
                  </a:lnTo>
                  <a:lnTo>
                    <a:pt x="404" y="574"/>
                  </a:lnTo>
                  <a:lnTo>
                    <a:pt x="393" y="559"/>
                  </a:lnTo>
                  <a:lnTo>
                    <a:pt x="380" y="544"/>
                  </a:lnTo>
                  <a:lnTo>
                    <a:pt x="367" y="528"/>
                  </a:lnTo>
                  <a:lnTo>
                    <a:pt x="352" y="512"/>
                  </a:lnTo>
                  <a:lnTo>
                    <a:pt x="319" y="546"/>
                  </a:lnTo>
                  <a:lnTo>
                    <a:pt x="292" y="577"/>
                  </a:lnTo>
                  <a:lnTo>
                    <a:pt x="280" y="592"/>
                  </a:lnTo>
                  <a:lnTo>
                    <a:pt x="268" y="606"/>
                  </a:lnTo>
                  <a:lnTo>
                    <a:pt x="258" y="622"/>
                  </a:lnTo>
                  <a:lnTo>
                    <a:pt x="250" y="635"/>
                  </a:lnTo>
                  <a:lnTo>
                    <a:pt x="242" y="649"/>
                  </a:lnTo>
                  <a:lnTo>
                    <a:pt x="235" y="662"/>
                  </a:lnTo>
                  <a:lnTo>
                    <a:pt x="229" y="675"/>
                  </a:lnTo>
                  <a:lnTo>
                    <a:pt x="225" y="689"/>
                  </a:lnTo>
                  <a:lnTo>
                    <a:pt x="221" y="701"/>
                  </a:lnTo>
                  <a:lnTo>
                    <a:pt x="218" y="714"/>
                  </a:lnTo>
                  <a:lnTo>
                    <a:pt x="217" y="726"/>
                  </a:lnTo>
                  <a:lnTo>
                    <a:pt x="216" y="738"/>
                  </a:lnTo>
                  <a:lnTo>
                    <a:pt x="217" y="750"/>
                  </a:lnTo>
                  <a:lnTo>
                    <a:pt x="218" y="764"/>
                  </a:lnTo>
                  <a:lnTo>
                    <a:pt x="221" y="776"/>
                  </a:lnTo>
                  <a:lnTo>
                    <a:pt x="224" y="788"/>
                  </a:lnTo>
                  <a:lnTo>
                    <a:pt x="228" y="800"/>
                  </a:lnTo>
                  <a:lnTo>
                    <a:pt x="234" y="813"/>
                  </a:lnTo>
                  <a:lnTo>
                    <a:pt x="240" y="826"/>
                  </a:lnTo>
                  <a:lnTo>
                    <a:pt x="248" y="839"/>
                  </a:lnTo>
                  <a:lnTo>
                    <a:pt x="256" y="853"/>
                  </a:lnTo>
                  <a:lnTo>
                    <a:pt x="266" y="866"/>
                  </a:lnTo>
                  <a:lnTo>
                    <a:pt x="277" y="880"/>
                  </a:lnTo>
                  <a:lnTo>
                    <a:pt x="288" y="894"/>
                  </a:lnTo>
                  <a:lnTo>
                    <a:pt x="314" y="924"/>
                  </a:lnTo>
                  <a:lnTo>
                    <a:pt x="344" y="955"/>
                  </a:lnTo>
                  <a:close/>
                  <a:moveTo>
                    <a:pt x="365" y="1927"/>
                  </a:moveTo>
                  <a:lnTo>
                    <a:pt x="308" y="1928"/>
                  </a:lnTo>
                  <a:lnTo>
                    <a:pt x="311" y="2271"/>
                  </a:lnTo>
                  <a:lnTo>
                    <a:pt x="367" y="2271"/>
                  </a:lnTo>
                  <a:lnTo>
                    <a:pt x="365" y="1927"/>
                  </a:lnTo>
                  <a:close/>
                  <a:moveTo>
                    <a:pt x="627" y="0"/>
                  </a:moveTo>
                  <a:lnTo>
                    <a:pt x="600" y="0"/>
                  </a:lnTo>
                  <a:lnTo>
                    <a:pt x="596" y="775"/>
                  </a:lnTo>
                  <a:lnTo>
                    <a:pt x="623" y="775"/>
                  </a:lnTo>
                  <a:lnTo>
                    <a:pt x="627" y="0"/>
                  </a:lnTo>
                  <a:close/>
                  <a:moveTo>
                    <a:pt x="78" y="302"/>
                  </a:moveTo>
                  <a:lnTo>
                    <a:pt x="60" y="302"/>
                  </a:lnTo>
                  <a:lnTo>
                    <a:pt x="58" y="814"/>
                  </a:lnTo>
                  <a:lnTo>
                    <a:pt x="75" y="814"/>
                  </a:lnTo>
                  <a:lnTo>
                    <a:pt x="78" y="302"/>
                  </a:lnTo>
                  <a:close/>
                  <a:moveTo>
                    <a:pt x="256" y="201"/>
                  </a:moveTo>
                  <a:lnTo>
                    <a:pt x="245" y="201"/>
                  </a:lnTo>
                  <a:lnTo>
                    <a:pt x="244" y="516"/>
                  </a:lnTo>
                  <a:lnTo>
                    <a:pt x="255" y="516"/>
                  </a:lnTo>
                  <a:lnTo>
                    <a:pt x="256" y="201"/>
                  </a:lnTo>
                  <a:close/>
                  <a:moveTo>
                    <a:pt x="437" y="103"/>
                  </a:moveTo>
                  <a:lnTo>
                    <a:pt x="425" y="103"/>
                  </a:lnTo>
                  <a:lnTo>
                    <a:pt x="424" y="443"/>
                  </a:lnTo>
                  <a:lnTo>
                    <a:pt x="435" y="443"/>
                  </a:lnTo>
                  <a:lnTo>
                    <a:pt x="437" y="103"/>
                  </a:lnTo>
                  <a:close/>
                  <a:moveTo>
                    <a:pt x="296" y="1839"/>
                  </a:moveTo>
                  <a:lnTo>
                    <a:pt x="291" y="1796"/>
                  </a:lnTo>
                  <a:lnTo>
                    <a:pt x="287" y="1758"/>
                  </a:lnTo>
                  <a:lnTo>
                    <a:pt x="282" y="1721"/>
                  </a:lnTo>
                  <a:lnTo>
                    <a:pt x="276" y="1689"/>
                  </a:lnTo>
                  <a:lnTo>
                    <a:pt x="273" y="1674"/>
                  </a:lnTo>
                  <a:lnTo>
                    <a:pt x="268" y="1658"/>
                  </a:lnTo>
                  <a:lnTo>
                    <a:pt x="264" y="1645"/>
                  </a:lnTo>
                  <a:lnTo>
                    <a:pt x="259" y="1632"/>
                  </a:lnTo>
                  <a:lnTo>
                    <a:pt x="254" y="1619"/>
                  </a:lnTo>
                  <a:lnTo>
                    <a:pt x="249" y="1607"/>
                  </a:lnTo>
                  <a:lnTo>
                    <a:pt x="243" y="1596"/>
                  </a:lnTo>
                  <a:lnTo>
                    <a:pt x="236" y="1586"/>
                  </a:lnTo>
                  <a:lnTo>
                    <a:pt x="229" y="1575"/>
                  </a:lnTo>
                  <a:lnTo>
                    <a:pt x="220" y="1565"/>
                  </a:lnTo>
                  <a:lnTo>
                    <a:pt x="212" y="1556"/>
                  </a:lnTo>
                  <a:lnTo>
                    <a:pt x="202" y="1548"/>
                  </a:lnTo>
                  <a:lnTo>
                    <a:pt x="190" y="1540"/>
                  </a:lnTo>
                  <a:lnTo>
                    <a:pt x="179" y="1532"/>
                  </a:lnTo>
                  <a:lnTo>
                    <a:pt x="167" y="1525"/>
                  </a:lnTo>
                  <a:lnTo>
                    <a:pt x="153" y="1519"/>
                  </a:lnTo>
                  <a:lnTo>
                    <a:pt x="139" y="1513"/>
                  </a:lnTo>
                  <a:lnTo>
                    <a:pt x="124" y="1506"/>
                  </a:lnTo>
                  <a:lnTo>
                    <a:pt x="106" y="1501"/>
                  </a:lnTo>
                  <a:lnTo>
                    <a:pt x="88" y="1496"/>
                  </a:lnTo>
                  <a:lnTo>
                    <a:pt x="69" y="1491"/>
                  </a:lnTo>
                  <a:lnTo>
                    <a:pt x="48" y="1487"/>
                  </a:lnTo>
                  <a:lnTo>
                    <a:pt x="26" y="1483"/>
                  </a:lnTo>
                  <a:lnTo>
                    <a:pt x="4" y="1480"/>
                  </a:lnTo>
                  <a:lnTo>
                    <a:pt x="1" y="1527"/>
                  </a:lnTo>
                  <a:lnTo>
                    <a:pt x="0" y="1569"/>
                  </a:lnTo>
                  <a:lnTo>
                    <a:pt x="0" y="1589"/>
                  </a:lnTo>
                  <a:lnTo>
                    <a:pt x="1" y="1608"/>
                  </a:lnTo>
                  <a:lnTo>
                    <a:pt x="3" y="1625"/>
                  </a:lnTo>
                  <a:lnTo>
                    <a:pt x="5" y="1642"/>
                  </a:lnTo>
                  <a:lnTo>
                    <a:pt x="8" y="1657"/>
                  </a:lnTo>
                  <a:lnTo>
                    <a:pt x="11" y="1673"/>
                  </a:lnTo>
                  <a:lnTo>
                    <a:pt x="15" y="1687"/>
                  </a:lnTo>
                  <a:lnTo>
                    <a:pt x="20" y="1700"/>
                  </a:lnTo>
                  <a:lnTo>
                    <a:pt x="26" y="1712"/>
                  </a:lnTo>
                  <a:lnTo>
                    <a:pt x="32" y="1724"/>
                  </a:lnTo>
                  <a:lnTo>
                    <a:pt x="39" y="1736"/>
                  </a:lnTo>
                  <a:lnTo>
                    <a:pt x="47" y="1746"/>
                  </a:lnTo>
                  <a:lnTo>
                    <a:pt x="56" y="1755"/>
                  </a:lnTo>
                  <a:lnTo>
                    <a:pt x="66" y="1764"/>
                  </a:lnTo>
                  <a:lnTo>
                    <a:pt x="76" y="1772"/>
                  </a:lnTo>
                  <a:lnTo>
                    <a:pt x="87" y="1780"/>
                  </a:lnTo>
                  <a:lnTo>
                    <a:pt x="99" y="1787"/>
                  </a:lnTo>
                  <a:lnTo>
                    <a:pt x="111" y="1794"/>
                  </a:lnTo>
                  <a:lnTo>
                    <a:pt x="126" y="1800"/>
                  </a:lnTo>
                  <a:lnTo>
                    <a:pt x="141" y="1805"/>
                  </a:lnTo>
                  <a:lnTo>
                    <a:pt x="156" y="1812"/>
                  </a:lnTo>
                  <a:lnTo>
                    <a:pt x="173" y="1816"/>
                  </a:lnTo>
                  <a:lnTo>
                    <a:pt x="191" y="1821"/>
                  </a:lnTo>
                  <a:lnTo>
                    <a:pt x="210" y="1825"/>
                  </a:lnTo>
                  <a:lnTo>
                    <a:pt x="250" y="1832"/>
                  </a:lnTo>
                  <a:lnTo>
                    <a:pt x="296" y="183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828">
              <a:extLst>
                <a:ext uri="{FF2B5EF4-FFF2-40B4-BE49-F238E27FC236}">
                  <a16:creationId xmlns:a16="http://schemas.microsoft.com/office/drawing/2014/main" id="{31C8454D-C4B8-4FB3-93D1-D1E1C2949716}"/>
                </a:ext>
              </a:extLst>
            </p:cNvPr>
            <p:cNvSpPr>
              <a:spLocks noEditPoints="1"/>
            </p:cNvSpPr>
            <p:nvPr/>
          </p:nvSpPr>
          <p:spPr bwMode="auto">
            <a:xfrm>
              <a:off x="9659938" y="5408613"/>
              <a:ext cx="288925" cy="966788"/>
            </a:xfrm>
            <a:custGeom>
              <a:avLst/>
              <a:gdLst>
                <a:gd name="T0" fmla="*/ 587 w 728"/>
                <a:gd name="T1" fmla="*/ 1288 h 2438"/>
                <a:gd name="T2" fmla="*/ 660 w 728"/>
                <a:gd name="T3" fmla="*/ 1215 h 2438"/>
                <a:gd name="T4" fmla="*/ 699 w 728"/>
                <a:gd name="T5" fmla="*/ 1106 h 2438"/>
                <a:gd name="T6" fmla="*/ 707 w 728"/>
                <a:gd name="T7" fmla="*/ 939 h 2438"/>
                <a:gd name="T8" fmla="*/ 581 w 728"/>
                <a:gd name="T9" fmla="*/ 941 h 2438"/>
                <a:gd name="T10" fmla="*/ 484 w 728"/>
                <a:gd name="T11" fmla="*/ 999 h 2438"/>
                <a:gd name="T12" fmla="*/ 430 w 728"/>
                <a:gd name="T13" fmla="*/ 1094 h 2438"/>
                <a:gd name="T14" fmla="*/ 413 w 728"/>
                <a:gd name="T15" fmla="*/ 1236 h 2438"/>
                <a:gd name="T16" fmla="*/ 318 w 728"/>
                <a:gd name="T17" fmla="*/ 1211 h 2438"/>
                <a:gd name="T18" fmla="*/ 286 w 728"/>
                <a:gd name="T19" fmla="*/ 1064 h 2438"/>
                <a:gd name="T20" fmla="*/ 228 w 728"/>
                <a:gd name="T21" fmla="*/ 978 h 2438"/>
                <a:gd name="T22" fmla="*/ 126 w 728"/>
                <a:gd name="T23" fmla="*/ 922 h 2438"/>
                <a:gd name="T24" fmla="*/ 37 w 728"/>
                <a:gd name="T25" fmla="*/ 1041 h 2438"/>
                <a:gd name="T26" fmla="*/ 58 w 728"/>
                <a:gd name="T27" fmla="*/ 1183 h 2438"/>
                <a:gd name="T28" fmla="*/ 112 w 728"/>
                <a:gd name="T29" fmla="*/ 1275 h 2438"/>
                <a:gd name="T30" fmla="*/ 210 w 728"/>
                <a:gd name="T31" fmla="*/ 1332 h 2438"/>
                <a:gd name="T32" fmla="*/ 413 w 728"/>
                <a:gd name="T33" fmla="*/ 912 h 2438"/>
                <a:gd name="T34" fmla="*/ 582 w 728"/>
                <a:gd name="T35" fmla="*/ 827 h 2438"/>
                <a:gd name="T36" fmla="*/ 646 w 728"/>
                <a:gd name="T37" fmla="*/ 756 h 2438"/>
                <a:gd name="T38" fmla="*/ 678 w 728"/>
                <a:gd name="T39" fmla="*/ 648 h 2438"/>
                <a:gd name="T40" fmla="*/ 681 w 728"/>
                <a:gd name="T41" fmla="*/ 483 h 2438"/>
                <a:gd name="T42" fmla="*/ 548 w 728"/>
                <a:gd name="T43" fmla="*/ 518 h 2438"/>
                <a:gd name="T44" fmla="*/ 464 w 728"/>
                <a:gd name="T45" fmla="*/ 578 h 2438"/>
                <a:gd name="T46" fmla="*/ 421 w 728"/>
                <a:gd name="T47" fmla="*/ 671 h 2438"/>
                <a:gd name="T48" fmla="*/ 408 w 728"/>
                <a:gd name="T49" fmla="*/ 809 h 2438"/>
                <a:gd name="T50" fmla="*/ 315 w 728"/>
                <a:gd name="T51" fmla="*/ 725 h 2438"/>
                <a:gd name="T52" fmla="*/ 285 w 728"/>
                <a:gd name="T53" fmla="*/ 614 h 2438"/>
                <a:gd name="T54" fmla="*/ 226 w 728"/>
                <a:gd name="T55" fmla="*/ 538 h 2438"/>
                <a:gd name="T56" fmla="*/ 123 w 728"/>
                <a:gd name="T57" fmla="*/ 490 h 2438"/>
                <a:gd name="T58" fmla="*/ 60 w 728"/>
                <a:gd name="T59" fmla="*/ 628 h 2438"/>
                <a:gd name="T60" fmla="*/ 83 w 728"/>
                <a:gd name="T61" fmla="*/ 752 h 2438"/>
                <a:gd name="T62" fmla="*/ 140 w 728"/>
                <a:gd name="T63" fmla="*/ 833 h 2438"/>
                <a:gd name="T64" fmla="*/ 236 w 728"/>
                <a:gd name="T65" fmla="*/ 881 h 2438"/>
                <a:gd name="T66" fmla="*/ 441 w 728"/>
                <a:gd name="T67" fmla="*/ 481 h 2438"/>
                <a:gd name="T68" fmla="*/ 494 w 728"/>
                <a:gd name="T69" fmla="*/ 334 h 2438"/>
                <a:gd name="T70" fmla="*/ 493 w 728"/>
                <a:gd name="T71" fmla="*/ 216 h 2438"/>
                <a:gd name="T72" fmla="*/ 439 w 728"/>
                <a:gd name="T73" fmla="*/ 86 h 2438"/>
                <a:gd name="T74" fmla="*/ 330 w 728"/>
                <a:gd name="T75" fmla="*/ 70 h 2438"/>
                <a:gd name="T76" fmla="*/ 255 w 728"/>
                <a:gd name="T77" fmla="*/ 209 h 2438"/>
                <a:gd name="T78" fmla="*/ 235 w 728"/>
                <a:gd name="T79" fmla="*/ 332 h 2438"/>
                <a:gd name="T80" fmla="*/ 269 w 728"/>
                <a:gd name="T81" fmla="*/ 454 h 2438"/>
                <a:gd name="T82" fmla="*/ 395 w 728"/>
                <a:gd name="T83" fmla="*/ 1962 h 2438"/>
                <a:gd name="T84" fmla="*/ 311 w 728"/>
                <a:gd name="T85" fmla="*/ 1726 h 2438"/>
                <a:gd name="T86" fmla="*/ 276 w 728"/>
                <a:gd name="T87" fmla="*/ 1535 h 2438"/>
                <a:gd name="T88" fmla="*/ 219 w 728"/>
                <a:gd name="T89" fmla="*/ 1436 h 2438"/>
                <a:gd name="T90" fmla="*/ 115 w 728"/>
                <a:gd name="T91" fmla="*/ 1371 h 2438"/>
                <a:gd name="T92" fmla="*/ 0 w 728"/>
                <a:gd name="T93" fmla="*/ 1466 h 2438"/>
                <a:gd name="T94" fmla="*/ 17 w 728"/>
                <a:gd name="T95" fmla="*/ 1629 h 2438"/>
                <a:gd name="T96" fmla="*/ 71 w 728"/>
                <a:gd name="T97" fmla="*/ 1735 h 2438"/>
                <a:gd name="T98" fmla="*/ 169 w 728"/>
                <a:gd name="T99" fmla="*/ 1801 h 2438"/>
                <a:gd name="T100" fmla="*/ 320 w 728"/>
                <a:gd name="T101" fmla="*/ 1839 h 2438"/>
                <a:gd name="T102" fmla="*/ 596 w 728"/>
                <a:gd name="T103" fmla="*/ 1761 h 2438"/>
                <a:gd name="T104" fmla="*/ 676 w 728"/>
                <a:gd name="T105" fmla="*/ 1683 h 2438"/>
                <a:gd name="T106" fmla="*/ 719 w 728"/>
                <a:gd name="T107" fmla="*/ 1564 h 2438"/>
                <a:gd name="T108" fmla="*/ 727 w 728"/>
                <a:gd name="T109" fmla="*/ 1382 h 2438"/>
                <a:gd name="T110" fmla="*/ 589 w 728"/>
                <a:gd name="T111" fmla="*/ 1384 h 2438"/>
                <a:gd name="T112" fmla="*/ 484 w 728"/>
                <a:gd name="T113" fmla="*/ 1448 h 2438"/>
                <a:gd name="T114" fmla="*/ 427 w 728"/>
                <a:gd name="T115" fmla="*/ 1551 h 2438"/>
                <a:gd name="T116" fmla="*/ 407 w 728"/>
                <a:gd name="T117" fmla="*/ 1703 h 2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8" h="2438">
                  <a:moveTo>
                    <a:pt x="417" y="1371"/>
                  </a:moveTo>
                  <a:lnTo>
                    <a:pt x="457" y="1354"/>
                  </a:lnTo>
                  <a:lnTo>
                    <a:pt x="495" y="1338"/>
                  </a:lnTo>
                  <a:lnTo>
                    <a:pt x="528" y="1322"/>
                  </a:lnTo>
                  <a:lnTo>
                    <a:pt x="559" y="1306"/>
                  </a:lnTo>
                  <a:lnTo>
                    <a:pt x="573" y="1296"/>
                  </a:lnTo>
                  <a:lnTo>
                    <a:pt x="587" y="1288"/>
                  </a:lnTo>
                  <a:lnTo>
                    <a:pt x="599" y="1279"/>
                  </a:lnTo>
                  <a:lnTo>
                    <a:pt x="611" y="1270"/>
                  </a:lnTo>
                  <a:lnTo>
                    <a:pt x="622" y="1260"/>
                  </a:lnTo>
                  <a:lnTo>
                    <a:pt x="634" y="1250"/>
                  </a:lnTo>
                  <a:lnTo>
                    <a:pt x="643" y="1239"/>
                  </a:lnTo>
                  <a:lnTo>
                    <a:pt x="652" y="1228"/>
                  </a:lnTo>
                  <a:lnTo>
                    <a:pt x="660" y="1215"/>
                  </a:lnTo>
                  <a:lnTo>
                    <a:pt x="668" y="1203"/>
                  </a:lnTo>
                  <a:lnTo>
                    <a:pt x="675" y="1189"/>
                  </a:lnTo>
                  <a:lnTo>
                    <a:pt x="681" y="1175"/>
                  </a:lnTo>
                  <a:lnTo>
                    <a:pt x="687" y="1159"/>
                  </a:lnTo>
                  <a:lnTo>
                    <a:pt x="691" y="1142"/>
                  </a:lnTo>
                  <a:lnTo>
                    <a:pt x="696" y="1125"/>
                  </a:lnTo>
                  <a:lnTo>
                    <a:pt x="699" y="1106"/>
                  </a:lnTo>
                  <a:lnTo>
                    <a:pt x="702" y="1087"/>
                  </a:lnTo>
                  <a:lnTo>
                    <a:pt x="705" y="1065"/>
                  </a:lnTo>
                  <a:lnTo>
                    <a:pt x="707" y="1043"/>
                  </a:lnTo>
                  <a:lnTo>
                    <a:pt x="708" y="1019"/>
                  </a:lnTo>
                  <a:lnTo>
                    <a:pt x="708" y="993"/>
                  </a:lnTo>
                  <a:lnTo>
                    <a:pt x="708" y="967"/>
                  </a:lnTo>
                  <a:lnTo>
                    <a:pt x="707" y="939"/>
                  </a:lnTo>
                  <a:lnTo>
                    <a:pt x="706" y="908"/>
                  </a:lnTo>
                  <a:lnTo>
                    <a:pt x="682" y="913"/>
                  </a:lnTo>
                  <a:lnTo>
                    <a:pt x="659" y="917"/>
                  </a:lnTo>
                  <a:lnTo>
                    <a:pt x="638" y="922"/>
                  </a:lnTo>
                  <a:lnTo>
                    <a:pt x="617" y="929"/>
                  </a:lnTo>
                  <a:lnTo>
                    <a:pt x="598" y="935"/>
                  </a:lnTo>
                  <a:lnTo>
                    <a:pt x="581" y="941"/>
                  </a:lnTo>
                  <a:lnTo>
                    <a:pt x="564" y="947"/>
                  </a:lnTo>
                  <a:lnTo>
                    <a:pt x="547" y="955"/>
                  </a:lnTo>
                  <a:lnTo>
                    <a:pt x="533" y="962"/>
                  </a:lnTo>
                  <a:lnTo>
                    <a:pt x="519" y="971"/>
                  </a:lnTo>
                  <a:lnTo>
                    <a:pt x="506" y="979"/>
                  </a:lnTo>
                  <a:lnTo>
                    <a:pt x="495" y="989"/>
                  </a:lnTo>
                  <a:lnTo>
                    <a:pt x="484" y="999"/>
                  </a:lnTo>
                  <a:lnTo>
                    <a:pt x="473" y="1011"/>
                  </a:lnTo>
                  <a:lnTo>
                    <a:pt x="464" y="1023"/>
                  </a:lnTo>
                  <a:lnTo>
                    <a:pt x="455" y="1035"/>
                  </a:lnTo>
                  <a:lnTo>
                    <a:pt x="448" y="1048"/>
                  </a:lnTo>
                  <a:lnTo>
                    <a:pt x="441" y="1063"/>
                  </a:lnTo>
                  <a:lnTo>
                    <a:pt x="435" y="1078"/>
                  </a:lnTo>
                  <a:lnTo>
                    <a:pt x="430" y="1094"/>
                  </a:lnTo>
                  <a:lnTo>
                    <a:pt x="426" y="1111"/>
                  </a:lnTo>
                  <a:lnTo>
                    <a:pt x="422" y="1129"/>
                  </a:lnTo>
                  <a:lnTo>
                    <a:pt x="419" y="1148"/>
                  </a:lnTo>
                  <a:lnTo>
                    <a:pt x="417" y="1168"/>
                  </a:lnTo>
                  <a:lnTo>
                    <a:pt x="415" y="1189"/>
                  </a:lnTo>
                  <a:lnTo>
                    <a:pt x="414" y="1211"/>
                  </a:lnTo>
                  <a:lnTo>
                    <a:pt x="413" y="1236"/>
                  </a:lnTo>
                  <a:lnTo>
                    <a:pt x="413" y="1260"/>
                  </a:lnTo>
                  <a:lnTo>
                    <a:pt x="414" y="1313"/>
                  </a:lnTo>
                  <a:lnTo>
                    <a:pt x="417" y="1371"/>
                  </a:lnTo>
                  <a:close/>
                  <a:moveTo>
                    <a:pt x="332" y="1360"/>
                  </a:moveTo>
                  <a:lnTo>
                    <a:pt x="328" y="1307"/>
                  </a:lnTo>
                  <a:lnTo>
                    <a:pt x="323" y="1257"/>
                  </a:lnTo>
                  <a:lnTo>
                    <a:pt x="318" y="1211"/>
                  </a:lnTo>
                  <a:lnTo>
                    <a:pt x="312" y="1169"/>
                  </a:lnTo>
                  <a:lnTo>
                    <a:pt x="309" y="1149"/>
                  </a:lnTo>
                  <a:lnTo>
                    <a:pt x="305" y="1131"/>
                  </a:lnTo>
                  <a:lnTo>
                    <a:pt x="301" y="1113"/>
                  </a:lnTo>
                  <a:lnTo>
                    <a:pt x="297" y="1096"/>
                  </a:lnTo>
                  <a:lnTo>
                    <a:pt x="292" y="1080"/>
                  </a:lnTo>
                  <a:lnTo>
                    <a:pt x="286" y="1064"/>
                  </a:lnTo>
                  <a:lnTo>
                    <a:pt x="280" y="1050"/>
                  </a:lnTo>
                  <a:lnTo>
                    <a:pt x="273" y="1036"/>
                  </a:lnTo>
                  <a:lnTo>
                    <a:pt x="266" y="1024"/>
                  </a:lnTo>
                  <a:lnTo>
                    <a:pt x="257" y="1011"/>
                  </a:lnTo>
                  <a:lnTo>
                    <a:pt x="248" y="999"/>
                  </a:lnTo>
                  <a:lnTo>
                    <a:pt x="238" y="988"/>
                  </a:lnTo>
                  <a:lnTo>
                    <a:pt x="228" y="978"/>
                  </a:lnTo>
                  <a:lnTo>
                    <a:pt x="216" y="969"/>
                  </a:lnTo>
                  <a:lnTo>
                    <a:pt x="204" y="960"/>
                  </a:lnTo>
                  <a:lnTo>
                    <a:pt x="191" y="951"/>
                  </a:lnTo>
                  <a:lnTo>
                    <a:pt x="175" y="944"/>
                  </a:lnTo>
                  <a:lnTo>
                    <a:pt x="160" y="936"/>
                  </a:lnTo>
                  <a:lnTo>
                    <a:pt x="143" y="930"/>
                  </a:lnTo>
                  <a:lnTo>
                    <a:pt x="126" y="922"/>
                  </a:lnTo>
                  <a:lnTo>
                    <a:pt x="106" y="917"/>
                  </a:lnTo>
                  <a:lnTo>
                    <a:pt x="85" y="911"/>
                  </a:lnTo>
                  <a:lnTo>
                    <a:pt x="64" y="906"/>
                  </a:lnTo>
                  <a:lnTo>
                    <a:pt x="40" y="902"/>
                  </a:lnTo>
                  <a:lnTo>
                    <a:pt x="37" y="962"/>
                  </a:lnTo>
                  <a:lnTo>
                    <a:pt x="36" y="1016"/>
                  </a:lnTo>
                  <a:lnTo>
                    <a:pt x="37" y="1041"/>
                  </a:lnTo>
                  <a:lnTo>
                    <a:pt x="38" y="1065"/>
                  </a:lnTo>
                  <a:lnTo>
                    <a:pt x="39" y="1088"/>
                  </a:lnTo>
                  <a:lnTo>
                    <a:pt x="41" y="1109"/>
                  </a:lnTo>
                  <a:lnTo>
                    <a:pt x="45" y="1129"/>
                  </a:lnTo>
                  <a:lnTo>
                    <a:pt x="49" y="1148"/>
                  </a:lnTo>
                  <a:lnTo>
                    <a:pt x="53" y="1166"/>
                  </a:lnTo>
                  <a:lnTo>
                    <a:pt x="58" y="1183"/>
                  </a:lnTo>
                  <a:lnTo>
                    <a:pt x="63" y="1199"/>
                  </a:lnTo>
                  <a:lnTo>
                    <a:pt x="69" y="1214"/>
                  </a:lnTo>
                  <a:lnTo>
                    <a:pt x="76" y="1229"/>
                  </a:lnTo>
                  <a:lnTo>
                    <a:pt x="84" y="1241"/>
                  </a:lnTo>
                  <a:lnTo>
                    <a:pt x="93" y="1254"/>
                  </a:lnTo>
                  <a:lnTo>
                    <a:pt x="102" y="1265"/>
                  </a:lnTo>
                  <a:lnTo>
                    <a:pt x="112" y="1275"/>
                  </a:lnTo>
                  <a:lnTo>
                    <a:pt x="124" y="1285"/>
                  </a:lnTo>
                  <a:lnTo>
                    <a:pt x="136" y="1294"/>
                  </a:lnTo>
                  <a:lnTo>
                    <a:pt x="149" y="1304"/>
                  </a:lnTo>
                  <a:lnTo>
                    <a:pt x="162" y="1312"/>
                  </a:lnTo>
                  <a:lnTo>
                    <a:pt x="177" y="1319"/>
                  </a:lnTo>
                  <a:lnTo>
                    <a:pt x="194" y="1325"/>
                  </a:lnTo>
                  <a:lnTo>
                    <a:pt x="210" y="1332"/>
                  </a:lnTo>
                  <a:lnTo>
                    <a:pt x="228" y="1337"/>
                  </a:lnTo>
                  <a:lnTo>
                    <a:pt x="246" y="1343"/>
                  </a:lnTo>
                  <a:lnTo>
                    <a:pt x="267" y="1347"/>
                  </a:lnTo>
                  <a:lnTo>
                    <a:pt x="288" y="1352"/>
                  </a:lnTo>
                  <a:lnTo>
                    <a:pt x="309" y="1356"/>
                  </a:lnTo>
                  <a:lnTo>
                    <a:pt x="332" y="1360"/>
                  </a:lnTo>
                  <a:close/>
                  <a:moveTo>
                    <a:pt x="413" y="912"/>
                  </a:moveTo>
                  <a:lnTo>
                    <a:pt x="450" y="897"/>
                  </a:lnTo>
                  <a:lnTo>
                    <a:pt x="485" y="882"/>
                  </a:lnTo>
                  <a:lnTo>
                    <a:pt x="516" y="867"/>
                  </a:lnTo>
                  <a:lnTo>
                    <a:pt x="544" y="852"/>
                  </a:lnTo>
                  <a:lnTo>
                    <a:pt x="558" y="843"/>
                  </a:lnTo>
                  <a:lnTo>
                    <a:pt x="571" y="835"/>
                  </a:lnTo>
                  <a:lnTo>
                    <a:pt x="582" y="827"/>
                  </a:lnTo>
                  <a:lnTo>
                    <a:pt x="593" y="819"/>
                  </a:lnTo>
                  <a:lnTo>
                    <a:pt x="604" y="810"/>
                  </a:lnTo>
                  <a:lnTo>
                    <a:pt x="613" y="800"/>
                  </a:lnTo>
                  <a:lnTo>
                    <a:pt x="622" y="790"/>
                  </a:lnTo>
                  <a:lnTo>
                    <a:pt x="631" y="780"/>
                  </a:lnTo>
                  <a:lnTo>
                    <a:pt x="639" y="768"/>
                  </a:lnTo>
                  <a:lnTo>
                    <a:pt x="646" y="756"/>
                  </a:lnTo>
                  <a:lnTo>
                    <a:pt x="653" y="743"/>
                  </a:lnTo>
                  <a:lnTo>
                    <a:pt x="658" y="730"/>
                  </a:lnTo>
                  <a:lnTo>
                    <a:pt x="663" y="716"/>
                  </a:lnTo>
                  <a:lnTo>
                    <a:pt x="668" y="701"/>
                  </a:lnTo>
                  <a:lnTo>
                    <a:pt x="672" y="684"/>
                  </a:lnTo>
                  <a:lnTo>
                    <a:pt x="675" y="666"/>
                  </a:lnTo>
                  <a:lnTo>
                    <a:pt x="678" y="648"/>
                  </a:lnTo>
                  <a:lnTo>
                    <a:pt x="680" y="629"/>
                  </a:lnTo>
                  <a:lnTo>
                    <a:pt x="682" y="607"/>
                  </a:lnTo>
                  <a:lnTo>
                    <a:pt x="683" y="585"/>
                  </a:lnTo>
                  <a:lnTo>
                    <a:pt x="683" y="562"/>
                  </a:lnTo>
                  <a:lnTo>
                    <a:pt x="683" y="536"/>
                  </a:lnTo>
                  <a:lnTo>
                    <a:pt x="682" y="510"/>
                  </a:lnTo>
                  <a:lnTo>
                    <a:pt x="681" y="483"/>
                  </a:lnTo>
                  <a:lnTo>
                    <a:pt x="659" y="487"/>
                  </a:lnTo>
                  <a:lnTo>
                    <a:pt x="638" y="491"/>
                  </a:lnTo>
                  <a:lnTo>
                    <a:pt x="618" y="496"/>
                  </a:lnTo>
                  <a:lnTo>
                    <a:pt x="599" y="501"/>
                  </a:lnTo>
                  <a:lnTo>
                    <a:pt x="581" y="506"/>
                  </a:lnTo>
                  <a:lnTo>
                    <a:pt x="565" y="512"/>
                  </a:lnTo>
                  <a:lnTo>
                    <a:pt x="548" y="518"/>
                  </a:lnTo>
                  <a:lnTo>
                    <a:pt x="534" y="525"/>
                  </a:lnTo>
                  <a:lnTo>
                    <a:pt x="520" y="532"/>
                  </a:lnTo>
                  <a:lnTo>
                    <a:pt x="507" y="540"/>
                  </a:lnTo>
                  <a:lnTo>
                    <a:pt x="496" y="548"/>
                  </a:lnTo>
                  <a:lnTo>
                    <a:pt x="485" y="558"/>
                  </a:lnTo>
                  <a:lnTo>
                    <a:pt x="474" y="567"/>
                  </a:lnTo>
                  <a:lnTo>
                    <a:pt x="464" y="578"/>
                  </a:lnTo>
                  <a:lnTo>
                    <a:pt x="456" y="588"/>
                  </a:lnTo>
                  <a:lnTo>
                    <a:pt x="448" y="600"/>
                  </a:lnTo>
                  <a:lnTo>
                    <a:pt x="441" y="612"/>
                  </a:lnTo>
                  <a:lnTo>
                    <a:pt x="435" y="626"/>
                  </a:lnTo>
                  <a:lnTo>
                    <a:pt x="430" y="640"/>
                  </a:lnTo>
                  <a:lnTo>
                    <a:pt x="425" y="655"/>
                  </a:lnTo>
                  <a:lnTo>
                    <a:pt x="421" y="671"/>
                  </a:lnTo>
                  <a:lnTo>
                    <a:pt x="417" y="687"/>
                  </a:lnTo>
                  <a:lnTo>
                    <a:pt x="414" y="706"/>
                  </a:lnTo>
                  <a:lnTo>
                    <a:pt x="412" y="724"/>
                  </a:lnTo>
                  <a:lnTo>
                    <a:pt x="410" y="744"/>
                  </a:lnTo>
                  <a:lnTo>
                    <a:pt x="408" y="764"/>
                  </a:lnTo>
                  <a:lnTo>
                    <a:pt x="408" y="787"/>
                  </a:lnTo>
                  <a:lnTo>
                    <a:pt x="408" y="809"/>
                  </a:lnTo>
                  <a:lnTo>
                    <a:pt x="410" y="859"/>
                  </a:lnTo>
                  <a:lnTo>
                    <a:pt x="413" y="912"/>
                  </a:lnTo>
                  <a:close/>
                  <a:moveTo>
                    <a:pt x="333" y="903"/>
                  </a:moveTo>
                  <a:lnTo>
                    <a:pt x="329" y="853"/>
                  </a:lnTo>
                  <a:lnTo>
                    <a:pt x="325" y="806"/>
                  </a:lnTo>
                  <a:lnTo>
                    <a:pt x="320" y="763"/>
                  </a:lnTo>
                  <a:lnTo>
                    <a:pt x="315" y="725"/>
                  </a:lnTo>
                  <a:lnTo>
                    <a:pt x="312" y="707"/>
                  </a:lnTo>
                  <a:lnTo>
                    <a:pt x="308" y="689"/>
                  </a:lnTo>
                  <a:lnTo>
                    <a:pt x="304" y="672"/>
                  </a:lnTo>
                  <a:lnTo>
                    <a:pt x="300" y="657"/>
                  </a:lnTo>
                  <a:lnTo>
                    <a:pt x="296" y="642"/>
                  </a:lnTo>
                  <a:lnTo>
                    <a:pt x="290" y="628"/>
                  </a:lnTo>
                  <a:lnTo>
                    <a:pt x="285" y="614"/>
                  </a:lnTo>
                  <a:lnTo>
                    <a:pt x="279" y="601"/>
                  </a:lnTo>
                  <a:lnTo>
                    <a:pt x="272" y="589"/>
                  </a:lnTo>
                  <a:lnTo>
                    <a:pt x="264" y="578"/>
                  </a:lnTo>
                  <a:lnTo>
                    <a:pt x="255" y="567"/>
                  </a:lnTo>
                  <a:lnTo>
                    <a:pt x="246" y="557"/>
                  </a:lnTo>
                  <a:lnTo>
                    <a:pt x="236" y="547"/>
                  </a:lnTo>
                  <a:lnTo>
                    <a:pt x="226" y="538"/>
                  </a:lnTo>
                  <a:lnTo>
                    <a:pt x="214" y="530"/>
                  </a:lnTo>
                  <a:lnTo>
                    <a:pt x="202" y="522"/>
                  </a:lnTo>
                  <a:lnTo>
                    <a:pt x="187" y="515"/>
                  </a:lnTo>
                  <a:lnTo>
                    <a:pt x="173" y="508"/>
                  </a:lnTo>
                  <a:lnTo>
                    <a:pt x="157" y="502"/>
                  </a:lnTo>
                  <a:lnTo>
                    <a:pt x="141" y="496"/>
                  </a:lnTo>
                  <a:lnTo>
                    <a:pt x="123" y="490"/>
                  </a:lnTo>
                  <a:lnTo>
                    <a:pt x="104" y="485"/>
                  </a:lnTo>
                  <a:lnTo>
                    <a:pt x="83" y="481"/>
                  </a:lnTo>
                  <a:lnTo>
                    <a:pt x="62" y="477"/>
                  </a:lnTo>
                  <a:lnTo>
                    <a:pt x="60" y="532"/>
                  </a:lnTo>
                  <a:lnTo>
                    <a:pt x="59" y="582"/>
                  </a:lnTo>
                  <a:lnTo>
                    <a:pt x="59" y="605"/>
                  </a:lnTo>
                  <a:lnTo>
                    <a:pt x="60" y="628"/>
                  </a:lnTo>
                  <a:lnTo>
                    <a:pt x="62" y="649"/>
                  </a:lnTo>
                  <a:lnTo>
                    <a:pt x="64" y="669"/>
                  </a:lnTo>
                  <a:lnTo>
                    <a:pt x="66" y="687"/>
                  </a:lnTo>
                  <a:lnTo>
                    <a:pt x="69" y="706"/>
                  </a:lnTo>
                  <a:lnTo>
                    <a:pt x="73" y="722"/>
                  </a:lnTo>
                  <a:lnTo>
                    <a:pt x="78" y="738"/>
                  </a:lnTo>
                  <a:lnTo>
                    <a:pt x="83" y="752"/>
                  </a:lnTo>
                  <a:lnTo>
                    <a:pt x="89" y="766"/>
                  </a:lnTo>
                  <a:lnTo>
                    <a:pt x="95" y="780"/>
                  </a:lnTo>
                  <a:lnTo>
                    <a:pt x="102" y="792"/>
                  </a:lnTo>
                  <a:lnTo>
                    <a:pt x="110" y="803"/>
                  </a:lnTo>
                  <a:lnTo>
                    <a:pt x="120" y="814"/>
                  </a:lnTo>
                  <a:lnTo>
                    <a:pt x="129" y="824"/>
                  </a:lnTo>
                  <a:lnTo>
                    <a:pt x="140" y="833"/>
                  </a:lnTo>
                  <a:lnTo>
                    <a:pt x="151" y="841"/>
                  </a:lnTo>
                  <a:lnTo>
                    <a:pt x="163" y="849"/>
                  </a:lnTo>
                  <a:lnTo>
                    <a:pt x="175" y="857"/>
                  </a:lnTo>
                  <a:lnTo>
                    <a:pt x="189" y="864"/>
                  </a:lnTo>
                  <a:lnTo>
                    <a:pt x="204" y="870"/>
                  </a:lnTo>
                  <a:lnTo>
                    <a:pt x="220" y="876"/>
                  </a:lnTo>
                  <a:lnTo>
                    <a:pt x="236" y="881"/>
                  </a:lnTo>
                  <a:lnTo>
                    <a:pt x="253" y="886"/>
                  </a:lnTo>
                  <a:lnTo>
                    <a:pt x="292" y="895"/>
                  </a:lnTo>
                  <a:lnTo>
                    <a:pt x="333" y="903"/>
                  </a:lnTo>
                  <a:close/>
                  <a:moveTo>
                    <a:pt x="373" y="614"/>
                  </a:moveTo>
                  <a:lnTo>
                    <a:pt x="398" y="567"/>
                  </a:lnTo>
                  <a:lnTo>
                    <a:pt x="421" y="522"/>
                  </a:lnTo>
                  <a:lnTo>
                    <a:pt x="441" y="481"/>
                  </a:lnTo>
                  <a:lnTo>
                    <a:pt x="459" y="441"/>
                  </a:lnTo>
                  <a:lnTo>
                    <a:pt x="466" y="423"/>
                  </a:lnTo>
                  <a:lnTo>
                    <a:pt x="473" y="404"/>
                  </a:lnTo>
                  <a:lnTo>
                    <a:pt x="479" y="386"/>
                  </a:lnTo>
                  <a:lnTo>
                    <a:pt x="486" y="368"/>
                  </a:lnTo>
                  <a:lnTo>
                    <a:pt x="490" y="351"/>
                  </a:lnTo>
                  <a:lnTo>
                    <a:pt x="494" y="334"/>
                  </a:lnTo>
                  <a:lnTo>
                    <a:pt x="496" y="317"/>
                  </a:lnTo>
                  <a:lnTo>
                    <a:pt x="498" y="300"/>
                  </a:lnTo>
                  <a:lnTo>
                    <a:pt x="499" y="284"/>
                  </a:lnTo>
                  <a:lnTo>
                    <a:pt x="499" y="267"/>
                  </a:lnTo>
                  <a:lnTo>
                    <a:pt x="498" y="249"/>
                  </a:lnTo>
                  <a:lnTo>
                    <a:pt x="496" y="233"/>
                  </a:lnTo>
                  <a:lnTo>
                    <a:pt x="493" y="216"/>
                  </a:lnTo>
                  <a:lnTo>
                    <a:pt x="488" y="199"/>
                  </a:lnTo>
                  <a:lnTo>
                    <a:pt x="482" y="181"/>
                  </a:lnTo>
                  <a:lnTo>
                    <a:pt x="476" y="163"/>
                  </a:lnTo>
                  <a:lnTo>
                    <a:pt x="468" y="145"/>
                  </a:lnTo>
                  <a:lnTo>
                    <a:pt x="460" y="126"/>
                  </a:lnTo>
                  <a:lnTo>
                    <a:pt x="450" y="107"/>
                  </a:lnTo>
                  <a:lnTo>
                    <a:pt x="439" y="86"/>
                  </a:lnTo>
                  <a:lnTo>
                    <a:pt x="426" y="66"/>
                  </a:lnTo>
                  <a:lnTo>
                    <a:pt x="413" y="45"/>
                  </a:lnTo>
                  <a:lnTo>
                    <a:pt x="397" y="23"/>
                  </a:lnTo>
                  <a:lnTo>
                    <a:pt x="381" y="0"/>
                  </a:lnTo>
                  <a:lnTo>
                    <a:pt x="363" y="24"/>
                  </a:lnTo>
                  <a:lnTo>
                    <a:pt x="347" y="48"/>
                  </a:lnTo>
                  <a:lnTo>
                    <a:pt x="330" y="70"/>
                  </a:lnTo>
                  <a:lnTo>
                    <a:pt x="316" y="91"/>
                  </a:lnTo>
                  <a:lnTo>
                    <a:pt x="303" y="112"/>
                  </a:lnTo>
                  <a:lnTo>
                    <a:pt x="292" y="133"/>
                  </a:lnTo>
                  <a:lnTo>
                    <a:pt x="281" y="152"/>
                  </a:lnTo>
                  <a:lnTo>
                    <a:pt x="271" y="171"/>
                  </a:lnTo>
                  <a:lnTo>
                    <a:pt x="262" y="191"/>
                  </a:lnTo>
                  <a:lnTo>
                    <a:pt x="255" y="209"/>
                  </a:lnTo>
                  <a:lnTo>
                    <a:pt x="248" y="227"/>
                  </a:lnTo>
                  <a:lnTo>
                    <a:pt x="243" y="245"/>
                  </a:lnTo>
                  <a:lnTo>
                    <a:pt x="239" y="263"/>
                  </a:lnTo>
                  <a:lnTo>
                    <a:pt x="237" y="280"/>
                  </a:lnTo>
                  <a:lnTo>
                    <a:pt x="235" y="297"/>
                  </a:lnTo>
                  <a:lnTo>
                    <a:pt x="234" y="314"/>
                  </a:lnTo>
                  <a:lnTo>
                    <a:pt x="235" y="332"/>
                  </a:lnTo>
                  <a:lnTo>
                    <a:pt x="236" y="349"/>
                  </a:lnTo>
                  <a:lnTo>
                    <a:pt x="239" y="366"/>
                  </a:lnTo>
                  <a:lnTo>
                    <a:pt x="243" y="383"/>
                  </a:lnTo>
                  <a:lnTo>
                    <a:pt x="247" y="401"/>
                  </a:lnTo>
                  <a:lnTo>
                    <a:pt x="253" y="418"/>
                  </a:lnTo>
                  <a:lnTo>
                    <a:pt x="260" y="436"/>
                  </a:lnTo>
                  <a:lnTo>
                    <a:pt x="269" y="454"/>
                  </a:lnTo>
                  <a:lnTo>
                    <a:pt x="278" y="472"/>
                  </a:lnTo>
                  <a:lnTo>
                    <a:pt x="289" y="492"/>
                  </a:lnTo>
                  <a:lnTo>
                    <a:pt x="300" y="510"/>
                  </a:lnTo>
                  <a:lnTo>
                    <a:pt x="312" y="530"/>
                  </a:lnTo>
                  <a:lnTo>
                    <a:pt x="341" y="571"/>
                  </a:lnTo>
                  <a:lnTo>
                    <a:pt x="373" y="614"/>
                  </a:lnTo>
                  <a:close/>
                  <a:moveTo>
                    <a:pt x="395" y="1962"/>
                  </a:moveTo>
                  <a:lnTo>
                    <a:pt x="334" y="1962"/>
                  </a:lnTo>
                  <a:lnTo>
                    <a:pt x="337" y="2438"/>
                  </a:lnTo>
                  <a:lnTo>
                    <a:pt x="398" y="2437"/>
                  </a:lnTo>
                  <a:lnTo>
                    <a:pt x="395" y="1962"/>
                  </a:lnTo>
                  <a:close/>
                  <a:moveTo>
                    <a:pt x="320" y="1839"/>
                  </a:moveTo>
                  <a:lnTo>
                    <a:pt x="316" y="1781"/>
                  </a:lnTo>
                  <a:lnTo>
                    <a:pt x="311" y="1726"/>
                  </a:lnTo>
                  <a:lnTo>
                    <a:pt x="305" y="1677"/>
                  </a:lnTo>
                  <a:lnTo>
                    <a:pt x="299" y="1632"/>
                  </a:lnTo>
                  <a:lnTo>
                    <a:pt x="295" y="1611"/>
                  </a:lnTo>
                  <a:lnTo>
                    <a:pt x="291" y="1590"/>
                  </a:lnTo>
                  <a:lnTo>
                    <a:pt x="287" y="1571"/>
                  </a:lnTo>
                  <a:lnTo>
                    <a:pt x="282" y="1553"/>
                  </a:lnTo>
                  <a:lnTo>
                    <a:pt x="276" y="1535"/>
                  </a:lnTo>
                  <a:lnTo>
                    <a:pt x="270" y="1518"/>
                  </a:lnTo>
                  <a:lnTo>
                    <a:pt x="264" y="1503"/>
                  </a:lnTo>
                  <a:lnTo>
                    <a:pt x="255" y="1488"/>
                  </a:lnTo>
                  <a:lnTo>
                    <a:pt x="247" y="1474"/>
                  </a:lnTo>
                  <a:lnTo>
                    <a:pt x="239" y="1461"/>
                  </a:lnTo>
                  <a:lnTo>
                    <a:pt x="229" y="1447"/>
                  </a:lnTo>
                  <a:lnTo>
                    <a:pt x="219" y="1436"/>
                  </a:lnTo>
                  <a:lnTo>
                    <a:pt x="207" y="1425"/>
                  </a:lnTo>
                  <a:lnTo>
                    <a:pt x="195" y="1414"/>
                  </a:lnTo>
                  <a:lnTo>
                    <a:pt x="181" y="1405"/>
                  </a:lnTo>
                  <a:lnTo>
                    <a:pt x="166" y="1396"/>
                  </a:lnTo>
                  <a:lnTo>
                    <a:pt x="151" y="1387"/>
                  </a:lnTo>
                  <a:lnTo>
                    <a:pt x="134" y="1379"/>
                  </a:lnTo>
                  <a:lnTo>
                    <a:pt x="115" y="1371"/>
                  </a:lnTo>
                  <a:lnTo>
                    <a:pt x="96" y="1364"/>
                  </a:lnTo>
                  <a:lnTo>
                    <a:pt x="75" y="1358"/>
                  </a:lnTo>
                  <a:lnTo>
                    <a:pt x="53" y="1352"/>
                  </a:lnTo>
                  <a:lnTo>
                    <a:pt x="29" y="1347"/>
                  </a:lnTo>
                  <a:lnTo>
                    <a:pt x="4" y="1342"/>
                  </a:lnTo>
                  <a:lnTo>
                    <a:pt x="1" y="1407"/>
                  </a:lnTo>
                  <a:lnTo>
                    <a:pt x="0" y="1466"/>
                  </a:lnTo>
                  <a:lnTo>
                    <a:pt x="0" y="1493"/>
                  </a:lnTo>
                  <a:lnTo>
                    <a:pt x="2" y="1518"/>
                  </a:lnTo>
                  <a:lnTo>
                    <a:pt x="3" y="1543"/>
                  </a:lnTo>
                  <a:lnTo>
                    <a:pt x="6" y="1566"/>
                  </a:lnTo>
                  <a:lnTo>
                    <a:pt x="9" y="1588"/>
                  </a:lnTo>
                  <a:lnTo>
                    <a:pt x="12" y="1609"/>
                  </a:lnTo>
                  <a:lnTo>
                    <a:pt x="17" y="1629"/>
                  </a:lnTo>
                  <a:lnTo>
                    <a:pt x="22" y="1647"/>
                  </a:lnTo>
                  <a:lnTo>
                    <a:pt x="28" y="1664"/>
                  </a:lnTo>
                  <a:lnTo>
                    <a:pt x="35" y="1681"/>
                  </a:lnTo>
                  <a:lnTo>
                    <a:pt x="42" y="1696"/>
                  </a:lnTo>
                  <a:lnTo>
                    <a:pt x="52" y="1710"/>
                  </a:lnTo>
                  <a:lnTo>
                    <a:pt x="61" y="1723"/>
                  </a:lnTo>
                  <a:lnTo>
                    <a:pt x="71" y="1735"/>
                  </a:lnTo>
                  <a:lnTo>
                    <a:pt x="82" y="1747"/>
                  </a:lnTo>
                  <a:lnTo>
                    <a:pt x="94" y="1758"/>
                  </a:lnTo>
                  <a:lnTo>
                    <a:pt x="107" y="1768"/>
                  </a:lnTo>
                  <a:lnTo>
                    <a:pt x="122" y="1777"/>
                  </a:lnTo>
                  <a:lnTo>
                    <a:pt x="137" y="1786"/>
                  </a:lnTo>
                  <a:lnTo>
                    <a:pt x="152" y="1794"/>
                  </a:lnTo>
                  <a:lnTo>
                    <a:pt x="169" y="1801"/>
                  </a:lnTo>
                  <a:lnTo>
                    <a:pt x="187" y="1807"/>
                  </a:lnTo>
                  <a:lnTo>
                    <a:pt x="207" y="1814"/>
                  </a:lnTo>
                  <a:lnTo>
                    <a:pt x="227" y="1819"/>
                  </a:lnTo>
                  <a:lnTo>
                    <a:pt x="249" y="1825"/>
                  </a:lnTo>
                  <a:lnTo>
                    <a:pt x="272" y="1831"/>
                  </a:lnTo>
                  <a:lnTo>
                    <a:pt x="296" y="1835"/>
                  </a:lnTo>
                  <a:lnTo>
                    <a:pt x="320" y="1839"/>
                  </a:lnTo>
                  <a:close/>
                  <a:moveTo>
                    <a:pt x="413" y="1851"/>
                  </a:moveTo>
                  <a:lnTo>
                    <a:pt x="456" y="1832"/>
                  </a:lnTo>
                  <a:lnTo>
                    <a:pt x="496" y="1814"/>
                  </a:lnTo>
                  <a:lnTo>
                    <a:pt x="533" y="1797"/>
                  </a:lnTo>
                  <a:lnTo>
                    <a:pt x="566" y="1779"/>
                  </a:lnTo>
                  <a:lnTo>
                    <a:pt x="582" y="1770"/>
                  </a:lnTo>
                  <a:lnTo>
                    <a:pt x="596" y="1761"/>
                  </a:lnTo>
                  <a:lnTo>
                    <a:pt x="610" y="1752"/>
                  </a:lnTo>
                  <a:lnTo>
                    <a:pt x="622" y="1741"/>
                  </a:lnTo>
                  <a:lnTo>
                    <a:pt x="635" y="1730"/>
                  </a:lnTo>
                  <a:lnTo>
                    <a:pt x="647" y="1719"/>
                  </a:lnTo>
                  <a:lnTo>
                    <a:pt x="657" y="1708"/>
                  </a:lnTo>
                  <a:lnTo>
                    <a:pt x="667" y="1695"/>
                  </a:lnTo>
                  <a:lnTo>
                    <a:pt x="676" y="1683"/>
                  </a:lnTo>
                  <a:lnTo>
                    <a:pt x="684" y="1668"/>
                  </a:lnTo>
                  <a:lnTo>
                    <a:pt x="691" y="1653"/>
                  </a:lnTo>
                  <a:lnTo>
                    <a:pt x="698" y="1638"/>
                  </a:lnTo>
                  <a:lnTo>
                    <a:pt x="705" y="1621"/>
                  </a:lnTo>
                  <a:lnTo>
                    <a:pt x="710" y="1603"/>
                  </a:lnTo>
                  <a:lnTo>
                    <a:pt x="715" y="1584"/>
                  </a:lnTo>
                  <a:lnTo>
                    <a:pt x="719" y="1564"/>
                  </a:lnTo>
                  <a:lnTo>
                    <a:pt x="722" y="1542"/>
                  </a:lnTo>
                  <a:lnTo>
                    <a:pt x="724" y="1519"/>
                  </a:lnTo>
                  <a:lnTo>
                    <a:pt x="726" y="1495"/>
                  </a:lnTo>
                  <a:lnTo>
                    <a:pt x="727" y="1469"/>
                  </a:lnTo>
                  <a:lnTo>
                    <a:pt x="728" y="1441"/>
                  </a:lnTo>
                  <a:lnTo>
                    <a:pt x="728" y="1413"/>
                  </a:lnTo>
                  <a:lnTo>
                    <a:pt x="727" y="1382"/>
                  </a:lnTo>
                  <a:lnTo>
                    <a:pt x="725" y="1349"/>
                  </a:lnTo>
                  <a:lnTo>
                    <a:pt x="699" y="1354"/>
                  </a:lnTo>
                  <a:lnTo>
                    <a:pt x="675" y="1359"/>
                  </a:lnTo>
                  <a:lnTo>
                    <a:pt x="652" y="1364"/>
                  </a:lnTo>
                  <a:lnTo>
                    <a:pt x="630" y="1370"/>
                  </a:lnTo>
                  <a:lnTo>
                    <a:pt x="609" y="1378"/>
                  </a:lnTo>
                  <a:lnTo>
                    <a:pt x="589" y="1384"/>
                  </a:lnTo>
                  <a:lnTo>
                    <a:pt x="571" y="1391"/>
                  </a:lnTo>
                  <a:lnTo>
                    <a:pt x="553" y="1399"/>
                  </a:lnTo>
                  <a:lnTo>
                    <a:pt x="537" y="1408"/>
                  </a:lnTo>
                  <a:lnTo>
                    <a:pt x="523" y="1417"/>
                  </a:lnTo>
                  <a:lnTo>
                    <a:pt x="509" y="1426"/>
                  </a:lnTo>
                  <a:lnTo>
                    <a:pt x="496" y="1437"/>
                  </a:lnTo>
                  <a:lnTo>
                    <a:pt x="484" y="1448"/>
                  </a:lnTo>
                  <a:lnTo>
                    <a:pt x="473" y="1460"/>
                  </a:lnTo>
                  <a:lnTo>
                    <a:pt x="463" y="1473"/>
                  </a:lnTo>
                  <a:lnTo>
                    <a:pt x="454" y="1487"/>
                  </a:lnTo>
                  <a:lnTo>
                    <a:pt x="446" y="1501"/>
                  </a:lnTo>
                  <a:lnTo>
                    <a:pt x="438" y="1516"/>
                  </a:lnTo>
                  <a:lnTo>
                    <a:pt x="432" y="1533"/>
                  </a:lnTo>
                  <a:lnTo>
                    <a:pt x="427" y="1551"/>
                  </a:lnTo>
                  <a:lnTo>
                    <a:pt x="422" y="1569"/>
                  </a:lnTo>
                  <a:lnTo>
                    <a:pt x="418" y="1588"/>
                  </a:lnTo>
                  <a:lnTo>
                    <a:pt x="414" y="1609"/>
                  </a:lnTo>
                  <a:lnTo>
                    <a:pt x="412" y="1631"/>
                  </a:lnTo>
                  <a:lnTo>
                    <a:pt x="410" y="1653"/>
                  </a:lnTo>
                  <a:lnTo>
                    <a:pt x="407" y="1678"/>
                  </a:lnTo>
                  <a:lnTo>
                    <a:pt x="407" y="1703"/>
                  </a:lnTo>
                  <a:lnTo>
                    <a:pt x="407" y="1730"/>
                  </a:lnTo>
                  <a:lnTo>
                    <a:pt x="408" y="1787"/>
                  </a:lnTo>
                  <a:lnTo>
                    <a:pt x="413" y="185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4" name="Group 93">
            <a:extLst>
              <a:ext uri="{FF2B5EF4-FFF2-40B4-BE49-F238E27FC236}">
                <a16:creationId xmlns:a16="http://schemas.microsoft.com/office/drawing/2014/main" id="{EF39E5EF-AB22-4ECB-8CA2-C454B4DD0E07}"/>
              </a:ext>
            </a:extLst>
          </p:cNvPr>
          <p:cNvGrpSpPr/>
          <p:nvPr/>
        </p:nvGrpSpPr>
        <p:grpSpPr>
          <a:xfrm>
            <a:off x="1681563" y="4466703"/>
            <a:ext cx="721810" cy="600066"/>
            <a:chOff x="1032023" y="4571325"/>
            <a:chExt cx="866674" cy="496887"/>
          </a:xfrm>
          <a:solidFill>
            <a:srgbClr val="1E49E2"/>
          </a:solidFill>
        </p:grpSpPr>
        <p:sp>
          <p:nvSpPr>
            <p:cNvPr id="95" name="Freeform 7">
              <a:extLst>
                <a:ext uri="{FF2B5EF4-FFF2-40B4-BE49-F238E27FC236}">
                  <a16:creationId xmlns:a16="http://schemas.microsoft.com/office/drawing/2014/main" id="{584A2827-9BB2-41A4-A4B5-F3669FC5FCD2}"/>
                </a:ext>
              </a:extLst>
            </p:cNvPr>
            <p:cNvSpPr>
              <a:spLocks noEditPoints="1"/>
            </p:cNvSpPr>
            <p:nvPr/>
          </p:nvSpPr>
          <p:spPr bwMode="auto">
            <a:xfrm>
              <a:off x="1262830" y="4571325"/>
              <a:ext cx="635867" cy="468220"/>
            </a:xfrm>
            <a:custGeom>
              <a:avLst/>
              <a:gdLst/>
              <a:ahLst/>
              <a:cxnLst>
                <a:cxn ang="0">
                  <a:pos x="875" y="616"/>
                </a:cxn>
                <a:cxn ang="0">
                  <a:pos x="889" y="525"/>
                </a:cxn>
                <a:cxn ang="0">
                  <a:pos x="914" y="525"/>
                </a:cxn>
                <a:cxn ang="0">
                  <a:pos x="874" y="625"/>
                </a:cxn>
                <a:cxn ang="0">
                  <a:pos x="946" y="595"/>
                </a:cxn>
                <a:cxn ang="0">
                  <a:pos x="947" y="503"/>
                </a:cxn>
                <a:cxn ang="0">
                  <a:pos x="962" y="473"/>
                </a:cxn>
                <a:cxn ang="0">
                  <a:pos x="964" y="510"/>
                </a:cxn>
                <a:cxn ang="0">
                  <a:pos x="979" y="445"/>
                </a:cxn>
                <a:cxn ang="0">
                  <a:pos x="985" y="407"/>
                </a:cxn>
                <a:cxn ang="0">
                  <a:pos x="964" y="299"/>
                </a:cxn>
                <a:cxn ang="0">
                  <a:pos x="974" y="70"/>
                </a:cxn>
                <a:cxn ang="0">
                  <a:pos x="847" y="39"/>
                </a:cxn>
                <a:cxn ang="0">
                  <a:pos x="559" y="63"/>
                </a:cxn>
                <a:cxn ang="0">
                  <a:pos x="367" y="56"/>
                </a:cxn>
                <a:cxn ang="0">
                  <a:pos x="209" y="47"/>
                </a:cxn>
                <a:cxn ang="0">
                  <a:pos x="130" y="2"/>
                </a:cxn>
                <a:cxn ang="0">
                  <a:pos x="106" y="27"/>
                </a:cxn>
                <a:cxn ang="0">
                  <a:pos x="87" y="47"/>
                </a:cxn>
                <a:cxn ang="0">
                  <a:pos x="59" y="108"/>
                </a:cxn>
                <a:cxn ang="0">
                  <a:pos x="3" y="176"/>
                </a:cxn>
                <a:cxn ang="0">
                  <a:pos x="22" y="216"/>
                </a:cxn>
                <a:cxn ang="0">
                  <a:pos x="58" y="215"/>
                </a:cxn>
                <a:cxn ang="0">
                  <a:pos x="126" y="212"/>
                </a:cxn>
                <a:cxn ang="0">
                  <a:pos x="181" y="213"/>
                </a:cxn>
                <a:cxn ang="0">
                  <a:pos x="246" y="304"/>
                </a:cxn>
                <a:cxn ang="0">
                  <a:pos x="333" y="397"/>
                </a:cxn>
                <a:cxn ang="0">
                  <a:pos x="367" y="505"/>
                </a:cxn>
                <a:cxn ang="0">
                  <a:pos x="362" y="595"/>
                </a:cxn>
                <a:cxn ang="0">
                  <a:pos x="339" y="630"/>
                </a:cxn>
                <a:cxn ang="0">
                  <a:pos x="367" y="644"/>
                </a:cxn>
                <a:cxn ang="0">
                  <a:pos x="392" y="616"/>
                </a:cxn>
                <a:cxn ang="0">
                  <a:pos x="400" y="539"/>
                </a:cxn>
                <a:cxn ang="0">
                  <a:pos x="411" y="437"/>
                </a:cxn>
                <a:cxn ang="0">
                  <a:pos x="415" y="438"/>
                </a:cxn>
                <a:cxn ang="0">
                  <a:pos x="432" y="511"/>
                </a:cxn>
                <a:cxn ang="0">
                  <a:pos x="433" y="583"/>
                </a:cxn>
                <a:cxn ang="0">
                  <a:pos x="412" y="622"/>
                </a:cxn>
                <a:cxn ang="0">
                  <a:pos x="463" y="591"/>
                </a:cxn>
                <a:cxn ang="0">
                  <a:pos x="469" y="561"/>
                </a:cxn>
                <a:cxn ang="0">
                  <a:pos x="460" y="465"/>
                </a:cxn>
                <a:cxn ang="0">
                  <a:pos x="490" y="395"/>
                </a:cxn>
                <a:cxn ang="0">
                  <a:pos x="682" y="366"/>
                </a:cxn>
                <a:cxn ang="0">
                  <a:pos x="752" y="416"/>
                </a:cxn>
                <a:cxn ang="0">
                  <a:pos x="774" y="450"/>
                </a:cxn>
                <a:cxn ang="0">
                  <a:pos x="804" y="411"/>
                </a:cxn>
                <a:cxn ang="0">
                  <a:pos x="814" y="420"/>
                </a:cxn>
                <a:cxn ang="0">
                  <a:pos x="850" y="487"/>
                </a:cxn>
                <a:cxn ang="0">
                  <a:pos x="835" y="595"/>
                </a:cxn>
                <a:cxn ang="0">
                  <a:pos x="803" y="628"/>
                </a:cxn>
                <a:cxn ang="0">
                  <a:pos x="955" y="329"/>
                </a:cxn>
                <a:cxn ang="0">
                  <a:pos x="963" y="164"/>
                </a:cxn>
                <a:cxn ang="0">
                  <a:pos x="948" y="193"/>
                </a:cxn>
                <a:cxn ang="0">
                  <a:pos x="931" y="326"/>
                </a:cxn>
              </a:cxnLst>
              <a:rect l="0" t="0" r="r" b="b"/>
              <a:pathLst>
                <a:path w="991" h="652">
                  <a:moveTo>
                    <a:pt x="793" y="644"/>
                  </a:moveTo>
                  <a:cubicBezTo>
                    <a:pt x="794" y="649"/>
                    <a:pt x="823" y="646"/>
                    <a:pt x="827" y="646"/>
                  </a:cubicBezTo>
                  <a:cubicBezTo>
                    <a:pt x="841" y="646"/>
                    <a:pt x="856" y="642"/>
                    <a:pt x="858" y="629"/>
                  </a:cubicBezTo>
                  <a:cubicBezTo>
                    <a:pt x="859" y="621"/>
                    <a:pt x="871" y="620"/>
                    <a:pt x="875" y="616"/>
                  </a:cubicBezTo>
                  <a:cubicBezTo>
                    <a:pt x="878" y="614"/>
                    <a:pt x="880" y="611"/>
                    <a:pt x="880" y="608"/>
                  </a:cubicBezTo>
                  <a:cubicBezTo>
                    <a:pt x="881" y="605"/>
                    <a:pt x="876" y="600"/>
                    <a:pt x="876" y="597"/>
                  </a:cubicBezTo>
                  <a:cubicBezTo>
                    <a:pt x="876" y="589"/>
                    <a:pt x="877" y="583"/>
                    <a:pt x="878" y="575"/>
                  </a:cubicBezTo>
                  <a:cubicBezTo>
                    <a:pt x="881" y="557"/>
                    <a:pt x="885" y="543"/>
                    <a:pt x="889" y="525"/>
                  </a:cubicBezTo>
                  <a:cubicBezTo>
                    <a:pt x="892" y="512"/>
                    <a:pt x="895" y="506"/>
                    <a:pt x="899" y="494"/>
                  </a:cubicBezTo>
                  <a:cubicBezTo>
                    <a:pt x="901" y="486"/>
                    <a:pt x="902" y="477"/>
                    <a:pt x="904" y="469"/>
                  </a:cubicBezTo>
                  <a:cubicBezTo>
                    <a:pt x="907" y="479"/>
                    <a:pt x="912" y="487"/>
                    <a:pt x="914" y="497"/>
                  </a:cubicBezTo>
                  <a:cubicBezTo>
                    <a:pt x="916" y="509"/>
                    <a:pt x="914" y="514"/>
                    <a:pt x="914" y="525"/>
                  </a:cubicBezTo>
                  <a:cubicBezTo>
                    <a:pt x="914" y="538"/>
                    <a:pt x="915" y="548"/>
                    <a:pt x="914" y="560"/>
                  </a:cubicBezTo>
                  <a:cubicBezTo>
                    <a:pt x="913" y="566"/>
                    <a:pt x="913" y="573"/>
                    <a:pt x="911" y="578"/>
                  </a:cubicBezTo>
                  <a:cubicBezTo>
                    <a:pt x="906" y="590"/>
                    <a:pt x="897" y="597"/>
                    <a:pt x="889" y="605"/>
                  </a:cubicBezTo>
                  <a:cubicBezTo>
                    <a:pt x="887" y="607"/>
                    <a:pt x="870" y="622"/>
                    <a:pt x="874" y="625"/>
                  </a:cubicBezTo>
                  <a:cubicBezTo>
                    <a:pt x="884" y="631"/>
                    <a:pt x="922" y="624"/>
                    <a:pt x="934" y="618"/>
                  </a:cubicBezTo>
                  <a:cubicBezTo>
                    <a:pt x="936" y="616"/>
                    <a:pt x="937" y="612"/>
                    <a:pt x="938" y="609"/>
                  </a:cubicBezTo>
                  <a:cubicBezTo>
                    <a:pt x="938" y="607"/>
                    <a:pt x="938" y="604"/>
                    <a:pt x="938" y="601"/>
                  </a:cubicBezTo>
                  <a:cubicBezTo>
                    <a:pt x="940" y="599"/>
                    <a:pt x="943" y="597"/>
                    <a:pt x="946" y="595"/>
                  </a:cubicBezTo>
                  <a:cubicBezTo>
                    <a:pt x="948" y="593"/>
                    <a:pt x="951" y="593"/>
                    <a:pt x="952" y="591"/>
                  </a:cubicBezTo>
                  <a:cubicBezTo>
                    <a:pt x="953" y="587"/>
                    <a:pt x="952" y="583"/>
                    <a:pt x="952" y="579"/>
                  </a:cubicBezTo>
                  <a:cubicBezTo>
                    <a:pt x="949" y="564"/>
                    <a:pt x="946" y="553"/>
                    <a:pt x="946" y="537"/>
                  </a:cubicBezTo>
                  <a:cubicBezTo>
                    <a:pt x="947" y="523"/>
                    <a:pt x="946" y="517"/>
                    <a:pt x="947" y="503"/>
                  </a:cubicBezTo>
                  <a:cubicBezTo>
                    <a:pt x="948" y="492"/>
                    <a:pt x="950" y="482"/>
                    <a:pt x="951" y="471"/>
                  </a:cubicBezTo>
                  <a:cubicBezTo>
                    <a:pt x="952" y="475"/>
                    <a:pt x="954" y="480"/>
                    <a:pt x="954" y="484"/>
                  </a:cubicBezTo>
                  <a:cubicBezTo>
                    <a:pt x="955" y="500"/>
                    <a:pt x="952" y="511"/>
                    <a:pt x="957" y="526"/>
                  </a:cubicBezTo>
                  <a:cubicBezTo>
                    <a:pt x="958" y="508"/>
                    <a:pt x="959" y="490"/>
                    <a:pt x="962" y="473"/>
                  </a:cubicBezTo>
                  <a:cubicBezTo>
                    <a:pt x="963" y="464"/>
                    <a:pt x="966" y="455"/>
                    <a:pt x="968" y="446"/>
                  </a:cubicBezTo>
                  <a:cubicBezTo>
                    <a:pt x="968" y="454"/>
                    <a:pt x="968" y="461"/>
                    <a:pt x="968" y="468"/>
                  </a:cubicBezTo>
                  <a:cubicBezTo>
                    <a:pt x="969" y="478"/>
                    <a:pt x="969" y="486"/>
                    <a:pt x="967" y="496"/>
                  </a:cubicBezTo>
                  <a:cubicBezTo>
                    <a:pt x="967" y="501"/>
                    <a:pt x="965" y="506"/>
                    <a:pt x="964" y="510"/>
                  </a:cubicBezTo>
                  <a:cubicBezTo>
                    <a:pt x="967" y="506"/>
                    <a:pt x="971" y="502"/>
                    <a:pt x="973" y="497"/>
                  </a:cubicBezTo>
                  <a:cubicBezTo>
                    <a:pt x="977" y="489"/>
                    <a:pt x="977" y="478"/>
                    <a:pt x="978" y="469"/>
                  </a:cubicBezTo>
                  <a:cubicBezTo>
                    <a:pt x="978" y="466"/>
                    <a:pt x="979" y="462"/>
                    <a:pt x="979" y="458"/>
                  </a:cubicBezTo>
                  <a:cubicBezTo>
                    <a:pt x="979" y="454"/>
                    <a:pt x="979" y="450"/>
                    <a:pt x="979" y="445"/>
                  </a:cubicBezTo>
                  <a:cubicBezTo>
                    <a:pt x="981" y="449"/>
                    <a:pt x="983" y="453"/>
                    <a:pt x="985" y="457"/>
                  </a:cubicBezTo>
                  <a:cubicBezTo>
                    <a:pt x="985" y="453"/>
                    <a:pt x="984" y="449"/>
                    <a:pt x="985" y="445"/>
                  </a:cubicBezTo>
                  <a:cubicBezTo>
                    <a:pt x="986" y="438"/>
                    <a:pt x="991" y="432"/>
                    <a:pt x="991" y="424"/>
                  </a:cubicBezTo>
                  <a:cubicBezTo>
                    <a:pt x="991" y="418"/>
                    <a:pt x="986" y="413"/>
                    <a:pt x="985" y="407"/>
                  </a:cubicBezTo>
                  <a:cubicBezTo>
                    <a:pt x="984" y="400"/>
                    <a:pt x="986" y="393"/>
                    <a:pt x="984" y="387"/>
                  </a:cubicBezTo>
                  <a:cubicBezTo>
                    <a:pt x="982" y="381"/>
                    <a:pt x="977" y="376"/>
                    <a:pt x="975" y="370"/>
                  </a:cubicBezTo>
                  <a:cubicBezTo>
                    <a:pt x="972" y="362"/>
                    <a:pt x="971" y="353"/>
                    <a:pt x="969" y="344"/>
                  </a:cubicBezTo>
                  <a:cubicBezTo>
                    <a:pt x="967" y="329"/>
                    <a:pt x="964" y="314"/>
                    <a:pt x="964" y="299"/>
                  </a:cubicBezTo>
                  <a:cubicBezTo>
                    <a:pt x="964" y="276"/>
                    <a:pt x="967" y="257"/>
                    <a:pt x="969" y="235"/>
                  </a:cubicBezTo>
                  <a:cubicBezTo>
                    <a:pt x="972" y="205"/>
                    <a:pt x="975" y="186"/>
                    <a:pt x="978" y="156"/>
                  </a:cubicBezTo>
                  <a:cubicBezTo>
                    <a:pt x="979" y="143"/>
                    <a:pt x="983" y="130"/>
                    <a:pt x="982" y="117"/>
                  </a:cubicBezTo>
                  <a:cubicBezTo>
                    <a:pt x="981" y="101"/>
                    <a:pt x="981" y="84"/>
                    <a:pt x="974" y="70"/>
                  </a:cubicBezTo>
                  <a:cubicBezTo>
                    <a:pt x="967" y="56"/>
                    <a:pt x="955" y="44"/>
                    <a:pt x="941" y="36"/>
                  </a:cubicBezTo>
                  <a:cubicBezTo>
                    <a:pt x="931" y="30"/>
                    <a:pt x="919" y="33"/>
                    <a:pt x="908" y="33"/>
                  </a:cubicBezTo>
                  <a:cubicBezTo>
                    <a:pt x="896" y="34"/>
                    <a:pt x="884" y="30"/>
                    <a:pt x="872" y="32"/>
                  </a:cubicBezTo>
                  <a:cubicBezTo>
                    <a:pt x="864" y="34"/>
                    <a:pt x="856" y="38"/>
                    <a:pt x="847" y="39"/>
                  </a:cubicBezTo>
                  <a:cubicBezTo>
                    <a:pt x="832" y="40"/>
                    <a:pt x="816" y="38"/>
                    <a:pt x="801" y="39"/>
                  </a:cubicBezTo>
                  <a:cubicBezTo>
                    <a:pt x="782" y="40"/>
                    <a:pt x="763" y="41"/>
                    <a:pt x="744" y="41"/>
                  </a:cubicBezTo>
                  <a:cubicBezTo>
                    <a:pt x="705" y="41"/>
                    <a:pt x="667" y="52"/>
                    <a:pt x="629" y="50"/>
                  </a:cubicBezTo>
                  <a:cubicBezTo>
                    <a:pt x="605" y="49"/>
                    <a:pt x="583" y="63"/>
                    <a:pt x="559" y="63"/>
                  </a:cubicBezTo>
                  <a:cubicBezTo>
                    <a:pt x="539" y="63"/>
                    <a:pt x="520" y="66"/>
                    <a:pt x="500" y="65"/>
                  </a:cubicBezTo>
                  <a:cubicBezTo>
                    <a:pt x="478" y="64"/>
                    <a:pt x="455" y="60"/>
                    <a:pt x="433" y="58"/>
                  </a:cubicBezTo>
                  <a:cubicBezTo>
                    <a:pt x="419" y="56"/>
                    <a:pt x="405" y="53"/>
                    <a:pt x="391" y="53"/>
                  </a:cubicBezTo>
                  <a:cubicBezTo>
                    <a:pt x="382" y="53"/>
                    <a:pt x="374" y="55"/>
                    <a:pt x="367" y="56"/>
                  </a:cubicBezTo>
                  <a:cubicBezTo>
                    <a:pt x="352" y="59"/>
                    <a:pt x="338" y="64"/>
                    <a:pt x="324" y="66"/>
                  </a:cubicBezTo>
                  <a:cubicBezTo>
                    <a:pt x="312" y="67"/>
                    <a:pt x="300" y="67"/>
                    <a:pt x="288" y="67"/>
                  </a:cubicBezTo>
                  <a:cubicBezTo>
                    <a:pt x="277" y="66"/>
                    <a:pt x="266" y="65"/>
                    <a:pt x="255" y="62"/>
                  </a:cubicBezTo>
                  <a:cubicBezTo>
                    <a:pt x="239" y="58"/>
                    <a:pt x="224" y="52"/>
                    <a:pt x="209" y="47"/>
                  </a:cubicBezTo>
                  <a:cubicBezTo>
                    <a:pt x="193" y="42"/>
                    <a:pt x="177" y="38"/>
                    <a:pt x="161" y="32"/>
                  </a:cubicBezTo>
                  <a:cubicBezTo>
                    <a:pt x="156" y="30"/>
                    <a:pt x="151" y="27"/>
                    <a:pt x="147" y="22"/>
                  </a:cubicBezTo>
                  <a:cubicBezTo>
                    <a:pt x="145" y="20"/>
                    <a:pt x="146" y="15"/>
                    <a:pt x="144" y="12"/>
                  </a:cubicBezTo>
                  <a:cubicBezTo>
                    <a:pt x="140" y="8"/>
                    <a:pt x="135" y="4"/>
                    <a:pt x="130" y="2"/>
                  </a:cubicBezTo>
                  <a:cubicBezTo>
                    <a:pt x="126" y="0"/>
                    <a:pt x="122" y="1"/>
                    <a:pt x="119" y="3"/>
                  </a:cubicBezTo>
                  <a:cubicBezTo>
                    <a:pt x="116" y="5"/>
                    <a:pt x="114" y="8"/>
                    <a:pt x="113" y="11"/>
                  </a:cubicBezTo>
                  <a:cubicBezTo>
                    <a:pt x="111" y="15"/>
                    <a:pt x="112" y="20"/>
                    <a:pt x="111" y="23"/>
                  </a:cubicBezTo>
                  <a:cubicBezTo>
                    <a:pt x="110" y="25"/>
                    <a:pt x="108" y="27"/>
                    <a:pt x="106" y="27"/>
                  </a:cubicBezTo>
                  <a:cubicBezTo>
                    <a:pt x="102" y="27"/>
                    <a:pt x="100" y="23"/>
                    <a:pt x="96" y="23"/>
                  </a:cubicBezTo>
                  <a:cubicBezTo>
                    <a:pt x="93" y="23"/>
                    <a:pt x="90" y="25"/>
                    <a:pt x="88" y="27"/>
                  </a:cubicBezTo>
                  <a:cubicBezTo>
                    <a:pt x="86" y="29"/>
                    <a:pt x="85" y="33"/>
                    <a:pt x="85" y="36"/>
                  </a:cubicBezTo>
                  <a:cubicBezTo>
                    <a:pt x="85" y="39"/>
                    <a:pt x="86" y="43"/>
                    <a:pt x="87" y="47"/>
                  </a:cubicBezTo>
                  <a:cubicBezTo>
                    <a:pt x="88" y="48"/>
                    <a:pt x="90" y="49"/>
                    <a:pt x="91" y="50"/>
                  </a:cubicBezTo>
                  <a:cubicBezTo>
                    <a:pt x="87" y="56"/>
                    <a:pt x="82" y="61"/>
                    <a:pt x="79" y="67"/>
                  </a:cubicBezTo>
                  <a:cubicBezTo>
                    <a:pt x="76" y="72"/>
                    <a:pt x="74" y="78"/>
                    <a:pt x="71" y="84"/>
                  </a:cubicBezTo>
                  <a:cubicBezTo>
                    <a:pt x="67" y="92"/>
                    <a:pt x="63" y="100"/>
                    <a:pt x="59" y="108"/>
                  </a:cubicBezTo>
                  <a:cubicBezTo>
                    <a:pt x="53" y="116"/>
                    <a:pt x="47" y="124"/>
                    <a:pt x="41" y="133"/>
                  </a:cubicBezTo>
                  <a:cubicBezTo>
                    <a:pt x="36" y="141"/>
                    <a:pt x="31" y="150"/>
                    <a:pt x="26" y="158"/>
                  </a:cubicBezTo>
                  <a:cubicBezTo>
                    <a:pt x="23" y="162"/>
                    <a:pt x="19" y="166"/>
                    <a:pt x="15" y="169"/>
                  </a:cubicBezTo>
                  <a:cubicBezTo>
                    <a:pt x="12" y="172"/>
                    <a:pt x="6" y="173"/>
                    <a:pt x="3" y="176"/>
                  </a:cubicBezTo>
                  <a:cubicBezTo>
                    <a:pt x="1" y="178"/>
                    <a:pt x="0" y="181"/>
                    <a:pt x="0" y="184"/>
                  </a:cubicBezTo>
                  <a:cubicBezTo>
                    <a:pt x="0" y="188"/>
                    <a:pt x="0" y="193"/>
                    <a:pt x="1" y="196"/>
                  </a:cubicBezTo>
                  <a:cubicBezTo>
                    <a:pt x="3" y="201"/>
                    <a:pt x="6" y="205"/>
                    <a:pt x="10" y="208"/>
                  </a:cubicBezTo>
                  <a:cubicBezTo>
                    <a:pt x="13" y="211"/>
                    <a:pt x="18" y="214"/>
                    <a:pt x="22" y="216"/>
                  </a:cubicBezTo>
                  <a:cubicBezTo>
                    <a:pt x="22" y="218"/>
                    <a:pt x="24" y="220"/>
                    <a:pt x="26" y="221"/>
                  </a:cubicBezTo>
                  <a:cubicBezTo>
                    <a:pt x="30" y="222"/>
                    <a:pt x="33" y="220"/>
                    <a:pt x="37" y="220"/>
                  </a:cubicBezTo>
                  <a:cubicBezTo>
                    <a:pt x="42" y="220"/>
                    <a:pt x="46" y="222"/>
                    <a:pt x="51" y="221"/>
                  </a:cubicBezTo>
                  <a:cubicBezTo>
                    <a:pt x="54" y="220"/>
                    <a:pt x="56" y="217"/>
                    <a:pt x="58" y="215"/>
                  </a:cubicBezTo>
                  <a:cubicBezTo>
                    <a:pt x="64" y="209"/>
                    <a:pt x="66" y="209"/>
                    <a:pt x="76" y="210"/>
                  </a:cubicBezTo>
                  <a:cubicBezTo>
                    <a:pt x="82" y="210"/>
                    <a:pt x="87" y="213"/>
                    <a:pt x="92" y="213"/>
                  </a:cubicBezTo>
                  <a:cubicBezTo>
                    <a:pt x="98" y="213"/>
                    <a:pt x="105" y="212"/>
                    <a:pt x="112" y="212"/>
                  </a:cubicBezTo>
                  <a:cubicBezTo>
                    <a:pt x="116" y="211"/>
                    <a:pt x="121" y="212"/>
                    <a:pt x="126" y="212"/>
                  </a:cubicBezTo>
                  <a:cubicBezTo>
                    <a:pt x="132" y="212"/>
                    <a:pt x="137" y="212"/>
                    <a:pt x="143" y="211"/>
                  </a:cubicBezTo>
                  <a:cubicBezTo>
                    <a:pt x="146" y="211"/>
                    <a:pt x="150" y="208"/>
                    <a:pt x="153" y="207"/>
                  </a:cubicBezTo>
                  <a:cubicBezTo>
                    <a:pt x="157" y="206"/>
                    <a:pt x="161" y="206"/>
                    <a:pt x="165" y="206"/>
                  </a:cubicBezTo>
                  <a:cubicBezTo>
                    <a:pt x="171" y="212"/>
                    <a:pt x="172" y="212"/>
                    <a:pt x="181" y="213"/>
                  </a:cubicBezTo>
                  <a:cubicBezTo>
                    <a:pt x="185" y="217"/>
                    <a:pt x="189" y="222"/>
                    <a:pt x="193" y="227"/>
                  </a:cubicBezTo>
                  <a:cubicBezTo>
                    <a:pt x="200" y="233"/>
                    <a:pt x="209" y="238"/>
                    <a:pt x="215" y="245"/>
                  </a:cubicBezTo>
                  <a:cubicBezTo>
                    <a:pt x="222" y="252"/>
                    <a:pt x="229" y="260"/>
                    <a:pt x="234" y="269"/>
                  </a:cubicBezTo>
                  <a:cubicBezTo>
                    <a:pt x="239" y="280"/>
                    <a:pt x="240" y="293"/>
                    <a:pt x="246" y="304"/>
                  </a:cubicBezTo>
                  <a:cubicBezTo>
                    <a:pt x="251" y="313"/>
                    <a:pt x="259" y="328"/>
                    <a:pt x="265" y="336"/>
                  </a:cubicBezTo>
                  <a:cubicBezTo>
                    <a:pt x="278" y="353"/>
                    <a:pt x="283" y="366"/>
                    <a:pt x="298" y="381"/>
                  </a:cubicBezTo>
                  <a:cubicBezTo>
                    <a:pt x="303" y="386"/>
                    <a:pt x="309" y="390"/>
                    <a:pt x="316" y="393"/>
                  </a:cubicBezTo>
                  <a:cubicBezTo>
                    <a:pt x="321" y="396"/>
                    <a:pt x="327" y="396"/>
                    <a:pt x="333" y="397"/>
                  </a:cubicBezTo>
                  <a:cubicBezTo>
                    <a:pt x="338" y="397"/>
                    <a:pt x="348" y="393"/>
                    <a:pt x="353" y="392"/>
                  </a:cubicBezTo>
                  <a:cubicBezTo>
                    <a:pt x="355" y="403"/>
                    <a:pt x="362" y="442"/>
                    <a:pt x="363" y="454"/>
                  </a:cubicBezTo>
                  <a:cubicBezTo>
                    <a:pt x="364" y="464"/>
                    <a:pt x="362" y="478"/>
                    <a:pt x="363" y="488"/>
                  </a:cubicBezTo>
                  <a:cubicBezTo>
                    <a:pt x="364" y="494"/>
                    <a:pt x="366" y="500"/>
                    <a:pt x="367" y="505"/>
                  </a:cubicBezTo>
                  <a:cubicBezTo>
                    <a:pt x="370" y="512"/>
                    <a:pt x="373" y="519"/>
                    <a:pt x="374" y="527"/>
                  </a:cubicBezTo>
                  <a:cubicBezTo>
                    <a:pt x="376" y="533"/>
                    <a:pt x="375" y="540"/>
                    <a:pt x="375" y="547"/>
                  </a:cubicBezTo>
                  <a:cubicBezTo>
                    <a:pt x="374" y="556"/>
                    <a:pt x="372" y="565"/>
                    <a:pt x="370" y="574"/>
                  </a:cubicBezTo>
                  <a:cubicBezTo>
                    <a:pt x="368" y="581"/>
                    <a:pt x="364" y="588"/>
                    <a:pt x="362" y="595"/>
                  </a:cubicBezTo>
                  <a:cubicBezTo>
                    <a:pt x="361" y="598"/>
                    <a:pt x="361" y="601"/>
                    <a:pt x="361" y="604"/>
                  </a:cubicBezTo>
                  <a:cubicBezTo>
                    <a:pt x="357" y="607"/>
                    <a:pt x="355" y="608"/>
                    <a:pt x="352" y="611"/>
                  </a:cubicBezTo>
                  <a:cubicBezTo>
                    <a:pt x="350" y="614"/>
                    <a:pt x="350" y="618"/>
                    <a:pt x="348" y="621"/>
                  </a:cubicBezTo>
                  <a:cubicBezTo>
                    <a:pt x="346" y="625"/>
                    <a:pt x="342" y="627"/>
                    <a:pt x="339" y="630"/>
                  </a:cubicBezTo>
                  <a:cubicBezTo>
                    <a:pt x="336" y="633"/>
                    <a:pt x="334" y="635"/>
                    <a:pt x="332" y="638"/>
                  </a:cubicBezTo>
                  <a:cubicBezTo>
                    <a:pt x="331" y="641"/>
                    <a:pt x="326" y="647"/>
                    <a:pt x="330" y="648"/>
                  </a:cubicBezTo>
                  <a:cubicBezTo>
                    <a:pt x="336" y="652"/>
                    <a:pt x="343" y="649"/>
                    <a:pt x="350" y="648"/>
                  </a:cubicBezTo>
                  <a:cubicBezTo>
                    <a:pt x="356" y="647"/>
                    <a:pt x="362" y="646"/>
                    <a:pt x="367" y="644"/>
                  </a:cubicBezTo>
                  <a:cubicBezTo>
                    <a:pt x="372" y="642"/>
                    <a:pt x="377" y="641"/>
                    <a:pt x="381" y="638"/>
                  </a:cubicBezTo>
                  <a:cubicBezTo>
                    <a:pt x="384" y="636"/>
                    <a:pt x="387" y="633"/>
                    <a:pt x="387" y="629"/>
                  </a:cubicBezTo>
                  <a:cubicBezTo>
                    <a:pt x="388" y="624"/>
                    <a:pt x="386" y="620"/>
                    <a:pt x="385" y="615"/>
                  </a:cubicBezTo>
                  <a:cubicBezTo>
                    <a:pt x="388" y="615"/>
                    <a:pt x="390" y="616"/>
                    <a:pt x="392" y="616"/>
                  </a:cubicBezTo>
                  <a:cubicBezTo>
                    <a:pt x="395" y="615"/>
                    <a:pt x="398" y="614"/>
                    <a:pt x="400" y="612"/>
                  </a:cubicBezTo>
                  <a:cubicBezTo>
                    <a:pt x="402" y="607"/>
                    <a:pt x="404" y="602"/>
                    <a:pt x="403" y="597"/>
                  </a:cubicBezTo>
                  <a:cubicBezTo>
                    <a:pt x="403" y="589"/>
                    <a:pt x="400" y="582"/>
                    <a:pt x="399" y="575"/>
                  </a:cubicBezTo>
                  <a:cubicBezTo>
                    <a:pt x="398" y="563"/>
                    <a:pt x="399" y="551"/>
                    <a:pt x="400" y="539"/>
                  </a:cubicBezTo>
                  <a:cubicBezTo>
                    <a:pt x="400" y="531"/>
                    <a:pt x="402" y="524"/>
                    <a:pt x="403" y="516"/>
                  </a:cubicBezTo>
                  <a:cubicBezTo>
                    <a:pt x="404" y="511"/>
                    <a:pt x="407" y="506"/>
                    <a:pt x="408" y="501"/>
                  </a:cubicBezTo>
                  <a:cubicBezTo>
                    <a:pt x="408" y="491"/>
                    <a:pt x="406" y="478"/>
                    <a:pt x="407" y="469"/>
                  </a:cubicBezTo>
                  <a:cubicBezTo>
                    <a:pt x="407" y="458"/>
                    <a:pt x="411" y="448"/>
                    <a:pt x="411" y="437"/>
                  </a:cubicBezTo>
                  <a:cubicBezTo>
                    <a:pt x="411" y="432"/>
                    <a:pt x="409" y="424"/>
                    <a:pt x="409" y="419"/>
                  </a:cubicBezTo>
                  <a:cubicBezTo>
                    <a:pt x="408" y="412"/>
                    <a:pt x="409" y="405"/>
                    <a:pt x="409" y="398"/>
                  </a:cubicBezTo>
                  <a:cubicBezTo>
                    <a:pt x="410" y="401"/>
                    <a:pt x="413" y="404"/>
                    <a:pt x="413" y="408"/>
                  </a:cubicBezTo>
                  <a:cubicBezTo>
                    <a:pt x="415" y="416"/>
                    <a:pt x="414" y="429"/>
                    <a:pt x="415" y="438"/>
                  </a:cubicBezTo>
                  <a:cubicBezTo>
                    <a:pt x="415" y="446"/>
                    <a:pt x="414" y="454"/>
                    <a:pt x="415" y="462"/>
                  </a:cubicBezTo>
                  <a:cubicBezTo>
                    <a:pt x="415" y="470"/>
                    <a:pt x="415" y="482"/>
                    <a:pt x="418" y="490"/>
                  </a:cubicBezTo>
                  <a:cubicBezTo>
                    <a:pt x="419" y="494"/>
                    <a:pt x="422" y="497"/>
                    <a:pt x="424" y="500"/>
                  </a:cubicBezTo>
                  <a:cubicBezTo>
                    <a:pt x="426" y="504"/>
                    <a:pt x="430" y="507"/>
                    <a:pt x="432" y="511"/>
                  </a:cubicBezTo>
                  <a:cubicBezTo>
                    <a:pt x="434" y="520"/>
                    <a:pt x="433" y="529"/>
                    <a:pt x="433" y="537"/>
                  </a:cubicBezTo>
                  <a:cubicBezTo>
                    <a:pt x="433" y="543"/>
                    <a:pt x="432" y="548"/>
                    <a:pt x="432" y="554"/>
                  </a:cubicBezTo>
                  <a:cubicBezTo>
                    <a:pt x="432" y="559"/>
                    <a:pt x="432" y="565"/>
                    <a:pt x="432" y="570"/>
                  </a:cubicBezTo>
                  <a:cubicBezTo>
                    <a:pt x="432" y="575"/>
                    <a:pt x="434" y="579"/>
                    <a:pt x="433" y="583"/>
                  </a:cubicBezTo>
                  <a:cubicBezTo>
                    <a:pt x="433" y="587"/>
                    <a:pt x="430" y="590"/>
                    <a:pt x="429" y="593"/>
                  </a:cubicBezTo>
                  <a:cubicBezTo>
                    <a:pt x="428" y="595"/>
                    <a:pt x="428" y="597"/>
                    <a:pt x="427" y="599"/>
                  </a:cubicBezTo>
                  <a:cubicBezTo>
                    <a:pt x="426" y="601"/>
                    <a:pt x="423" y="602"/>
                    <a:pt x="421" y="605"/>
                  </a:cubicBezTo>
                  <a:cubicBezTo>
                    <a:pt x="419" y="608"/>
                    <a:pt x="410" y="621"/>
                    <a:pt x="412" y="622"/>
                  </a:cubicBezTo>
                  <a:cubicBezTo>
                    <a:pt x="415" y="625"/>
                    <a:pt x="422" y="624"/>
                    <a:pt x="427" y="623"/>
                  </a:cubicBezTo>
                  <a:cubicBezTo>
                    <a:pt x="439" y="622"/>
                    <a:pt x="453" y="619"/>
                    <a:pt x="462" y="612"/>
                  </a:cubicBezTo>
                  <a:cubicBezTo>
                    <a:pt x="465" y="610"/>
                    <a:pt x="469" y="606"/>
                    <a:pt x="469" y="602"/>
                  </a:cubicBezTo>
                  <a:cubicBezTo>
                    <a:pt x="469" y="597"/>
                    <a:pt x="465" y="595"/>
                    <a:pt x="463" y="591"/>
                  </a:cubicBezTo>
                  <a:cubicBezTo>
                    <a:pt x="463" y="589"/>
                    <a:pt x="463" y="587"/>
                    <a:pt x="464" y="585"/>
                  </a:cubicBezTo>
                  <a:cubicBezTo>
                    <a:pt x="466" y="583"/>
                    <a:pt x="470" y="583"/>
                    <a:pt x="472" y="581"/>
                  </a:cubicBezTo>
                  <a:cubicBezTo>
                    <a:pt x="474" y="579"/>
                    <a:pt x="476" y="577"/>
                    <a:pt x="476" y="574"/>
                  </a:cubicBezTo>
                  <a:cubicBezTo>
                    <a:pt x="475" y="569"/>
                    <a:pt x="471" y="565"/>
                    <a:pt x="469" y="561"/>
                  </a:cubicBezTo>
                  <a:cubicBezTo>
                    <a:pt x="466" y="554"/>
                    <a:pt x="463" y="547"/>
                    <a:pt x="461" y="540"/>
                  </a:cubicBezTo>
                  <a:cubicBezTo>
                    <a:pt x="459" y="531"/>
                    <a:pt x="458" y="522"/>
                    <a:pt x="457" y="512"/>
                  </a:cubicBezTo>
                  <a:cubicBezTo>
                    <a:pt x="457" y="506"/>
                    <a:pt x="457" y="500"/>
                    <a:pt x="457" y="494"/>
                  </a:cubicBezTo>
                  <a:cubicBezTo>
                    <a:pt x="458" y="485"/>
                    <a:pt x="460" y="473"/>
                    <a:pt x="460" y="465"/>
                  </a:cubicBezTo>
                  <a:cubicBezTo>
                    <a:pt x="460" y="457"/>
                    <a:pt x="457" y="449"/>
                    <a:pt x="457" y="441"/>
                  </a:cubicBezTo>
                  <a:cubicBezTo>
                    <a:pt x="457" y="427"/>
                    <a:pt x="458" y="418"/>
                    <a:pt x="459" y="405"/>
                  </a:cubicBezTo>
                  <a:cubicBezTo>
                    <a:pt x="459" y="400"/>
                    <a:pt x="460" y="394"/>
                    <a:pt x="461" y="389"/>
                  </a:cubicBezTo>
                  <a:cubicBezTo>
                    <a:pt x="471" y="391"/>
                    <a:pt x="480" y="392"/>
                    <a:pt x="490" y="395"/>
                  </a:cubicBezTo>
                  <a:cubicBezTo>
                    <a:pt x="507" y="399"/>
                    <a:pt x="524" y="398"/>
                    <a:pt x="541" y="403"/>
                  </a:cubicBezTo>
                  <a:cubicBezTo>
                    <a:pt x="562" y="408"/>
                    <a:pt x="582" y="381"/>
                    <a:pt x="603" y="386"/>
                  </a:cubicBezTo>
                  <a:cubicBezTo>
                    <a:pt x="620" y="390"/>
                    <a:pt x="633" y="398"/>
                    <a:pt x="651" y="393"/>
                  </a:cubicBezTo>
                  <a:cubicBezTo>
                    <a:pt x="662" y="390"/>
                    <a:pt x="672" y="371"/>
                    <a:pt x="682" y="366"/>
                  </a:cubicBezTo>
                  <a:cubicBezTo>
                    <a:pt x="684" y="371"/>
                    <a:pt x="684" y="377"/>
                    <a:pt x="688" y="381"/>
                  </a:cubicBezTo>
                  <a:cubicBezTo>
                    <a:pt x="694" y="388"/>
                    <a:pt x="702" y="393"/>
                    <a:pt x="709" y="398"/>
                  </a:cubicBezTo>
                  <a:cubicBezTo>
                    <a:pt x="715" y="401"/>
                    <a:pt x="721" y="404"/>
                    <a:pt x="727" y="406"/>
                  </a:cubicBezTo>
                  <a:cubicBezTo>
                    <a:pt x="735" y="410"/>
                    <a:pt x="744" y="414"/>
                    <a:pt x="752" y="416"/>
                  </a:cubicBezTo>
                  <a:cubicBezTo>
                    <a:pt x="757" y="417"/>
                    <a:pt x="762" y="417"/>
                    <a:pt x="767" y="417"/>
                  </a:cubicBezTo>
                  <a:cubicBezTo>
                    <a:pt x="767" y="420"/>
                    <a:pt x="767" y="423"/>
                    <a:pt x="767" y="425"/>
                  </a:cubicBezTo>
                  <a:cubicBezTo>
                    <a:pt x="768" y="431"/>
                    <a:pt x="767" y="438"/>
                    <a:pt x="769" y="444"/>
                  </a:cubicBezTo>
                  <a:cubicBezTo>
                    <a:pt x="769" y="446"/>
                    <a:pt x="771" y="450"/>
                    <a:pt x="774" y="450"/>
                  </a:cubicBezTo>
                  <a:cubicBezTo>
                    <a:pt x="777" y="450"/>
                    <a:pt x="780" y="447"/>
                    <a:pt x="781" y="445"/>
                  </a:cubicBezTo>
                  <a:cubicBezTo>
                    <a:pt x="782" y="441"/>
                    <a:pt x="781" y="436"/>
                    <a:pt x="781" y="432"/>
                  </a:cubicBezTo>
                  <a:cubicBezTo>
                    <a:pt x="781" y="426"/>
                    <a:pt x="780" y="424"/>
                    <a:pt x="780" y="418"/>
                  </a:cubicBezTo>
                  <a:cubicBezTo>
                    <a:pt x="789" y="418"/>
                    <a:pt x="795" y="417"/>
                    <a:pt x="804" y="411"/>
                  </a:cubicBezTo>
                  <a:cubicBezTo>
                    <a:pt x="804" y="414"/>
                    <a:pt x="804" y="416"/>
                    <a:pt x="804" y="418"/>
                  </a:cubicBezTo>
                  <a:cubicBezTo>
                    <a:pt x="803" y="423"/>
                    <a:pt x="802" y="427"/>
                    <a:pt x="803" y="431"/>
                  </a:cubicBezTo>
                  <a:cubicBezTo>
                    <a:pt x="805" y="439"/>
                    <a:pt x="810" y="437"/>
                    <a:pt x="812" y="431"/>
                  </a:cubicBezTo>
                  <a:cubicBezTo>
                    <a:pt x="813" y="427"/>
                    <a:pt x="813" y="424"/>
                    <a:pt x="814" y="420"/>
                  </a:cubicBezTo>
                  <a:cubicBezTo>
                    <a:pt x="815" y="417"/>
                    <a:pt x="815" y="415"/>
                    <a:pt x="816" y="412"/>
                  </a:cubicBezTo>
                  <a:cubicBezTo>
                    <a:pt x="820" y="413"/>
                    <a:pt x="828" y="415"/>
                    <a:pt x="830" y="419"/>
                  </a:cubicBezTo>
                  <a:cubicBezTo>
                    <a:pt x="837" y="428"/>
                    <a:pt x="838" y="436"/>
                    <a:pt x="841" y="447"/>
                  </a:cubicBezTo>
                  <a:cubicBezTo>
                    <a:pt x="845" y="460"/>
                    <a:pt x="848" y="473"/>
                    <a:pt x="850" y="487"/>
                  </a:cubicBezTo>
                  <a:cubicBezTo>
                    <a:pt x="851" y="500"/>
                    <a:pt x="853" y="513"/>
                    <a:pt x="852" y="526"/>
                  </a:cubicBezTo>
                  <a:cubicBezTo>
                    <a:pt x="851" y="538"/>
                    <a:pt x="849" y="539"/>
                    <a:pt x="846" y="551"/>
                  </a:cubicBezTo>
                  <a:cubicBezTo>
                    <a:pt x="844" y="559"/>
                    <a:pt x="840" y="567"/>
                    <a:pt x="838" y="575"/>
                  </a:cubicBezTo>
                  <a:cubicBezTo>
                    <a:pt x="837" y="582"/>
                    <a:pt x="838" y="589"/>
                    <a:pt x="835" y="595"/>
                  </a:cubicBezTo>
                  <a:cubicBezTo>
                    <a:pt x="834" y="598"/>
                    <a:pt x="831" y="600"/>
                    <a:pt x="829" y="603"/>
                  </a:cubicBezTo>
                  <a:cubicBezTo>
                    <a:pt x="826" y="605"/>
                    <a:pt x="822" y="606"/>
                    <a:pt x="820" y="609"/>
                  </a:cubicBezTo>
                  <a:cubicBezTo>
                    <a:pt x="818" y="612"/>
                    <a:pt x="818" y="616"/>
                    <a:pt x="817" y="620"/>
                  </a:cubicBezTo>
                  <a:cubicBezTo>
                    <a:pt x="812" y="623"/>
                    <a:pt x="807" y="625"/>
                    <a:pt x="803" y="628"/>
                  </a:cubicBezTo>
                  <a:cubicBezTo>
                    <a:pt x="799" y="632"/>
                    <a:pt x="792" y="639"/>
                    <a:pt x="793" y="644"/>
                  </a:cubicBezTo>
                  <a:close/>
                  <a:moveTo>
                    <a:pt x="942" y="369"/>
                  </a:moveTo>
                  <a:cubicBezTo>
                    <a:pt x="944" y="363"/>
                    <a:pt x="945" y="358"/>
                    <a:pt x="947" y="352"/>
                  </a:cubicBezTo>
                  <a:cubicBezTo>
                    <a:pt x="949" y="344"/>
                    <a:pt x="954" y="337"/>
                    <a:pt x="955" y="329"/>
                  </a:cubicBezTo>
                  <a:cubicBezTo>
                    <a:pt x="957" y="317"/>
                    <a:pt x="955" y="305"/>
                    <a:pt x="955" y="293"/>
                  </a:cubicBezTo>
                  <a:cubicBezTo>
                    <a:pt x="956" y="278"/>
                    <a:pt x="957" y="263"/>
                    <a:pt x="958" y="248"/>
                  </a:cubicBezTo>
                  <a:cubicBezTo>
                    <a:pt x="959" y="225"/>
                    <a:pt x="959" y="212"/>
                    <a:pt x="961" y="189"/>
                  </a:cubicBezTo>
                  <a:cubicBezTo>
                    <a:pt x="961" y="178"/>
                    <a:pt x="962" y="174"/>
                    <a:pt x="963" y="164"/>
                  </a:cubicBezTo>
                  <a:cubicBezTo>
                    <a:pt x="964" y="154"/>
                    <a:pt x="968" y="145"/>
                    <a:pt x="968" y="135"/>
                  </a:cubicBezTo>
                  <a:cubicBezTo>
                    <a:pt x="968" y="130"/>
                    <a:pt x="965" y="126"/>
                    <a:pt x="962" y="122"/>
                  </a:cubicBezTo>
                  <a:cubicBezTo>
                    <a:pt x="958" y="117"/>
                    <a:pt x="956" y="137"/>
                    <a:pt x="955" y="146"/>
                  </a:cubicBezTo>
                  <a:cubicBezTo>
                    <a:pt x="953" y="164"/>
                    <a:pt x="951" y="176"/>
                    <a:pt x="948" y="193"/>
                  </a:cubicBezTo>
                  <a:cubicBezTo>
                    <a:pt x="946" y="208"/>
                    <a:pt x="943" y="216"/>
                    <a:pt x="941" y="231"/>
                  </a:cubicBezTo>
                  <a:cubicBezTo>
                    <a:pt x="939" y="246"/>
                    <a:pt x="937" y="257"/>
                    <a:pt x="936" y="272"/>
                  </a:cubicBezTo>
                  <a:cubicBezTo>
                    <a:pt x="935" y="280"/>
                    <a:pt x="939" y="287"/>
                    <a:pt x="938" y="294"/>
                  </a:cubicBezTo>
                  <a:cubicBezTo>
                    <a:pt x="937" y="305"/>
                    <a:pt x="932" y="315"/>
                    <a:pt x="931" y="326"/>
                  </a:cubicBezTo>
                  <a:cubicBezTo>
                    <a:pt x="931" y="336"/>
                    <a:pt x="933" y="346"/>
                    <a:pt x="936" y="355"/>
                  </a:cubicBezTo>
                  <a:cubicBezTo>
                    <a:pt x="937" y="360"/>
                    <a:pt x="940" y="364"/>
                    <a:pt x="942" y="369"/>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97" name="Freeform 6">
              <a:extLst>
                <a:ext uri="{FF2B5EF4-FFF2-40B4-BE49-F238E27FC236}">
                  <a16:creationId xmlns:a16="http://schemas.microsoft.com/office/drawing/2014/main" id="{372FD804-1718-4CB8-B383-73D6E5C2216B}"/>
                </a:ext>
              </a:extLst>
            </p:cNvPr>
            <p:cNvSpPr>
              <a:spLocks/>
            </p:cNvSpPr>
            <p:nvPr/>
          </p:nvSpPr>
          <p:spPr bwMode="auto">
            <a:xfrm>
              <a:off x="1032023" y="4832582"/>
              <a:ext cx="358812" cy="235630"/>
            </a:xfrm>
            <a:custGeom>
              <a:avLst/>
              <a:gdLst/>
              <a:ahLst/>
              <a:cxnLst>
                <a:cxn ang="0">
                  <a:pos x="438" y="211"/>
                </a:cxn>
                <a:cxn ang="0">
                  <a:pos x="480" y="214"/>
                </a:cxn>
                <a:cxn ang="0">
                  <a:pos x="532" y="199"/>
                </a:cxn>
                <a:cxn ang="0">
                  <a:pos x="553" y="171"/>
                </a:cxn>
                <a:cxn ang="0">
                  <a:pos x="554" y="156"/>
                </a:cxn>
                <a:cxn ang="0">
                  <a:pos x="531" y="151"/>
                </a:cxn>
                <a:cxn ang="0">
                  <a:pos x="496" y="124"/>
                </a:cxn>
                <a:cxn ang="0">
                  <a:pos x="461" y="65"/>
                </a:cxn>
                <a:cxn ang="0">
                  <a:pos x="468" y="18"/>
                </a:cxn>
                <a:cxn ang="0">
                  <a:pos x="444" y="4"/>
                </a:cxn>
                <a:cxn ang="0">
                  <a:pos x="454" y="23"/>
                </a:cxn>
                <a:cxn ang="0">
                  <a:pos x="416" y="48"/>
                </a:cxn>
                <a:cxn ang="0">
                  <a:pos x="351" y="20"/>
                </a:cxn>
                <a:cxn ang="0">
                  <a:pos x="170" y="13"/>
                </a:cxn>
                <a:cxn ang="0">
                  <a:pos x="63" y="77"/>
                </a:cxn>
                <a:cxn ang="0">
                  <a:pos x="4" y="116"/>
                </a:cxn>
                <a:cxn ang="0">
                  <a:pos x="14" y="135"/>
                </a:cxn>
                <a:cxn ang="0">
                  <a:pos x="12" y="113"/>
                </a:cxn>
                <a:cxn ang="0">
                  <a:pos x="34" y="126"/>
                </a:cxn>
                <a:cxn ang="0">
                  <a:pos x="40" y="197"/>
                </a:cxn>
                <a:cxn ang="0">
                  <a:pos x="51" y="227"/>
                </a:cxn>
                <a:cxn ang="0">
                  <a:pos x="44" y="248"/>
                </a:cxn>
                <a:cxn ang="0">
                  <a:pos x="56" y="276"/>
                </a:cxn>
                <a:cxn ang="0">
                  <a:pos x="72" y="305"/>
                </a:cxn>
                <a:cxn ang="0">
                  <a:pos x="82" y="320"/>
                </a:cxn>
                <a:cxn ang="0">
                  <a:pos x="103" y="308"/>
                </a:cxn>
                <a:cxn ang="0">
                  <a:pos x="76" y="278"/>
                </a:cxn>
                <a:cxn ang="0">
                  <a:pos x="99" y="238"/>
                </a:cxn>
                <a:cxn ang="0">
                  <a:pos x="117" y="245"/>
                </a:cxn>
                <a:cxn ang="0">
                  <a:pos x="144" y="293"/>
                </a:cxn>
                <a:cxn ang="0">
                  <a:pos x="156" y="298"/>
                </a:cxn>
                <a:cxn ang="0">
                  <a:pos x="182" y="302"/>
                </a:cxn>
                <a:cxn ang="0">
                  <a:pos x="162" y="288"/>
                </a:cxn>
                <a:cxn ang="0">
                  <a:pos x="151" y="247"/>
                </a:cxn>
                <a:cxn ang="0">
                  <a:pos x="263" y="226"/>
                </a:cxn>
                <a:cxn ang="0">
                  <a:pos x="286" y="308"/>
                </a:cxn>
                <a:cxn ang="0">
                  <a:pos x="299" y="322"/>
                </a:cxn>
                <a:cxn ang="0">
                  <a:pos x="325" y="325"/>
                </a:cxn>
                <a:cxn ang="0">
                  <a:pos x="327" y="314"/>
                </a:cxn>
                <a:cxn ang="0">
                  <a:pos x="307" y="256"/>
                </a:cxn>
                <a:cxn ang="0">
                  <a:pos x="348" y="247"/>
                </a:cxn>
                <a:cxn ang="0">
                  <a:pos x="367" y="289"/>
                </a:cxn>
                <a:cxn ang="0">
                  <a:pos x="377" y="296"/>
                </a:cxn>
                <a:cxn ang="0">
                  <a:pos x="411" y="311"/>
                </a:cxn>
                <a:cxn ang="0">
                  <a:pos x="420" y="304"/>
                </a:cxn>
                <a:cxn ang="0">
                  <a:pos x="391" y="282"/>
                </a:cxn>
                <a:cxn ang="0">
                  <a:pos x="380" y="240"/>
                </a:cxn>
              </a:cxnLst>
              <a:rect l="0" t="0" r="r" b="b"/>
              <a:pathLst>
                <a:path w="559" h="328">
                  <a:moveTo>
                    <a:pt x="382" y="230"/>
                  </a:moveTo>
                  <a:cubicBezTo>
                    <a:pt x="390" y="226"/>
                    <a:pt x="409" y="219"/>
                    <a:pt x="413" y="211"/>
                  </a:cubicBezTo>
                  <a:cubicBezTo>
                    <a:pt x="420" y="215"/>
                    <a:pt x="429" y="216"/>
                    <a:pt x="438" y="211"/>
                  </a:cubicBezTo>
                  <a:cubicBezTo>
                    <a:pt x="441" y="211"/>
                    <a:pt x="444" y="212"/>
                    <a:pt x="446" y="213"/>
                  </a:cubicBezTo>
                  <a:cubicBezTo>
                    <a:pt x="451" y="214"/>
                    <a:pt x="456" y="216"/>
                    <a:pt x="461" y="217"/>
                  </a:cubicBezTo>
                  <a:cubicBezTo>
                    <a:pt x="467" y="217"/>
                    <a:pt x="474" y="216"/>
                    <a:pt x="480" y="214"/>
                  </a:cubicBezTo>
                  <a:cubicBezTo>
                    <a:pt x="487" y="212"/>
                    <a:pt x="494" y="207"/>
                    <a:pt x="501" y="203"/>
                  </a:cubicBezTo>
                  <a:cubicBezTo>
                    <a:pt x="510" y="204"/>
                    <a:pt x="516" y="200"/>
                    <a:pt x="524" y="195"/>
                  </a:cubicBezTo>
                  <a:cubicBezTo>
                    <a:pt x="525" y="199"/>
                    <a:pt x="530" y="200"/>
                    <a:pt x="532" y="199"/>
                  </a:cubicBezTo>
                  <a:cubicBezTo>
                    <a:pt x="536" y="198"/>
                    <a:pt x="538" y="197"/>
                    <a:pt x="540" y="194"/>
                  </a:cubicBezTo>
                  <a:cubicBezTo>
                    <a:pt x="543" y="191"/>
                    <a:pt x="544" y="186"/>
                    <a:pt x="546" y="183"/>
                  </a:cubicBezTo>
                  <a:cubicBezTo>
                    <a:pt x="548" y="179"/>
                    <a:pt x="550" y="175"/>
                    <a:pt x="553" y="171"/>
                  </a:cubicBezTo>
                  <a:cubicBezTo>
                    <a:pt x="554" y="168"/>
                    <a:pt x="557" y="165"/>
                    <a:pt x="558" y="162"/>
                  </a:cubicBezTo>
                  <a:cubicBezTo>
                    <a:pt x="559" y="160"/>
                    <a:pt x="559" y="158"/>
                    <a:pt x="558" y="157"/>
                  </a:cubicBezTo>
                  <a:cubicBezTo>
                    <a:pt x="557" y="156"/>
                    <a:pt x="555" y="156"/>
                    <a:pt x="554" y="156"/>
                  </a:cubicBezTo>
                  <a:cubicBezTo>
                    <a:pt x="551" y="156"/>
                    <a:pt x="549" y="157"/>
                    <a:pt x="547" y="158"/>
                  </a:cubicBezTo>
                  <a:cubicBezTo>
                    <a:pt x="544" y="155"/>
                    <a:pt x="544" y="155"/>
                    <a:pt x="539" y="156"/>
                  </a:cubicBezTo>
                  <a:cubicBezTo>
                    <a:pt x="537" y="151"/>
                    <a:pt x="536" y="152"/>
                    <a:pt x="531" y="151"/>
                  </a:cubicBezTo>
                  <a:cubicBezTo>
                    <a:pt x="529" y="148"/>
                    <a:pt x="527" y="144"/>
                    <a:pt x="524" y="142"/>
                  </a:cubicBezTo>
                  <a:cubicBezTo>
                    <a:pt x="520" y="139"/>
                    <a:pt x="516" y="137"/>
                    <a:pt x="512" y="134"/>
                  </a:cubicBezTo>
                  <a:cubicBezTo>
                    <a:pt x="506" y="131"/>
                    <a:pt x="500" y="129"/>
                    <a:pt x="496" y="124"/>
                  </a:cubicBezTo>
                  <a:cubicBezTo>
                    <a:pt x="491" y="118"/>
                    <a:pt x="490" y="111"/>
                    <a:pt x="487" y="105"/>
                  </a:cubicBezTo>
                  <a:cubicBezTo>
                    <a:pt x="483" y="97"/>
                    <a:pt x="480" y="90"/>
                    <a:pt x="475" y="82"/>
                  </a:cubicBezTo>
                  <a:cubicBezTo>
                    <a:pt x="471" y="76"/>
                    <a:pt x="466" y="71"/>
                    <a:pt x="461" y="65"/>
                  </a:cubicBezTo>
                  <a:cubicBezTo>
                    <a:pt x="464" y="60"/>
                    <a:pt x="468" y="56"/>
                    <a:pt x="469" y="51"/>
                  </a:cubicBezTo>
                  <a:cubicBezTo>
                    <a:pt x="470" y="45"/>
                    <a:pt x="467" y="39"/>
                    <a:pt x="467" y="33"/>
                  </a:cubicBezTo>
                  <a:cubicBezTo>
                    <a:pt x="467" y="28"/>
                    <a:pt x="468" y="23"/>
                    <a:pt x="468" y="18"/>
                  </a:cubicBezTo>
                  <a:cubicBezTo>
                    <a:pt x="467" y="14"/>
                    <a:pt x="466" y="9"/>
                    <a:pt x="463" y="6"/>
                  </a:cubicBezTo>
                  <a:cubicBezTo>
                    <a:pt x="461" y="3"/>
                    <a:pt x="458" y="2"/>
                    <a:pt x="454" y="1"/>
                  </a:cubicBezTo>
                  <a:cubicBezTo>
                    <a:pt x="450" y="1"/>
                    <a:pt x="444" y="3"/>
                    <a:pt x="444" y="4"/>
                  </a:cubicBezTo>
                  <a:cubicBezTo>
                    <a:pt x="444" y="5"/>
                    <a:pt x="450" y="5"/>
                    <a:pt x="452" y="7"/>
                  </a:cubicBezTo>
                  <a:cubicBezTo>
                    <a:pt x="454" y="8"/>
                    <a:pt x="456" y="10"/>
                    <a:pt x="457" y="13"/>
                  </a:cubicBezTo>
                  <a:cubicBezTo>
                    <a:pt x="457" y="16"/>
                    <a:pt x="456" y="20"/>
                    <a:pt x="454" y="23"/>
                  </a:cubicBezTo>
                  <a:cubicBezTo>
                    <a:pt x="452" y="28"/>
                    <a:pt x="448" y="32"/>
                    <a:pt x="445" y="37"/>
                  </a:cubicBezTo>
                  <a:cubicBezTo>
                    <a:pt x="441" y="41"/>
                    <a:pt x="437" y="45"/>
                    <a:pt x="434" y="50"/>
                  </a:cubicBezTo>
                  <a:cubicBezTo>
                    <a:pt x="428" y="49"/>
                    <a:pt x="421" y="49"/>
                    <a:pt x="416" y="48"/>
                  </a:cubicBezTo>
                  <a:cubicBezTo>
                    <a:pt x="412" y="48"/>
                    <a:pt x="409" y="47"/>
                    <a:pt x="406" y="46"/>
                  </a:cubicBezTo>
                  <a:cubicBezTo>
                    <a:pt x="401" y="44"/>
                    <a:pt x="395" y="44"/>
                    <a:pt x="390" y="42"/>
                  </a:cubicBezTo>
                  <a:cubicBezTo>
                    <a:pt x="377" y="35"/>
                    <a:pt x="365" y="25"/>
                    <a:pt x="351" y="20"/>
                  </a:cubicBezTo>
                  <a:cubicBezTo>
                    <a:pt x="331" y="12"/>
                    <a:pt x="309" y="6"/>
                    <a:pt x="287" y="2"/>
                  </a:cubicBezTo>
                  <a:cubicBezTo>
                    <a:pt x="269" y="0"/>
                    <a:pt x="251" y="1"/>
                    <a:pt x="232" y="2"/>
                  </a:cubicBezTo>
                  <a:cubicBezTo>
                    <a:pt x="211" y="4"/>
                    <a:pt x="190" y="7"/>
                    <a:pt x="170" y="13"/>
                  </a:cubicBezTo>
                  <a:cubicBezTo>
                    <a:pt x="158" y="17"/>
                    <a:pt x="146" y="24"/>
                    <a:pt x="135" y="30"/>
                  </a:cubicBezTo>
                  <a:cubicBezTo>
                    <a:pt x="120" y="39"/>
                    <a:pt x="105" y="47"/>
                    <a:pt x="90" y="56"/>
                  </a:cubicBezTo>
                  <a:cubicBezTo>
                    <a:pt x="81" y="63"/>
                    <a:pt x="72" y="70"/>
                    <a:pt x="63" y="77"/>
                  </a:cubicBezTo>
                  <a:cubicBezTo>
                    <a:pt x="55" y="84"/>
                    <a:pt x="47" y="93"/>
                    <a:pt x="42" y="102"/>
                  </a:cubicBezTo>
                  <a:cubicBezTo>
                    <a:pt x="33" y="98"/>
                    <a:pt x="12" y="89"/>
                    <a:pt x="4" y="99"/>
                  </a:cubicBezTo>
                  <a:cubicBezTo>
                    <a:pt x="0" y="104"/>
                    <a:pt x="2" y="111"/>
                    <a:pt x="4" y="116"/>
                  </a:cubicBezTo>
                  <a:cubicBezTo>
                    <a:pt x="5" y="120"/>
                    <a:pt x="8" y="123"/>
                    <a:pt x="10" y="126"/>
                  </a:cubicBezTo>
                  <a:cubicBezTo>
                    <a:pt x="12" y="132"/>
                    <a:pt x="11" y="138"/>
                    <a:pt x="11" y="144"/>
                  </a:cubicBezTo>
                  <a:cubicBezTo>
                    <a:pt x="13" y="141"/>
                    <a:pt x="13" y="138"/>
                    <a:pt x="14" y="135"/>
                  </a:cubicBezTo>
                  <a:cubicBezTo>
                    <a:pt x="16" y="141"/>
                    <a:pt x="15" y="147"/>
                    <a:pt x="13" y="153"/>
                  </a:cubicBezTo>
                  <a:cubicBezTo>
                    <a:pt x="18" y="146"/>
                    <a:pt x="21" y="136"/>
                    <a:pt x="19" y="127"/>
                  </a:cubicBezTo>
                  <a:cubicBezTo>
                    <a:pt x="18" y="122"/>
                    <a:pt x="14" y="117"/>
                    <a:pt x="12" y="113"/>
                  </a:cubicBezTo>
                  <a:cubicBezTo>
                    <a:pt x="11" y="109"/>
                    <a:pt x="8" y="103"/>
                    <a:pt x="14" y="102"/>
                  </a:cubicBezTo>
                  <a:cubicBezTo>
                    <a:pt x="23" y="99"/>
                    <a:pt x="30" y="105"/>
                    <a:pt x="38" y="110"/>
                  </a:cubicBezTo>
                  <a:cubicBezTo>
                    <a:pt x="36" y="115"/>
                    <a:pt x="34" y="120"/>
                    <a:pt x="34" y="126"/>
                  </a:cubicBezTo>
                  <a:cubicBezTo>
                    <a:pt x="33" y="133"/>
                    <a:pt x="31" y="141"/>
                    <a:pt x="32" y="148"/>
                  </a:cubicBezTo>
                  <a:cubicBezTo>
                    <a:pt x="32" y="159"/>
                    <a:pt x="34" y="170"/>
                    <a:pt x="36" y="181"/>
                  </a:cubicBezTo>
                  <a:cubicBezTo>
                    <a:pt x="37" y="186"/>
                    <a:pt x="39" y="192"/>
                    <a:pt x="40" y="197"/>
                  </a:cubicBezTo>
                  <a:cubicBezTo>
                    <a:pt x="42" y="201"/>
                    <a:pt x="43" y="205"/>
                    <a:pt x="45" y="209"/>
                  </a:cubicBezTo>
                  <a:cubicBezTo>
                    <a:pt x="47" y="213"/>
                    <a:pt x="49" y="216"/>
                    <a:pt x="50" y="220"/>
                  </a:cubicBezTo>
                  <a:cubicBezTo>
                    <a:pt x="51" y="222"/>
                    <a:pt x="52" y="225"/>
                    <a:pt x="51" y="227"/>
                  </a:cubicBezTo>
                  <a:cubicBezTo>
                    <a:pt x="51" y="231"/>
                    <a:pt x="49" y="234"/>
                    <a:pt x="48" y="237"/>
                  </a:cubicBezTo>
                  <a:cubicBezTo>
                    <a:pt x="47" y="239"/>
                    <a:pt x="45" y="240"/>
                    <a:pt x="45" y="243"/>
                  </a:cubicBezTo>
                  <a:cubicBezTo>
                    <a:pt x="44" y="244"/>
                    <a:pt x="44" y="246"/>
                    <a:pt x="44" y="248"/>
                  </a:cubicBezTo>
                  <a:cubicBezTo>
                    <a:pt x="45" y="250"/>
                    <a:pt x="46" y="252"/>
                    <a:pt x="47" y="255"/>
                  </a:cubicBezTo>
                  <a:cubicBezTo>
                    <a:pt x="48" y="258"/>
                    <a:pt x="51" y="260"/>
                    <a:pt x="52" y="263"/>
                  </a:cubicBezTo>
                  <a:cubicBezTo>
                    <a:pt x="54" y="267"/>
                    <a:pt x="54" y="272"/>
                    <a:pt x="56" y="276"/>
                  </a:cubicBezTo>
                  <a:cubicBezTo>
                    <a:pt x="58" y="283"/>
                    <a:pt x="61" y="288"/>
                    <a:pt x="63" y="295"/>
                  </a:cubicBezTo>
                  <a:cubicBezTo>
                    <a:pt x="64" y="299"/>
                    <a:pt x="63" y="304"/>
                    <a:pt x="66" y="307"/>
                  </a:cubicBezTo>
                  <a:cubicBezTo>
                    <a:pt x="67" y="309"/>
                    <a:pt x="68" y="304"/>
                    <a:pt x="72" y="305"/>
                  </a:cubicBezTo>
                  <a:cubicBezTo>
                    <a:pt x="72" y="306"/>
                    <a:pt x="72" y="308"/>
                    <a:pt x="73" y="309"/>
                  </a:cubicBezTo>
                  <a:cubicBezTo>
                    <a:pt x="74" y="311"/>
                    <a:pt x="74" y="313"/>
                    <a:pt x="75" y="315"/>
                  </a:cubicBezTo>
                  <a:cubicBezTo>
                    <a:pt x="77" y="317"/>
                    <a:pt x="79" y="319"/>
                    <a:pt x="82" y="320"/>
                  </a:cubicBezTo>
                  <a:cubicBezTo>
                    <a:pt x="85" y="322"/>
                    <a:pt x="89" y="323"/>
                    <a:pt x="92" y="323"/>
                  </a:cubicBezTo>
                  <a:cubicBezTo>
                    <a:pt x="97" y="323"/>
                    <a:pt x="104" y="323"/>
                    <a:pt x="108" y="321"/>
                  </a:cubicBezTo>
                  <a:cubicBezTo>
                    <a:pt x="109" y="318"/>
                    <a:pt x="105" y="310"/>
                    <a:pt x="103" y="308"/>
                  </a:cubicBezTo>
                  <a:cubicBezTo>
                    <a:pt x="99" y="304"/>
                    <a:pt x="93" y="302"/>
                    <a:pt x="86" y="298"/>
                  </a:cubicBezTo>
                  <a:cubicBezTo>
                    <a:pt x="83" y="296"/>
                    <a:pt x="83" y="292"/>
                    <a:pt x="81" y="289"/>
                  </a:cubicBezTo>
                  <a:cubicBezTo>
                    <a:pt x="79" y="285"/>
                    <a:pt x="77" y="282"/>
                    <a:pt x="76" y="278"/>
                  </a:cubicBezTo>
                  <a:cubicBezTo>
                    <a:pt x="75" y="273"/>
                    <a:pt x="73" y="267"/>
                    <a:pt x="74" y="262"/>
                  </a:cubicBezTo>
                  <a:cubicBezTo>
                    <a:pt x="76" y="258"/>
                    <a:pt x="81" y="255"/>
                    <a:pt x="84" y="252"/>
                  </a:cubicBezTo>
                  <a:cubicBezTo>
                    <a:pt x="89" y="247"/>
                    <a:pt x="95" y="243"/>
                    <a:pt x="99" y="238"/>
                  </a:cubicBezTo>
                  <a:cubicBezTo>
                    <a:pt x="106" y="230"/>
                    <a:pt x="104" y="222"/>
                    <a:pt x="113" y="217"/>
                  </a:cubicBezTo>
                  <a:cubicBezTo>
                    <a:pt x="114" y="220"/>
                    <a:pt x="116" y="224"/>
                    <a:pt x="116" y="227"/>
                  </a:cubicBezTo>
                  <a:cubicBezTo>
                    <a:pt x="116" y="231"/>
                    <a:pt x="115" y="242"/>
                    <a:pt x="117" y="245"/>
                  </a:cubicBezTo>
                  <a:cubicBezTo>
                    <a:pt x="122" y="253"/>
                    <a:pt x="128" y="260"/>
                    <a:pt x="131" y="269"/>
                  </a:cubicBezTo>
                  <a:cubicBezTo>
                    <a:pt x="133" y="274"/>
                    <a:pt x="137" y="277"/>
                    <a:pt x="139" y="282"/>
                  </a:cubicBezTo>
                  <a:cubicBezTo>
                    <a:pt x="140" y="286"/>
                    <a:pt x="143" y="289"/>
                    <a:pt x="144" y="293"/>
                  </a:cubicBezTo>
                  <a:cubicBezTo>
                    <a:pt x="146" y="298"/>
                    <a:pt x="149" y="302"/>
                    <a:pt x="154" y="300"/>
                  </a:cubicBezTo>
                  <a:cubicBezTo>
                    <a:pt x="155" y="300"/>
                    <a:pt x="152" y="298"/>
                    <a:pt x="153" y="295"/>
                  </a:cubicBezTo>
                  <a:cubicBezTo>
                    <a:pt x="154" y="297"/>
                    <a:pt x="156" y="296"/>
                    <a:pt x="156" y="298"/>
                  </a:cubicBezTo>
                  <a:cubicBezTo>
                    <a:pt x="157" y="302"/>
                    <a:pt x="154" y="308"/>
                    <a:pt x="165" y="309"/>
                  </a:cubicBezTo>
                  <a:cubicBezTo>
                    <a:pt x="168" y="310"/>
                    <a:pt x="181" y="311"/>
                    <a:pt x="185" y="309"/>
                  </a:cubicBezTo>
                  <a:cubicBezTo>
                    <a:pt x="186" y="309"/>
                    <a:pt x="185" y="304"/>
                    <a:pt x="182" y="302"/>
                  </a:cubicBezTo>
                  <a:cubicBezTo>
                    <a:pt x="183" y="302"/>
                    <a:pt x="184" y="302"/>
                    <a:pt x="184" y="302"/>
                  </a:cubicBezTo>
                  <a:cubicBezTo>
                    <a:pt x="185" y="297"/>
                    <a:pt x="176" y="293"/>
                    <a:pt x="172" y="292"/>
                  </a:cubicBezTo>
                  <a:cubicBezTo>
                    <a:pt x="169" y="292"/>
                    <a:pt x="164" y="290"/>
                    <a:pt x="162" y="288"/>
                  </a:cubicBezTo>
                  <a:cubicBezTo>
                    <a:pt x="159" y="286"/>
                    <a:pt x="157" y="283"/>
                    <a:pt x="155" y="279"/>
                  </a:cubicBezTo>
                  <a:cubicBezTo>
                    <a:pt x="153" y="273"/>
                    <a:pt x="150" y="266"/>
                    <a:pt x="149" y="259"/>
                  </a:cubicBezTo>
                  <a:cubicBezTo>
                    <a:pt x="148" y="255"/>
                    <a:pt x="149" y="251"/>
                    <a:pt x="151" y="247"/>
                  </a:cubicBezTo>
                  <a:cubicBezTo>
                    <a:pt x="152" y="240"/>
                    <a:pt x="158" y="237"/>
                    <a:pt x="158" y="230"/>
                  </a:cubicBezTo>
                  <a:cubicBezTo>
                    <a:pt x="158" y="224"/>
                    <a:pt x="161" y="219"/>
                    <a:pt x="161" y="214"/>
                  </a:cubicBezTo>
                  <a:cubicBezTo>
                    <a:pt x="203" y="228"/>
                    <a:pt x="243" y="231"/>
                    <a:pt x="263" y="226"/>
                  </a:cubicBezTo>
                  <a:cubicBezTo>
                    <a:pt x="267" y="237"/>
                    <a:pt x="270" y="248"/>
                    <a:pt x="274" y="260"/>
                  </a:cubicBezTo>
                  <a:cubicBezTo>
                    <a:pt x="277" y="270"/>
                    <a:pt x="282" y="280"/>
                    <a:pt x="284" y="290"/>
                  </a:cubicBezTo>
                  <a:cubicBezTo>
                    <a:pt x="286" y="296"/>
                    <a:pt x="285" y="302"/>
                    <a:pt x="286" y="308"/>
                  </a:cubicBezTo>
                  <a:cubicBezTo>
                    <a:pt x="287" y="312"/>
                    <a:pt x="288" y="318"/>
                    <a:pt x="291" y="320"/>
                  </a:cubicBezTo>
                  <a:cubicBezTo>
                    <a:pt x="294" y="321"/>
                    <a:pt x="292" y="316"/>
                    <a:pt x="295" y="313"/>
                  </a:cubicBezTo>
                  <a:cubicBezTo>
                    <a:pt x="297" y="316"/>
                    <a:pt x="297" y="320"/>
                    <a:pt x="299" y="322"/>
                  </a:cubicBezTo>
                  <a:cubicBezTo>
                    <a:pt x="302" y="325"/>
                    <a:pt x="305" y="327"/>
                    <a:pt x="308" y="327"/>
                  </a:cubicBezTo>
                  <a:cubicBezTo>
                    <a:pt x="312" y="328"/>
                    <a:pt x="315" y="328"/>
                    <a:pt x="318" y="327"/>
                  </a:cubicBezTo>
                  <a:cubicBezTo>
                    <a:pt x="320" y="327"/>
                    <a:pt x="323" y="326"/>
                    <a:pt x="325" y="325"/>
                  </a:cubicBezTo>
                  <a:cubicBezTo>
                    <a:pt x="326" y="324"/>
                    <a:pt x="328" y="323"/>
                    <a:pt x="328" y="321"/>
                  </a:cubicBezTo>
                  <a:cubicBezTo>
                    <a:pt x="328" y="319"/>
                    <a:pt x="326" y="317"/>
                    <a:pt x="325" y="316"/>
                  </a:cubicBezTo>
                  <a:cubicBezTo>
                    <a:pt x="326" y="316"/>
                    <a:pt x="328" y="315"/>
                    <a:pt x="327" y="314"/>
                  </a:cubicBezTo>
                  <a:cubicBezTo>
                    <a:pt x="324" y="308"/>
                    <a:pt x="318" y="310"/>
                    <a:pt x="314" y="305"/>
                  </a:cubicBezTo>
                  <a:cubicBezTo>
                    <a:pt x="310" y="302"/>
                    <a:pt x="308" y="296"/>
                    <a:pt x="308" y="291"/>
                  </a:cubicBezTo>
                  <a:cubicBezTo>
                    <a:pt x="306" y="280"/>
                    <a:pt x="307" y="268"/>
                    <a:pt x="307" y="256"/>
                  </a:cubicBezTo>
                  <a:cubicBezTo>
                    <a:pt x="307" y="246"/>
                    <a:pt x="308" y="237"/>
                    <a:pt x="308" y="227"/>
                  </a:cubicBezTo>
                  <a:cubicBezTo>
                    <a:pt x="320" y="229"/>
                    <a:pt x="329" y="229"/>
                    <a:pt x="339" y="230"/>
                  </a:cubicBezTo>
                  <a:cubicBezTo>
                    <a:pt x="342" y="236"/>
                    <a:pt x="345" y="242"/>
                    <a:pt x="348" y="247"/>
                  </a:cubicBezTo>
                  <a:cubicBezTo>
                    <a:pt x="350" y="252"/>
                    <a:pt x="352" y="257"/>
                    <a:pt x="354" y="261"/>
                  </a:cubicBezTo>
                  <a:cubicBezTo>
                    <a:pt x="357" y="267"/>
                    <a:pt x="361" y="273"/>
                    <a:pt x="364" y="280"/>
                  </a:cubicBezTo>
                  <a:cubicBezTo>
                    <a:pt x="366" y="283"/>
                    <a:pt x="367" y="286"/>
                    <a:pt x="367" y="289"/>
                  </a:cubicBezTo>
                  <a:cubicBezTo>
                    <a:pt x="368" y="292"/>
                    <a:pt x="369" y="294"/>
                    <a:pt x="370" y="297"/>
                  </a:cubicBezTo>
                  <a:cubicBezTo>
                    <a:pt x="371" y="300"/>
                    <a:pt x="373" y="303"/>
                    <a:pt x="374" y="304"/>
                  </a:cubicBezTo>
                  <a:cubicBezTo>
                    <a:pt x="377" y="304"/>
                    <a:pt x="373" y="300"/>
                    <a:pt x="377" y="296"/>
                  </a:cubicBezTo>
                  <a:cubicBezTo>
                    <a:pt x="378" y="299"/>
                    <a:pt x="378" y="305"/>
                    <a:pt x="380" y="307"/>
                  </a:cubicBezTo>
                  <a:cubicBezTo>
                    <a:pt x="383" y="310"/>
                    <a:pt x="388" y="311"/>
                    <a:pt x="393" y="311"/>
                  </a:cubicBezTo>
                  <a:cubicBezTo>
                    <a:pt x="397" y="312"/>
                    <a:pt x="407" y="311"/>
                    <a:pt x="411" y="311"/>
                  </a:cubicBezTo>
                  <a:cubicBezTo>
                    <a:pt x="413" y="310"/>
                    <a:pt x="415" y="310"/>
                    <a:pt x="416" y="308"/>
                  </a:cubicBezTo>
                  <a:cubicBezTo>
                    <a:pt x="416" y="308"/>
                    <a:pt x="415" y="306"/>
                    <a:pt x="415" y="305"/>
                  </a:cubicBezTo>
                  <a:cubicBezTo>
                    <a:pt x="420" y="305"/>
                    <a:pt x="420" y="305"/>
                    <a:pt x="420" y="304"/>
                  </a:cubicBezTo>
                  <a:cubicBezTo>
                    <a:pt x="420" y="299"/>
                    <a:pt x="417" y="297"/>
                    <a:pt x="415" y="295"/>
                  </a:cubicBezTo>
                  <a:cubicBezTo>
                    <a:pt x="412" y="292"/>
                    <a:pt x="408" y="293"/>
                    <a:pt x="404" y="290"/>
                  </a:cubicBezTo>
                  <a:cubicBezTo>
                    <a:pt x="400" y="287"/>
                    <a:pt x="395" y="286"/>
                    <a:pt x="391" y="282"/>
                  </a:cubicBezTo>
                  <a:cubicBezTo>
                    <a:pt x="388" y="278"/>
                    <a:pt x="385" y="273"/>
                    <a:pt x="383" y="268"/>
                  </a:cubicBezTo>
                  <a:cubicBezTo>
                    <a:pt x="380" y="263"/>
                    <a:pt x="379" y="258"/>
                    <a:pt x="379" y="253"/>
                  </a:cubicBezTo>
                  <a:cubicBezTo>
                    <a:pt x="378" y="249"/>
                    <a:pt x="380" y="245"/>
                    <a:pt x="380" y="240"/>
                  </a:cubicBezTo>
                  <a:cubicBezTo>
                    <a:pt x="381" y="237"/>
                    <a:pt x="381" y="233"/>
                    <a:pt x="382" y="23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98" name="Rectangle 97">
            <a:extLst>
              <a:ext uri="{FF2B5EF4-FFF2-40B4-BE49-F238E27FC236}">
                <a16:creationId xmlns:a16="http://schemas.microsoft.com/office/drawing/2014/main" id="{A55BAFA3-9EB3-4542-A07D-694C4D365C18}"/>
              </a:ext>
            </a:extLst>
          </p:cNvPr>
          <p:cNvSpPr>
            <a:spLocks/>
          </p:cNvSpPr>
          <p:nvPr/>
        </p:nvSpPr>
        <p:spPr>
          <a:xfrm>
            <a:off x="498662" y="5243126"/>
            <a:ext cx="1010735" cy="690284"/>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dirty="0">
                <a:solidFill>
                  <a:schemeClr val="bg1"/>
                </a:solidFill>
              </a:rPr>
              <a:t>{</a:t>
            </a:r>
            <a:r>
              <a:rPr lang="en-US" sz="900" dirty="0" err="1">
                <a:solidFill>
                  <a:schemeClr val="bg1"/>
                </a:solidFill>
              </a:rPr>
              <a:t>water_L</a:t>
            </a:r>
            <a:r>
              <a:rPr lang="en-US" sz="900" dirty="0">
                <a:solidFill>
                  <a:schemeClr val="bg1"/>
                </a:solidFill>
              </a:rPr>
              <a:t>} liters of water saved annually</a:t>
            </a:r>
          </a:p>
        </p:txBody>
      </p:sp>
      <p:sp>
        <p:nvSpPr>
          <p:cNvPr id="99" name="Rectangle 98">
            <a:extLst>
              <a:ext uri="{FF2B5EF4-FFF2-40B4-BE49-F238E27FC236}">
                <a16:creationId xmlns:a16="http://schemas.microsoft.com/office/drawing/2014/main" id="{D4F4BF20-758E-4BBA-BD7E-32DC4E6AE34E}"/>
              </a:ext>
            </a:extLst>
          </p:cNvPr>
          <p:cNvSpPr>
            <a:spLocks/>
          </p:cNvSpPr>
          <p:nvPr/>
        </p:nvSpPr>
        <p:spPr>
          <a:xfrm>
            <a:off x="1620426" y="5243126"/>
            <a:ext cx="1010735" cy="690284"/>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dirty="0">
                <a:solidFill>
                  <a:schemeClr val="bg1"/>
                </a:solidFill>
              </a:rPr>
              <a:t>{lives} lives saved annually</a:t>
            </a:r>
          </a:p>
        </p:txBody>
      </p:sp>
      <p:sp>
        <p:nvSpPr>
          <p:cNvPr id="101" name="Rectangle 100">
            <a:extLst>
              <a:ext uri="{FF2B5EF4-FFF2-40B4-BE49-F238E27FC236}">
                <a16:creationId xmlns:a16="http://schemas.microsoft.com/office/drawing/2014/main" id="{36831D91-77B2-4D53-BBB5-E651A19D578F}"/>
              </a:ext>
            </a:extLst>
          </p:cNvPr>
          <p:cNvSpPr>
            <a:spLocks/>
          </p:cNvSpPr>
          <p:nvPr/>
        </p:nvSpPr>
        <p:spPr>
          <a:xfrm>
            <a:off x="2742192" y="5243126"/>
            <a:ext cx="1010735" cy="690284"/>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dirty="0">
                <a:solidFill>
                  <a:schemeClr val="bg1"/>
                </a:solidFill>
              </a:rPr>
              <a:t>{</a:t>
            </a:r>
            <a:r>
              <a:rPr lang="en-US" sz="900" dirty="0" err="1">
                <a:solidFill>
                  <a:schemeClr val="bg1"/>
                </a:solidFill>
              </a:rPr>
              <a:t>tree_num</a:t>
            </a:r>
            <a:r>
              <a:rPr lang="en-US" sz="900" dirty="0">
                <a:solidFill>
                  <a:schemeClr val="bg1"/>
                </a:solidFill>
              </a:rPr>
              <a:t>} tress needed to absorb the same amount of CO2 annually</a:t>
            </a:r>
          </a:p>
        </p:txBody>
      </p:sp>
      <p:sp>
        <p:nvSpPr>
          <p:cNvPr id="102" name="Rectangle 101">
            <a:extLst>
              <a:ext uri="{FF2B5EF4-FFF2-40B4-BE49-F238E27FC236}">
                <a16:creationId xmlns:a16="http://schemas.microsoft.com/office/drawing/2014/main" id="{428446E7-46E2-43B5-8B72-5C026EFF8B0F}"/>
              </a:ext>
            </a:extLst>
          </p:cNvPr>
          <p:cNvSpPr/>
          <p:nvPr/>
        </p:nvSpPr>
        <p:spPr>
          <a:xfrm>
            <a:off x="3954437" y="4512953"/>
            <a:ext cx="836786" cy="461665"/>
          </a:xfrm>
          <a:prstGeom prst="rect">
            <a:avLst/>
          </a:prstGeom>
          <a:solidFill>
            <a:schemeClr val="accent1"/>
          </a:solidFill>
        </p:spPr>
        <p:txBody>
          <a:bodyPr wrap="square" lIns="91440" tIns="45720" rIns="91440" bIns="45720">
            <a:spAutoFit/>
          </a:bodyPr>
          <a:lstStyle/>
          <a:p>
            <a:pPr algn="ctr"/>
            <a:r>
              <a:rPr lang="en-US" sz="2400" b="1" spc="50" dirty="0">
                <a:ln w="9525" cmpd="sng">
                  <a:solidFill>
                    <a:schemeClr val="accent1"/>
                  </a:solidFill>
                  <a:prstDash val="solid"/>
                </a:ln>
                <a:solidFill>
                  <a:srgbClr val="70AD47">
                    <a:tint val="1000"/>
                  </a:srgbClr>
                </a:solidFill>
                <a:effectLst>
                  <a:glow rad="38100">
                    <a:schemeClr val="accent1">
                      <a:alpha val="40000"/>
                    </a:schemeClr>
                  </a:glow>
                </a:effectLst>
              </a:rPr>
              <a:t>CO2</a:t>
            </a:r>
          </a:p>
        </p:txBody>
      </p:sp>
      <p:sp>
        <p:nvSpPr>
          <p:cNvPr id="103" name="Rectangle 102">
            <a:extLst>
              <a:ext uri="{FF2B5EF4-FFF2-40B4-BE49-F238E27FC236}">
                <a16:creationId xmlns:a16="http://schemas.microsoft.com/office/drawing/2014/main" id="{5B25B265-0002-41B5-98D9-8EEF661572A0}"/>
              </a:ext>
            </a:extLst>
          </p:cNvPr>
          <p:cNvSpPr>
            <a:spLocks/>
          </p:cNvSpPr>
          <p:nvPr/>
        </p:nvSpPr>
        <p:spPr>
          <a:xfrm>
            <a:off x="3863956" y="5243126"/>
            <a:ext cx="1010735" cy="690284"/>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dirty="0">
                <a:solidFill>
                  <a:schemeClr val="bg1"/>
                </a:solidFill>
              </a:rPr>
              <a:t>{co2} tons of carbon emission prevented annually</a:t>
            </a:r>
          </a:p>
        </p:txBody>
      </p:sp>
      <p:sp>
        <p:nvSpPr>
          <p:cNvPr id="76" name="Rectangle 75">
            <a:extLst>
              <a:ext uri="{FF2B5EF4-FFF2-40B4-BE49-F238E27FC236}">
                <a16:creationId xmlns:a16="http://schemas.microsoft.com/office/drawing/2014/main" id="{06D34228-F3A7-4CC0-9E2F-02E785470F09}"/>
              </a:ext>
            </a:extLst>
          </p:cNvPr>
          <p:cNvSpPr/>
          <p:nvPr/>
        </p:nvSpPr>
        <p:spPr>
          <a:xfrm>
            <a:off x="5046663" y="1445260"/>
            <a:ext cx="4357764" cy="284518"/>
          </a:xfrm>
          <a:prstGeom prst="rect">
            <a:avLst/>
          </a:prstGeom>
          <a:solidFill>
            <a:srgbClr val="00338D"/>
          </a:solidFill>
          <a:ln>
            <a:solidFill>
              <a:srgbClr val="213A7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defTabSz="914395">
              <a:defRPr/>
            </a:pPr>
            <a:r>
              <a:rPr lang="en-US" sz="1100" b="1" dirty="0">
                <a:solidFill>
                  <a:prstClr val="white"/>
                </a:solidFill>
                <a:latin typeface="Arial"/>
              </a:rPr>
              <a:t>Business overview</a:t>
            </a:r>
          </a:p>
        </p:txBody>
      </p:sp>
    </p:spTree>
    <p:extLst>
      <p:ext uri="{BB962C8B-B14F-4D97-AF65-F5344CB8AC3E}">
        <p14:creationId xmlns:p14="http://schemas.microsoft.com/office/powerpoint/2010/main" val="3294274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E60B68F-FAC6-4147-9511-2F110D6A3CB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4" name="Object 3" hidden="1">
                        <a:extLst>
                          <a:ext uri="{FF2B5EF4-FFF2-40B4-BE49-F238E27FC236}">
                            <a16:creationId xmlns:a16="http://schemas.microsoft.com/office/drawing/2014/main" id="{1E60B68F-FAC6-4147-9511-2F110D6A3CB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1C5A268-B83A-403C-8FC5-9BBAEAE480D4}"/>
              </a:ext>
            </a:extLst>
          </p:cNvPr>
          <p:cNvSpPr/>
          <p:nvPr>
            <p:custDataLst>
              <p:tags r:id="rId2"/>
            </p:custDataLst>
          </p:nvPr>
        </p:nvSpPr>
        <p:spPr>
          <a:xfrm>
            <a:off x="0" y="-1"/>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GB" sz="3800" dirty="0">
              <a:solidFill>
                <a:schemeClr val="bg1"/>
              </a:solidFill>
              <a:latin typeface="KPMG Extralight" panose="020B0303030202040204" pitchFamily="34" charset="0"/>
              <a:ea typeface="+mj-ea"/>
              <a:cs typeface="+mj-cs"/>
              <a:sym typeface="KPMG Extralight" panose="020B0303030202040204" pitchFamily="34" charset="0"/>
            </a:endParaRPr>
          </a:p>
        </p:txBody>
      </p:sp>
      <p:sp>
        <p:nvSpPr>
          <p:cNvPr id="10" name="Title 3">
            <a:extLst>
              <a:ext uri="{FF2B5EF4-FFF2-40B4-BE49-F238E27FC236}">
                <a16:creationId xmlns:a16="http://schemas.microsoft.com/office/drawing/2014/main" id="{C35CD604-495E-4566-B92A-D551EDAC30FC}"/>
              </a:ext>
            </a:extLst>
          </p:cNvPr>
          <p:cNvSpPr>
            <a:spLocks noGrp="1"/>
          </p:cNvSpPr>
          <p:nvPr>
            <p:ph type="title"/>
          </p:nvPr>
        </p:nvSpPr>
        <p:spPr>
          <a:xfrm>
            <a:off x="488951" y="451575"/>
            <a:ext cx="8918244" cy="404664"/>
          </a:xfrm>
        </p:spPr>
        <p:txBody>
          <a:bodyPr anchor="ctr"/>
          <a:lstStyle/>
          <a:p>
            <a:r>
              <a:rPr lang="en-GB" dirty="0"/>
              <a:t>Geographic presence</a:t>
            </a:r>
          </a:p>
        </p:txBody>
      </p:sp>
      <p:sp>
        <p:nvSpPr>
          <p:cNvPr id="388" name="Text Placeholder 8">
            <a:extLst>
              <a:ext uri="{FF2B5EF4-FFF2-40B4-BE49-F238E27FC236}">
                <a16:creationId xmlns:a16="http://schemas.microsoft.com/office/drawing/2014/main" id="{0692D45E-AC5A-44CE-9007-3624F07956B8}"/>
              </a:ext>
            </a:extLst>
          </p:cNvPr>
          <p:cNvSpPr>
            <a:spLocks noGrp="1"/>
          </p:cNvSpPr>
          <p:nvPr>
            <p:ph type="body" sz="quarter" idx="11"/>
          </p:nvPr>
        </p:nvSpPr>
        <p:spPr/>
        <p:txBody>
          <a:bodyPr/>
          <a:lstStyle/>
          <a:p>
            <a:r>
              <a:rPr lang="en-US"/>
              <a:t>{company_name} | Asset pack</a:t>
            </a:r>
            <a:endParaRPr lang="en-US" sz="900" dirty="0">
              <a:solidFill>
                <a:srgbClr val="00338D"/>
              </a:solidFill>
            </a:endParaRPr>
          </a:p>
        </p:txBody>
      </p:sp>
      <p:sp>
        <p:nvSpPr>
          <p:cNvPr id="70" name="Freeform 262">
            <a:extLst>
              <a:ext uri="{FF2B5EF4-FFF2-40B4-BE49-F238E27FC236}">
                <a16:creationId xmlns:a16="http://schemas.microsoft.com/office/drawing/2014/main" id="{B944D90A-821A-41EA-9797-A51E497BEB25}"/>
              </a:ext>
            </a:extLst>
          </p:cNvPr>
          <p:cNvSpPr>
            <a:spLocks noChangeAspect="1"/>
          </p:cNvSpPr>
          <p:nvPr/>
        </p:nvSpPr>
        <p:spPr bwMode="gray">
          <a:xfrm>
            <a:off x="2505079" y="4205350"/>
            <a:ext cx="106583" cy="96105"/>
          </a:xfrm>
          <a:custGeom>
            <a:avLst/>
            <a:gdLst/>
            <a:ahLst/>
            <a:cxnLst>
              <a:cxn ang="0">
                <a:pos x="223" y="0"/>
              </a:cxn>
              <a:cxn ang="0">
                <a:pos x="206" y="11"/>
              </a:cxn>
              <a:cxn ang="0">
                <a:pos x="187" y="16"/>
              </a:cxn>
              <a:cxn ang="0">
                <a:pos x="163" y="21"/>
              </a:cxn>
              <a:cxn ang="0">
                <a:pos x="156" y="14"/>
              </a:cxn>
              <a:cxn ang="0">
                <a:pos x="149" y="16"/>
              </a:cxn>
              <a:cxn ang="0">
                <a:pos x="143" y="18"/>
              </a:cxn>
              <a:cxn ang="0">
                <a:pos x="136" y="38"/>
              </a:cxn>
              <a:cxn ang="0">
                <a:pos x="123" y="43"/>
              </a:cxn>
              <a:cxn ang="0">
                <a:pos x="117" y="50"/>
              </a:cxn>
              <a:cxn ang="0">
                <a:pos x="110" y="58"/>
              </a:cxn>
              <a:cxn ang="0">
                <a:pos x="101" y="61"/>
              </a:cxn>
              <a:cxn ang="0">
                <a:pos x="93" y="63"/>
              </a:cxn>
              <a:cxn ang="0">
                <a:pos x="78" y="54"/>
              </a:cxn>
              <a:cxn ang="0">
                <a:pos x="68" y="72"/>
              </a:cxn>
              <a:cxn ang="0">
                <a:pos x="46" y="72"/>
              </a:cxn>
              <a:cxn ang="0">
                <a:pos x="43" y="95"/>
              </a:cxn>
              <a:cxn ang="0">
                <a:pos x="35" y="101"/>
              </a:cxn>
              <a:cxn ang="0">
                <a:pos x="29" y="111"/>
              </a:cxn>
              <a:cxn ang="0">
                <a:pos x="2" y="112"/>
              </a:cxn>
              <a:cxn ang="0">
                <a:pos x="2" y="120"/>
              </a:cxn>
              <a:cxn ang="0">
                <a:pos x="20" y="141"/>
              </a:cxn>
              <a:cxn ang="0">
                <a:pos x="57" y="181"/>
              </a:cxn>
              <a:cxn ang="0">
                <a:pos x="70" y="194"/>
              </a:cxn>
              <a:cxn ang="0">
                <a:pos x="95" y="211"/>
              </a:cxn>
              <a:cxn ang="0">
                <a:pos x="98" y="221"/>
              </a:cxn>
              <a:cxn ang="0">
                <a:pos x="105" y="215"/>
              </a:cxn>
              <a:cxn ang="0">
                <a:pos x="120" y="220"/>
              </a:cxn>
              <a:cxn ang="0">
                <a:pos x="152" y="226"/>
              </a:cxn>
              <a:cxn ang="0">
                <a:pos x="165" y="224"/>
              </a:cxn>
              <a:cxn ang="0">
                <a:pos x="182" y="235"/>
              </a:cxn>
              <a:cxn ang="0">
                <a:pos x="197" y="236"/>
              </a:cxn>
              <a:cxn ang="0">
                <a:pos x="214" y="231"/>
              </a:cxn>
              <a:cxn ang="0">
                <a:pos x="212" y="224"/>
              </a:cxn>
              <a:cxn ang="0">
                <a:pos x="204" y="200"/>
              </a:cxn>
              <a:cxn ang="0">
                <a:pos x="212" y="181"/>
              </a:cxn>
              <a:cxn ang="0">
                <a:pos x="219" y="117"/>
              </a:cxn>
              <a:cxn ang="0">
                <a:pos x="231" y="43"/>
              </a:cxn>
              <a:cxn ang="0">
                <a:pos x="234" y="0"/>
              </a:cxn>
            </a:cxnLst>
            <a:rect l="0" t="0" r="r" b="b"/>
            <a:pathLst>
              <a:path w="234" h="236">
                <a:moveTo>
                  <a:pt x="234" y="0"/>
                </a:moveTo>
                <a:lnTo>
                  <a:pt x="223" y="0"/>
                </a:lnTo>
                <a:lnTo>
                  <a:pt x="209" y="6"/>
                </a:lnTo>
                <a:lnTo>
                  <a:pt x="206" y="11"/>
                </a:lnTo>
                <a:lnTo>
                  <a:pt x="197" y="16"/>
                </a:lnTo>
                <a:lnTo>
                  <a:pt x="187" y="16"/>
                </a:lnTo>
                <a:lnTo>
                  <a:pt x="180" y="21"/>
                </a:lnTo>
                <a:lnTo>
                  <a:pt x="163" y="21"/>
                </a:lnTo>
                <a:lnTo>
                  <a:pt x="160" y="18"/>
                </a:lnTo>
                <a:lnTo>
                  <a:pt x="156" y="14"/>
                </a:lnTo>
                <a:lnTo>
                  <a:pt x="150" y="12"/>
                </a:lnTo>
                <a:lnTo>
                  <a:pt x="149" y="16"/>
                </a:lnTo>
                <a:lnTo>
                  <a:pt x="147" y="17"/>
                </a:lnTo>
                <a:lnTo>
                  <a:pt x="143" y="18"/>
                </a:lnTo>
                <a:lnTo>
                  <a:pt x="139" y="25"/>
                </a:lnTo>
                <a:lnTo>
                  <a:pt x="136" y="38"/>
                </a:lnTo>
                <a:lnTo>
                  <a:pt x="133" y="41"/>
                </a:lnTo>
                <a:lnTo>
                  <a:pt x="123" y="43"/>
                </a:lnTo>
                <a:lnTo>
                  <a:pt x="118" y="48"/>
                </a:lnTo>
                <a:lnTo>
                  <a:pt x="117" y="50"/>
                </a:lnTo>
                <a:lnTo>
                  <a:pt x="113" y="52"/>
                </a:lnTo>
                <a:lnTo>
                  <a:pt x="110" y="58"/>
                </a:lnTo>
                <a:lnTo>
                  <a:pt x="101" y="59"/>
                </a:lnTo>
                <a:lnTo>
                  <a:pt x="101" y="61"/>
                </a:lnTo>
                <a:lnTo>
                  <a:pt x="99" y="63"/>
                </a:lnTo>
                <a:lnTo>
                  <a:pt x="93" y="63"/>
                </a:lnTo>
                <a:lnTo>
                  <a:pt x="85" y="57"/>
                </a:lnTo>
                <a:lnTo>
                  <a:pt x="78" y="54"/>
                </a:lnTo>
                <a:lnTo>
                  <a:pt x="72" y="64"/>
                </a:lnTo>
                <a:lnTo>
                  <a:pt x="68" y="72"/>
                </a:lnTo>
                <a:lnTo>
                  <a:pt x="51" y="74"/>
                </a:lnTo>
                <a:lnTo>
                  <a:pt x="46" y="72"/>
                </a:lnTo>
                <a:lnTo>
                  <a:pt x="43" y="80"/>
                </a:lnTo>
                <a:lnTo>
                  <a:pt x="43" y="95"/>
                </a:lnTo>
                <a:lnTo>
                  <a:pt x="41" y="96"/>
                </a:lnTo>
                <a:lnTo>
                  <a:pt x="35" y="101"/>
                </a:lnTo>
                <a:lnTo>
                  <a:pt x="32" y="108"/>
                </a:lnTo>
                <a:lnTo>
                  <a:pt x="29" y="111"/>
                </a:lnTo>
                <a:lnTo>
                  <a:pt x="12" y="112"/>
                </a:lnTo>
                <a:lnTo>
                  <a:pt x="2" y="112"/>
                </a:lnTo>
                <a:lnTo>
                  <a:pt x="0" y="118"/>
                </a:lnTo>
                <a:lnTo>
                  <a:pt x="2" y="120"/>
                </a:lnTo>
                <a:lnTo>
                  <a:pt x="16" y="136"/>
                </a:lnTo>
                <a:lnTo>
                  <a:pt x="20" y="141"/>
                </a:lnTo>
                <a:lnTo>
                  <a:pt x="42" y="162"/>
                </a:lnTo>
                <a:lnTo>
                  <a:pt x="57" y="181"/>
                </a:lnTo>
                <a:lnTo>
                  <a:pt x="66" y="189"/>
                </a:lnTo>
                <a:lnTo>
                  <a:pt x="70" y="194"/>
                </a:lnTo>
                <a:lnTo>
                  <a:pt x="77" y="197"/>
                </a:lnTo>
                <a:lnTo>
                  <a:pt x="95" y="211"/>
                </a:lnTo>
                <a:lnTo>
                  <a:pt x="98" y="217"/>
                </a:lnTo>
                <a:lnTo>
                  <a:pt x="98" y="221"/>
                </a:lnTo>
                <a:lnTo>
                  <a:pt x="99" y="221"/>
                </a:lnTo>
                <a:lnTo>
                  <a:pt x="105" y="215"/>
                </a:lnTo>
                <a:lnTo>
                  <a:pt x="110" y="215"/>
                </a:lnTo>
                <a:lnTo>
                  <a:pt x="120" y="220"/>
                </a:lnTo>
                <a:lnTo>
                  <a:pt x="143" y="226"/>
                </a:lnTo>
                <a:lnTo>
                  <a:pt x="152" y="226"/>
                </a:lnTo>
                <a:lnTo>
                  <a:pt x="160" y="224"/>
                </a:lnTo>
                <a:lnTo>
                  <a:pt x="165" y="224"/>
                </a:lnTo>
                <a:lnTo>
                  <a:pt x="174" y="227"/>
                </a:lnTo>
                <a:lnTo>
                  <a:pt x="182" y="235"/>
                </a:lnTo>
                <a:lnTo>
                  <a:pt x="187" y="236"/>
                </a:lnTo>
                <a:lnTo>
                  <a:pt x="197" y="236"/>
                </a:lnTo>
                <a:lnTo>
                  <a:pt x="209" y="233"/>
                </a:lnTo>
                <a:lnTo>
                  <a:pt x="214" y="231"/>
                </a:lnTo>
                <a:lnTo>
                  <a:pt x="214" y="230"/>
                </a:lnTo>
                <a:lnTo>
                  <a:pt x="212" y="224"/>
                </a:lnTo>
                <a:lnTo>
                  <a:pt x="204" y="211"/>
                </a:lnTo>
                <a:lnTo>
                  <a:pt x="204" y="200"/>
                </a:lnTo>
                <a:lnTo>
                  <a:pt x="209" y="190"/>
                </a:lnTo>
                <a:lnTo>
                  <a:pt x="212" y="181"/>
                </a:lnTo>
                <a:lnTo>
                  <a:pt x="213" y="156"/>
                </a:lnTo>
                <a:lnTo>
                  <a:pt x="219" y="117"/>
                </a:lnTo>
                <a:lnTo>
                  <a:pt x="219" y="82"/>
                </a:lnTo>
                <a:lnTo>
                  <a:pt x="231" y="43"/>
                </a:lnTo>
                <a:lnTo>
                  <a:pt x="234" y="23"/>
                </a:lnTo>
                <a:lnTo>
                  <a:pt x="234" y="0"/>
                </a:lnTo>
                <a:close/>
              </a:path>
            </a:pathLst>
          </a:custGeom>
          <a:solidFill>
            <a:srgbClr val="D9D9D9"/>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71" name="Freeform 263">
            <a:extLst>
              <a:ext uri="{FF2B5EF4-FFF2-40B4-BE49-F238E27FC236}">
                <a16:creationId xmlns:a16="http://schemas.microsoft.com/office/drawing/2014/main" id="{5A642A61-C8FF-479E-AAC6-76F2FFBA1355}"/>
              </a:ext>
            </a:extLst>
          </p:cNvPr>
          <p:cNvSpPr>
            <a:spLocks noChangeAspect="1"/>
          </p:cNvSpPr>
          <p:nvPr/>
        </p:nvSpPr>
        <p:spPr bwMode="gray">
          <a:xfrm>
            <a:off x="2618465" y="4328037"/>
            <a:ext cx="145133" cy="55210"/>
          </a:xfrm>
          <a:custGeom>
            <a:avLst/>
            <a:gdLst/>
            <a:ahLst/>
            <a:cxnLst>
              <a:cxn ang="0">
                <a:pos x="19" y="1"/>
              </a:cxn>
              <a:cxn ang="0">
                <a:pos x="6" y="9"/>
              </a:cxn>
              <a:cxn ang="0">
                <a:pos x="16" y="32"/>
              </a:cxn>
              <a:cxn ang="0">
                <a:pos x="10" y="44"/>
              </a:cxn>
              <a:cxn ang="0">
                <a:pos x="1" y="71"/>
              </a:cxn>
              <a:cxn ang="0">
                <a:pos x="7" y="82"/>
              </a:cxn>
              <a:cxn ang="0">
                <a:pos x="22" y="72"/>
              </a:cxn>
              <a:cxn ang="0">
                <a:pos x="58" y="80"/>
              </a:cxn>
              <a:cxn ang="0">
                <a:pos x="75" y="87"/>
              </a:cxn>
              <a:cxn ang="0">
                <a:pos x="92" y="112"/>
              </a:cxn>
              <a:cxn ang="0">
                <a:pos x="109" y="103"/>
              </a:cxn>
              <a:cxn ang="0">
                <a:pos x="117" y="131"/>
              </a:cxn>
              <a:cxn ang="0">
                <a:pos x="135" y="134"/>
              </a:cxn>
              <a:cxn ang="0">
                <a:pos x="157" y="110"/>
              </a:cxn>
              <a:cxn ang="0">
                <a:pos x="139" y="95"/>
              </a:cxn>
              <a:cxn ang="0">
                <a:pos x="140" y="81"/>
              </a:cxn>
              <a:cxn ang="0">
                <a:pos x="160" y="72"/>
              </a:cxn>
              <a:cxn ang="0">
                <a:pos x="187" y="43"/>
              </a:cxn>
              <a:cxn ang="0">
                <a:pos x="201" y="34"/>
              </a:cxn>
              <a:cxn ang="0">
                <a:pos x="222" y="45"/>
              </a:cxn>
              <a:cxn ang="0">
                <a:pos x="260" y="63"/>
              </a:cxn>
              <a:cxn ang="0">
                <a:pos x="273" y="71"/>
              </a:cxn>
              <a:cxn ang="0">
                <a:pos x="258" y="85"/>
              </a:cxn>
              <a:cxn ang="0">
                <a:pos x="261" y="110"/>
              </a:cxn>
              <a:cxn ang="0">
                <a:pos x="281" y="128"/>
              </a:cxn>
              <a:cxn ang="0">
                <a:pos x="290" y="109"/>
              </a:cxn>
              <a:cxn ang="0">
                <a:pos x="302" y="109"/>
              </a:cxn>
              <a:cxn ang="0">
                <a:pos x="318" y="87"/>
              </a:cxn>
              <a:cxn ang="0">
                <a:pos x="313" y="77"/>
              </a:cxn>
              <a:cxn ang="0">
                <a:pos x="304" y="66"/>
              </a:cxn>
              <a:cxn ang="0">
                <a:pos x="297" y="48"/>
              </a:cxn>
              <a:cxn ang="0">
                <a:pos x="266" y="18"/>
              </a:cxn>
              <a:cxn ang="0">
                <a:pos x="231" y="11"/>
              </a:cxn>
              <a:cxn ang="0">
                <a:pos x="189" y="1"/>
              </a:cxn>
              <a:cxn ang="0">
                <a:pos x="176" y="11"/>
              </a:cxn>
              <a:cxn ang="0">
                <a:pos x="164" y="31"/>
              </a:cxn>
              <a:cxn ang="0">
                <a:pos x="156" y="20"/>
              </a:cxn>
              <a:cxn ang="0">
                <a:pos x="118" y="36"/>
              </a:cxn>
              <a:cxn ang="0">
                <a:pos x="101" y="44"/>
              </a:cxn>
              <a:cxn ang="0">
                <a:pos x="71" y="34"/>
              </a:cxn>
              <a:cxn ang="0">
                <a:pos x="45" y="23"/>
              </a:cxn>
              <a:cxn ang="0">
                <a:pos x="35" y="7"/>
              </a:cxn>
            </a:cxnLst>
            <a:rect l="0" t="0" r="r" b="b"/>
            <a:pathLst>
              <a:path w="318" h="135">
                <a:moveTo>
                  <a:pt x="23" y="0"/>
                </a:moveTo>
                <a:lnTo>
                  <a:pt x="22" y="1"/>
                </a:lnTo>
                <a:lnTo>
                  <a:pt x="19" y="1"/>
                </a:lnTo>
                <a:lnTo>
                  <a:pt x="17" y="0"/>
                </a:lnTo>
                <a:lnTo>
                  <a:pt x="13" y="0"/>
                </a:lnTo>
                <a:lnTo>
                  <a:pt x="6" y="9"/>
                </a:lnTo>
                <a:lnTo>
                  <a:pt x="5" y="23"/>
                </a:lnTo>
                <a:lnTo>
                  <a:pt x="12" y="28"/>
                </a:lnTo>
                <a:lnTo>
                  <a:pt x="16" y="32"/>
                </a:lnTo>
                <a:lnTo>
                  <a:pt x="15" y="37"/>
                </a:lnTo>
                <a:lnTo>
                  <a:pt x="11" y="40"/>
                </a:lnTo>
                <a:lnTo>
                  <a:pt x="10" y="44"/>
                </a:lnTo>
                <a:lnTo>
                  <a:pt x="10" y="56"/>
                </a:lnTo>
                <a:lnTo>
                  <a:pt x="8" y="61"/>
                </a:lnTo>
                <a:lnTo>
                  <a:pt x="1" y="71"/>
                </a:lnTo>
                <a:lnTo>
                  <a:pt x="0" y="71"/>
                </a:lnTo>
                <a:lnTo>
                  <a:pt x="6" y="82"/>
                </a:lnTo>
                <a:lnTo>
                  <a:pt x="7" y="82"/>
                </a:lnTo>
                <a:lnTo>
                  <a:pt x="10" y="75"/>
                </a:lnTo>
                <a:lnTo>
                  <a:pt x="12" y="72"/>
                </a:lnTo>
                <a:lnTo>
                  <a:pt x="22" y="72"/>
                </a:lnTo>
                <a:lnTo>
                  <a:pt x="40" y="75"/>
                </a:lnTo>
                <a:lnTo>
                  <a:pt x="48" y="76"/>
                </a:lnTo>
                <a:lnTo>
                  <a:pt x="58" y="80"/>
                </a:lnTo>
                <a:lnTo>
                  <a:pt x="67" y="81"/>
                </a:lnTo>
                <a:lnTo>
                  <a:pt x="70" y="82"/>
                </a:lnTo>
                <a:lnTo>
                  <a:pt x="75" y="87"/>
                </a:lnTo>
                <a:lnTo>
                  <a:pt x="78" y="96"/>
                </a:lnTo>
                <a:lnTo>
                  <a:pt x="85" y="103"/>
                </a:lnTo>
                <a:lnTo>
                  <a:pt x="92" y="112"/>
                </a:lnTo>
                <a:lnTo>
                  <a:pt x="98" y="112"/>
                </a:lnTo>
                <a:lnTo>
                  <a:pt x="103" y="106"/>
                </a:lnTo>
                <a:lnTo>
                  <a:pt x="109" y="103"/>
                </a:lnTo>
                <a:lnTo>
                  <a:pt x="113" y="112"/>
                </a:lnTo>
                <a:lnTo>
                  <a:pt x="113" y="122"/>
                </a:lnTo>
                <a:lnTo>
                  <a:pt x="117" y="131"/>
                </a:lnTo>
                <a:lnTo>
                  <a:pt x="118" y="134"/>
                </a:lnTo>
                <a:lnTo>
                  <a:pt x="130" y="135"/>
                </a:lnTo>
                <a:lnTo>
                  <a:pt x="135" y="134"/>
                </a:lnTo>
                <a:lnTo>
                  <a:pt x="152" y="124"/>
                </a:lnTo>
                <a:lnTo>
                  <a:pt x="160" y="117"/>
                </a:lnTo>
                <a:lnTo>
                  <a:pt x="157" y="110"/>
                </a:lnTo>
                <a:lnTo>
                  <a:pt x="152" y="107"/>
                </a:lnTo>
                <a:lnTo>
                  <a:pt x="148" y="102"/>
                </a:lnTo>
                <a:lnTo>
                  <a:pt x="139" y="95"/>
                </a:lnTo>
                <a:lnTo>
                  <a:pt x="137" y="91"/>
                </a:lnTo>
                <a:lnTo>
                  <a:pt x="137" y="87"/>
                </a:lnTo>
                <a:lnTo>
                  <a:pt x="140" y="81"/>
                </a:lnTo>
                <a:lnTo>
                  <a:pt x="148" y="75"/>
                </a:lnTo>
                <a:lnTo>
                  <a:pt x="156" y="72"/>
                </a:lnTo>
                <a:lnTo>
                  <a:pt x="160" y="72"/>
                </a:lnTo>
                <a:lnTo>
                  <a:pt x="168" y="68"/>
                </a:lnTo>
                <a:lnTo>
                  <a:pt x="177" y="58"/>
                </a:lnTo>
                <a:lnTo>
                  <a:pt x="187" y="43"/>
                </a:lnTo>
                <a:lnTo>
                  <a:pt x="189" y="39"/>
                </a:lnTo>
                <a:lnTo>
                  <a:pt x="190" y="38"/>
                </a:lnTo>
                <a:lnTo>
                  <a:pt x="201" y="34"/>
                </a:lnTo>
                <a:lnTo>
                  <a:pt x="205" y="34"/>
                </a:lnTo>
                <a:lnTo>
                  <a:pt x="209" y="36"/>
                </a:lnTo>
                <a:lnTo>
                  <a:pt x="222" y="45"/>
                </a:lnTo>
                <a:lnTo>
                  <a:pt x="241" y="54"/>
                </a:lnTo>
                <a:lnTo>
                  <a:pt x="252" y="66"/>
                </a:lnTo>
                <a:lnTo>
                  <a:pt x="260" y="63"/>
                </a:lnTo>
                <a:lnTo>
                  <a:pt x="266" y="63"/>
                </a:lnTo>
                <a:lnTo>
                  <a:pt x="273" y="68"/>
                </a:lnTo>
                <a:lnTo>
                  <a:pt x="273" y="71"/>
                </a:lnTo>
                <a:lnTo>
                  <a:pt x="269" y="71"/>
                </a:lnTo>
                <a:lnTo>
                  <a:pt x="259" y="80"/>
                </a:lnTo>
                <a:lnTo>
                  <a:pt x="258" y="85"/>
                </a:lnTo>
                <a:lnTo>
                  <a:pt x="257" y="93"/>
                </a:lnTo>
                <a:lnTo>
                  <a:pt x="258" y="104"/>
                </a:lnTo>
                <a:lnTo>
                  <a:pt x="261" y="110"/>
                </a:lnTo>
                <a:lnTo>
                  <a:pt x="273" y="123"/>
                </a:lnTo>
                <a:lnTo>
                  <a:pt x="280" y="128"/>
                </a:lnTo>
                <a:lnTo>
                  <a:pt x="281" y="128"/>
                </a:lnTo>
                <a:lnTo>
                  <a:pt x="281" y="123"/>
                </a:lnTo>
                <a:lnTo>
                  <a:pt x="290" y="117"/>
                </a:lnTo>
                <a:lnTo>
                  <a:pt x="290" y="109"/>
                </a:lnTo>
                <a:lnTo>
                  <a:pt x="293" y="108"/>
                </a:lnTo>
                <a:lnTo>
                  <a:pt x="298" y="112"/>
                </a:lnTo>
                <a:lnTo>
                  <a:pt x="302" y="109"/>
                </a:lnTo>
                <a:lnTo>
                  <a:pt x="312" y="96"/>
                </a:lnTo>
                <a:lnTo>
                  <a:pt x="318" y="91"/>
                </a:lnTo>
                <a:lnTo>
                  <a:pt x="318" y="87"/>
                </a:lnTo>
                <a:lnTo>
                  <a:pt x="314" y="85"/>
                </a:lnTo>
                <a:lnTo>
                  <a:pt x="313" y="83"/>
                </a:lnTo>
                <a:lnTo>
                  <a:pt x="313" y="77"/>
                </a:lnTo>
                <a:lnTo>
                  <a:pt x="309" y="71"/>
                </a:lnTo>
                <a:lnTo>
                  <a:pt x="304" y="68"/>
                </a:lnTo>
                <a:lnTo>
                  <a:pt x="304" y="66"/>
                </a:lnTo>
                <a:lnTo>
                  <a:pt x="306" y="58"/>
                </a:lnTo>
                <a:lnTo>
                  <a:pt x="307" y="54"/>
                </a:lnTo>
                <a:lnTo>
                  <a:pt x="297" y="48"/>
                </a:lnTo>
                <a:lnTo>
                  <a:pt x="287" y="37"/>
                </a:lnTo>
                <a:lnTo>
                  <a:pt x="284" y="33"/>
                </a:lnTo>
                <a:lnTo>
                  <a:pt x="266" y="18"/>
                </a:lnTo>
                <a:lnTo>
                  <a:pt x="257" y="15"/>
                </a:lnTo>
                <a:lnTo>
                  <a:pt x="244" y="11"/>
                </a:lnTo>
                <a:lnTo>
                  <a:pt x="231" y="11"/>
                </a:lnTo>
                <a:lnTo>
                  <a:pt x="218" y="7"/>
                </a:lnTo>
                <a:lnTo>
                  <a:pt x="209" y="1"/>
                </a:lnTo>
                <a:lnTo>
                  <a:pt x="189" y="1"/>
                </a:lnTo>
                <a:lnTo>
                  <a:pt x="184" y="2"/>
                </a:lnTo>
                <a:lnTo>
                  <a:pt x="182" y="4"/>
                </a:lnTo>
                <a:lnTo>
                  <a:pt x="176" y="11"/>
                </a:lnTo>
                <a:lnTo>
                  <a:pt x="174" y="27"/>
                </a:lnTo>
                <a:lnTo>
                  <a:pt x="167" y="31"/>
                </a:lnTo>
                <a:lnTo>
                  <a:pt x="164" y="31"/>
                </a:lnTo>
                <a:lnTo>
                  <a:pt x="164" y="21"/>
                </a:lnTo>
                <a:lnTo>
                  <a:pt x="160" y="20"/>
                </a:lnTo>
                <a:lnTo>
                  <a:pt x="156" y="20"/>
                </a:lnTo>
                <a:lnTo>
                  <a:pt x="137" y="31"/>
                </a:lnTo>
                <a:lnTo>
                  <a:pt x="121" y="33"/>
                </a:lnTo>
                <a:lnTo>
                  <a:pt x="118" y="36"/>
                </a:lnTo>
                <a:lnTo>
                  <a:pt x="110" y="43"/>
                </a:lnTo>
                <a:lnTo>
                  <a:pt x="105" y="44"/>
                </a:lnTo>
                <a:lnTo>
                  <a:pt x="101" y="44"/>
                </a:lnTo>
                <a:lnTo>
                  <a:pt x="92" y="43"/>
                </a:lnTo>
                <a:lnTo>
                  <a:pt x="75" y="36"/>
                </a:lnTo>
                <a:lnTo>
                  <a:pt x="71" y="34"/>
                </a:lnTo>
                <a:lnTo>
                  <a:pt x="48" y="34"/>
                </a:lnTo>
                <a:lnTo>
                  <a:pt x="45" y="28"/>
                </a:lnTo>
                <a:lnTo>
                  <a:pt x="45" y="23"/>
                </a:lnTo>
                <a:lnTo>
                  <a:pt x="39" y="20"/>
                </a:lnTo>
                <a:lnTo>
                  <a:pt x="37" y="9"/>
                </a:lnTo>
                <a:lnTo>
                  <a:pt x="35" y="7"/>
                </a:lnTo>
                <a:lnTo>
                  <a:pt x="27" y="5"/>
                </a:lnTo>
                <a:lnTo>
                  <a:pt x="23"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72" name="Freeform 264">
            <a:extLst>
              <a:ext uri="{FF2B5EF4-FFF2-40B4-BE49-F238E27FC236}">
                <a16:creationId xmlns:a16="http://schemas.microsoft.com/office/drawing/2014/main" id="{39DD2667-7AE6-49A2-BBEB-9B2FABB677F0}"/>
              </a:ext>
            </a:extLst>
          </p:cNvPr>
          <p:cNvSpPr>
            <a:spLocks noChangeAspect="1"/>
          </p:cNvSpPr>
          <p:nvPr/>
        </p:nvSpPr>
        <p:spPr bwMode="gray">
          <a:xfrm>
            <a:off x="2389425" y="4139918"/>
            <a:ext cx="97512" cy="96105"/>
          </a:xfrm>
          <a:custGeom>
            <a:avLst/>
            <a:gdLst/>
            <a:ahLst/>
            <a:cxnLst>
              <a:cxn ang="0">
                <a:pos x="71" y="1"/>
              </a:cxn>
              <a:cxn ang="0">
                <a:pos x="39" y="28"/>
              </a:cxn>
              <a:cxn ang="0">
                <a:pos x="63" y="52"/>
              </a:cxn>
              <a:cxn ang="0">
                <a:pos x="82" y="71"/>
              </a:cxn>
              <a:cxn ang="0">
                <a:pos x="95" y="84"/>
              </a:cxn>
              <a:cxn ang="0">
                <a:pos x="93" y="100"/>
              </a:cxn>
              <a:cxn ang="0">
                <a:pos x="69" y="99"/>
              </a:cxn>
              <a:cxn ang="0">
                <a:pos x="16" y="138"/>
              </a:cxn>
              <a:cxn ang="0">
                <a:pos x="9" y="152"/>
              </a:cxn>
              <a:cxn ang="0">
                <a:pos x="5" y="158"/>
              </a:cxn>
              <a:cxn ang="0">
                <a:pos x="6" y="168"/>
              </a:cxn>
              <a:cxn ang="0">
                <a:pos x="2" y="186"/>
              </a:cxn>
              <a:cxn ang="0">
                <a:pos x="2" y="191"/>
              </a:cxn>
              <a:cxn ang="0">
                <a:pos x="9" y="196"/>
              </a:cxn>
              <a:cxn ang="0">
                <a:pos x="17" y="204"/>
              </a:cxn>
              <a:cxn ang="0">
                <a:pos x="37" y="217"/>
              </a:cxn>
              <a:cxn ang="0">
                <a:pos x="55" y="226"/>
              </a:cxn>
              <a:cxn ang="0">
                <a:pos x="86" y="227"/>
              </a:cxn>
              <a:cxn ang="0">
                <a:pos x="112" y="232"/>
              </a:cxn>
              <a:cxn ang="0">
                <a:pos x="119" y="232"/>
              </a:cxn>
              <a:cxn ang="0">
                <a:pos x="134" y="220"/>
              </a:cxn>
              <a:cxn ang="0">
                <a:pos x="145" y="211"/>
              </a:cxn>
              <a:cxn ang="0">
                <a:pos x="149" y="199"/>
              </a:cxn>
              <a:cxn ang="0">
                <a:pos x="155" y="194"/>
              </a:cxn>
              <a:cxn ang="0">
                <a:pos x="165" y="184"/>
              </a:cxn>
              <a:cxn ang="0">
                <a:pos x="163" y="175"/>
              </a:cxn>
              <a:cxn ang="0">
                <a:pos x="162" y="169"/>
              </a:cxn>
              <a:cxn ang="0">
                <a:pos x="172" y="159"/>
              </a:cxn>
              <a:cxn ang="0">
                <a:pos x="177" y="157"/>
              </a:cxn>
              <a:cxn ang="0">
                <a:pos x="208" y="134"/>
              </a:cxn>
              <a:cxn ang="0">
                <a:pos x="212" y="124"/>
              </a:cxn>
              <a:cxn ang="0">
                <a:pos x="211" y="121"/>
              </a:cxn>
              <a:cxn ang="0">
                <a:pos x="209" y="118"/>
              </a:cxn>
              <a:cxn ang="0">
                <a:pos x="195" y="121"/>
              </a:cxn>
              <a:cxn ang="0">
                <a:pos x="187" y="116"/>
              </a:cxn>
              <a:cxn ang="0">
                <a:pos x="184" y="111"/>
              </a:cxn>
              <a:cxn ang="0">
                <a:pos x="163" y="108"/>
              </a:cxn>
              <a:cxn ang="0">
                <a:pos x="166" y="72"/>
              </a:cxn>
            </a:cxnLst>
            <a:rect l="0" t="0" r="r" b="b"/>
            <a:pathLst>
              <a:path w="212" h="235">
                <a:moveTo>
                  <a:pt x="166" y="0"/>
                </a:moveTo>
                <a:lnTo>
                  <a:pt x="71" y="1"/>
                </a:lnTo>
                <a:lnTo>
                  <a:pt x="71" y="28"/>
                </a:lnTo>
                <a:lnTo>
                  <a:pt x="39" y="28"/>
                </a:lnTo>
                <a:lnTo>
                  <a:pt x="37" y="27"/>
                </a:lnTo>
                <a:lnTo>
                  <a:pt x="63" y="52"/>
                </a:lnTo>
                <a:lnTo>
                  <a:pt x="79" y="62"/>
                </a:lnTo>
                <a:lnTo>
                  <a:pt x="82" y="71"/>
                </a:lnTo>
                <a:lnTo>
                  <a:pt x="92" y="79"/>
                </a:lnTo>
                <a:lnTo>
                  <a:pt x="95" y="84"/>
                </a:lnTo>
                <a:lnTo>
                  <a:pt x="93" y="99"/>
                </a:lnTo>
                <a:lnTo>
                  <a:pt x="93" y="100"/>
                </a:lnTo>
                <a:lnTo>
                  <a:pt x="92" y="99"/>
                </a:lnTo>
                <a:lnTo>
                  <a:pt x="69" y="99"/>
                </a:lnTo>
                <a:lnTo>
                  <a:pt x="39" y="102"/>
                </a:lnTo>
                <a:lnTo>
                  <a:pt x="16" y="138"/>
                </a:lnTo>
                <a:lnTo>
                  <a:pt x="15" y="142"/>
                </a:lnTo>
                <a:lnTo>
                  <a:pt x="9" y="152"/>
                </a:lnTo>
                <a:lnTo>
                  <a:pt x="6" y="157"/>
                </a:lnTo>
                <a:lnTo>
                  <a:pt x="5" y="158"/>
                </a:lnTo>
                <a:lnTo>
                  <a:pt x="7" y="165"/>
                </a:lnTo>
                <a:lnTo>
                  <a:pt x="6" y="168"/>
                </a:lnTo>
                <a:lnTo>
                  <a:pt x="4" y="170"/>
                </a:lnTo>
                <a:lnTo>
                  <a:pt x="2" y="186"/>
                </a:lnTo>
                <a:lnTo>
                  <a:pt x="0" y="188"/>
                </a:lnTo>
                <a:lnTo>
                  <a:pt x="2" y="191"/>
                </a:lnTo>
                <a:lnTo>
                  <a:pt x="7" y="195"/>
                </a:lnTo>
                <a:lnTo>
                  <a:pt x="9" y="196"/>
                </a:lnTo>
                <a:lnTo>
                  <a:pt x="16" y="201"/>
                </a:lnTo>
                <a:lnTo>
                  <a:pt x="17" y="204"/>
                </a:lnTo>
                <a:lnTo>
                  <a:pt x="31" y="213"/>
                </a:lnTo>
                <a:lnTo>
                  <a:pt x="37" y="217"/>
                </a:lnTo>
                <a:lnTo>
                  <a:pt x="47" y="222"/>
                </a:lnTo>
                <a:lnTo>
                  <a:pt x="55" y="226"/>
                </a:lnTo>
                <a:lnTo>
                  <a:pt x="66" y="227"/>
                </a:lnTo>
                <a:lnTo>
                  <a:pt x="86" y="227"/>
                </a:lnTo>
                <a:lnTo>
                  <a:pt x="96" y="228"/>
                </a:lnTo>
                <a:lnTo>
                  <a:pt x="112" y="232"/>
                </a:lnTo>
                <a:lnTo>
                  <a:pt x="119" y="235"/>
                </a:lnTo>
                <a:lnTo>
                  <a:pt x="119" y="232"/>
                </a:lnTo>
                <a:lnTo>
                  <a:pt x="125" y="222"/>
                </a:lnTo>
                <a:lnTo>
                  <a:pt x="134" y="220"/>
                </a:lnTo>
                <a:lnTo>
                  <a:pt x="138" y="213"/>
                </a:lnTo>
                <a:lnTo>
                  <a:pt x="145" y="211"/>
                </a:lnTo>
                <a:lnTo>
                  <a:pt x="147" y="206"/>
                </a:lnTo>
                <a:lnTo>
                  <a:pt x="149" y="199"/>
                </a:lnTo>
                <a:lnTo>
                  <a:pt x="152" y="195"/>
                </a:lnTo>
                <a:lnTo>
                  <a:pt x="155" y="194"/>
                </a:lnTo>
                <a:lnTo>
                  <a:pt x="156" y="189"/>
                </a:lnTo>
                <a:lnTo>
                  <a:pt x="165" y="184"/>
                </a:lnTo>
                <a:lnTo>
                  <a:pt x="165" y="180"/>
                </a:lnTo>
                <a:lnTo>
                  <a:pt x="163" y="175"/>
                </a:lnTo>
                <a:lnTo>
                  <a:pt x="162" y="174"/>
                </a:lnTo>
                <a:lnTo>
                  <a:pt x="162" y="169"/>
                </a:lnTo>
                <a:lnTo>
                  <a:pt x="163" y="165"/>
                </a:lnTo>
                <a:lnTo>
                  <a:pt x="172" y="159"/>
                </a:lnTo>
                <a:lnTo>
                  <a:pt x="173" y="158"/>
                </a:lnTo>
                <a:lnTo>
                  <a:pt x="177" y="157"/>
                </a:lnTo>
                <a:lnTo>
                  <a:pt x="189" y="146"/>
                </a:lnTo>
                <a:lnTo>
                  <a:pt x="208" y="134"/>
                </a:lnTo>
                <a:lnTo>
                  <a:pt x="211" y="127"/>
                </a:lnTo>
                <a:lnTo>
                  <a:pt x="212" y="124"/>
                </a:lnTo>
                <a:lnTo>
                  <a:pt x="212" y="121"/>
                </a:lnTo>
                <a:lnTo>
                  <a:pt x="211" y="121"/>
                </a:lnTo>
                <a:lnTo>
                  <a:pt x="210" y="121"/>
                </a:lnTo>
                <a:lnTo>
                  <a:pt x="209" y="118"/>
                </a:lnTo>
                <a:lnTo>
                  <a:pt x="203" y="116"/>
                </a:lnTo>
                <a:lnTo>
                  <a:pt x="195" y="121"/>
                </a:lnTo>
                <a:lnTo>
                  <a:pt x="193" y="121"/>
                </a:lnTo>
                <a:lnTo>
                  <a:pt x="187" y="116"/>
                </a:lnTo>
                <a:lnTo>
                  <a:pt x="183" y="110"/>
                </a:lnTo>
                <a:lnTo>
                  <a:pt x="184" y="111"/>
                </a:lnTo>
                <a:lnTo>
                  <a:pt x="172" y="110"/>
                </a:lnTo>
                <a:lnTo>
                  <a:pt x="163" y="108"/>
                </a:lnTo>
                <a:lnTo>
                  <a:pt x="163" y="107"/>
                </a:lnTo>
                <a:lnTo>
                  <a:pt x="166" y="72"/>
                </a:lnTo>
                <a:lnTo>
                  <a:pt x="166"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73" name="Freeform 265">
            <a:extLst>
              <a:ext uri="{FF2B5EF4-FFF2-40B4-BE49-F238E27FC236}">
                <a16:creationId xmlns:a16="http://schemas.microsoft.com/office/drawing/2014/main" id="{48E9AAF2-AFEA-4579-8219-14C7B8BC8946}"/>
              </a:ext>
            </a:extLst>
          </p:cNvPr>
          <p:cNvSpPr>
            <a:spLocks noChangeAspect="1"/>
          </p:cNvSpPr>
          <p:nvPr/>
        </p:nvSpPr>
        <p:spPr bwMode="gray">
          <a:xfrm>
            <a:off x="2464260" y="4125603"/>
            <a:ext cx="27212" cy="59300"/>
          </a:xfrm>
          <a:custGeom>
            <a:avLst/>
            <a:gdLst/>
            <a:ahLst/>
            <a:cxnLst>
              <a:cxn ang="0">
                <a:pos x="46" y="2"/>
              </a:cxn>
              <a:cxn ang="0">
                <a:pos x="41" y="0"/>
              </a:cxn>
              <a:cxn ang="0">
                <a:pos x="36" y="3"/>
              </a:cxn>
              <a:cxn ang="0">
                <a:pos x="21" y="31"/>
              </a:cxn>
              <a:cxn ang="0">
                <a:pos x="16" y="31"/>
              </a:cxn>
              <a:cxn ang="0">
                <a:pos x="3" y="34"/>
              </a:cxn>
              <a:cxn ang="0">
                <a:pos x="3" y="106"/>
              </a:cxn>
              <a:cxn ang="0">
                <a:pos x="2" y="141"/>
              </a:cxn>
              <a:cxn ang="0">
                <a:pos x="0" y="142"/>
              </a:cxn>
              <a:cxn ang="0">
                <a:pos x="9" y="144"/>
              </a:cxn>
              <a:cxn ang="0">
                <a:pos x="21" y="145"/>
              </a:cxn>
              <a:cxn ang="0">
                <a:pos x="20" y="144"/>
              </a:cxn>
              <a:cxn ang="0">
                <a:pos x="20" y="136"/>
              </a:cxn>
              <a:cxn ang="0">
                <a:pos x="21" y="132"/>
              </a:cxn>
              <a:cxn ang="0">
                <a:pos x="27" y="126"/>
              </a:cxn>
              <a:cxn ang="0">
                <a:pos x="38" y="118"/>
              </a:cxn>
              <a:cxn ang="0">
                <a:pos x="45" y="110"/>
              </a:cxn>
              <a:cxn ang="0">
                <a:pos x="47" y="102"/>
              </a:cxn>
              <a:cxn ang="0">
                <a:pos x="48" y="102"/>
              </a:cxn>
              <a:cxn ang="0">
                <a:pos x="51" y="89"/>
              </a:cxn>
              <a:cxn ang="0">
                <a:pos x="52" y="77"/>
              </a:cxn>
              <a:cxn ang="0">
                <a:pos x="51" y="56"/>
              </a:cxn>
              <a:cxn ang="0">
                <a:pos x="53" y="41"/>
              </a:cxn>
              <a:cxn ang="0">
                <a:pos x="57" y="28"/>
              </a:cxn>
              <a:cxn ang="0">
                <a:pos x="62" y="18"/>
              </a:cxn>
              <a:cxn ang="0">
                <a:pos x="62" y="13"/>
              </a:cxn>
              <a:cxn ang="0">
                <a:pos x="58" y="8"/>
              </a:cxn>
              <a:cxn ang="0">
                <a:pos x="47" y="3"/>
              </a:cxn>
              <a:cxn ang="0">
                <a:pos x="46" y="2"/>
              </a:cxn>
            </a:cxnLst>
            <a:rect l="0" t="0" r="r" b="b"/>
            <a:pathLst>
              <a:path w="62" h="145">
                <a:moveTo>
                  <a:pt x="46" y="2"/>
                </a:moveTo>
                <a:lnTo>
                  <a:pt x="41" y="0"/>
                </a:lnTo>
                <a:lnTo>
                  <a:pt x="36" y="3"/>
                </a:lnTo>
                <a:lnTo>
                  <a:pt x="21" y="31"/>
                </a:lnTo>
                <a:lnTo>
                  <a:pt x="16" y="31"/>
                </a:lnTo>
                <a:lnTo>
                  <a:pt x="3" y="34"/>
                </a:lnTo>
                <a:lnTo>
                  <a:pt x="3" y="106"/>
                </a:lnTo>
                <a:lnTo>
                  <a:pt x="2" y="141"/>
                </a:lnTo>
                <a:lnTo>
                  <a:pt x="0" y="142"/>
                </a:lnTo>
                <a:lnTo>
                  <a:pt x="9" y="144"/>
                </a:lnTo>
                <a:lnTo>
                  <a:pt x="21" y="145"/>
                </a:lnTo>
                <a:lnTo>
                  <a:pt x="20" y="144"/>
                </a:lnTo>
                <a:lnTo>
                  <a:pt x="20" y="136"/>
                </a:lnTo>
                <a:lnTo>
                  <a:pt x="21" y="132"/>
                </a:lnTo>
                <a:lnTo>
                  <a:pt x="27" y="126"/>
                </a:lnTo>
                <a:lnTo>
                  <a:pt x="38" y="118"/>
                </a:lnTo>
                <a:lnTo>
                  <a:pt x="45" y="110"/>
                </a:lnTo>
                <a:lnTo>
                  <a:pt x="47" y="102"/>
                </a:lnTo>
                <a:lnTo>
                  <a:pt x="48" y="102"/>
                </a:lnTo>
                <a:lnTo>
                  <a:pt x="51" y="89"/>
                </a:lnTo>
                <a:lnTo>
                  <a:pt x="52" y="77"/>
                </a:lnTo>
                <a:lnTo>
                  <a:pt x="51" y="56"/>
                </a:lnTo>
                <a:lnTo>
                  <a:pt x="53" y="41"/>
                </a:lnTo>
                <a:lnTo>
                  <a:pt x="57" y="28"/>
                </a:lnTo>
                <a:lnTo>
                  <a:pt x="62" y="18"/>
                </a:lnTo>
                <a:lnTo>
                  <a:pt x="62" y="13"/>
                </a:lnTo>
                <a:lnTo>
                  <a:pt x="58" y="8"/>
                </a:lnTo>
                <a:lnTo>
                  <a:pt x="47" y="3"/>
                </a:lnTo>
                <a:lnTo>
                  <a:pt x="46" y="2"/>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74" name="Freeform 266">
            <a:extLst>
              <a:ext uri="{FF2B5EF4-FFF2-40B4-BE49-F238E27FC236}">
                <a16:creationId xmlns:a16="http://schemas.microsoft.com/office/drawing/2014/main" id="{CF08B722-F707-4C63-8674-0A289C114891}"/>
              </a:ext>
            </a:extLst>
          </p:cNvPr>
          <p:cNvSpPr>
            <a:spLocks noChangeAspect="1"/>
          </p:cNvSpPr>
          <p:nvPr/>
        </p:nvSpPr>
        <p:spPr bwMode="gray">
          <a:xfrm>
            <a:off x="2443851" y="4219664"/>
            <a:ext cx="56693" cy="28627"/>
          </a:xfrm>
          <a:custGeom>
            <a:avLst/>
            <a:gdLst/>
            <a:ahLst/>
            <a:cxnLst>
              <a:cxn ang="0">
                <a:pos x="33" y="0"/>
              </a:cxn>
              <a:cxn ang="0">
                <a:pos x="31" y="4"/>
              </a:cxn>
              <a:cxn ang="0">
                <a:pos x="28" y="11"/>
              </a:cxn>
              <a:cxn ang="0">
                <a:pos x="26" y="16"/>
              </a:cxn>
              <a:cxn ang="0">
                <a:pos x="19" y="18"/>
              </a:cxn>
              <a:cxn ang="0">
                <a:pos x="15" y="25"/>
              </a:cxn>
              <a:cxn ang="0">
                <a:pos x="6" y="27"/>
              </a:cxn>
              <a:cxn ang="0">
                <a:pos x="0" y="37"/>
              </a:cxn>
              <a:cxn ang="0">
                <a:pos x="0" y="40"/>
              </a:cxn>
              <a:cxn ang="0">
                <a:pos x="9" y="48"/>
              </a:cxn>
              <a:cxn ang="0">
                <a:pos x="21" y="53"/>
              </a:cxn>
              <a:cxn ang="0">
                <a:pos x="36" y="55"/>
              </a:cxn>
              <a:cxn ang="0">
                <a:pos x="46" y="56"/>
              </a:cxn>
              <a:cxn ang="0">
                <a:pos x="58" y="65"/>
              </a:cxn>
              <a:cxn ang="0">
                <a:pos x="76" y="70"/>
              </a:cxn>
              <a:cxn ang="0">
                <a:pos x="103" y="71"/>
              </a:cxn>
              <a:cxn ang="0">
                <a:pos x="120" y="64"/>
              </a:cxn>
              <a:cxn ang="0">
                <a:pos x="125" y="59"/>
              </a:cxn>
              <a:cxn ang="0">
                <a:pos x="123" y="56"/>
              </a:cxn>
              <a:cxn ang="0">
                <a:pos x="123" y="38"/>
              </a:cxn>
              <a:cxn ang="0">
                <a:pos x="123" y="37"/>
              </a:cxn>
              <a:cxn ang="0">
                <a:pos x="118" y="32"/>
              </a:cxn>
              <a:cxn ang="0">
                <a:pos x="109" y="29"/>
              </a:cxn>
              <a:cxn ang="0">
                <a:pos x="107" y="27"/>
              </a:cxn>
              <a:cxn ang="0">
                <a:pos x="100" y="28"/>
              </a:cxn>
              <a:cxn ang="0">
                <a:pos x="95" y="33"/>
              </a:cxn>
              <a:cxn ang="0">
                <a:pos x="90" y="33"/>
              </a:cxn>
              <a:cxn ang="0">
                <a:pos x="85" y="31"/>
              </a:cxn>
              <a:cxn ang="0">
                <a:pos x="82" y="28"/>
              </a:cxn>
              <a:cxn ang="0">
                <a:pos x="82" y="26"/>
              </a:cxn>
              <a:cxn ang="0">
                <a:pos x="75" y="26"/>
              </a:cxn>
              <a:cxn ang="0">
                <a:pos x="73" y="23"/>
              </a:cxn>
              <a:cxn ang="0">
                <a:pos x="71" y="20"/>
              </a:cxn>
              <a:cxn ang="0">
                <a:pos x="66" y="20"/>
              </a:cxn>
              <a:cxn ang="0">
                <a:pos x="59" y="15"/>
              </a:cxn>
              <a:cxn ang="0">
                <a:pos x="57" y="10"/>
              </a:cxn>
              <a:cxn ang="0">
                <a:pos x="52" y="4"/>
              </a:cxn>
              <a:cxn ang="0">
                <a:pos x="39" y="4"/>
              </a:cxn>
              <a:cxn ang="0">
                <a:pos x="33" y="0"/>
              </a:cxn>
            </a:cxnLst>
            <a:rect l="0" t="0" r="r" b="b"/>
            <a:pathLst>
              <a:path w="125" h="71">
                <a:moveTo>
                  <a:pt x="33" y="0"/>
                </a:moveTo>
                <a:lnTo>
                  <a:pt x="31" y="4"/>
                </a:lnTo>
                <a:lnTo>
                  <a:pt x="28" y="11"/>
                </a:lnTo>
                <a:lnTo>
                  <a:pt x="26" y="16"/>
                </a:lnTo>
                <a:lnTo>
                  <a:pt x="19" y="18"/>
                </a:lnTo>
                <a:lnTo>
                  <a:pt x="15" y="25"/>
                </a:lnTo>
                <a:lnTo>
                  <a:pt x="6" y="27"/>
                </a:lnTo>
                <a:lnTo>
                  <a:pt x="0" y="37"/>
                </a:lnTo>
                <a:lnTo>
                  <a:pt x="0" y="40"/>
                </a:lnTo>
                <a:lnTo>
                  <a:pt x="9" y="48"/>
                </a:lnTo>
                <a:lnTo>
                  <a:pt x="21" y="53"/>
                </a:lnTo>
                <a:lnTo>
                  <a:pt x="36" y="55"/>
                </a:lnTo>
                <a:lnTo>
                  <a:pt x="46" y="56"/>
                </a:lnTo>
                <a:lnTo>
                  <a:pt x="58" y="65"/>
                </a:lnTo>
                <a:lnTo>
                  <a:pt x="76" y="70"/>
                </a:lnTo>
                <a:lnTo>
                  <a:pt x="103" y="71"/>
                </a:lnTo>
                <a:lnTo>
                  <a:pt x="120" y="64"/>
                </a:lnTo>
                <a:lnTo>
                  <a:pt x="125" y="59"/>
                </a:lnTo>
                <a:lnTo>
                  <a:pt x="123" y="56"/>
                </a:lnTo>
                <a:lnTo>
                  <a:pt x="123" y="38"/>
                </a:lnTo>
                <a:lnTo>
                  <a:pt x="123" y="37"/>
                </a:lnTo>
                <a:lnTo>
                  <a:pt x="118" y="32"/>
                </a:lnTo>
                <a:lnTo>
                  <a:pt x="109" y="29"/>
                </a:lnTo>
                <a:lnTo>
                  <a:pt x="107" y="27"/>
                </a:lnTo>
                <a:lnTo>
                  <a:pt x="100" y="28"/>
                </a:lnTo>
                <a:lnTo>
                  <a:pt x="95" y="33"/>
                </a:lnTo>
                <a:lnTo>
                  <a:pt x="90" y="33"/>
                </a:lnTo>
                <a:lnTo>
                  <a:pt x="85" y="31"/>
                </a:lnTo>
                <a:lnTo>
                  <a:pt x="82" y="28"/>
                </a:lnTo>
                <a:lnTo>
                  <a:pt x="82" y="26"/>
                </a:lnTo>
                <a:lnTo>
                  <a:pt x="75" y="26"/>
                </a:lnTo>
                <a:lnTo>
                  <a:pt x="73" y="23"/>
                </a:lnTo>
                <a:lnTo>
                  <a:pt x="71" y="20"/>
                </a:lnTo>
                <a:lnTo>
                  <a:pt x="66" y="20"/>
                </a:lnTo>
                <a:lnTo>
                  <a:pt x="59" y="15"/>
                </a:lnTo>
                <a:lnTo>
                  <a:pt x="57" y="10"/>
                </a:lnTo>
                <a:lnTo>
                  <a:pt x="52" y="4"/>
                </a:lnTo>
                <a:lnTo>
                  <a:pt x="39" y="4"/>
                </a:lnTo>
                <a:lnTo>
                  <a:pt x="33"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75" name="Freeform 267">
            <a:extLst>
              <a:ext uri="{FF2B5EF4-FFF2-40B4-BE49-F238E27FC236}">
                <a16:creationId xmlns:a16="http://schemas.microsoft.com/office/drawing/2014/main" id="{03E8947D-367A-4B56-9F06-74889F8AAE4F}"/>
              </a:ext>
            </a:extLst>
          </p:cNvPr>
          <p:cNvSpPr>
            <a:spLocks noChangeAspect="1"/>
          </p:cNvSpPr>
          <p:nvPr/>
        </p:nvSpPr>
        <p:spPr bwMode="gray">
          <a:xfrm>
            <a:off x="2548165" y="4293276"/>
            <a:ext cx="81637" cy="65433"/>
          </a:xfrm>
          <a:custGeom>
            <a:avLst/>
            <a:gdLst/>
            <a:ahLst/>
            <a:cxnLst>
              <a:cxn ang="0">
                <a:pos x="118" y="18"/>
              </a:cxn>
              <a:cxn ang="0">
                <a:pos x="94" y="21"/>
              </a:cxn>
              <a:cxn ang="0">
                <a:pos x="81" y="12"/>
              </a:cxn>
              <a:cxn ang="0">
                <a:pos x="67" y="9"/>
              </a:cxn>
              <a:cxn ang="0">
                <a:pos x="50" y="11"/>
              </a:cxn>
              <a:cxn ang="0">
                <a:pos x="17" y="0"/>
              </a:cxn>
              <a:cxn ang="0">
                <a:pos x="6" y="6"/>
              </a:cxn>
              <a:cxn ang="0">
                <a:pos x="2" y="12"/>
              </a:cxn>
              <a:cxn ang="0">
                <a:pos x="6" y="21"/>
              </a:cxn>
              <a:cxn ang="0">
                <a:pos x="2" y="36"/>
              </a:cxn>
              <a:cxn ang="0">
                <a:pos x="3" y="53"/>
              </a:cxn>
              <a:cxn ang="0">
                <a:pos x="11" y="66"/>
              </a:cxn>
              <a:cxn ang="0">
                <a:pos x="23" y="71"/>
              </a:cxn>
              <a:cxn ang="0">
                <a:pos x="39" y="82"/>
              </a:cxn>
              <a:cxn ang="0">
                <a:pos x="45" y="85"/>
              </a:cxn>
              <a:cxn ang="0">
                <a:pos x="49" y="69"/>
              </a:cxn>
              <a:cxn ang="0">
                <a:pos x="39" y="61"/>
              </a:cxn>
              <a:cxn ang="0">
                <a:pos x="51" y="60"/>
              </a:cxn>
              <a:cxn ang="0">
                <a:pos x="65" y="77"/>
              </a:cxn>
              <a:cxn ang="0">
                <a:pos x="76" y="92"/>
              </a:cxn>
              <a:cxn ang="0">
                <a:pos x="106" y="104"/>
              </a:cxn>
              <a:cxn ang="0">
                <a:pos x="121" y="142"/>
              </a:cxn>
              <a:cxn ang="0">
                <a:pos x="130" y="149"/>
              </a:cxn>
              <a:cxn ang="0">
                <a:pos x="141" y="150"/>
              </a:cxn>
              <a:cxn ang="0">
                <a:pos x="140" y="136"/>
              </a:cxn>
              <a:cxn ang="0">
                <a:pos x="145" y="139"/>
              </a:cxn>
              <a:cxn ang="0">
                <a:pos x="154" y="156"/>
              </a:cxn>
              <a:cxn ang="0">
                <a:pos x="158" y="157"/>
              </a:cxn>
              <a:cxn ang="0">
                <a:pos x="168" y="142"/>
              </a:cxn>
              <a:cxn ang="0">
                <a:pos x="168" y="126"/>
              </a:cxn>
              <a:cxn ang="0">
                <a:pos x="173" y="118"/>
              </a:cxn>
              <a:cxn ang="0">
                <a:pos x="162" y="109"/>
              </a:cxn>
              <a:cxn ang="0">
                <a:pos x="170" y="86"/>
              </a:cxn>
              <a:cxn ang="0">
                <a:pos x="176" y="87"/>
              </a:cxn>
              <a:cxn ang="0">
                <a:pos x="180" y="86"/>
              </a:cxn>
              <a:cxn ang="0">
                <a:pos x="161" y="72"/>
              </a:cxn>
              <a:cxn ang="0">
                <a:pos x="133" y="43"/>
              </a:cxn>
              <a:cxn ang="0">
                <a:pos x="125" y="25"/>
              </a:cxn>
              <a:cxn ang="0">
                <a:pos x="121" y="16"/>
              </a:cxn>
            </a:cxnLst>
            <a:rect l="0" t="0" r="r" b="b"/>
            <a:pathLst>
              <a:path w="180" h="157">
                <a:moveTo>
                  <a:pt x="121" y="16"/>
                </a:moveTo>
                <a:lnTo>
                  <a:pt x="118" y="18"/>
                </a:lnTo>
                <a:lnTo>
                  <a:pt x="104" y="21"/>
                </a:lnTo>
                <a:lnTo>
                  <a:pt x="94" y="21"/>
                </a:lnTo>
                <a:lnTo>
                  <a:pt x="89" y="20"/>
                </a:lnTo>
                <a:lnTo>
                  <a:pt x="81" y="12"/>
                </a:lnTo>
                <a:lnTo>
                  <a:pt x="72" y="9"/>
                </a:lnTo>
                <a:lnTo>
                  <a:pt x="67" y="9"/>
                </a:lnTo>
                <a:lnTo>
                  <a:pt x="59" y="11"/>
                </a:lnTo>
                <a:lnTo>
                  <a:pt x="50" y="11"/>
                </a:lnTo>
                <a:lnTo>
                  <a:pt x="27" y="5"/>
                </a:lnTo>
                <a:lnTo>
                  <a:pt x="17" y="0"/>
                </a:lnTo>
                <a:lnTo>
                  <a:pt x="13" y="0"/>
                </a:lnTo>
                <a:lnTo>
                  <a:pt x="6" y="6"/>
                </a:lnTo>
                <a:lnTo>
                  <a:pt x="5" y="7"/>
                </a:lnTo>
                <a:lnTo>
                  <a:pt x="2" y="12"/>
                </a:lnTo>
                <a:lnTo>
                  <a:pt x="2" y="15"/>
                </a:lnTo>
                <a:lnTo>
                  <a:pt x="6" y="21"/>
                </a:lnTo>
                <a:lnTo>
                  <a:pt x="6" y="33"/>
                </a:lnTo>
                <a:lnTo>
                  <a:pt x="2" y="36"/>
                </a:lnTo>
                <a:lnTo>
                  <a:pt x="0" y="42"/>
                </a:lnTo>
                <a:lnTo>
                  <a:pt x="3" y="53"/>
                </a:lnTo>
                <a:lnTo>
                  <a:pt x="7" y="60"/>
                </a:lnTo>
                <a:lnTo>
                  <a:pt x="11" y="66"/>
                </a:lnTo>
                <a:lnTo>
                  <a:pt x="18" y="71"/>
                </a:lnTo>
                <a:lnTo>
                  <a:pt x="23" y="71"/>
                </a:lnTo>
                <a:lnTo>
                  <a:pt x="33" y="76"/>
                </a:lnTo>
                <a:lnTo>
                  <a:pt x="39" y="82"/>
                </a:lnTo>
                <a:lnTo>
                  <a:pt x="44" y="85"/>
                </a:lnTo>
                <a:lnTo>
                  <a:pt x="45" y="85"/>
                </a:lnTo>
                <a:lnTo>
                  <a:pt x="50" y="74"/>
                </a:lnTo>
                <a:lnTo>
                  <a:pt x="49" y="69"/>
                </a:lnTo>
                <a:lnTo>
                  <a:pt x="40" y="65"/>
                </a:lnTo>
                <a:lnTo>
                  <a:pt x="39" y="61"/>
                </a:lnTo>
                <a:lnTo>
                  <a:pt x="45" y="59"/>
                </a:lnTo>
                <a:lnTo>
                  <a:pt x="51" y="60"/>
                </a:lnTo>
                <a:lnTo>
                  <a:pt x="59" y="68"/>
                </a:lnTo>
                <a:lnTo>
                  <a:pt x="65" y="77"/>
                </a:lnTo>
                <a:lnTo>
                  <a:pt x="68" y="83"/>
                </a:lnTo>
                <a:lnTo>
                  <a:pt x="76" y="92"/>
                </a:lnTo>
                <a:lnTo>
                  <a:pt x="78" y="92"/>
                </a:lnTo>
                <a:lnTo>
                  <a:pt x="106" y="104"/>
                </a:lnTo>
                <a:lnTo>
                  <a:pt x="119" y="115"/>
                </a:lnTo>
                <a:lnTo>
                  <a:pt x="121" y="142"/>
                </a:lnTo>
                <a:lnTo>
                  <a:pt x="122" y="144"/>
                </a:lnTo>
                <a:lnTo>
                  <a:pt x="130" y="149"/>
                </a:lnTo>
                <a:lnTo>
                  <a:pt x="138" y="151"/>
                </a:lnTo>
                <a:lnTo>
                  <a:pt x="141" y="150"/>
                </a:lnTo>
                <a:lnTo>
                  <a:pt x="136" y="139"/>
                </a:lnTo>
                <a:lnTo>
                  <a:pt x="140" y="136"/>
                </a:lnTo>
                <a:lnTo>
                  <a:pt x="141" y="136"/>
                </a:lnTo>
                <a:lnTo>
                  <a:pt x="145" y="139"/>
                </a:lnTo>
                <a:lnTo>
                  <a:pt x="151" y="145"/>
                </a:lnTo>
                <a:lnTo>
                  <a:pt x="154" y="156"/>
                </a:lnTo>
                <a:lnTo>
                  <a:pt x="157" y="157"/>
                </a:lnTo>
                <a:lnTo>
                  <a:pt x="158" y="157"/>
                </a:lnTo>
                <a:lnTo>
                  <a:pt x="165" y="147"/>
                </a:lnTo>
                <a:lnTo>
                  <a:pt x="168" y="142"/>
                </a:lnTo>
                <a:lnTo>
                  <a:pt x="167" y="130"/>
                </a:lnTo>
                <a:lnTo>
                  <a:pt x="168" y="126"/>
                </a:lnTo>
                <a:lnTo>
                  <a:pt x="172" y="123"/>
                </a:lnTo>
                <a:lnTo>
                  <a:pt x="173" y="118"/>
                </a:lnTo>
                <a:lnTo>
                  <a:pt x="169" y="114"/>
                </a:lnTo>
                <a:lnTo>
                  <a:pt x="162" y="109"/>
                </a:lnTo>
                <a:lnTo>
                  <a:pt x="164" y="95"/>
                </a:lnTo>
                <a:lnTo>
                  <a:pt x="170" y="86"/>
                </a:lnTo>
                <a:lnTo>
                  <a:pt x="174" y="86"/>
                </a:lnTo>
                <a:lnTo>
                  <a:pt x="176" y="87"/>
                </a:lnTo>
                <a:lnTo>
                  <a:pt x="179" y="87"/>
                </a:lnTo>
                <a:lnTo>
                  <a:pt x="180" y="86"/>
                </a:lnTo>
                <a:lnTo>
                  <a:pt x="174" y="81"/>
                </a:lnTo>
                <a:lnTo>
                  <a:pt x="161" y="72"/>
                </a:lnTo>
                <a:lnTo>
                  <a:pt x="141" y="54"/>
                </a:lnTo>
                <a:lnTo>
                  <a:pt x="133" y="43"/>
                </a:lnTo>
                <a:lnTo>
                  <a:pt x="127" y="27"/>
                </a:lnTo>
                <a:lnTo>
                  <a:pt x="125" y="25"/>
                </a:lnTo>
                <a:lnTo>
                  <a:pt x="122" y="16"/>
                </a:lnTo>
                <a:lnTo>
                  <a:pt x="121" y="16"/>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76" name="Freeform 268">
            <a:extLst>
              <a:ext uri="{FF2B5EF4-FFF2-40B4-BE49-F238E27FC236}">
                <a16:creationId xmlns:a16="http://schemas.microsoft.com/office/drawing/2014/main" id="{D355075D-8E2C-4FC4-8BFA-334E5144BEBB}"/>
              </a:ext>
            </a:extLst>
          </p:cNvPr>
          <p:cNvSpPr>
            <a:spLocks noChangeAspect="1"/>
          </p:cNvSpPr>
          <p:nvPr/>
        </p:nvSpPr>
        <p:spPr bwMode="gray">
          <a:xfrm>
            <a:off x="2459724" y="4182859"/>
            <a:ext cx="151938" cy="69523"/>
          </a:xfrm>
          <a:custGeom>
            <a:avLst/>
            <a:gdLst/>
            <a:ahLst/>
            <a:cxnLst>
              <a:cxn ang="0">
                <a:pos x="326" y="54"/>
              </a:cxn>
              <a:cxn ang="0">
                <a:pos x="309" y="65"/>
              </a:cxn>
              <a:cxn ang="0">
                <a:pos x="290" y="70"/>
              </a:cxn>
              <a:cxn ang="0">
                <a:pos x="266" y="75"/>
              </a:cxn>
              <a:cxn ang="0">
                <a:pos x="259" y="68"/>
              </a:cxn>
              <a:cxn ang="0">
                <a:pos x="252" y="70"/>
              </a:cxn>
              <a:cxn ang="0">
                <a:pos x="246" y="72"/>
              </a:cxn>
              <a:cxn ang="0">
                <a:pos x="239" y="92"/>
              </a:cxn>
              <a:cxn ang="0">
                <a:pos x="226" y="97"/>
              </a:cxn>
              <a:cxn ang="0">
                <a:pos x="220" y="104"/>
              </a:cxn>
              <a:cxn ang="0">
                <a:pos x="213" y="112"/>
              </a:cxn>
              <a:cxn ang="0">
                <a:pos x="205" y="115"/>
              </a:cxn>
              <a:cxn ang="0">
                <a:pos x="196" y="117"/>
              </a:cxn>
              <a:cxn ang="0">
                <a:pos x="181" y="108"/>
              </a:cxn>
              <a:cxn ang="0">
                <a:pos x="171" y="126"/>
              </a:cxn>
              <a:cxn ang="0">
                <a:pos x="149" y="126"/>
              </a:cxn>
              <a:cxn ang="0">
                <a:pos x="148" y="149"/>
              </a:cxn>
              <a:cxn ang="0">
                <a:pos x="139" y="155"/>
              </a:cxn>
              <a:cxn ang="0">
                <a:pos x="132" y="165"/>
              </a:cxn>
              <a:cxn ang="0">
                <a:pos x="115" y="163"/>
              </a:cxn>
              <a:cxn ang="0">
                <a:pos x="107" y="152"/>
              </a:cxn>
              <a:cxn ang="0">
                <a:pos x="99" y="144"/>
              </a:cxn>
              <a:cxn ang="0">
                <a:pos x="90" y="142"/>
              </a:cxn>
              <a:cxn ang="0">
                <a:pos x="90" y="123"/>
              </a:cxn>
              <a:cxn ang="0">
                <a:pos x="76" y="115"/>
              </a:cxn>
              <a:cxn ang="0">
                <a:pos x="67" y="114"/>
              </a:cxn>
              <a:cxn ang="0">
                <a:pos x="57" y="119"/>
              </a:cxn>
              <a:cxn ang="0">
                <a:pos x="49" y="114"/>
              </a:cxn>
              <a:cxn ang="0">
                <a:pos x="42" y="112"/>
              </a:cxn>
              <a:cxn ang="0">
                <a:pos x="38" y="106"/>
              </a:cxn>
              <a:cxn ang="0">
                <a:pos x="26" y="101"/>
              </a:cxn>
              <a:cxn ang="0">
                <a:pos x="19" y="90"/>
              </a:cxn>
              <a:cxn ang="0">
                <a:pos x="0" y="86"/>
              </a:cxn>
              <a:cxn ang="0">
                <a:pos x="5" y="80"/>
              </a:cxn>
              <a:cxn ang="0">
                <a:pos x="13" y="71"/>
              </a:cxn>
              <a:cxn ang="0">
                <a:pos x="10" y="65"/>
              </a:cxn>
              <a:cxn ang="0">
                <a:pos x="11" y="56"/>
              </a:cxn>
              <a:cxn ang="0">
                <a:pos x="21" y="49"/>
              </a:cxn>
              <a:cxn ang="0">
                <a:pos x="38" y="37"/>
              </a:cxn>
              <a:cxn ang="0">
                <a:pos x="59" y="18"/>
              </a:cxn>
              <a:cxn ang="0">
                <a:pos x="74" y="13"/>
              </a:cxn>
              <a:cxn ang="0">
                <a:pos x="92" y="7"/>
              </a:cxn>
              <a:cxn ang="0">
                <a:pos x="124" y="11"/>
              </a:cxn>
              <a:cxn ang="0">
                <a:pos x="166" y="7"/>
              </a:cxn>
              <a:cxn ang="0">
                <a:pos x="183" y="5"/>
              </a:cxn>
              <a:cxn ang="0">
                <a:pos x="199" y="0"/>
              </a:cxn>
              <a:cxn ang="0">
                <a:pos x="209" y="5"/>
              </a:cxn>
              <a:cxn ang="0">
                <a:pos x="231" y="1"/>
              </a:cxn>
              <a:cxn ang="0">
                <a:pos x="245" y="2"/>
              </a:cxn>
              <a:cxn ang="0">
                <a:pos x="271" y="9"/>
              </a:cxn>
              <a:cxn ang="0">
                <a:pos x="293" y="16"/>
              </a:cxn>
              <a:cxn ang="0">
                <a:pos x="327" y="38"/>
              </a:cxn>
              <a:cxn ang="0">
                <a:pos x="337" y="52"/>
              </a:cxn>
            </a:cxnLst>
            <a:rect l="0" t="0" r="r" b="b"/>
            <a:pathLst>
              <a:path w="337" h="166">
                <a:moveTo>
                  <a:pt x="337" y="54"/>
                </a:moveTo>
                <a:lnTo>
                  <a:pt x="326" y="54"/>
                </a:lnTo>
                <a:lnTo>
                  <a:pt x="312" y="60"/>
                </a:lnTo>
                <a:lnTo>
                  <a:pt x="309" y="65"/>
                </a:lnTo>
                <a:lnTo>
                  <a:pt x="300" y="70"/>
                </a:lnTo>
                <a:lnTo>
                  <a:pt x="290" y="70"/>
                </a:lnTo>
                <a:lnTo>
                  <a:pt x="283" y="75"/>
                </a:lnTo>
                <a:lnTo>
                  <a:pt x="266" y="75"/>
                </a:lnTo>
                <a:lnTo>
                  <a:pt x="263" y="72"/>
                </a:lnTo>
                <a:lnTo>
                  <a:pt x="259" y="68"/>
                </a:lnTo>
                <a:lnTo>
                  <a:pt x="253" y="66"/>
                </a:lnTo>
                <a:lnTo>
                  <a:pt x="252" y="70"/>
                </a:lnTo>
                <a:lnTo>
                  <a:pt x="250" y="71"/>
                </a:lnTo>
                <a:lnTo>
                  <a:pt x="246" y="72"/>
                </a:lnTo>
                <a:lnTo>
                  <a:pt x="242" y="79"/>
                </a:lnTo>
                <a:lnTo>
                  <a:pt x="239" y="92"/>
                </a:lnTo>
                <a:lnTo>
                  <a:pt x="236" y="95"/>
                </a:lnTo>
                <a:lnTo>
                  <a:pt x="226" y="97"/>
                </a:lnTo>
                <a:lnTo>
                  <a:pt x="221" y="102"/>
                </a:lnTo>
                <a:lnTo>
                  <a:pt x="220" y="104"/>
                </a:lnTo>
                <a:lnTo>
                  <a:pt x="216" y="106"/>
                </a:lnTo>
                <a:lnTo>
                  <a:pt x="213" y="112"/>
                </a:lnTo>
                <a:lnTo>
                  <a:pt x="205" y="113"/>
                </a:lnTo>
                <a:lnTo>
                  <a:pt x="205" y="115"/>
                </a:lnTo>
                <a:lnTo>
                  <a:pt x="202" y="117"/>
                </a:lnTo>
                <a:lnTo>
                  <a:pt x="196" y="117"/>
                </a:lnTo>
                <a:lnTo>
                  <a:pt x="188" y="111"/>
                </a:lnTo>
                <a:lnTo>
                  <a:pt x="181" y="108"/>
                </a:lnTo>
                <a:lnTo>
                  <a:pt x="175" y="118"/>
                </a:lnTo>
                <a:lnTo>
                  <a:pt x="171" y="126"/>
                </a:lnTo>
                <a:lnTo>
                  <a:pt x="154" y="128"/>
                </a:lnTo>
                <a:lnTo>
                  <a:pt x="149" y="126"/>
                </a:lnTo>
                <a:lnTo>
                  <a:pt x="146" y="134"/>
                </a:lnTo>
                <a:lnTo>
                  <a:pt x="148" y="149"/>
                </a:lnTo>
                <a:lnTo>
                  <a:pt x="144" y="150"/>
                </a:lnTo>
                <a:lnTo>
                  <a:pt x="139" y="155"/>
                </a:lnTo>
                <a:lnTo>
                  <a:pt x="135" y="162"/>
                </a:lnTo>
                <a:lnTo>
                  <a:pt x="132" y="165"/>
                </a:lnTo>
                <a:lnTo>
                  <a:pt x="115" y="166"/>
                </a:lnTo>
                <a:lnTo>
                  <a:pt x="115" y="163"/>
                </a:lnTo>
                <a:lnTo>
                  <a:pt x="107" y="156"/>
                </a:lnTo>
                <a:lnTo>
                  <a:pt x="107" y="152"/>
                </a:lnTo>
                <a:lnTo>
                  <a:pt x="106" y="147"/>
                </a:lnTo>
                <a:lnTo>
                  <a:pt x="99" y="144"/>
                </a:lnTo>
                <a:lnTo>
                  <a:pt x="92" y="145"/>
                </a:lnTo>
                <a:lnTo>
                  <a:pt x="90" y="142"/>
                </a:lnTo>
                <a:lnTo>
                  <a:pt x="90" y="124"/>
                </a:lnTo>
                <a:lnTo>
                  <a:pt x="90" y="123"/>
                </a:lnTo>
                <a:lnTo>
                  <a:pt x="85" y="118"/>
                </a:lnTo>
                <a:lnTo>
                  <a:pt x="76" y="115"/>
                </a:lnTo>
                <a:lnTo>
                  <a:pt x="74" y="113"/>
                </a:lnTo>
                <a:lnTo>
                  <a:pt x="67" y="114"/>
                </a:lnTo>
                <a:lnTo>
                  <a:pt x="62" y="119"/>
                </a:lnTo>
                <a:lnTo>
                  <a:pt x="57" y="119"/>
                </a:lnTo>
                <a:lnTo>
                  <a:pt x="52" y="117"/>
                </a:lnTo>
                <a:lnTo>
                  <a:pt x="49" y="114"/>
                </a:lnTo>
                <a:lnTo>
                  <a:pt x="49" y="112"/>
                </a:lnTo>
                <a:lnTo>
                  <a:pt x="42" y="112"/>
                </a:lnTo>
                <a:lnTo>
                  <a:pt x="40" y="109"/>
                </a:lnTo>
                <a:lnTo>
                  <a:pt x="38" y="106"/>
                </a:lnTo>
                <a:lnTo>
                  <a:pt x="33" y="106"/>
                </a:lnTo>
                <a:lnTo>
                  <a:pt x="26" y="101"/>
                </a:lnTo>
                <a:lnTo>
                  <a:pt x="24" y="96"/>
                </a:lnTo>
                <a:lnTo>
                  <a:pt x="19" y="90"/>
                </a:lnTo>
                <a:lnTo>
                  <a:pt x="6" y="90"/>
                </a:lnTo>
                <a:lnTo>
                  <a:pt x="0" y="86"/>
                </a:lnTo>
                <a:lnTo>
                  <a:pt x="3" y="85"/>
                </a:lnTo>
                <a:lnTo>
                  <a:pt x="5" y="80"/>
                </a:lnTo>
                <a:lnTo>
                  <a:pt x="13" y="75"/>
                </a:lnTo>
                <a:lnTo>
                  <a:pt x="13" y="71"/>
                </a:lnTo>
                <a:lnTo>
                  <a:pt x="11" y="66"/>
                </a:lnTo>
                <a:lnTo>
                  <a:pt x="10" y="65"/>
                </a:lnTo>
                <a:lnTo>
                  <a:pt x="10" y="60"/>
                </a:lnTo>
                <a:lnTo>
                  <a:pt x="11" y="56"/>
                </a:lnTo>
                <a:lnTo>
                  <a:pt x="20" y="50"/>
                </a:lnTo>
                <a:lnTo>
                  <a:pt x="21" y="49"/>
                </a:lnTo>
                <a:lnTo>
                  <a:pt x="25" y="48"/>
                </a:lnTo>
                <a:lnTo>
                  <a:pt x="38" y="37"/>
                </a:lnTo>
                <a:lnTo>
                  <a:pt x="56" y="25"/>
                </a:lnTo>
                <a:lnTo>
                  <a:pt x="59" y="18"/>
                </a:lnTo>
                <a:lnTo>
                  <a:pt x="60" y="15"/>
                </a:lnTo>
                <a:lnTo>
                  <a:pt x="74" y="13"/>
                </a:lnTo>
                <a:lnTo>
                  <a:pt x="85" y="9"/>
                </a:lnTo>
                <a:lnTo>
                  <a:pt x="92" y="7"/>
                </a:lnTo>
                <a:lnTo>
                  <a:pt x="110" y="9"/>
                </a:lnTo>
                <a:lnTo>
                  <a:pt x="124" y="11"/>
                </a:lnTo>
                <a:lnTo>
                  <a:pt x="148" y="11"/>
                </a:lnTo>
                <a:lnTo>
                  <a:pt x="166" y="7"/>
                </a:lnTo>
                <a:lnTo>
                  <a:pt x="178" y="6"/>
                </a:lnTo>
                <a:lnTo>
                  <a:pt x="183" y="5"/>
                </a:lnTo>
                <a:lnTo>
                  <a:pt x="188" y="1"/>
                </a:lnTo>
                <a:lnTo>
                  <a:pt x="199" y="0"/>
                </a:lnTo>
                <a:lnTo>
                  <a:pt x="207" y="2"/>
                </a:lnTo>
                <a:lnTo>
                  <a:pt x="209" y="5"/>
                </a:lnTo>
                <a:lnTo>
                  <a:pt x="223" y="5"/>
                </a:lnTo>
                <a:lnTo>
                  <a:pt x="231" y="1"/>
                </a:lnTo>
                <a:lnTo>
                  <a:pt x="240" y="1"/>
                </a:lnTo>
                <a:lnTo>
                  <a:pt x="245" y="2"/>
                </a:lnTo>
                <a:lnTo>
                  <a:pt x="257" y="9"/>
                </a:lnTo>
                <a:lnTo>
                  <a:pt x="271" y="9"/>
                </a:lnTo>
                <a:lnTo>
                  <a:pt x="283" y="11"/>
                </a:lnTo>
                <a:lnTo>
                  <a:pt x="293" y="16"/>
                </a:lnTo>
                <a:lnTo>
                  <a:pt x="304" y="27"/>
                </a:lnTo>
                <a:lnTo>
                  <a:pt x="327" y="38"/>
                </a:lnTo>
                <a:lnTo>
                  <a:pt x="332" y="43"/>
                </a:lnTo>
                <a:lnTo>
                  <a:pt x="337" y="52"/>
                </a:lnTo>
                <a:lnTo>
                  <a:pt x="337" y="54"/>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77" name="Freeform 269">
            <a:extLst>
              <a:ext uri="{FF2B5EF4-FFF2-40B4-BE49-F238E27FC236}">
                <a16:creationId xmlns:a16="http://schemas.microsoft.com/office/drawing/2014/main" id="{EE47BB20-6107-412B-83B9-F288452DCE54}"/>
              </a:ext>
            </a:extLst>
          </p:cNvPr>
          <p:cNvSpPr>
            <a:spLocks noChangeAspect="1"/>
          </p:cNvSpPr>
          <p:nvPr/>
        </p:nvSpPr>
        <p:spPr bwMode="gray">
          <a:xfrm>
            <a:off x="1772608" y="3773901"/>
            <a:ext cx="750612" cy="441673"/>
          </a:xfrm>
          <a:custGeom>
            <a:avLst/>
            <a:gdLst/>
            <a:ahLst/>
            <a:cxnLst>
              <a:cxn ang="0">
                <a:pos x="183" y="77"/>
              </a:cxn>
              <a:cxn ang="0">
                <a:pos x="233" y="144"/>
              </a:cxn>
              <a:cxn ang="0">
                <a:pos x="260" y="212"/>
              </a:cxn>
              <a:cxn ang="0">
                <a:pos x="324" y="292"/>
              </a:cxn>
              <a:cxn ang="0">
                <a:pos x="367" y="342"/>
              </a:cxn>
              <a:cxn ang="0">
                <a:pos x="433" y="395"/>
              </a:cxn>
              <a:cxn ang="0">
                <a:pos x="432" y="445"/>
              </a:cxn>
              <a:cxn ang="0">
                <a:pos x="501" y="481"/>
              </a:cxn>
              <a:cxn ang="0">
                <a:pos x="567" y="558"/>
              </a:cxn>
              <a:cxn ang="0">
                <a:pos x="630" y="627"/>
              </a:cxn>
              <a:cxn ang="0">
                <a:pos x="658" y="703"/>
              </a:cxn>
              <a:cxn ang="0">
                <a:pos x="635" y="752"/>
              </a:cxn>
              <a:cxn ang="0">
                <a:pos x="683" y="821"/>
              </a:cxn>
              <a:cxn ang="0">
                <a:pos x="740" y="858"/>
              </a:cxn>
              <a:cxn ang="0">
                <a:pos x="782" y="884"/>
              </a:cxn>
              <a:cxn ang="0">
                <a:pos x="860" y="913"/>
              </a:cxn>
              <a:cxn ang="0">
                <a:pos x="905" y="941"/>
              </a:cxn>
              <a:cxn ang="0">
                <a:pos x="1019" y="983"/>
              </a:cxn>
              <a:cxn ang="0">
                <a:pos x="1120" y="1020"/>
              </a:cxn>
              <a:cxn ang="0">
                <a:pos x="1202" y="995"/>
              </a:cxn>
              <a:cxn ang="0">
                <a:pos x="1336" y="1060"/>
              </a:cxn>
              <a:cxn ang="0">
                <a:pos x="1371" y="1047"/>
              </a:cxn>
              <a:cxn ang="0">
                <a:pos x="1454" y="974"/>
              </a:cxn>
              <a:cxn ang="0">
                <a:pos x="1541" y="892"/>
              </a:cxn>
              <a:cxn ang="0">
                <a:pos x="1593" y="859"/>
              </a:cxn>
              <a:cxn ang="0">
                <a:pos x="1616" y="810"/>
              </a:cxn>
              <a:cxn ang="0">
                <a:pos x="1641" y="736"/>
              </a:cxn>
              <a:cxn ang="0">
                <a:pos x="1588" y="675"/>
              </a:cxn>
              <a:cxn ang="0">
                <a:pos x="1464" y="708"/>
              </a:cxn>
              <a:cxn ang="0">
                <a:pos x="1411" y="830"/>
              </a:cxn>
              <a:cxn ang="0">
                <a:pos x="1345" y="848"/>
              </a:cxn>
              <a:cxn ang="0">
                <a:pos x="1215" y="853"/>
              </a:cxn>
              <a:cxn ang="0">
                <a:pos x="1154" y="822"/>
              </a:cxn>
              <a:cxn ang="0">
                <a:pos x="1103" y="741"/>
              </a:cxn>
              <a:cxn ang="0">
                <a:pos x="1063" y="634"/>
              </a:cxn>
              <a:cxn ang="0">
                <a:pos x="1057" y="498"/>
              </a:cxn>
              <a:cxn ang="0">
                <a:pos x="1098" y="444"/>
              </a:cxn>
              <a:cxn ang="0">
                <a:pos x="1078" y="424"/>
              </a:cxn>
              <a:cxn ang="0">
                <a:pos x="930" y="288"/>
              </a:cxn>
              <a:cxn ang="0">
                <a:pos x="785" y="185"/>
              </a:cxn>
              <a:cxn ang="0">
                <a:pos x="615" y="93"/>
              </a:cxn>
              <a:cxn ang="0">
                <a:pos x="334" y="84"/>
              </a:cxn>
              <a:cxn ang="0">
                <a:pos x="22" y="52"/>
              </a:cxn>
              <a:cxn ang="0">
                <a:pos x="57" y="120"/>
              </a:cxn>
              <a:cxn ang="0">
                <a:pos x="84" y="191"/>
              </a:cxn>
              <a:cxn ang="0">
                <a:pos x="147" y="241"/>
              </a:cxn>
              <a:cxn ang="0">
                <a:pos x="164" y="300"/>
              </a:cxn>
              <a:cxn ang="0">
                <a:pos x="126" y="315"/>
              </a:cxn>
              <a:cxn ang="0">
                <a:pos x="179" y="358"/>
              </a:cxn>
              <a:cxn ang="0">
                <a:pos x="239" y="397"/>
              </a:cxn>
              <a:cxn ang="0">
                <a:pos x="272" y="491"/>
              </a:cxn>
              <a:cxn ang="0">
                <a:pos x="305" y="509"/>
              </a:cxn>
              <a:cxn ang="0">
                <a:pos x="394" y="606"/>
              </a:cxn>
              <a:cxn ang="0">
                <a:pos x="412" y="557"/>
              </a:cxn>
              <a:cxn ang="0">
                <a:pos x="353" y="507"/>
              </a:cxn>
              <a:cxn ang="0">
                <a:pos x="323" y="424"/>
              </a:cxn>
              <a:cxn ang="0">
                <a:pos x="298" y="387"/>
              </a:cxn>
              <a:cxn ang="0">
                <a:pos x="266" y="330"/>
              </a:cxn>
              <a:cxn ang="0">
                <a:pos x="231" y="271"/>
              </a:cxn>
              <a:cxn ang="0">
                <a:pos x="195" y="218"/>
              </a:cxn>
              <a:cxn ang="0">
                <a:pos x="143" y="164"/>
              </a:cxn>
              <a:cxn ang="0">
                <a:pos x="127" y="56"/>
              </a:cxn>
            </a:cxnLst>
            <a:rect l="0" t="0" r="r" b="b"/>
            <a:pathLst>
              <a:path w="1657" h="1083">
                <a:moveTo>
                  <a:pt x="127" y="56"/>
                </a:moveTo>
                <a:lnTo>
                  <a:pt x="136" y="59"/>
                </a:lnTo>
                <a:lnTo>
                  <a:pt x="140" y="61"/>
                </a:lnTo>
                <a:lnTo>
                  <a:pt x="148" y="68"/>
                </a:lnTo>
                <a:lnTo>
                  <a:pt x="151" y="67"/>
                </a:lnTo>
                <a:lnTo>
                  <a:pt x="152" y="72"/>
                </a:lnTo>
                <a:lnTo>
                  <a:pt x="162" y="77"/>
                </a:lnTo>
                <a:lnTo>
                  <a:pt x="168" y="79"/>
                </a:lnTo>
                <a:lnTo>
                  <a:pt x="183" y="77"/>
                </a:lnTo>
                <a:lnTo>
                  <a:pt x="191" y="82"/>
                </a:lnTo>
                <a:lnTo>
                  <a:pt x="191" y="88"/>
                </a:lnTo>
                <a:lnTo>
                  <a:pt x="196" y="90"/>
                </a:lnTo>
                <a:lnTo>
                  <a:pt x="215" y="95"/>
                </a:lnTo>
                <a:lnTo>
                  <a:pt x="219" y="99"/>
                </a:lnTo>
                <a:lnTo>
                  <a:pt x="223" y="105"/>
                </a:lnTo>
                <a:lnTo>
                  <a:pt x="223" y="125"/>
                </a:lnTo>
                <a:lnTo>
                  <a:pt x="226" y="131"/>
                </a:lnTo>
                <a:lnTo>
                  <a:pt x="233" y="144"/>
                </a:lnTo>
                <a:lnTo>
                  <a:pt x="234" y="152"/>
                </a:lnTo>
                <a:lnTo>
                  <a:pt x="237" y="154"/>
                </a:lnTo>
                <a:lnTo>
                  <a:pt x="240" y="161"/>
                </a:lnTo>
                <a:lnTo>
                  <a:pt x="243" y="177"/>
                </a:lnTo>
                <a:lnTo>
                  <a:pt x="248" y="183"/>
                </a:lnTo>
                <a:lnTo>
                  <a:pt x="251" y="185"/>
                </a:lnTo>
                <a:lnTo>
                  <a:pt x="254" y="188"/>
                </a:lnTo>
                <a:lnTo>
                  <a:pt x="258" y="207"/>
                </a:lnTo>
                <a:lnTo>
                  <a:pt x="260" y="212"/>
                </a:lnTo>
                <a:lnTo>
                  <a:pt x="262" y="215"/>
                </a:lnTo>
                <a:lnTo>
                  <a:pt x="269" y="219"/>
                </a:lnTo>
                <a:lnTo>
                  <a:pt x="272" y="224"/>
                </a:lnTo>
                <a:lnTo>
                  <a:pt x="277" y="239"/>
                </a:lnTo>
                <a:lnTo>
                  <a:pt x="286" y="245"/>
                </a:lnTo>
                <a:lnTo>
                  <a:pt x="290" y="257"/>
                </a:lnTo>
                <a:lnTo>
                  <a:pt x="299" y="268"/>
                </a:lnTo>
                <a:lnTo>
                  <a:pt x="310" y="272"/>
                </a:lnTo>
                <a:lnTo>
                  <a:pt x="324" y="292"/>
                </a:lnTo>
                <a:lnTo>
                  <a:pt x="334" y="299"/>
                </a:lnTo>
                <a:lnTo>
                  <a:pt x="351" y="303"/>
                </a:lnTo>
                <a:lnTo>
                  <a:pt x="357" y="304"/>
                </a:lnTo>
                <a:lnTo>
                  <a:pt x="360" y="306"/>
                </a:lnTo>
                <a:lnTo>
                  <a:pt x="361" y="320"/>
                </a:lnTo>
                <a:lnTo>
                  <a:pt x="358" y="325"/>
                </a:lnTo>
                <a:lnTo>
                  <a:pt x="361" y="330"/>
                </a:lnTo>
                <a:lnTo>
                  <a:pt x="361" y="335"/>
                </a:lnTo>
                <a:lnTo>
                  <a:pt x="367" y="342"/>
                </a:lnTo>
                <a:lnTo>
                  <a:pt x="374" y="348"/>
                </a:lnTo>
                <a:lnTo>
                  <a:pt x="390" y="355"/>
                </a:lnTo>
                <a:lnTo>
                  <a:pt x="398" y="364"/>
                </a:lnTo>
                <a:lnTo>
                  <a:pt x="401" y="374"/>
                </a:lnTo>
                <a:lnTo>
                  <a:pt x="406" y="376"/>
                </a:lnTo>
                <a:lnTo>
                  <a:pt x="407" y="379"/>
                </a:lnTo>
                <a:lnTo>
                  <a:pt x="421" y="379"/>
                </a:lnTo>
                <a:lnTo>
                  <a:pt x="428" y="384"/>
                </a:lnTo>
                <a:lnTo>
                  <a:pt x="433" y="395"/>
                </a:lnTo>
                <a:lnTo>
                  <a:pt x="439" y="397"/>
                </a:lnTo>
                <a:lnTo>
                  <a:pt x="439" y="402"/>
                </a:lnTo>
                <a:lnTo>
                  <a:pt x="433" y="412"/>
                </a:lnTo>
                <a:lnTo>
                  <a:pt x="430" y="414"/>
                </a:lnTo>
                <a:lnTo>
                  <a:pt x="428" y="421"/>
                </a:lnTo>
                <a:lnTo>
                  <a:pt x="427" y="425"/>
                </a:lnTo>
                <a:lnTo>
                  <a:pt x="426" y="433"/>
                </a:lnTo>
                <a:lnTo>
                  <a:pt x="427" y="438"/>
                </a:lnTo>
                <a:lnTo>
                  <a:pt x="432" y="445"/>
                </a:lnTo>
                <a:lnTo>
                  <a:pt x="444" y="445"/>
                </a:lnTo>
                <a:lnTo>
                  <a:pt x="452" y="439"/>
                </a:lnTo>
                <a:lnTo>
                  <a:pt x="454" y="443"/>
                </a:lnTo>
                <a:lnTo>
                  <a:pt x="450" y="451"/>
                </a:lnTo>
                <a:lnTo>
                  <a:pt x="453" y="456"/>
                </a:lnTo>
                <a:lnTo>
                  <a:pt x="476" y="468"/>
                </a:lnTo>
                <a:lnTo>
                  <a:pt x="482" y="470"/>
                </a:lnTo>
                <a:lnTo>
                  <a:pt x="487" y="466"/>
                </a:lnTo>
                <a:lnTo>
                  <a:pt x="501" y="481"/>
                </a:lnTo>
                <a:lnTo>
                  <a:pt x="506" y="484"/>
                </a:lnTo>
                <a:lnTo>
                  <a:pt x="507" y="492"/>
                </a:lnTo>
                <a:lnTo>
                  <a:pt x="507" y="503"/>
                </a:lnTo>
                <a:lnTo>
                  <a:pt x="509" y="507"/>
                </a:lnTo>
                <a:lnTo>
                  <a:pt x="543" y="535"/>
                </a:lnTo>
                <a:lnTo>
                  <a:pt x="554" y="545"/>
                </a:lnTo>
                <a:lnTo>
                  <a:pt x="561" y="548"/>
                </a:lnTo>
                <a:lnTo>
                  <a:pt x="565" y="553"/>
                </a:lnTo>
                <a:lnTo>
                  <a:pt x="567" y="558"/>
                </a:lnTo>
                <a:lnTo>
                  <a:pt x="567" y="564"/>
                </a:lnTo>
                <a:lnTo>
                  <a:pt x="570" y="568"/>
                </a:lnTo>
                <a:lnTo>
                  <a:pt x="576" y="568"/>
                </a:lnTo>
                <a:lnTo>
                  <a:pt x="582" y="577"/>
                </a:lnTo>
                <a:lnTo>
                  <a:pt x="588" y="589"/>
                </a:lnTo>
                <a:lnTo>
                  <a:pt x="592" y="595"/>
                </a:lnTo>
                <a:lnTo>
                  <a:pt x="604" y="604"/>
                </a:lnTo>
                <a:lnTo>
                  <a:pt x="615" y="617"/>
                </a:lnTo>
                <a:lnTo>
                  <a:pt x="630" y="627"/>
                </a:lnTo>
                <a:lnTo>
                  <a:pt x="632" y="633"/>
                </a:lnTo>
                <a:lnTo>
                  <a:pt x="631" y="635"/>
                </a:lnTo>
                <a:lnTo>
                  <a:pt x="631" y="640"/>
                </a:lnTo>
                <a:lnTo>
                  <a:pt x="638" y="664"/>
                </a:lnTo>
                <a:lnTo>
                  <a:pt x="645" y="672"/>
                </a:lnTo>
                <a:lnTo>
                  <a:pt x="646" y="681"/>
                </a:lnTo>
                <a:lnTo>
                  <a:pt x="652" y="687"/>
                </a:lnTo>
                <a:lnTo>
                  <a:pt x="656" y="694"/>
                </a:lnTo>
                <a:lnTo>
                  <a:pt x="658" y="703"/>
                </a:lnTo>
                <a:lnTo>
                  <a:pt x="658" y="712"/>
                </a:lnTo>
                <a:lnTo>
                  <a:pt x="656" y="717"/>
                </a:lnTo>
                <a:lnTo>
                  <a:pt x="646" y="728"/>
                </a:lnTo>
                <a:lnTo>
                  <a:pt x="645" y="729"/>
                </a:lnTo>
                <a:lnTo>
                  <a:pt x="646" y="733"/>
                </a:lnTo>
                <a:lnTo>
                  <a:pt x="653" y="739"/>
                </a:lnTo>
                <a:lnTo>
                  <a:pt x="654" y="742"/>
                </a:lnTo>
                <a:lnTo>
                  <a:pt x="640" y="748"/>
                </a:lnTo>
                <a:lnTo>
                  <a:pt x="635" y="752"/>
                </a:lnTo>
                <a:lnTo>
                  <a:pt x="635" y="756"/>
                </a:lnTo>
                <a:lnTo>
                  <a:pt x="637" y="758"/>
                </a:lnTo>
                <a:lnTo>
                  <a:pt x="642" y="771"/>
                </a:lnTo>
                <a:lnTo>
                  <a:pt x="643" y="779"/>
                </a:lnTo>
                <a:lnTo>
                  <a:pt x="646" y="788"/>
                </a:lnTo>
                <a:lnTo>
                  <a:pt x="656" y="793"/>
                </a:lnTo>
                <a:lnTo>
                  <a:pt x="670" y="810"/>
                </a:lnTo>
                <a:lnTo>
                  <a:pt x="675" y="815"/>
                </a:lnTo>
                <a:lnTo>
                  <a:pt x="683" y="821"/>
                </a:lnTo>
                <a:lnTo>
                  <a:pt x="689" y="823"/>
                </a:lnTo>
                <a:lnTo>
                  <a:pt x="699" y="827"/>
                </a:lnTo>
                <a:lnTo>
                  <a:pt x="706" y="827"/>
                </a:lnTo>
                <a:lnTo>
                  <a:pt x="710" y="830"/>
                </a:lnTo>
                <a:lnTo>
                  <a:pt x="722" y="841"/>
                </a:lnTo>
                <a:lnTo>
                  <a:pt x="731" y="843"/>
                </a:lnTo>
                <a:lnTo>
                  <a:pt x="738" y="850"/>
                </a:lnTo>
                <a:lnTo>
                  <a:pt x="740" y="855"/>
                </a:lnTo>
                <a:lnTo>
                  <a:pt x="740" y="858"/>
                </a:lnTo>
                <a:lnTo>
                  <a:pt x="744" y="859"/>
                </a:lnTo>
                <a:lnTo>
                  <a:pt x="746" y="861"/>
                </a:lnTo>
                <a:lnTo>
                  <a:pt x="748" y="865"/>
                </a:lnTo>
                <a:lnTo>
                  <a:pt x="750" y="870"/>
                </a:lnTo>
                <a:lnTo>
                  <a:pt x="755" y="874"/>
                </a:lnTo>
                <a:lnTo>
                  <a:pt x="769" y="875"/>
                </a:lnTo>
                <a:lnTo>
                  <a:pt x="775" y="879"/>
                </a:lnTo>
                <a:lnTo>
                  <a:pt x="780" y="880"/>
                </a:lnTo>
                <a:lnTo>
                  <a:pt x="782" y="884"/>
                </a:lnTo>
                <a:lnTo>
                  <a:pt x="814" y="892"/>
                </a:lnTo>
                <a:lnTo>
                  <a:pt x="820" y="895"/>
                </a:lnTo>
                <a:lnTo>
                  <a:pt x="828" y="895"/>
                </a:lnTo>
                <a:lnTo>
                  <a:pt x="832" y="892"/>
                </a:lnTo>
                <a:lnTo>
                  <a:pt x="836" y="895"/>
                </a:lnTo>
                <a:lnTo>
                  <a:pt x="850" y="902"/>
                </a:lnTo>
                <a:lnTo>
                  <a:pt x="855" y="909"/>
                </a:lnTo>
                <a:lnTo>
                  <a:pt x="856" y="912"/>
                </a:lnTo>
                <a:lnTo>
                  <a:pt x="860" y="913"/>
                </a:lnTo>
                <a:lnTo>
                  <a:pt x="862" y="917"/>
                </a:lnTo>
                <a:lnTo>
                  <a:pt x="869" y="919"/>
                </a:lnTo>
                <a:lnTo>
                  <a:pt x="875" y="924"/>
                </a:lnTo>
                <a:lnTo>
                  <a:pt x="884" y="928"/>
                </a:lnTo>
                <a:lnTo>
                  <a:pt x="884" y="931"/>
                </a:lnTo>
                <a:lnTo>
                  <a:pt x="890" y="936"/>
                </a:lnTo>
                <a:lnTo>
                  <a:pt x="894" y="935"/>
                </a:lnTo>
                <a:lnTo>
                  <a:pt x="900" y="939"/>
                </a:lnTo>
                <a:lnTo>
                  <a:pt x="905" y="941"/>
                </a:lnTo>
                <a:lnTo>
                  <a:pt x="916" y="945"/>
                </a:lnTo>
                <a:lnTo>
                  <a:pt x="926" y="946"/>
                </a:lnTo>
                <a:lnTo>
                  <a:pt x="943" y="951"/>
                </a:lnTo>
                <a:lnTo>
                  <a:pt x="953" y="959"/>
                </a:lnTo>
                <a:lnTo>
                  <a:pt x="960" y="961"/>
                </a:lnTo>
                <a:lnTo>
                  <a:pt x="985" y="968"/>
                </a:lnTo>
                <a:lnTo>
                  <a:pt x="1000" y="974"/>
                </a:lnTo>
                <a:lnTo>
                  <a:pt x="1009" y="973"/>
                </a:lnTo>
                <a:lnTo>
                  <a:pt x="1019" y="983"/>
                </a:lnTo>
                <a:lnTo>
                  <a:pt x="1043" y="998"/>
                </a:lnTo>
                <a:lnTo>
                  <a:pt x="1049" y="999"/>
                </a:lnTo>
                <a:lnTo>
                  <a:pt x="1052" y="999"/>
                </a:lnTo>
                <a:lnTo>
                  <a:pt x="1057" y="1003"/>
                </a:lnTo>
                <a:lnTo>
                  <a:pt x="1063" y="1005"/>
                </a:lnTo>
                <a:lnTo>
                  <a:pt x="1074" y="1009"/>
                </a:lnTo>
                <a:lnTo>
                  <a:pt x="1103" y="1011"/>
                </a:lnTo>
                <a:lnTo>
                  <a:pt x="1113" y="1017"/>
                </a:lnTo>
                <a:lnTo>
                  <a:pt x="1120" y="1020"/>
                </a:lnTo>
                <a:lnTo>
                  <a:pt x="1122" y="1020"/>
                </a:lnTo>
                <a:lnTo>
                  <a:pt x="1130" y="1024"/>
                </a:lnTo>
                <a:lnTo>
                  <a:pt x="1145" y="1025"/>
                </a:lnTo>
                <a:lnTo>
                  <a:pt x="1152" y="1024"/>
                </a:lnTo>
                <a:lnTo>
                  <a:pt x="1158" y="1021"/>
                </a:lnTo>
                <a:lnTo>
                  <a:pt x="1162" y="1017"/>
                </a:lnTo>
                <a:lnTo>
                  <a:pt x="1173" y="1013"/>
                </a:lnTo>
                <a:lnTo>
                  <a:pt x="1181" y="1010"/>
                </a:lnTo>
                <a:lnTo>
                  <a:pt x="1202" y="995"/>
                </a:lnTo>
                <a:lnTo>
                  <a:pt x="1207" y="994"/>
                </a:lnTo>
                <a:lnTo>
                  <a:pt x="1215" y="992"/>
                </a:lnTo>
                <a:lnTo>
                  <a:pt x="1232" y="992"/>
                </a:lnTo>
                <a:lnTo>
                  <a:pt x="1244" y="995"/>
                </a:lnTo>
                <a:lnTo>
                  <a:pt x="1266" y="1004"/>
                </a:lnTo>
                <a:lnTo>
                  <a:pt x="1291" y="1015"/>
                </a:lnTo>
                <a:lnTo>
                  <a:pt x="1309" y="1033"/>
                </a:lnTo>
                <a:lnTo>
                  <a:pt x="1316" y="1042"/>
                </a:lnTo>
                <a:lnTo>
                  <a:pt x="1336" y="1060"/>
                </a:lnTo>
                <a:lnTo>
                  <a:pt x="1345" y="1070"/>
                </a:lnTo>
                <a:lnTo>
                  <a:pt x="1362" y="1083"/>
                </a:lnTo>
                <a:lnTo>
                  <a:pt x="1364" y="1081"/>
                </a:lnTo>
                <a:lnTo>
                  <a:pt x="1366" y="1065"/>
                </a:lnTo>
                <a:lnTo>
                  <a:pt x="1368" y="1063"/>
                </a:lnTo>
                <a:lnTo>
                  <a:pt x="1369" y="1060"/>
                </a:lnTo>
                <a:lnTo>
                  <a:pt x="1367" y="1053"/>
                </a:lnTo>
                <a:lnTo>
                  <a:pt x="1368" y="1052"/>
                </a:lnTo>
                <a:lnTo>
                  <a:pt x="1371" y="1047"/>
                </a:lnTo>
                <a:lnTo>
                  <a:pt x="1377" y="1037"/>
                </a:lnTo>
                <a:lnTo>
                  <a:pt x="1378" y="1033"/>
                </a:lnTo>
                <a:lnTo>
                  <a:pt x="1401" y="997"/>
                </a:lnTo>
                <a:lnTo>
                  <a:pt x="1431" y="994"/>
                </a:lnTo>
                <a:lnTo>
                  <a:pt x="1454" y="994"/>
                </a:lnTo>
                <a:lnTo>
                  <a:pt x="1455" y="995"/>
                </a:lnTo>
                <a:lnTo>
                  <a:pt x="1455" y="994"/>
                </a:lnTo>
                <a:lnTo>
                  <a:pt x="1457" y="979"/>
                </a:lnTo>
                <a:lnTo>
                  <a:pt x="1454" y="974"/>
                </a:lnTo>
                <a:lnTo>
                  <a:pt x="1444" y="966"/>
                </a:lnTo>
                <a:lnTo>
                  <a:pt x="1441" y="957"/>
                </a:lnTo>
                <a:lnTo>
                  <a:pt x="1425" y="947"/>
                </a:lnTo>
                <a:lnTo>
                  <a:pt x="1399" y="922"/>
                </a:lnTo>
                <a:lnTo>
                  <a:pt x="1401" y="923"/>
                </a:lnTo>
                <a:lnTo>
                  <a:pt x="1433" y="923"/>
                </a:lnTo>
                <a:lnTo>
                  <a:pt x="1433" y="896"/>
                </a:lnTo>
                <a:lnTo>
                  <a:pt x="1528" y="895"/>
                </a:lnTo>
                <a:lnTo>
                  <a:pt x="1541" y="892"/>
                </a:lnTo>
                <a:lnTo>
                  <a:pt x="1546" y="892"/>
                </a:lnTo>
                <a:lnTo>
                  <a:pt x="1561" y="864"/>
                </a:lnTo>
                <a:lnTo>
                  <a:pt x="1565" y="861"/>
                </a:lnTo>
                <a:lnTo>
                  <a:pt x="1571" y="863"/>
                </a:lnTo>
                <a:lnTo>
                  <a:pt x="1572" y="855"/>
                </a:lnTo>
                <a:lnTo>
                  <a:pt x="1583" y="839"/>
                </a:lnTo>
                <a:lnTo>
                  <a:pt x="1590" y="842"/>
                </a:lnTo>
                <a:lnTo>
                  <a:pt x="1588" y="858"/>
                </a:lnTo>
                <a:lnTo>
                  <a:pt x="1593" y="859"/>
                </a:lnTo>
                <a:lnTo>
                  <a:pt x="1595" y="861"/>
                </a:lnTo>
                <a:lnTo>
                  <a:pt x="1594" y="876"/>
                </a:lnTo>
                <a:lnTo>
                  <a:pt x="1597" y="886"/>
                </a:lnTo>
                <a:lnTo>
                  <a:pt x="1600" y="881"/>
                </a:lnTo>
                <a:lnTo>
                  <a:pt x="1606" y="860"/>
                </a:lnTo>
                <a:lnTo>
                  <a:pt x="1608" y="849"/>
                </a:lnTo>
                <a:lnTo>
                  <a:pt x="1616" y="825"/>
                </a:lnTo>
                <a:lnTo>
                  <a:pt x="1619" y="815"/>
                </a:lnTo>
                <a:lnTo>
                  <a:pt x="1616" y="810"/>
                </a:lnTo>
                <a:lnTo>
                  <a:pt x="1611" y="806"/>
                </a:lnTo>
                <a:lnTo>
                  <a:pt x="1620" y="801"/>
                </a:lnTo>
                <a:lnTo>
                  <a:pt x="1619" y="794"/>
                </a:lnTo>
                <a:lnTo>
                  <a:pt x="1611" y="790"/>
                </a:lnTo>
                <a:lnTo>
                  <a:pt x="1617" y="782"/>
                </a:lnTo>
                <a:lnTo>
                  <a:pt x="1622" y="772"/>
                </a:lnTo>
                <a:lnTo>
                  <a:pt x="1622" y="763"/>
                </a:lnTo>
                <a:lnTo>
                  <a:pt x="1632" y="744"/>
                </a:lnTo>
                <a:lnTo>
                  <a:pt x="1641" y="736"/>
                </a:lnTo>
                <a:lnTo>
                  <a:pt x="1653" y="723"/>
                </a:lnTo>
                <a:lnTo>
                  <a:pt x="1656" y="714"/>
                </a:lnTo>
                <a:lnTo>
                  <a:pt x="1657" y="703"/>
                </a:lnTo>
                <a:lnTo>
                  <a:pt x="1654" y="692"/>
                </a:lnTo>
                <a:lnTo>
                  <a:pt x="1648" y="683"/>
                </a:lnTo>
                <a:lnTo>
                  <a:pt x="1617" y="680"/>
                </a:lnTo>
                <a:lnTo>
                  <a:pt x="1605" y="691"/>
                </a:lnTo>
                <a:lnTo>
                  <a:pt x="1605" y="678"/>
                </a:lnTo>
                <a:lnTo>
                  <a:pt x="1588" y="675"/>
                </a:lnTo>
                <a:lnTo>
                  <a:pt x="1576" y="676"/>
                </a:lnTo>
                <a:lnTo>
                  <a:pt x="1555" y="682"/>
                </a:lnTo>
                <a:lnTo>
                  <a:pt x="1544" y="690"/>
                </a:lnTo>
                <a:lnTo>
                  <a:pt x="1519" y="691"/>
                </a:lnTo>
                <a:lnTo>
                  <a:pt x="1504" y="691"/>
                </a:lnTo>
                <a:lnTo>
                  <a:pt x="1495" y="692"/>
                </a:lnTo>
                <a:lnTo>
                  <a:pt x="1484" y="697"/>
                </a:lnTo>
                <a:lnTo>
                  <a:pt x="1474" y="699"/>
                </a:lnTo>
                <a:lnTo>
                  <a:pt x="1464" y="708"/>
                </a:lnTo>
                <a:lnTo>
                  <a:pt x="1459" y="720"/>
                </a:lnTo>
                <a:lnTo>
                  <a:pt x="1457" y="750"/>
                </a:lnTo>
                <a:lnTo>
                  <a:pt x="1453" y="767"/>
                </a:lnTo>
                <a:lnTo>
                  <a:pt x="1449" y="779"/>
                </a:lnTo>
                <a:lnTo>
                  <a:pt x="1443" y="788"/>
                </a:lnTo>
                <a:lnTo>
                  <a:pt x="1441" y="801"/>
                </a:lnTo>
                <a:lnTo>
                  <a:pt x="1436" y="812"/>
                </a:lnTo>
                <a:lnTo>
                  <a:pt x="1426" y="823"/>
                </a:lnTo>
                <a:lnTo>
                  <a:pt x="1411" y="830"/>
                </a:lnTo>
                <a:lnTo>
                  <a:pt x="1414" y="849"/>
                </a:lnTo>
                <a:lnTo>
                  <a:pt x="1395" y="859"/>
                </a:lnTo>
                <a:lnTo>
                  <a:pt x="1387" y="860"/>
                </a:lnTo>
                <a:lnTo>
                  <a:pt x="1380" y="859"/>
                </a:lnTo>
                <a:lnTo>
                  <a:pt x="1377" y="854"/>
                </a:lnTo>
                <a:lnTo>
                  <a:pt x="1377" y="848"/>
                </a:lnTo>
                <a:lnTo>
                  <a:pt x="1368" y="846"/>
                </a:lnTo>
                <a:lnTo>
                  <a:pt x="1351" y="846"/>
                </a:lnTo>
                <a:lnTo>
                  <a:pt x="1345" y="848"/>
                </a:lnTo>
                <a:lnTo>
                  <a:pt x="1335" y="850"/>
                </a:lnTo>
                <a:lnTo>
                  <a:pt x="1321" y="858"/>
                </a:lnTo>
                <a:lnTo>
                  <a:pt x="1312" y="860"/>
                </a:lnTo>
                <a:lnTo>
                  <a:pt x="1303" y="859"/>
                </a:lnTo>
                <a:lnTo>
                  <a:pt x="1275" y="864"/>
                </a:lnTo>
                <a:lnTo>
                  <a:pt x="1251" y="876"/>
                </a:lnTo>
                <a:lnTo>
                  <a:pt x="1238" y="876"/>
                </a:lnTo>
                <a:lnTo>
                  <a:pt x="1226" y="868"/>
                </a:lnTo>
                <a:lnTo>
                  <a:pt x="1215" y="853"/>
                </a:lnTo>
                <a:lnTo>
                  <a:pt x="1210" y="849"/>
                </a:lnTo>
                <a:lnTo>
                  <a:pt x="1210" y="852"/>
                </a:lnTo>
                <a:lnTo>
                  <a:pt x="1195" y="850"/>
                </a:lnTo>
                <a:lnTo>
                  <a:pt x="1183" y="846"/>
                </a:lnTo>
                <a:lnTo>
                  <a:pt x="1175" y="843"/>
                </a:lnTo>
                <a:lnTo>
                  <a:pt x="1169" y="839"/>
                </a:lnTo>
                <a:lnTo>
                  <a:pt x="1164" y="832"/>
                </a:lnTo>
                <a:lnTo>
                  <a:pt x="1160" y="830"/>
                </a:lnTo>
                <a:lnTo>
                  <a:pt x="1154" y="822"/>
                </a:lnTo>
                <a:lnTo>
                  <a:pt x="1152" y="820"/>
                </a:lnTo>
                <a:lnTo>
                  <a:pt x="1149" y="820"/>
                </a:lnTo>
                <a:lnTo>
                  <a:pt x="1148" y="818"/>
                </a:lnTo>
                <a:lnTo>
                  <a:pt x="1146" y="809"/>
                </a:lnTo>
                <a:lnTo>
                  <a:pt x="1130" y="773"/>
                </a:lnTo>
                <a:lnTo>
                  <a:pt x="1126" y="766"/>
                </a:lnTo>
                <a:lnTo>
                  <a:pt x="1120" y="761"/>
                </a:lnTo>
                <a:lnTo>
                  <a:pt x="1108" y="747"/>
                </a:lnTo>
                <a:lnTo>
                  <a:pt x="1103" y="741"/>
                </a:lnTo>
                <a:lnTo>
                  <a:pt x="1088" y="717"/>
                </a:lnTo>
                <a:lnTo>
                  <a:pt x="1084" y="705"/>
                </a:lnTo>
                <a:lnTo>
                  <a:pt x="1086" y="703"/>
                </a:lnTo>
                <a:lnTo>
                  <a:pt x="1090" y="696"/>
                </a:lnTo>
                <a:lnTo>
                  <a:pt x="1090" y="690"/>
                </a:lnTo>
                <a:lnTo>
                  <a:pt x="1089" y="686"/>
                </a:lnTo>
                <a:lnTo>
                  <a:pt x="1071" y="664"/>
                </a:lnTo>
                <a:lnTo>
                  <a:pt x="1063" y="645"/>
                </a:lnTo>
                <a:lnTo>
                  <a:pt x="1063" y="634"/>
                </a:lnTo>
                <a:lnTo>
                  <a:pt x="1068" y="611"/>
                </a:lnTo>
                <a:lnTo>
                  <a:pt x="1067" y="574"/>
                </a:lnTo>
                <a:lnTo>
                  <a:pt x="1067" y="562"/>
                </a:lnTo>
                <a:lnTo>
                  <a:pt x="1065" y="552"/>
                </a:lnTo>
                <a:lnTo>
                  <a:pt x="1061" y="547"/>
                </a:lnTo>
                <a:lnTo>
                  <a:pt x="1060" y="529"/>
                </a:lnTo>
                <a:lnTo>
                  <a:pt x="1060" y="505"/>
                </a:lnTo>
                <a:lnTo>
                  <a:pt x="1057" y="502"/>
                </a:lnTo>
                <a:lnTo>
                  <a:pt x="1057" y="498"/>
                </a:lnTo>
                <a:lnTo>
                  <a:pt x="1062" y="484"/>
                </a:lnTo>
                <a:lnTo>
                  <a:pt x="1068" y="479"/>
                </a:lnTo>
                <a:lnTo>
                  <a:pt x="1071" y="467"/>
                </a:lnTo>
                <a:lnTo>
                  <a:pt x="1071" y="459"/>
                </a:lnTo>
                <a:lnTo>
                  <a:pt x="1073" y="455"/>
                </a:lnTo>
                <a:lnTo>
                  <a:pt x="1086" y="459"/>
                </a:lnTo>
                <a:lnTo>
                  <a:pt x="1089" y="457"/>
                </a:lnTo>
                <a:lnTo>
                  <a:pt x="1095" y="450"/>
                </a:lnTo>
                <a:lnTo>
                  <a:pt x="1098" y="444"/>
                </a:lnTo>
                <a:lnTo>
                  <a:pt x="1099" y="434"/>
                </a:lnTo>
                <a:lnTo>
                  <a:pt x="1098" y="433"/>
                </a:lnTo>
                <a:lnTo>
                  <a:pt x="1095" y="439"/>
                </a:lnTo>
                <a:lnTo>
                  <a:pt x="1093" y="443"/>
                </a:lnTo>
                <a:lnTo>
                  <a:pt x="1090" y="444"/>
                </a:lnTo>
                <a:lnTo>
                  <a:pt x="1089" y="444"/>
                </a:lnTo>
                <a:lnTo>
                  <a:pt x="1090" y="438"/>
                </a:lnTo>
                <a:lnTo>
                  <a:pt x="1095" y="425"/>
                </a:lnTo>
                <a:lnTo>
                  <a:pt x="1078" y="424"/>
                </a:lnTo>
                <a:lnTo>
                  <a:pt x="1060" y="416"/>
                </a:lnTo>
                <a:lnTo>
                  <a:pt x="1033" y="413"/>
                </a:lnTo>
                <a:lnTo>
                  <a:pt x="1018" y="405"/>
                </a:lnTo>
                <a:lnTo>
                  <a:pt x="1004" y="403"/>
                </a:lnTo>
                <a:lnTo>
                  <a:pt x="987" y="392"/>
                </a:lnTo>
                <a:lnTo>
                  <a:pt x="970" y="366"/>
                </a:lnTo>
                <a:lnTo>
                  <a:pt x="955" y="319"/>
                </a:lnTo>
                <a:lnTo>
                  <a:pt x="938" y="308"/>
                </a:lnTo>
                <a:lnTo>
                  <a:pt x="930" y="288"/>
                </a:lnTo>
                <a:lnTo>
                  <a:pt x="914" y="271"/>
                </a:lnTo>
                <a:lnTo>
                  <a:pt x="894" y="225"/>
                </a:lnTo>
                <a:lnTo>
                  <a:pt x="883" y="217"/>
                </a:lnTo>
                <a:lnTo>
                  <a:pt x="877" y="207"/>
                </a:lnTo>
                <a:lnTo>
                  <a:pt x="860" y="191"/>
                </a:lnTo>
                <a:lnTo>
                  <a:pt x="852" y="181"/>
                </a:lnTo>
                <a:lnTo>
                  <a:pt x="807" y="183"/>
                </a:lnTo>
                <a:lnTo>
                  <a:pt x="796" y="180"/>
                </a:lnTo>
                <a:lnTo>
                  <a:pt x="785" y="185"/>
                </a:lnTo>
                <a:lnTo>
                  <a:pt x="782" y="188"/>
                </a:lnTo>
                <a:lnTo>
                  <a:pt x="759" y="235"/>
                </a:lnTo>
                <a:lnTo>
                  <a:pt x="735" y="230"/>
                </a:lnTo>
                <a:lnTo>
                  <a:pt x="711" y="214"/>
                </a:lnTo>
                <a:lnTo>
                  <a:pt x="692" y="198"/>
                </a:lnTo>
                <a:lnTo>
                  <a:pt x="678" y="180"/>
                </a:lnTo>
                <a:lnTo>
                  <a:pt x="664" y="129"/>
                </a:lnTo>
                <a:lnTo>
                  <a:pt x="635" y="110"/>
                </a:lnTo>
                <a:lnTo>
                  <a:pt x="615" y="93"/>
                </a:lnTo>
                <a:lnTo>
                  <a:pt x="606" y="80"/>
                </a:lnTo>
                <a:lnTo>
                  <a:pt x="594" y="74"/>
                </a:lnTo>
                <a:lnTo>
                  <a:pt x="587" y="62"/>
                </a:lnTo>
                <a:lnTo>
                  <a:pt x="582" y="59"/>
                </a:lnTo>
                <a:lnTo>
                  <a:pt x="572" y="53"/>
                </a:lnTo>
                <a:lnTo>
                  <a:pt x="482" y="54"/>
                </a:lnTo>
                <a:lnTo>
                  <a:pt x="481" y="84"/>
                </a:lnTo>
                <a:lnTo>
                  <a:pt x="437" y="84"/>
                </a:lnTo>
                <a:lnTo>
                  <a:pt x="334" y="84"/>
                </a:lnTo>
                <a:lnTo>
                  <a:pt x="125" y="7"/>
                </a:lnTo>
                <a:lnTo>
                  <a:pt x="124" y="0"/>
                </a:lnTo>
                <a:lnTo>
                  <a:pt x="0" y="10"/>
                </a:lnTo>
                <a:lnTo>
                  <a:pt x="7" y="18"/>
                </a:lnTo>
                <a:lnTo>
                  <a:pt x="8" y="25"/>
                </a:lnTo>
                <a:lnTo>
                  <a:pt x="12" y="31"/>
                </a:lnTo>
                <a:lnTo>
                  <a:pt x="16" y="41"/>
                </a:lnTo>
                <a:lnTo>
                  <a:pt x="22" y="47"/>
                </a:lnTo>
                <a:lnTo>
                  <a:pt x="22" y="52"/>
                </a:lnTo>
                <a:lnTo>
                  <a:pt x="25" y="52"/>
                </a:lnTo>
                <a:lnTo>
                  <a:pt x="29" y="57"/>
                </a:lnTo>
                <a:lnTo>
                  <a:pt x="30" y="73"/>
                </a:lnTo>
                <a:lnTo>
                  <a:pt x="48" y="99"/>
                </a:lnTo>
                <a:lnTo>
                  <a:pt x="50" y="106"/>
                </a:lnTo>
                <a:lnTo>
                  <a:pt x="50" y="111"/>
                </a:lnTo>
                <a:lnTo>
                  <a:pt x="52" y="112"/>
                </a:lnTo>
                <a:lnTo>
                  <a:pt x="54" y="117"/>
                </a:lnTo>
                <a:lnTo>
                  <a:pt x="57" y="120"/>
                </a:lnTo>
                <a:lnTo>
                  <a:pt x="65" y="137"/>
                </a:lnTo>
                <a:lnTo>
                  <a:pt x="65" y="147"/>
                </a:lnTo>
                <a:lnTo>
                  <a:pt x="66" y="149"/>
                </a:lnTo>
                <a:lnTo>
                  <a:pt x="70" y="145"/>
                </a:lnTo>
                <a:lnTo>
                  <a:pt x="72" y="147"/>
                </a:lnTo>
                <a:lnTo>
                  <a:pt x="75" y="155"/>
                </a:lnTo>
                <a:lnTo>
                  <a:pt x="78" y="176"/>
                </a:lnTo>
                <a:lnTo>
                  <a:pt x="82" y="187"/>
                </a:lnTo>
                <a:lnTo>
                  <a:pt x="84" y="191"/>
                </a:lnTo>
                <a:lnTo>
                  <a:pt x="94" y="195"/>
                </a:lnTo>
                <a:lnTo>
                  <a:pt x="98" y="197"/>
                </a:lnTo>
                <a:lnTo>
                  <a:pt x="104" y="198"/>
                </a:lnTo>
                <a:lnTo>
                  <a:pt x="111" y="208"/>
                </a:lnTo>
                <a:lnTo>
                  <a:pt x="121" y="209"/>
                </a:lnTo>
                <a:lnTo>
                  <a:pt x="126" y="217"/>
                </a:lnTo>
                <a:lnTo>
                  <a:pt x="132" y="228"/>
                </a:lnTo>
                <a:lnTo>
                  <a:pt x="136" y="230"/>
                </a:lnTo>
                <a:lnTo>
                  <a:pt x="147" y="241"/>
                </a:lnTo>
                <a:lnTo>
                  <a:pt x="151" y="244"/>
                </a:lnTo>
                <a:lnTo>
                  <a:pt x="170" y="268"/>
                </a:lnTo>
                <a:lnTo>
                  <a:pt x="172" y="276"/>
                </a:lnTo>
                <a:lnTo>
                  <a:pt x="172" y="284"/>
                </a:lnTo>
                <a:lnTo>
                  <a:pt x="173" y="287"/>
                </a:lnTo>
                <a:lnTo>
                  <a:pt x="172" y="290"/>
                </a:lnTo>
                <a:lnTo>
                  <a:pt x="173" y="295"/>
                </a:lnTo>
                <a:lnTo>
                  <a:pt x="168" y="296"/>
                </a:lnTo>
                <a:lnTo>
                  <a:pt x="164" y="300"/>
                </a:lnTo>
                <a:lnTo>
                  <a:pt x="164" y="305"/>
                </a:lnTo>
                <a:lnTo>
                  <a:pt x="167" y="306"/>
                </a:lnTo>
                <a:lnTo>
                  <a:pt x="165" y="311"/>
                </a:lnTo>
                <a:lnTo>
                  <a:pt x="159" y="306"/>
                </a:lnTo>
                <a:lnTo>
                  <a:pt x="142" y="311"/>
                </a:lnTo>
                <a:lnTo>
                  <a:pt x="120" y="309"/>
                </a:lnTo>
                <a:lnTo>
                  <a:pt x="120" y="317"/>
                </a:lnTo>
                <a:lnTo>
                  <a:pt x="122" y="319"/>
                </a:lnTo>
                <a:lnTo>
                  <a:pt x="126" y="315"/>
                </a:lnTo>
                <a:lnTo>
                  <a:pt x="137" y="326"/>
                </a:lnTo>
                <a:lnTo>
                  <a:pt x="147" y="330"/>
                </a:lnTo>
                <a:lnTo>
                  <a:pt x="149" y="333"/>
                </a:lnTo>
                <a:lnTo>
                  <a:pt x="152" y="344"/>
                </a:lnTo>
                <a:lnTo>
                  <a:pt x="156" y="347"/>
                </a:lnTo>
                <a:lnTo>
                  <a:pt x="165" y="348"/>
                </a:lnTo>
                <a:lnTo>
                  <a:pt x="170" y="351"/>
                </a:lnTo>
                <a:lnTo>
                  <a:pt x="173" y="357"/>
                </a:lnTo>
                <a:lnTo>
                  <a:pt x="179" y="358"/>
                </a:lnTo>
                <a:lnTo>
                  <a:pt x="188" y="363"/>
                </a:lnTo>
                <a:lnTo>
                  <a:pt x="192" y="369"/>
                </a:lnTo>
                <a:lnTo>
                  <a:pt x="199" y="373"/>
                </a:lnTo>
                <a:lnTo>
                  <a:pt x="212" y="375"/>
                </a:lnTo>
                <a:lnTo>
                  <a:pt x="222" y="363"/>
                </a:lnTo>
                <a:lnTo>
                  <a:pt x="224" y="368"/>
                </a:lnTo>
                <a:lnTo>
                  <a:pt x="223" y="375"/>
                </a:lnTo>
                <a:lnTo>
                  <a:pt x="227" y="380"/>
                </a:lnTo>
                <a:lnTo>
                  <a:pt x="239" y="397"/>
                </a:lnTo>
                <a:lnTo>
                  <a:pt x="251" y="405"/>
                </a:lnTo>
                <a:lnTo>
                  <a:pt x="258" y="408"/>
                </a:lnTo>
                <a:lnTo>
                  <a:pt x="264" y="408"/>
                </a:lnTo>
                <a:lnTo>
                  <a:pt x="267" y="414"/>
                </a:lnTo>
                <a:lnTo>
                  <a:pt x="277" y="436"/>
                </a:lnTo>
                <a:lnTo>
                  <a:pt x="278" y="444"/>
                </a:lnTo>
                <a:lnTo>
                  <a:pt x="280" y="466"/>
                </a:lnTo>
                <a:lnTo>
                  <a:pt x="276" y="483"/>
                </a:lnTo>
                <a:lnTo>
                  <a:pt x="272" y="491"/>
                </a:lnTo>
                <a:lnTo>
                  <a:pt x="272" y="497"/>
                </a:lnTo>
                <a:lnTo>
                  <a:pt x="275" y="492"/>
                </a:lnTo>
                <a:lnTo>
                  <a:pt x="277" y="491"/>
                </a:lnTo>
                <a:lnTo>
                  <a:pt x="280" y="495"/>
                </a:lnTo>
                <a:lnTo>
                  <a:pt x="286" y="494"/>
                </a:lnTo>
                <a:lnTo>
                  <a:pt x="291" y="498"/>
                </a:lnTo>
                <a:lnTo>
                  <a:pt x="292" y="504"/>
                </a:lnTo>
                <a:lnTo>
                  <a:pt x="294" y="508"/>
                </a:lnTo>
                <a:lnTo>
                  <a:pt x="305" y="509"/>
                </a:lnTo>
                <a:lnTo>
                  <a:pt x="305" y="514"/>
                </a:lnTo>
                <a:lnTo>
                  <a:pt x="315" y="524"/>
                </a:lnTo>
                <a:lnTo>
                  <a:pt x="334" y="534"/>
                </a:lnTo>
                <a:lnTo>
                  <a:pt x="340" y="541"/>
                </a:lnTo>
                <a:lnTo>
                  <a:pt x="361" y="559"/>
                </a:lnTo>
                <a:lnTo>
                  <a:pt x="368" y="562"/>
                </a:lnTo>
                <a:lnTo>
                  <a:pt x="379" y="575"/>
                </a:lnTo>
                <a:lnTo>
                  <a:pt x="388" y="600"/>
                </a:lnTo>
                <a:lnTo>
                  <a:pt x="394" y="606"/>
                </a:lnTo>
                <a:lnTo>
                  <a:pt x="399" y="607"/>
                </a:lnTo>
                <a:lnTo>
                  <a:pt x="404" y="601"/>
                </a:lnTo>
                <a:lnTo>
                  <a:pt x="412" y="597"/>
                </a:lnTo>
                <a:lnTo>
                  <a:pt x="419" y="590"/>
                </a:lnTo>
                <a:lnTo>
                  <a:pt x="422" y="584"/>
                </a:lnTo>
                <a:lnTo>
                  <a:pt x="423" y="575"/>
                </a:lnTo>
                <a:lnTo>
                  <a:pt x="421" y="569"/>
                </a:lnTo>
                <a:lnTo>
                  <a:pt x="415" y="563"/>
                </a:lnTo>
                <a:lnTo>
                  <a:pt x="412" y="557"/>
                </a:lnTo>
                <a:lnTo>
                  <a:pt x="404" y="546"/>
                </a:lnTo>
                <a:lnTo>
                  <a:pt x="404" y="541"/>
                </a:lnTo>
                <a:lnTo>
                  <a:pt x="390" y="532"/>
                </a:lnTo>
                <a:lnTo>
                  <a:pt x="382" y="524"/>
                </a:lnTo>
                <a:lnTo>
                  <a:pt x="373" y="531"/>
                </a:lnTo>
                <a:lnTo>
                  <a:pt x="367" y="529"/>
                </a:lnTo>
                <a:lnTo>
                  <a:pt x="362" y="524"/>
                </a:lnTo>
                <a:lnTo>
                  <a:pt x="355" y="511"/>
                </a:lnTo>
                <a:lnTo>
                  <a:pt x="353" y="507"/>
                </a:lnTo>
                <a:lnTo>
                  <a:pt x="353" y="488"/>
                </a:lnTo>
                <a:lnTo>
                  <a:pt x="346" y="475"/>
                </a:lnTo>
                <a:lnTo>
                  <a:pt x="342" y="468"/>
                </a:lnTo>
                <a:lnTo>
                  <a:pt x="341" y="470"/>
                </a:lnTo>
                <a:lnTo>
                  <a:pt x="341" y="451"/>
                </a:lnTo>
                <a:lnTo>
                  <a:pt x="333" y="445"/>
                </a:lnTo>
                <a:lnTo>
                  <a:pt x="330" y="441"/>
                </a:lnTo>
                <a:lnTo>
                  <a:pt x="324" y="434"/>
                </a:lnTo>
                <a:lnTo>
                  <a:pt x="323" y="424"/>
                </a:lnTo>
                <a:lnTo>
                  <a:pt x="320" y="405"/>
                </a:lnTo>
                <a:lnTo>
                  <a:pt x="317" y="402"/>
                </a:lnTo>
                <a:lnTo>
                  <a:pt x="315" y="395"/>
                </a:lnTo>
                <a:lnTo>
                  <a:pt x="308" y="379"/>
                </a:lnTo>
                <a:lnTo>
                  <a:pt x="299" y="370"/>
                </a:lnTo>
                <a:lnTo>
                  <a:pt x="294" y="370"/>
                </a:lnTo>
                <a:lnTo>
                  <a:pt x="296" y="382"/>
                </a:lnTo>
                <a:lnTo>
                  <a:pt x="299" y="387"/>
                </a:lnTo>
                <a:lnTo>
                  <a:pt x="298" y="387"/>
                </a:lnTo>
                <a:lnTo>
                  <a:pt x="292" y="380"/>
                </a:lnTo>
                <a:lnTo>
                  <a:pt x="292" y="375"/>
                </a:lnTo>
                <a:lnTo>
                  <a:pt x="287" y="368"/>
                </a:lnTo>
                <a:lnTo>
                  <a:pt x="285" y="360"/>
                </a:lnTo>
                <a:lnTo>
                  <a:pt x="285" y="358"/>
                </a:lnTo>
                <a:lnTo>
                  <a:pt x="282" y="353"/>
                </a:lnTo>
                <a:lnTo>
                  <a:pt x="274" y="349"/>
                </a:lnTo>
                <a:lnTo>
                  <a:pt x="272" y="341"/>
                </a:lnTo>
                <a:lnTo>
                  <a:pt x="266" y="330"/>
                </a:lnTo>
                <a:lnTo>
                  <a:pt x="247" y="309"/>
                </a:lnTo>
                <a:lnTo>
                  <a:pt x="244" y="298"/>
                </a:lnTo>
                <a:lnTo>
                  <a:pt x="243" y="289"/>
                </a:lnTo>
                <a:lnTo>
                  <a:pt x="240" y="282"/>
                </a:lnTo>
                <a:lnTo>
                  <a:pt x="239" y="274"/>
                </a:lnTo>
                <a:lnTo>
                  <a:pt x="238" y="274"/>
                </a:lnTo>
                <a:lnTo>
                  <a:pt x="237" y="271"/>
                </a:lnTo>
                <a:lnTo>
                  <a:pt x="234" y="269"/>
                </a:lnTo>
                <a:lnTo>
                  <a:pt x="231" y="271"/>
                </a:lnTo>
                <a:lnTo>
                  <a:pt x="229" y="269"/>
                </a:lnTo>
                <a:lnTo>
                  <a:pt x="224" y="261"/>
                </a:lnTo>
                <a:lnTo>
                  <a:pt x="219" y="246"/>
                </a:lnTo>
                <a:lnTo>
                  <a:pt x="217" y="247"/>
                </a:lnTo>
                <a:lnTo>
                  <a:pt x="215" y="246"/>
                </a:lnTo>
                <a:lnTo>
                  <a:pt x="208" y="241"/>
                </a:lnTo>
                <a:lnTo>
                  <a:pt x="204" y="242"/>
                </a:lnTo>
                <a:lnTo>
                  <a:pt x="197" y="229"/>
                </a:lnTo>
                <a:lnTo>
                  <a:pt x="195" y="218"/>
                </a:lnTo>
                <a:lnTo>
                  <a:pt x="175" y="202"/>
                </a:lnTo>
                <a:lnTo>
                  <a:pt x="170" y="197"/>
                </a:lnTo>
                <a:lnTo>
                  <a:pt x="168" y="192"/>
                </a:lnTo>
                <a:lnTo>
                  <a:pt x="164" y="190"/>
                </a:lnTo>
                <a:lnTo>
                  <a:pt x="157" y="188"/>
                </a:lnTo>
                <a:lnTo>
                  <a:pt x="156" y="183"/>
                </a:lnTo>
                <a:lnTo>
                  <a:pt x="152" y="176"/>
                </a:lnTo>
                <a:lnTo>
                  <a:pt x="148" y="169"/>
                </a:lnTo>
                <a:lnTo>
                  <a:pt x="143" y="164"/>
                </a:lnTo>
                <a:lnTo>
                  <a:pt x="140" y="143"/>
                </a:lnTo>
                <a:lnTo>
                  <a:pt x="138" y="125"/>
                </a:lnTo>
                <a:lnTo>
                  <a:pt x="137" y="115"/>
                </a:lnTo>
                <a:lnTo>
                  <a:pt x="132" y="107"/>
                </a:lnTo>
                <a:lnTo>
                  <a:pt x="130" y="100"/>
                </a:lnTo>
                <a:lnTo>
                  <a:pt x="127" y="82"/>
                </a:lnTo>
                <a:lnTo>
                  <a:pt x="127" y="72"/>
                </a:lnTo>
                <a:lnTo>
                  <a:pt x="129" y="64"/>
                </a:lnTo>
                <a:lnTo>
                  <a:pt x="127" y="56"/>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nvGrpSpPr>
          <p:cNvPr id="6" name="Group 5">
            <a:extLst>
              <a:ext uri="{FF2B5EF4-FFF2-40B4-BE49-F238E27FC236}">
                <a16:creationId xmlns:a16="http://schemas.microsoft.com/office/drawing/2014/main" id="{8C016258-4058-D27B-4FE0-AE4F63800011}"/>
              </a:ext>
            </a:extLst>
          </p:cNvPr>
          <p:cNvGrpSpPr/>
          <p:nvPr/>
        </p:nvGrpSpPr>
        <p:grpSpPr>
          <a:xfrm>
            <a:off x="502692" y="2232135"/>
            <a:ext cx="2521692" cy="1733976"/>
            <a:chOff x="502692" y="2232135"/>
            <a:chExt cx="2521692" cy="1733976"/>
          </a:xfrm>
          <a:solidFill>
            <a:srgbClr val="D9D9D9"/>
          </a:solidFill>
        </p:grpSpPr>
        <p:grpSp>
          <p:nvGrpSpPr>
            <p:cNvPr id="253" name="Group 271">
              <a:extLst>
                <a:ext uri="{FF2B5EF4-FFF2-40B4-BE49-F238E27FC236}">
                  <a16:creationId xmlns:a16="http://schemas.microsoft.com/office/drawing/2014/main" id="{7DB6C456-2024-4140-8CAC-94D143950C71}"/>
                </a:ext>
              </a:extLst>
            </p:cNvPr>
            <p:cNvGrpSpPr>
              <a:grpSpLocks noChangeAspect="1"/>
            </p:cNvGrpSpPr>
            <p:nvPr/>
          </p:nvGrpSpPr>
          <p:grpSpPr bwMode="gray">
            <a:xfrm>
              <a:off x="502692" y="2232135"/>
              <a:ext cx="947902" cy="844495"/>
              <a:chOff x="672" y="1356"/>
              <a:chExt cx="418" cy="413"/>
            </a:xfrm>
            <a:grpFill/>
          </p:grpSpPr>
          <p:sp>
            <p:nvSpPr>
              <p:cNvPr id="260" name="Freeform 272">
                <a:extLst>
                  <a:ext uri="{FF2B5EF4-FFF2-40B4-BE49-F238E27FC236}">
                    <a16:creationId xmlns:a16="http://schemas.microsoft.com/office/drawing/2014/main" id="{D21D3DAF-2BF4-400C-9750-796C587B86CA}"/>
                  </a:ext>
                </a:extLst>
              </p:cNvPr>
              <p:cNvSpPr>
                <a:spLocks noChangeAspect="1"/>
              </p:cNvSpPr>
              <p:nvPr/>
            </p:nvSpPr>
            <p:spPr bwMode="gray">
              <a:xfrm>
                <a:off x="776" y="1738"/>
                <a:ext cx="3" cy="7"/>
              </a:xfrm>
              <a:custGeom>
                <a:avLst/>
                <a:gdLst/>
                <a:ahLst/>
                <a:cxnLst>
                  <a:cxn ang="0">
                    <a:pos x="3" y="0"/>
                  </a:cxn>
                  <a:cxn ang="0">
                    <a:pos x="0" y="5"/>
                  </a:cxn>
                  <a:cxn ang="0">
                    <a:pos x="1" y="3"/>
                  </a:cxn>
                  <a:cxn ang="0">
                    <a:pos x="7" y="3"/>
                  </a:cxn>
                  <a:cxn ang="0">
                    <a:pos x="12" y="6"/>
                  </a:cxn>
                  <a:cxn ang="0">
                    <a:pos x="9" y="10"/>
                  </a:cxn>
                  <a:cxn ang="0">
                    <a:pos x="11" y="13"/>
                  </a:cxn>
                  <a:cxn ang="0">
                    <a:pos x="5" y="33"/>
                  </a:cxn>
                  <a:cxn ang="0">
                    <a:pos x="4" y="29"/>
                  </a:cxn>
                  <a:cxn ang="0">
                    <a:pos x="4" y="9"/>
                  </a:cxn>
                  <a:cxn ang="0">
                    <a:pos x="3" y="6"/>
                  </a:cxn>
                  <a:cxn ang="0">
                    <a:pos x="3" y="0"/>
                  </a:cxn>
                </a:cxnLst>
                <a:rect l="0" t="0" r="r" b="b"/>
                <a:pathLst>
                  <a:path w="12" h="33">
                    <a:moveTo>
                      <a:pt x="3" y="0"/>
                    </a:moveTo>
                    <a:lnTo>
                      <a:pt x="0" y="5"/>
                    </a:lnTo>
                    <a:lnTo>
                      <a:pt x="1" y="3"/>
                    </a:lnTo>
                    <a:lnTo>
                      <a:pt x="7" y="3"/>
                    </a:lnTo>
                    <a:lnTo>
                      <a:pt x="12" y="6"/>
                    </a:lnTo>
                    <a:lnTo>
                      <a:pt x="9" y="10"/>
                    </a:lnTo>
                    <a:lnTo>
                      <a:pt x="11" y="13"/>
                    </a:lnTo>
                    <a:lnTo>
                      <a:pt x="5" y="33"/>
                    </a:lnTo>
                    <a:lnTo>
                      <a:pt x="4" y="29"/>
                    </a:lnTo>
                    <a:lnTo>
                      <a:pt x="4" y="9"/>
                    </a:lnTo>
                    <a:lnTo>
                      <a:pt x="3" y="6"/>
                    </a:lnTo>
                    <a:lnTo>
                      <a:pt x="3" y="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61" name="Freeform 273">
                <a:extLst>
                  <a:ext uri="{FF2B5EF4-FFF2-40B4-BE49-F238E27FC236}">
                    <a16:creationId xmlns:a16="http://schemas.microsoft.com/office/drawing/2014/main" id="{EA4E1257-6D3B-4019-B892-5DCDB0A2795E}"/>
                  </a:ext>
                </a:extLst>
              </p:cNvPr>
              <p:cNvSpPr>
                <a:spLocks noChangeAspect="1"/>
              </p:cNvSpPr>
              <p:nvPr/>
            </p:nvSpPr>
            <p:spPr bwMode="gray">
              <a:xfrm>
                <a:off x="833" y="1721"/>
                <a:ext cx="6" cy="4"/>
              </a:xfrm>
              <a:custGeom>
                <a:avLst/>
                <a:gdLst/>
                <a:ahLst/>
                <a:cxnLst>
                  <a:cxn ang="0">
                    <a:pos x="13" y="9"/>
                  </a:cxn>
                  <a:cxn ang="0">
                    <a:pos x="5" y="18"/>
                  </a:cxn>
                  <a:cxn ang="0">
                    <a:pos x="0" y="9"/>
                  </a:cxn>
                  <a:cxn ang="0">
                    <a:pos x="5" y="2"/>
                  </a:cxn>
                  <a:cxn ang="0">
                    <a:pos x="10" y="0"/>
                  </a:cxn>
                  <a:cxn ang="0">
                    <a:pos x="13" y="1"/>
                  </a:cxn>
                  <a:cxn ang="0">
                    <a:pos x="26" y="1"/>
                  </a:cxn>
                  <a:cxn ang="0">
                    <a:pos x="27" y="3"/>
                  </a:cxn>
                  <a:cxn ang="0">
                    <a:pos x="13" y="9"/>
                  </a:cxn>
                </a:cxnLst>
                <a:rect l="0" t="0" r="r" b="b"/>
                <a:pathLst>
                  <a:path w="27" h="18">
                    <a:moveTo>
                      <a:pt x="13" y="9"/>
                    </a:moveTo>
                    <a:lnTo>
                      <a:pt x="5" y="18"/>
                    </a:lnTo>
                    <a:lnTo>
                      <a:pt x="0" y="9"/>
                    </a:lnTo>
                    <a:lnTo>
                      <a:pt x="5" y="2"/>
                    </a:lnTo>
                    <a:lnTo>
                      <a:pt x="10" y="0"/>
                    </a:lnTo>
                    <a:lnTo>
                      <a:pt x="13" y="1"/>
                    </a:lnTo>
                    <a:lnTo>
                      <a:pt x="26" y="1"/>
                    </a:lnTo>
                    <a:lnTo>
                      <a:pt x="27" y="3"/>
                    </a:lnTo>
                    <a:lnTo>
                      <a:pt x="13" y="9"/>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62" name="Freeform 274">
                <a:extLst>
                  <a:ext uri="{FF2B5EF4-FFF2-40B4-BE49-F238E27FC236}">
                    <a16:creationId xmlns:a16="http://schemas.microsoft.com/office/drawing/2014/main" id="{06AC208D-9121-4550-BD3A-39C86E187F53}"/>
                  </a:ext>
                </a:extLst>
              </p:cNvPr>
              <p:cNvSpPr>
                <a:spLocks noChangeAspect="1"/>
              </p:cNvSpPr>
              <p:nvPr/>
            </p:nvSpPr>
            <p:spPr bwMode="gray">
              <a:xfrm>
                <a:off x="817" y="1706"/>
                <a:ext cx="29" cy="24"/>
              </a:xfrm>
              <a:custGeom>
                <a:avLst/>
                <a:gdLst/>
                <a:ahLst/>
                <a:cxnLst>
                  <a:cxn ang="0">
                    <a:pos x="0" y="60"/>
                  </a:cxn>
                  <a:cxn ang="0">
                    <a:pos x="9" y="56"/>
                  </a:cxn>
                  <a:cxn ang="0">
                    <a:pos x="21" y="33"/>
                  </a:cxn>
                  <a:cxn ang="0">
                    <a:pos x="28" y="30"/>
                  </a:cxn>
                  <a:cxn ang="0">
                    <a:pos x="45" y="29"/>
                  </a:cxn>
                  <a:cxn ang="0">
                    <a:pos x="44" y="39"/>
                  </a:cxn>
                  <a:cxn ang="0">
                    <a:pos x="48" y="51"/>
                  </a:cxn>
                  <a:cxn ang="0">
                    <a:pos x="58" y="43"/>
                  </a:cxn>
                  <a:cxn ang="0">
                    <a:pos x="58" y="34"/>
                  </a:cxn>
                  <a:cxn ang="0">
                    <a:pos x="50" y="16"/>
                  </a:cxn>
                  <a:cxn ang="0">
                    <a:pos x="53" y="6"/>
                  </a:cxn>
                  <a:cxn ang="0">
                    <a:pos x="66" y="14"/>
                  </a:cxn>
                  <a:cxn ang="0">
                    <a:pos x="70" y="25"/>
                  </a:cxn>
                  <a:cxn ang="0">
                    <a:pos x="80" y="12"/>
                  </a:cxn>
                  <a:cxn ang="0">
                    <a:pos x="93" y="9"/>
                  </a:cxn>
                  <a:cxn ang="0">
                    <a:pos x="90" y="0"/>
                  </a:cxn>
                  <a:cxn ang="0">
                    <a:pos x="100" y="1"/>
                  </a:cxn>
                  <a:cxn ang="0">
                    <a:pos x="104" y="14"/>
                  </a:cxn>
                  <a:cxn ang="0">
                    <a:pos x="117" y="4"/>
                  </a:cxn>
                  <a:cxn ang="0">
                    <a:pos x="128" y="7"/>
                  </a:cxn>
                  <a:cxn ang="0">
                    <a:pos x="125" y="23"/>
                  </a:cxn>
                  <a:cxn ang="0">
                    <a:pos x="127" y="29"/>
                  </a:cxn>
                  <a:cxn ang="0">
                    <a:pos x="145" y="34"/>
                  </a:cxn>
                  <a:cxn ang="0">
                    <a:pos x="129" y="49"/>
                  </a:cxn>
                  <a:cxn ang="0">
                    <a:pos x="104" y="40"/>
                  </a:cxn>
                  <a:cxn ang="0">
                    <a:pos x="118" y="52"/>
                  </a:cxn>
                  <a:cxn ang="0">
                    <a:pos x="122" y="65"/>
                  </a:cxn>
                  <a:cxn ang="0">
                    <a:pos x="112" y="56"/>
                  </a:cxn>
                  <a:cxn ang="0">
                    <a:pos x="103" y="61"/>
                  </a:cxn>
                  <a:cxn ang="0">
                    <a:pos x="96" y="63"/>
                  </a:cxn>
                  <a:cxn ang="0">
                    <a:pos x="95" y="68"/>
                  </a:cxn>
                  <a:cxn ang="0">
                    <a:pos x="74" y="86"/>
                  </a:cxn>
                  <a:cxn ang="0">
                    <a:pos x="65" y="90"/>
                  </a:cxn>
                  <a:cxn ang="0">
                    <a:pos x="66" y="102"/>
                  </a:cxn>
                  <a:cxn ang="0">
                    <a:pos x="43" y="117"/>
                  </a:cxn>
                  <a:cxn ang="0">
                    <a:pos x="53" y="100"/>
                  </a:cxn>
                  <a:cxn ang="0">
                    <a:pos x="44" y="93"/>
                  </a:cxn>
                  <a:cxn ang="0">
                    <a:pos x="44" y="83"/>
                  </a:cxn>
                  <a:cxn ang="0">
                    <a:pos x="31" y="77"/>
                  </a:cxn>
                  <a:cxn ang="0">
                    <a:pos x="29" y="82"/>
                  </a:cxn>
                  <a:cxn ang="0">
                    <a:pos x="37" y="102"/>
                  </a:cxn>
                  <a:cxn ang="0">
                    <a:pos x="20" y="98"/>
                  </a:cxn>
                  <a:cxn ang="0">
                    <a:pos x="16" y="78"/>
                  </a:cxn>
                  <a:cxn ang="0">
                    <a:pos x="7" y="66"/>
                  </a:cxn>
                </a:cxnLst>
                <a:rect l="0" t="0" r="r" b="b"/>
                <a:pathLst>
                  <a:path w="145" h="117">
                    <a:moveTo>
                      <a:pt x="4" y="59"/>
                    </a:moveTo>
                    <a:lnTo>
                      <a:pt x="0" y="60"/>
                    </a:lnTo>
                    <a:lnTo>
                      <a:pt x="0" y="56"/>
                    </a:lnTo>
                    <a:lnTo>
                      <a:pt x="9" y="56"/>
                    </a:lnTo>
                    <a:lnTo>
                      <a:pt x="9" y="47"/>
                    </a:lnTo>
                    <a:lnTo>
                      <a:pt x="21" y="33"/>
                    </a:lnTo>
                    <a:lnTo>
                      <a:pt x="25" y="34"/>
                    </a:lnTo>
                    <a:lnTo>
                      <a:pt x="28" y="30"/>
                    </a:lnTo>
                    <a:lnTo>
                      <a:pt x="39" y="29"/>
                    </a:lnTo>
                    <a:lnTo>
                      <a:pt x="45" y="29"/>
                    </a:lnTo>
                    <a:lnTo>
                      <a:pt x="39" y="38"/>
                    </a:lnTo>
                    <a:lnTo>
                      <a:pt x="44" y="39"/>
                    </a:lnTo>
                    <a:lnTo>
                      <a:pt x="47" y="44"/>
                    </a:lnTo>
                    <a:lnTo>
                      <a:pt x="48" y="51"/>
                    </a:lnTo>
                    <a:lnTo>
                      <a:pt x="57" y="54"/>
                    </a:lnTo>
                    <a:lnTo>
                      <a:pt x="58" y="43"/>
                    </a:lnTo>
                    <a:lnTo>
                      <a:pt x="60" y="39"/>
                    </a:lnTo>
                    <a:lnTo>
                      <a:pt x="58" y="34"/>
                    </a:lnTo>
                    <a:lnTo>
                      <a:pt x="63" y="32"/>
                    </a:lnTo>
                    <a:lnTo>
                      <a:pt x="50" y="16"/>
                    </a:lnTo>
                    <a:lnTo>
                      <a:pt x="49" y="9"/>
                    </a:lnTo>
                    <a:lnTo>
                      <a:pt x="53" y="6"/>
                    </a:lnTo>
                    <a:lnTo>
                      <a:pt x="61" y="4"/>
                    </a:lnTo>
                    <a:lnTo>
                      <a:pt x="66" y="14"/>
                    </a:lnTo>
                    <a:lnTo>
                      <a:pt x="68" y="24"/>
                    </a:lnTo>
                    <a:lnTo>
                      <a:pt x="70" y="25"/>
                    </a:lnTo>
                    <a:lnTo>
                      <a:pt x="75" y="16"/>
                    </a:lnTo>
                    <a:lnTo>
                      <a:pt x="80" y="12"/>
                    </a:lnTo>
                    <a:lnTo>
                      <a:pt x="90" y="14"/>
                    </a:lnTo>
                    <a:lnTo>
                      <a:pt x="93" y="9"/>
                    </a:lnTo>
                    <a:lnTo>
                      <a:pt x="95" y="6"/>
                    </a:lnTo>
                    <a:lnTo>
                      <a:pt x="90" y="0"/>
                    </a:lnTo>
                    <a:lnTo>
                      <a:pt x="96" y="2"/>
                    </a:lnTo>
                    <a:lnTo>
                      <a:pt x="100" y="1"/>
                    </a:lnTo>
                    <a:lnTo>
                      <a:pt x="104" y="2"/>
                    </a:lnTo>
                    <a:lnTo>
                      <a:pt x="104" y="14"/>
                    </a:lnTo>
                    <a:lnTo>
                      <a:pt x="108" y="18"/>
                    </a:lnTo>
                    <a:lnTo>
                      <a:pt x="117" y="4"/>
                    </a:lnTo>
                    <a:lnTo>
                      <a:pt x="125" y="2"/>
                    </a:lnTo>
                    <a:lnTo>
                      <a:pt x="128" y="7"/>
                    </a:lnTo>
                    <a:lnTo>
                      <a:pt x="127" y="20"/>
                    </a:lnTo>
                    <a:lnTo>
                      <a:pt x="125" y="23"/>
                    </a:lnTo>
                    <a:lnTo>
                      <a:pt x="125" y="29"/>
                    </a:lnTo>
                    <a:lnTo>
                      <a:pt x="127" y="29"/>
                    </a:lnTo>
                    <a:lnTo>
                      <a:pt x="128" y="34"/>
                    </a:lnTo>
                    <a:lnTo>
                      <a:pt x="145" y="34"/>
                    </a:lnTo>
                    <a:lnTo>
                      <a:pt x="138" y="49"/>
                    </a:lnTo>
                    <a:lnTo>
                      <a:pt x="129" y="49"/>
                    </a:lnTo>
                    <a:lnTo>
                      <a:pt x="111" y="39"/>
                    </a:lnTo>
                    <a:lnTo>
                      <a:pt x="104" y="40"/>
                    </a:lnTo>
                    <a:lnTo>
                      <a:pt x="102" y="49"/>
                    </a:lnTo>
                    <a:lnTo>
                      <a:pt x="118" y="52"/>
                    </a:lnTo>
                    <a:lnTo>
                      <a:pt x="122" y="56"/>
                    </a:lnTo>
                    <a:lnTo>
                      <a:pt x="122" y="65"/>
                    </a:lnTo>
                    <a:lnTo>
                      <a:pt x="112" y="63"/>
                    </a:lnTo>
                    <a:lnTo>
                      <a:pt x="112" y="56"/>
                    </a:lnTo>
                    <a:lnTo>
                      <a:pt x="108" y="56"/>
                    </a:lnTo>
                    <a:lnTo>
                      <a:pt x="103" y="61"/>
                    </a:lnTo>
                    <a:lnTo>
                      <a:pt x="93" y="63"/>
                    </a:lnTo>
                    <a:lnTo>
                      <a:pt x="96" y="63"/>
                    </a:lnTo>
                    <a:lnTo>
                      <a:pt x="100" y="68"/>
                    </a:lnTo>
                    <a:lnTo>
                      <a:pt x="95" y="68"/>
                    </a:lnTo>
                    <a:lnTo>
                      <a:pt x="84" y="72"/>
                    </a:lnTo>
                    <a:lnTo>
                      <a:pt x="74" y="86"/>
                    </a:lnTo>
                    <a:lnTo>
                      <a:pt x="66" y="87"/>
                    </a:lnTo>
                    <a:lnTo>
                      <a:pt x="65" y="90"/>
                    </a:lnTo>
                    <a:lnTo>
                      <a:pt x="66" y="94"/>
                    </a:lnTo>
                    <a:lnTo>
                      <a:pt x="66" y="102"/>
                    </a:lnTo>
                    <a:lnTo>
                      <a:pt x="63" y="109"/>
                    </a:lnTo>
                    <a:lnTo>
                      <a:pt x="43" y="117"/>
                    </a:lnTo>
                    <a:lnTo>
                      <a:pt x="47" y="108"/>
                    </a:lnTo>
                    <a:lnTo>
                      <a:pt x="53" y="100"/>
                    </a:lnTo>
                    <a:lnTo>
                      <a:pt x="53" y="95"/>
                    </a:lnTo>
                    <a:lnTo>
                      <a:pt x="44" y="93"/>
                    </a:lnTo>
                    <a:lnTo>
                      <a:pt x="43" y="87"/>
                    </a:lnTo>
                    <a:lnTo>
                      <a:pt x="44" y="83"/>
                    </a:lnTo>
                    <a:lnTo>
                      <a:pt x="39" y="79"/>
                    </a:lnTo>
                    <a:lnTo>
                      <a:pt x="31" y="77"/>
                    </a:lnTo>
                    <a:lnTo>
                      <a:pt x="27" y="79"/>
                    </a:lnTo>
                    <a:lnTo>
                      <a:pt x="29" y="82"/>
                    </a:lnTo>
                    <a:lnTo>
                      <a:pt x="36" y="83"/>
                    </a:lnTo>
                    <a:lnTo>
                      <a:pt x="37" y="102"/>
                    </a:lnTo>
                    <a:lnTo>
                      <a:pt x="29" y="106"/>
                    </a:lnTo>
                    <a:lnTo>
                      <a:pt x="20" y="98"/>
                    </a:lnTo>
                    <a:lnTo>
                      <a:pt x="17" y="88"/>
                    </a:lnTo>
                    <a:lnTo>
                      <a:pt x="16" y="78"/>
                    </a:lnTo>
                    <a:lnTo>
                      <a:pt x="14" y="68"/>
                    </a:lnTo>
                    <a:lnTo>
                      <a:pt x="7" y="66"/>
                    </a:lnTo>
                    <a:lnTo>
                      <a:pt x="4" y="59"/>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63" name="Freeform 275">
                <a:extLst>
                  <a:ext uri="{FF2B5EF4-FFF2-40B4-BE49-F238E27FC236}">
                    <a16:creationId xmlns:a16="http://schemas.microsoft.com/office/drawing/2014/main" id="{6D63DE42-0BC7-4CF5-97AF-24B1E7539525}"/>
                  </a:ext>
                </a:extLst>
              </p:cNvPr>
              <p:cNvSpPr>
                <a:spLocks noChangeAspect="1"/>
              </p:cNvSpPr>
              <p:nvPr/>
            </p:nvSpPr>
            <p:spPr bwMode="gray">
              <a:xfrm>
                <a:off x="672" y="1356"/>
                <a:ext cx="328" cy="411"/>
              </a:xfrm>
              <a:custGeom>
                <a:avLst/>
                <a:gdLst/>
                <a:ahLst/>
                <a:cxnLst>
                  <a:cxn ang="0">
                    <a:pos x="1427" y="242"/>
                  </a:cxn>
                  <a:cxn ang="0">
                    <a:pos x="1252" y="223"/>
                  </a:cxn>
                  <a:cxn ang="0">
                    <a:pos x="977" y="152"/>
                  </a:cxn>
                  <a:cxn ang="0">
                    <a:pos x="845" y="94"/>
                  </a:cxn>
                  <a:cxn ang="0">
                    <a:pos x="709" y="40"/>
                  </a:cxn>
                  <a:cxn ang="0">
                    <a:pos x="672" y="64"/>
                  </a:cxn>
                  <a:cxn ang="0">
                    <a:pos x="602" y="33"/>
                  </a:cxn>
                  <a:cxn ang="0">
                    <a:pos x="466" y="88"/>
                  </a:cxn>
                  <a:cxn ang="0">
                    <a:pos x="440" y="158"/>
                  </a:cxn>
                  <a:cxn ang="0">
                    <a:pos x="353" y="233"/>
                  </a:cxn>
                  <a:cxn ang="0">
                    <a:pos x="270" y="323"/>
                  </a:cxn>
                  <a:cxn ang="0">
                    <a:pos x="102" y="459"/>
                  </a:cxn>
                  <a:cxn ang="0">
                    <a:pos x="233" y="608"/>
                  </a:cxn>
                  <a:cxn ang="0">
                    <a:pos x="319" y="670"/>
                  </a:cxn>
                  <a:cxn ang="0">
                    <a:pos x="436" y="717"/>
                  </a:cxn>
                  <a:cxn ang="0">
                    <a:pos x="392" y="748"/>
                  </a:cxn>
                  <a:cxn ang="0">
                    <a:pos x="393" y="780"/>
                  </a:cxn>
                  <a:cxn ang="0">
                    <a:pos x="289" y="796"/>
                  </a:cxn>
                  <a:cxn ang="0">
                    <a:pos x="160" y="749"/>
                  </a:cxn>
                  <a:cxn ang="0">
                    <a:pos x="36" y="829"/>
                  </a:cxn>
                  <a:cxn ang="0">
                    <a:pos x="70" y="906"/>
                  </a:cxn>
                  <a:cxn ang="0">
                    <a:pos x="270" y="1001"/>
                  </a:cxn>
                  <a:cxn ang="0">
                    <a:pos x="405" y="970"/>
                  </a:cxn>
                  <a:cxn ang="0">
                    <a:pos x="394" y="1115"/>
                  </a:cxn>
                  <a:cxn ang="0">
                    <a:pos x="256" y="1179"/>
                  </a:cxn>
                  <a:cxn ang="0">
                    <a:pos x="127" y="1305"/>
                  </a:cxn>
                  <a:cxn ang="0">
                    <a:pos x="155" y="1358"/>
                  </a:cxn>
                  <a:cxn ang="0">
                    <a:pos x="193" y="1420"/>
                  </a:cxn>
                  <a:cxn ang="0">
                    <a:pos x="222" y="1535"/>
                  </a:cxn>
                  <a:cxn ang="0">
                    <a:pos x="313" y="1517"/>
                  </a:cxn>
                  <a:cxn ang="0">
                    <a:pos x="349" y="1583"/>
                  </a:cxn>
                  <a:cxn ang="0">
                    <a:pos x="345" y="1683"/>
                  </a:cxn>
                  <a:cxn ang="0">
                    <a:pos x="461" y="1652"/>
                  </a:cxn>
                  <a:cxn ang="0">
                    <a:pos x="548" y="1679"/>
                  </a:cxn>
                  <a:cxn ang="0">
                    <a:pos x="549" y="1814"/>
                  </a:cxn>
                  <a:cxn ang="0">
                    <a:pos x="414" y="1939"/>
                  </a:cxn>
                  <a:cxn ang="0">
                    <a:pos x="326" y="1968"/>
                  </a:cxn>
                  <a:cxn ang="0">
                    <a:pos x="263" y="2054"/>
                  </a:cxn>
                  <a:cxn ang="0">
                    <a:pos x="334" y="2020"/>
                  </a:cxn>
                  <a:cxn ang="0">
                    <a:pos x="432" y="1975"/>
                  </a:cxn>
                  <a:cxn ang="0">
                    <a:pos x="515" y="1925"/>
                  </a:cxn>
                  <a:cxn ang="0">
                    <a:pos x="576" y="1872"/>
                  </a:cxn>
                  <a:cxn ang="0">
                    <a:pos x="658" y="1788"/>
                  </a:cxn>
                  <a:cxn ang="0">
                    <a:pos x="767" y="1707"/>
                  </a:cxn>
                  <a:cxn ang="0">
                    <a:pos x="785" y="1592"/>
                  </a:cxn>
                  <a:cxn ang="0">
                    <a:pos x="827" y="1501"/>
                  </a:cxn>
                  <a:cxn ang="0">
                    <a:pos x="983" y="1287"/>
                  </a:cxn>
                  <a:cxn ang="0">
                    <a:pos x="1042" y="1436"/>
                  </a:cxn>
                  <a:cxn ang="0">
                    <a:pos x="892" y="1567"/>
                  </a:cxn>
                  <a:cxn ang="0">
                    <a:pos x="892" y="1617"/>
                  </a:cxn>
                  <a:cxn ang="0">
                    <a:pos x="1000" y="1550"/>
                  </a:cxn>
                  <a:cxn ang="0">
                    <a:pos x="1088" y="1509"/>
                  </a:cxn>
                  <a:cxn ang="0">
                    <a:pos x="1066" y="1448"/>
                  </a:cxn>
                  <a:cxn ang="0">
                    <a:pos x="1115" y="1405"/>
                  </a:cxn>
                  <a:cxn ang="0">
                    <a:pos x="1168" y="1454"/>
                  </a:cxn>
                  <a:cxn ang="0">
                    <a:pos x="1263" y="1481"/>
                  </a:cxn>
                  <a:cxn ang="0">
                    <a:pos x="1383" y="1528"/>
                  </a:cxn>
                  <a:cxn ang="0">
                    <a:pos x="1574" y="1540"/>
                  </a:cxn>
                  <a:cxn ang="0">
                    <a:pos x="1564" y="1570"/>
                  </a:cxn>
                  <a:cxn ang="0">
                    <a:pos x="1628" y="1599"/>
                  </a:cxn>
                </a:cxnLst>
                <a:rect l="0" t="0" r="r" b="b"/>
                <a:pathLst>
                  <a:path w="1638" h="2054">
                    <a:moveTo>
                      <a:pt x="1486" y="1466"/>
                    </a:moveTo>
                    <a:lnTo>
                      <a:pt x="1486" y="1356"/>
                    </a:lnTo>
                    <a:lnTo>
                      <a:pt x="1486" y="1249"/>
                    </a:lnTo>
                    <a:lnTo>
                      <a:pt x="1486" y="1148"/>
                    </a:lnTo>
                    <a:lnTo>
                      <a:pt x="1486" y="1039"/>
                    </a:lnTo>
                    <a:lnTo>
                      <a:pt x="1486" y="915"/>
                    </a:lnTo>
                    <a:lnTo>
                      <a:pt x="1486" y="793"/>
                    </a:lnTo>
                    <a:lnTo>
                      <a:pt x="1486" y="678"/>
                    </a:lnTo>
                    <a:lnTo>
                      <a:pt x="1486" y="553"/>
                    </a:lnTo>
                    <a:lnTo>
                      <a:pt x="1486" y="409"/>
                    </a:lnTo>
                    <a:lnTo>
                      <a:pt x="1486" y="266"/>
                    </a:lnTo>
                    <a:lnTo>
                      <a:pt x="1484" y="263"/>
                    </a:lnTo>
                    <a:lnTo>
                      <a:pt x="1477" y="263"/>
                    </a:lnTo>
                    <a:lnTo>
                      <a:pt x="1475" y="270"/>
                    </a:lnTo>
                    <a:lnTo>
                      <a:pt x="1470" y="280"/>
                    </a:lnTo>
                    <a:lnTo>
                      <a:pt x="1467" y="276"/>
                    </a:lnTo>
                    <a:lnTo>
                      <a:pt x="1456" y="259"/>
                    </a:lnTo>
                    <a:lnTo>
                      <a:pt x="1429" y="248"/>
                    </a:lnTo>
                    <a:lnTo>
                      <a:pt x="1427" y="242"/>
                    </a:lnTo>
                    <a:lnTo>
                      <a:pt x="1408" y="232"/>
                    </a:lnTo>
                    <a:lnTo>
                      <a:pt x="1408" y="228"/>
                    </a:lnTo>
                    <a:lnTo>
                      <a:pt x="1403" y="221"/>
                    </a:lnTo>
                    <a:lnTo>
                      <a:pt x="1365" y="201"/>
                    </a:lnTo>
                    <a:lnTo>
                      <a:pt x="1361" y="205"/>
                    </a:lnTo>
                    <a:lnTo>
                      <a:pt x="1355" y="206"/>
                    </a:lnTo>
                    <a:lnTo>
                      <a:pt x="1350" y="202"/>
                    </a:lnTo>
                    <a:lnTo>
                      <a:pt x="1351" y="214"/>
                    </a:lnTo>
                    <a:lnTo>
                      <a:pt x="1349" y="220"/>
                    </a:lnTo>
                    <a:lnTo>
                      <a:pt x="1341" y="209"/>
                    </a:lnTo>
                    <a:lnTo>
                      <a:pt x="1335" y="205"/>
                    </a:lnTo>
                    <a:lnTo>
                      <a:pt x="1330" y="209"/>
                    </a:lnTo>
                    <a:lnTo>
                      <a:pt x="1303" y="214"/>
                    </a:lnTo>
                    <a:lnTo>
                      <a:pt x="1302" y="217"/>
                    </a:lnTo>
                    <a:lnTo>
                      <a:pt x="1290" y="225"/>
                    </a:lnTo>
                    <a:lnTo>
                      <a:pt x="1280" y="225"/>
                    </a:lnTo>
                    <a:lnTo>
                      <a:pt x="1273" y="217"/>
                    </a:lnTo>
                    <a:lnTo>
                      <a:pt x="1271" y="225"/>
                    </a:lnTo>
                    <a:lnTo>
                      <a:pt x="1252" y="223"/>
                    </a:lnTo>
                    <a:lnTo>
                      <a:pt x="1251" y="221"/>
                    </a:lnTo>
                    <a:lnTo>
                      <a:pt x="1253" y="215"/>
                    </a:lnTo>
                    <a:lnTo>
                      <a:pt x="1232" y="211"/>
                    </a:lnTo>
                    <a:lnTo>
                      <a:pt x="1222" y="201"/>
                    </a:lnTo>
                    <a:lnTo>
                      <a:pt x="1211" y="194"/>
                    </a:lnTo>
                    <a:lnTo>
                      <a:pt x="1178" y="194"/>
                    </a:lnTo>
                    <a:lnTo>
                      <a:pt x="1158" y="199"/>
                    </a:lnTo>
                    <a:lnTo>
                      <a:pt x="1128" y="183"/>
                    </a:lnTo>
                    <a:lnTo>
                      <a:pt x="1115" y="180"/>
                    </a:lnTo>
                    <a:lnTo>
                      <a:pt x="1107" y="172"/>
                    </a:lnTo>
                    <a:lnTo>
                      <a:pt x="1091" y="167"/>
                    </a:lnTo>
                    <a:lnTo>
                      <a:pt x="1074" y="166"/>
                    </a:lnTo>
                    <a:lnTo>
                      <a:pt x="1072" y="156"/>
                    </a:lnTo>
                    <a:lnTo>
                      <a:pt x="1054" y="152"/>
                    </a:lnTo>
                    <a:lnTo>
                      <a:pt x="1032" y="142"/>
                    </a:lnTo>
                    <a:lnTo>
                      <a:pt x="1010" y="142"/>
                    </a:lnTo>
                    <a:lnTo>
                      <a:pt x="1001" y="148"/>
                    </a:lnTo>
                    <a:lnTo>
                      <a:pt x="975" y="158"/>
                    </a:lnTo>
                    <a:lnTo>
                      <a:pt x="977" y="152"/>
                    </a:lnTo>
                    <a:lnTo>
                      <a:pt x="985" y="151"/>
                    </a:lnTo>
                    <a:lnTo>
                      <a:pt x="983" y="144"/>
                    </a:lnTo>
                    <a:lnTo>
                      <a:pt x="977" y="141"/>
                    </a:lnTo>
                    <a:lnTo>
                      <a:pt x="967" y="140"/>
                    </a:lnTo>
                    <a:lnTo>
                      <a:pt x="929" y="151"/>
                    </a:lnTo>
                    <a:lnTo>
                      <a:pt x="899" y="148"/>
                    </a:lnTo>
                    <a:lnTo>
                      <a:pt x="908" y="140"/>
                    </a:lnTo>
                    <a:lnTo>
                      <a:pt x="909" y="132"/>
                    </a:lnTo>
                    <a:lnTo>
                      <a:pt x="872" y="132"/>
                    </a:lnTo>
                    <a:lnTo>
                      <a:pt x="866" y="129"/>
                    </a:lnTo>
                    <a:lnTo>
                      <a:pt x="887" y="128"/>
                    </a:lnTo>
                    <a:lnTo>
                      <a:pt x="882" y="120"/>
                    </a:lnTo>
                    <a:lnTo>
                      <a:pt x="872" y="120"/>
                    </a:lnTo>
                    <a:lnTo>
                      <a:pt x="870" y="114"/>
                    </a:lnTo>
                    <a:lnTo>
                      <a:pt x="877" y="99"/>
                    </a:lnTo>
                    <a:lnTo>
                      <a:pt x="877" y="87"/>
                    </a:lnTo>
                    <a:lnTo>
                      <a:pt x="859" y="80"/>
                    </a:lnTo>
                    <a:lnTo>
                      <a:pt x="843" y="80"/>
                    </a:lnTo>
                    <a:lnTo>
                      <a:pt x="845" y="94"/>
                    </a:lnTo>
                    <a:lnTo>
                      <a:pt x="843" y="91"/>
                    </a:lnTo>
                    <a:lnTo>
                      <a:pt x="835" y="94"/>
                    </a:lnTo>
                    <a:lnTo>
                      <a:pt x="832" y="81"/>
                    </a:lnTo>
                    <a:lnTo>
                      <a:pt x="827" y="69"/>
                    </a:lnTo>
                    <a:lnTo>
                      <a:pt x="817" y="69"/>
                    </a:lnTo>
                    <a:lnTo>
                      <a:pt x="807" y="71"/>
                    </a:lnTo>
                    <a:lnTo>
                      <a:pt x="790" y="83"/>
                    </a:lnTo>
                    <a:lnTo>
                      <a:pt x="785" y="75"/>
                    </a:lnTo>
                    <a:lnTo>
                      <a:pt x="778" y="80"/>
                    </a:lnTo>
                    <a:lnTo>
                      <a:pt x="771" y="91"/>
                    </a:lnTo>
                    <a:lnTo>
                      <a:pt x="763" y="91"/>
                    </a:lnTo>
                    <a:lnTo>
                      <a:pt x="757" y="83"/>
                    </a:lnTo>
                    <a:lnTo>
                      <a:pt x="747" y="83"/>
                    </a:lnTo>
                    <a:lnTo>
                      <a:pt x="740" y="78"/>
                    </a:lnTo>
                    <a:lnTo>
                      <a:pt x="744" y="70"/>
                    </a:lnTo>
                    <a:lnTo>
                      <a:pt x="733" y="45"/>
                    </a:lnTo>
                    <a:lnTo>
                      <a:pt x="716" y="39"/>
                    </a:lnTo>
                    <a:lnTo>
                      <a:pt x="716" y="48"/>
                    </a:lnTo>
                    <a:lnTo>
                      <a:pt x="709" y="40"/>
                    </a:lnTo>
                    <a:lnTo>
                      <a:pt x="710" y="51"/>
                    </a:lnTo>
                    <a:lnTo>
                      <a:pt x="704" y="51"/>
                    </a:lnTo>
                    <a:lnTo>
                      <a:pt x="697" y="58"/>
                    </a:lnTo>
                    <a:lnTo>
                      <a:pt x="695" y="72"/>
                    </a:lnTo>
                    <a:lnTo>
                      <a:pt x="704" y="83"/>
                    </a:lnTo>
                    <a:lnTo>
                      <a:pt x="704" y="91"/>
                    </a:lnTo>
                    <a:lnTo>
                      <a:pt x="705" y="103"/>
                    </a:lnTo>
                    <a:lnTo>
                      <a:pt x="695" y="103"/>
                    </a:lnTo>
                    <a:lnTo>
                      <a:pt x="694" y="94"/>
                    </a:lnTo>
                    <a:lnTo>
                      <a:pt x="688" y="87"/>
                    </a:lnTo>
                    <a:lnTo>
                      <a:pt x="683" y="94"/>
                    </a:lnTo>
                    <a:lnTo>
                      <a:pt x="678" y="83"/>
                    </a:lnTo>
                    <a:lnTo>
                      <a:pt x="676" y="96"/>
                    </a:lnTo>
                    <a:lnTo>
                      <a:pt x="657" y="83"/>
                    </a:lnTo>
                    <a:lnTo>
                      <a:pt x="649" y="82"/>
                    </a:lnTo>
                    <a:lnTo>
                      <a:pt x="646" y="85"/>
                    </a:lnTo>
                    <a:lnTo>
                      <a:pt x="654" y="66"/>
                    </a:lnTo>
                    <a:lnTo>
                      <a:pt x="660" y="70"/>
                    </a:lnTo>
                    <a:lnTo>
                      <a:pt x="672" y="64"/>
                    </a:lnTo>
                    <a:lnTo>
                      <a:pt x="689" y="49"/>
                    </a:lnTo>
                    <a:lnTo>
                      <a:pt x="690" y="42"/>
                    </a:lnTo>
                    <a:lnTo>
                      <a:pt x="689" y="33"/>
                    </a:lnTo>
                    <a:lnTo>
                      <a:pt x="681" y="26"/>
                    </a:lnTo>
                    <a:lnTo>
                      <a:pt x="661" y="30"/>
                    </a:lnTo>
                    <a:lnTo>
                      <a:pt x="660" y="27"/>
                    </a:lnTo>
                    <a:lnTo>
                      <a:pt x="658" y="16"/>
                    </a:lnTo>
                    <a:lnTo>
                      <a:pt x="650" y="11"/>
                    </a:lnTo>
                    <a:lnTo>
                      <a:pt x="642" y="15"/>
                    </a:lnTo>
                    <a:lnTo>
                      <a:pt x="635" y="10"/>
                    </a:lnTo>
                    <a:lnTo>
                      <a:pt x="627" y="0"/>
                    </a:lnTo>
                    <a:lnTo>
                      <a:pt x="622" y="3"/>
                    </a:lnTo>
                    <a:lnTo>
                      <a:pt x="619" y="10"/>
                    </a:lnTo>
                    <a:lnTo>
                      <a:pt x="613" y="17"/>
                    </a:lnTo>
                    <a:lnTo>
                      <a:pt x="612" y="24"/>
                    </a:lnTo>
                    <a:lnTo>
                      <a:pt x="609" y="22"/>
                    </a:lnTo>
                    <a:lnTo>
                      <a:pt x="612" y="33"/>
                    </a:lnTo>
                    <a:lnTo>
                      <a:pt x="608" y="37"/>
                    </a:lnTo>
                    <a:lnTo>
                      <a:pt x="602" y="33"/>
                    </a:lnTo>
                    <a:lnTo>
                      <a:pt x="598" y="35"/>
                    </a:lnTo>
                    <a:lnTo>
                      <a:pt x="597" y="40"/>
                    </a:lnTo>
                    <a:lnTo>
                      <a:pt x="591" y="48"/>
                    </a:lnTo>
                    <a:lnTo>
                      <a:pt x="584" y="60"/>
                    </a:lnTo>
                    <a:lnTo>
                      <a:pt x="558" y="86"/>
                    </a:lnTo>
                    <a:lnTo>
                      <a:pt x="536" y="86"/>
                    </a:lnTo>
                    <a:lnTo>
                      <a:pt x="537" y="91"/>
                    </a:lnTo>
                    <a:lnTo>
                      <a:pt x="511" y="96"/>
                    </a:lnTo>
                    <a:lnTo>
                      <a:pt x="491" y="91"/>
                    </a:lnTo>
                    <a:lnTo>
                      <a:pt x="495" y="96"/>
                    </a:lnTo>
                    <a:lnTo>
                      <a:pt x="486" y="101"/>
                    </a:lnTo>
                    <a:lnTo>
                      <a:pt x="489" y="113"/>
                    </a:lnTo>
                    <a:lnTo>
                      <a:pt x="472" y="103"/>
                    </a:lnTo>
                    <a:lnTo>
                      <a:pt x="480" y="92"/>
                    </a:lnTo>
                    <a:lnTo>
                      <a:pt x="483" y="83"/>
                    </a:lnTo>
                    <a:lnTo>
                      <a:pt x="496" y="78"/>
                    </a:lnTo>
                    <a:lnTo>
                      <a:pt x="500" y="73"/>
                    </a:lnTo>
                    <a:lnTo>
                      <a:pt x="478" y="81"/>
                    </a:lnTo>
                    <a:lnTo>
                      <a:pt x="466" y="88"/>
                    </a:lnTo>
                    <a:lnTo>
                      <a:pt x="452" y="101"/>
                    </a:lnTo>
                    <a:lnTo>
                      <a:pt x="448" y="109"/>
                    </a:lnTo>
                    <a:lnTo>
                      <a:pt x="448" y="113"/>
                    </a:lnTo>
                    <a:lnTo>
                      <a:pt x="440" y="116"/>
                    </a:lnTo>
                    <a:lnTo>
                      <a:pt x="445" y="121"/>
                    </a:lnTo>
                    <a:lnTo>
                      <a:pt x="452" y="124"/>
                    </a:lnTo>
                    <a:lnTo>
                      <a:pt x="457" y="136"/>
                    </a:lnTo>
                    <a:lnTo>
                      <a:pt x="464" y="141"/>
                    </a:lnTo>
                    <a:lnTo>
                      <a:pt x="474" y="139"/>
                    </a:lnTo>
                    <a:lnTo>
                      <a:pt x="461" y="145"/>
                    </a:lnTo>
                    <a:lnTo>
                      <a:pt x="453" y="145"/>
                    </a:lnTo>
                    <a:lnTo>
                      <a:pt x="450" y="155"/>
                    </a:lnTo>
                    <a:lnTo>
                      <a:pt x="453" y="162"/>
                    </a:lnTo>
                    <a:lnTo>
                      <a:pt x="452" y="174"/>
                    </a:lnTo>
                    <a:lnTo>
                      <a:pt x="447" y="182"/>
                    </a:lnTo>
                    <a:lnTo>
                      <a:pt x="442" y="175"/>
                    </a:lnTo>
                    <a:lnTo>
                      <a:pt x="442" y="162"/>
                    </a:lnTo>
                    <a:lnTo>
                      <a:pt x="434" y="168"/>
                    </a:lnTo>
                    <a:lnTo>
                      <a:pt x="440" y="158"/>
                    </a:lnTo>
                    <a:lnTo>
                      <a:pt x="439" y="146"/>
                    </a:lnTo>
                    <a:lnTo>
                      <a:pt x="445" y="140"/>
                    </a:lnTo>
                    <a:lnTo>
                      <a:pt x="442" y="131"/>
                    </a:lnTo>
                    <a:lnTo>
                      <a:pt x="432" y="128"/>
                    </a:lnTo>
                    <a:lnTo>
                      <a:pt x="405" y="148"/>
                    </a:lnTo>
                    <a:lnTo>
                      <a:pt x="405" y="152"/>
                    </a:lnTo>
                    <a:lnTo>
                      <a:pt x="418" y="145"/>
                    </a:lnTo>
                    <a:lnTo>
                      <a:pt x="408" y="156"/>
                    </a:lnTo>
                    <a:lnTo>
                      <a:pt x="366" y="184"/>
                    </a:lnTo>
                    <a:lnTo>
                      <a:pt x="348" y="188"/>
                    </a:lnTo>
                    <a:lnTo>
                      <a:pt x="338" y="200"/>
                    </a:lnTo>
                    <a:lnTo>
                      <a:pt x="342" y="191"/>
                    </a:lnTo>
                    <a:lnTo>
                      <a:pt x="342" y="183"/>
                    </a:lnTo>
                    <a:lnTo>
                      <a:pt x="348" y="177"/>
                    </a:lnTo>
                    <a:lnTo>
                      <a:pt x="337" y="175"/>
                    </a:lnTo>
                    <a:lnTo>
                      <a:pt x="326" y="200"/>
                    </a:lnTo>
                    <a:lnTo>
                      <a:pt x="323" y="211"/>
                    </a:lnTo>
                    <a:lnTo>
                      <a:pt x="342" y="228"/>
                    </a:lnTo>
                    <a:lnTo>
                      <a:pt x="353" y="233"/>
                    </a:lnTo>
                    <a:lnTo>
                      <a:pt x="353" y="239"/>
                    </a:lnTo>
                    <a:lnTo>
                      <a:pt x="324" y="225"/>
                    </a:lnTo>
                    <a:lnTo>
                      <a:pt x="321" y="218"/>
                    </a:lnTo>
                    <a:lnTo>
                      <a:pt x="312" y="217"/>
                    </a:lnTo>
                    <a:lnTo>
                      <a:pt x="307" y="227"/>
                    </a:lnTo>
                    <a:lnTo>
                      <a:pt x="285" y="253"/>
                    </a:lnTo>
                    <a:lnTo>
                      <a:pt x="295" y="258"/>
                    </a:lnTo>
                    <a:lnTo>
                      <a:pt x="318" y="259"/>
                    </a:lnTo>
                    <a:lnTo>
                      <a:pt x="314" y="261"/>
                    </a:lnTo>
                    <a:lnTo>
                      <a:pt x="287" y="261"/>
                    </a:lnTo>
                    <a:lnTo>
                      <a:pt x="280" y="264"/>
                    </a:lnTo>
                    <a:lnTo>
                      <a:pt x="279" y="268"/>
                    </a:lnTo>
                    <a:lnTo>
                      <a:pt x="291" y="282"/>
                    </a:lnTo>
                    <a:lnTo>
                      <a:pt x="302" y="288"/>
                    </a:lnTo>
                    <a:lnTo>
                      <a:pt x="299" y="293"/>
                    </a:lnTo>
                    <a:lnTo>
                      <a:pt x="279" y="279"/>
                    </a:lnTo>
                    <a:lnTo>
                      <a:pt x="280" y="287"/>
                    </a:lnTo>
                    <a:lnTo>
                      <a:pt x="273" y="318"/>
                    </a:lnTo>
                    <a:lnTo>
                      <a:pt x="270" y="323"/>
                    </a:lnTo>
                    <a:lnTo>
                      <a:pt x="269" y="306"/>
                    </a:lnTo>
                    <a:lnTo>
                      <a:pt x="263" y="331"/>
                    </a:lnTo>
                    <a:lnTo>
                      <a:pt x="251" y="356"/>
                    </a:lnTo>
                    <a:lnTo>
                      <a:pt x="226" y="379"/>
                    </a:lnTo>
                    <a:lnTo>
                      <a:pt x="189" y="388"/>
                    </a:lnTo>
                    <a:lnTo>
                      <a:pt x="155" y="393"/>
                    </a:lnTo>
                    <a:lnTo>
                      <a:pt x="127" y="401"/>
                    </a:lnTo>
                    <a:lnTo>
                      <a:pt x="117" y="400"/>
                    </a:lnTo>
                    <a:lnTo>
                      <a:pt x="125" y="397"/>
                    </a:lnTo>
                    <a:lnTo>
                      <a:pt x="124" y="393"/>
                    </a:lnTo>
                    <a:lnTo>
                      <a:pt x="102" y="395"/>
                    </a:lnTo>
                    <a:lnTo>
                      <a:pt x="102" y="397"/>
                    </a:lnTo>
                    <a:lnTo>
                      <a:pt x="103" y="401"/>
                    </a:lnTo>
                    <a:lnTo>
                      <a:pt x="101" y="419"/>
                    </a:lnTo>
                    <a:lnTo>
                      <a:pt x="101" y="435"/>
                    </a:lnTo>
                    <a:lnTo>
                      <a:pt x="98" y="453"/>
                    </a:lnTo>
                    <a:lnTo>
                      <a:pt x="103" y="455"/>
                    </a:lnTo>
                    <a:lnTo>
                      <a:pt x="108" y="452"/>
                    </a:lnTo>
                    <a:lnTo>
                      <a:pt x="102" y="459"/>
                    </a:lnTo>
                    <a:lnTo>
                      <a:pt x="88" y="465"/>
                    </a:lnTo>
                    <a:lnTo>
                      <a:pt x="85" y="471"/>
                    </a:lnTo>
                    <a:lnTo>
                      <a:pt x="79" y="471"/>
                    </a:lnTo>
                    <a:lnTo>
                      <a:pt x="86" y="465"/>
                    </a:lnTo>
                    <a:lnTo>
                      <a:pt x="88" y="457"/>
                    </a:lnTo>
                    <a:lnTo>
                      <a:pt x="86" y="458"/>
                    </a:lnTo>
                    <a:lnTo>
                      <a:pt x="71" y="468"/>
                    </a:lnTo>
                    <a:lnTo>
                      <a:pt x="69" y="474"/>
                    </a:lnTo>
                    <a:lnTo>
                      <a:pt x="102" y="489"/>
                    </a:lnTo>
                    <a:lnTo>
                      <a:pt x="112" y="500"/>
                    </a:lnTo>
                    <a:lnTo>
                      <a:pt x="118" y="511"/>
                    </a:lnTo>
                    <a:lnTo>
                      <a:pt x="140" y="524"/>
                    </a:lnTo>
                    <a:lnTo>
                      <a:pt x="152" y="527"/>
                    </a:lnTo>
                    <a:lnTo>
                      <a:pt x="182" y="556"/>
                    </a:lnTo>
                    <a:lnTo>
                      <a:pt x="206" y="572"/>
                    </a:lnTo>
                    <a:lnTo>
                      <a:pt x="221" y="587"/>
                    </a:lnTo>
                    <a:lnTo>
                      <a:pt x="221" y="592"/>
                    </a:lnTo>
                    <a:lnTo>
                      <a:pt x="230" y="599"/>
                    </a:lnTo>
                    <a:lnTo>
                      <a:pt x="233" y="608"/>
                    </a:lnTo>
                    <a:lnTo>
                      <a:pt x="237" y="621"/>
                    </a:lnTo>
                    <a:lnTo>
                      <a:pt x="241" y="626"/>
                    </a:lnTo>
                    <a:lnTo>
                      <a:pt x="238" y="629"/>
                    </a:lnTo>
                    <a:lnTo>
                      <a:pt x="240" y="641"/>
                    </a:lnTo>
                    <a:lnTo>
                      <a:pt x="244" y="657"/>
                    </a:lnTo>
                    <a:lnTo>
                      <a:pt x="259" y="659"/>
                    </a:lnTo>
                    <a:lnTo>
                      <a:pt x="268" y="666"/>
                    </a:lnTo>
                    <a:lnTo>
                      <a:pt x="291" y="675"/>
                    </a:lnTo>
                    <a:lnTo>
                      <a:pt x="287" y="670"/>
                    </a:lnTo>
                    <a:lnTo>
                      <a:pt x="292" y="666"/>
                    </a:lnTo>
                    <a:lnTo>
                      <a:pt x="294" y="658"/>
                    </a:lnTo>
                    <a:lnTo>
                      <a:pt x="308" y="659"/>
                    </a:lnTo>
                    <a:lnTo>
                      <a:pt x="310" y="657"/>
                    </a:lnTo>
                    <a:lnTo>
                      <a:pt x="307" y="651"/>
                    </a:lnTo>
                    <a:lnTo>
                      <a:pt x="313" y="648"/>
                    </a:lnTo>
                    <a:lnTo>
                      <a:pt x="317" y="648"/>
                    </a:lnTo>
                    <a:lnTo>
                      <a:pt x="305" y="673"/>
                    </a:lnTo>
                    <a:lnTo>
                      <a:pt x="310" y="677"/>
                    </a:lnTo>
                    <a:lnTo>
                      <a:pt x="319" y="670"/>
                    </a:lnTo>
                    <a:lnTo>
                      <a:pt x="335" y="666"/>
                    </a:lnTo>
                    <a:lnTo>
                      <a:pt x="348" y="667"/>
                    </a:lnTo>
                    <a:lnTo>
                      <a:pt x="354" y="669"/>
                    </a:lnTo>
                    <a:lnTo>
                      <a:pt x="362" y="678"/>
                    </a:lnTo>
                    <a:lnTo>
                      <a:pt x="359" y="683"/>
                    </a:lnTo>
                    <a:lnTo>
                      <a:pt x="349" y="686"/>
                    </a:lnTo>
                    <a:lnTo>
                      <a:pt x="343" y="705"/>
                    </a:lnTo>
                    <a:lnTo>
                      <a:pt x="355" y="723"/>
                    </a:lnTo>
                    <a:lnTo>
                      <a:pt x="372" y="736"/>
                    </a:lnTo>
                    <a:lnTo>
                      <a:pt x="375" y="729"/>
                    </a:lnTo>
                    <a:lnTo>
                      <a:pt x="375" y="718"/>
                    </a:lnTo>
                    <a:lnTo>
                      <a:pt x="378" y="713"/>
                    </a:lnTo>
                    <a:lnTo>
                      <a:pt x="377" y="724"/>
                    </a:lnTo>
                    <a:lnTo>
                      <a:pt x="381" y="727"/>
                    </a:lnTo>
                    <a:lnTo>
                      <a:pt x="383" y="721"/>
                    </a:lnTo>
                    <a:lnTo>
                      <a:pt x="399" y="720"/>
                    </a:lnTo>
                    <a:lnTo>
                      <a:pt x="415" y="731"/>
                    </a:lnTo>
                    <a:lnTo>
                      <a:pt x="427" y="727"/>
                    </a:lnTo>
                    <a:lnTo>
                      <a:pt x="436" y="717"/>
                    </a:lnTo>
                    <a:lnTo>
                      <a:pt x="446" y="720"/>
                    </a:lnTo>
                    <a:lnTo>
                      <a:pt x="453" y="713"/>
                    </a:lnTo>
                    <a:lnTo>
                      <a:pt x="469" y="716"/>
                    </a:lnTo>
                    <a:lnTo>
                      <a:pt x="464" y="722"/>
                    </a:lnTo>
                    <a:lnTo>
                      <a:pt x="440" y="731"/>
                    </a:lnTo>
                    <a:lnTo>
                      <a:pt x="435" y="739"/>
                    </a:lnTo>
                    <a:lnTo>
                      <a:pt x="441" y="742"/>
                    </a:lnTo>
                    <a:lnTo>
                      <a:pt x="443" y="736"/>
                    </a:lnTo>
                    <a:lnTo>
                      <a:pt x="467" y="728"/>
                    </a:lnTo>
                    <a:lnTo>
                      <a:pt x="472" y="732"/>
                    </a:lnTo>
                    <a:lnTo>
                      <a:pt x="472" y="739"/>
                    </a:lnTo>
                    <a:lnTo>
                      <a:pt x="464" y="745"/>
                    </a:lnTo>
                    <a:lnTo>
                      <a:pt x="442" y="747"/>
                    </a:lnTo>
                    <a:lnTo>
                      <a:pt x="434" y="750"/>
                    </a:lnTo>
                    <a:lnTo>
                      <a:pt x="430" y="756"/>
                    </a:lnTo>
                    <a:lnTo>
                      <a:pt x="410" y="759"/>
                    </a:lnTo>
                    <a:lnTo>
                      <a:pt x="403" y="758"/>
                    </a:lnTo>
                    <a:lnTo>
                      <a:pt x="398" y="750"/>
                    </a:lnTo>
                    <a:lnTo>
                      <a:pt x="392" y="748"/>
                    </a:lnTo>
                    <a:lnTo>
                      <a:pt x="389" y="744"/>
                    </a:lnTo>
                    <a:lnTo>
                      <a:pt x="382" y="743"/>
                    </a:lnTo>
                    <a:lnTo>
                      <a:pt x="381" y="737"/>
                    </a:lnTo>
                    <a:lnTo>
                      <a:pt x="376" y="738"/>
                    </a:lnTo>
                    <a:lnTo>
                      <a:pt x="369" y="744"/>
                    </a:lnTo>
                    <a:lnTo>
                      <a:pt x="351" y="744"/>
                    </a:lnTo>
                    <a:lnTo>
                      <a:pt x="342" y="736"/>
                    </a:lnTo>
                    <a:lnTo>
                      <a:pt x="332" y="717"/>
                    </a:lnTo>
                    <a:lnTo>
                      <a:pt x="338" y="734"/>
                    </a:lnTo>
                    <a:lnTo>
                      <a:pt x="344" y="744"/>
                    </a:lnTo>
                    <a:lnTo>
                      <a:pt x="339" y="755"/>
                    </a:lnTo>
                    <a:lnTo>
                      <a:pt x="339" y="766"/>
                    </a:lnTo>
                    <a:lnTo>
                      <a:pt x="346" y="769"/>
                    </a:lnTo>
                    <a:lnTo>
                      <a:pt x="344" y="764"/>
                    </a:lnTo>
                    <a:lnTo>
                      <a:pt x="349" y="753"/>
                    </a:lnTo>
                    <a:lnTo>
                      <a:pt x="361" y="755"/>
                    </a:lnTo>
                    <a:lnTo>
                      <a:pt x="388" y="764"/>
                    </a:lnTo>
                    <a:lnTo>
                      <a:pt x="394" y="771"/>
                    </a:lnTo>
                    <a:lnTo>
                      <a:pt x="393" y="780"/>
                    </a:lnTo>
                    <a:lnTo>
                      <a:pt x="385" y="791"/>
                    </a:lnTo>
                    <a:lnTo>
                      <a:pt x="386" y="785"/>
                    </a:lnTo>
                    <a:lnTo>
                      <a:pt x="383" y="779"/>
                    </a:lnTo>
                    <a:lnTo>
                      <a:pt x="364" y="771"/>
                    </a:lnTo>
                    <a:lnTo>
                      <a:pt x="354" y="793"/>
                    </a:lnTo>
                    <a:lnTo>
                      <a:pt x="350" y="802"/>
                    </a:lnTo>
                    <a:lnTo>
                      <a:pt x="350" y="809"/>
                    </a:lnTo>
                    <a:lnTo>
                      <a:pt x="346" y="814"/>
                    </a:lnTo>
                    <a:lnTo>
                      <a:pt x="339" y="810"/>
                    </a:lnTo>
                    <a:lnTo>
                      <a:pt x="337" y="804"/>
                    </a:lnTo>
                    <a:lnTo>
                      <a:pt x="332" y="798"/>
                    </a:lnTo>
                    <a:lnTo>
                      <a:pt x="322" y="801"/>
                    </a:lnTo>
                    <a:lnTo>
                      <a:pt x="321" y="803"/>
                    </a:lnTo>
                    <a:lnTo>
                      <a:pt x="314" y="799"/>
                    </a:lnTo>
                    <a:lnTo>
                      <a:pt x="302" y="802"/>
                    </a:lnTo>
                    <a:lnTo>
                      <a:pt x="300" y="797"/>
                    </a:lnTo>
                    <a:lnTo>
                      <a:pt x="296" y="801"/>
                    </a:lnTo>
                    <a:lnTo>
                      <a:pt x="297" y="795"/>
                    </a:lnTo>
                    <a:lnTo>
                      <a:pt x="289" y="796"/>
                    </a:lnTo>
                    <a:lnTo>
                      <a:pt x="285" y="802"/>
                    </a:lnTo>
                    <a:lnTo>
                      <a:pt x="280" y="799"/>
                    </a:lnTo>
                    <a:lnTo>
                      <a:pt x="269" y="797"/>
                    </a:lnTo>
                    <a:lnTo>
                      <a:pt x="246" y="799"/>
                    </a:lnTo>
                    <a:lnTo>
                      <a:pt x="237" y="792"/>
                    </a:lnTo>
                    <a:lnTo>
                      <a:pt x="237" y="782"/>
                    </a:lnTo>
                    <a:lnTo>
                      <a:pt x="221" y="781"/>
                    </a:lnTo>
                    <a:lnTo>
                      <a:pt x="238" y="767"/>
                    </a:lnTo>
                    <a:lnTo>
                      <a:pt x="237" y="756"/>
                    </a:lnTo>
                    <a:lnTo>
                      <a:pt x="238" y="744"/>
                    </a:lnTo>
                    <a:lnTo>
                      <a:pt x="237" y="736"/>
                    </a:lnTo>
                    <a:lnTo>
                      <a:pt x="227" y="729"/>
                    </a:lnTo>
                    <a:lnTo>
                      <a:pt x="230" y="727"/>
                    </a:lnTo>
                    <a:lnTo>
                      <a:pt x="246" y="724"/>
                    </a:lnTo>
                    <a:lnTo>
                      <a:pt x="227" y="723"/>
                    </a:lnTo>
                    <a:lnTo>
                      <a:pt x="215" y="727"/>
                    </a:lnTo>
                    <a:lnTo>
                      <a:pt x="188" y="728"/>
                    </a:lnTo>
                    <a:lnTo>
                      <a:pt x="172" y="747"/>
                    </a:lnTo>
                    <a:lnTo>
                      <a:pt x="160" y="749"/>
                    </a:lnTo>
                    <a:lnTo>
                      <a:pt x="154" y="753"/>
                    </a:lnTo>
                    <a:lnTo>
                      <a:pt x="149" y="752"/>
                    </a:lnTo>
                    <a:lnTo>
                      <a:pt x="136" y="761"/>
                    </a:lnTo>
                    <a:lnTo>
                      <a:pt x="125" y="772"/>
                    </a:lnTo>
                    <a:lnTo>
                      <a:pt x="135" y="780"/>
                    </a:lnTo>
                    <a:lnTo>
                      <a:pt x="141" y="790"/>
                    </a:lnTo>
                    <a:lnTo>
                      <a:pt x="136" y="792"/>
                    </a:lnTo>
                    <a:lnTo>
                      <a:pt x="115" y="793"/>
                    </a:lnTo>
                    <a:lnTo>
                      <a:pt x="111" y="790"/>
                    </a:lnTo>
                    <a:lnTo>
                      <a:pt x="109" y="783"/>
                    </a:lnTo>
                    <a:lnTo>
                      <a:pt x="101" y="787"/>
                    </a:lnTo>
                    <a:lnTo>
                      <a:pt x="77" y="802"/>
                    </a:lnTo>
                    <a:lnTo>
                      <a:pt x="71" y="810"/>
                    </a:lnTo>
                    <a:lnTo>
                      <a:pt x="68" y="808"/>
                    </a:lnTo>
                    <a:lnTo>
                      <a:pt x="66" y="814"/>
                    </a:lnTo>
                    <a:lnTo>
                      <a:pt x="61" y="823"/>
                    </a:lnTo>
                    <a:lnTo>
                      <a:pt x="50" y="828"/>
                    </a:lnTo>
                    <a:lnTo>
                      <a:pt x="45" y="822"/>
                    </a:lnTo>
                    <a:lnTo>
                      <a:pt x="36" y="829"/>
                    </a:lnTo>
                    <a:lnTo>
                      <a:pt x="32" y="835"/>
                    </a:lnTo>
                    <a:lnTo>
                      <a:pt x="32" y="840"/>
                    </a:lnTo>
                    <a:lnTo>
                      <a:pt x="34" y="842"/>
                    </a:lnTo>
                    <a:lnTo>
                      <a:pt x="11" y="855"/>
                    </a:lnTo>
                    <a:lnTo>
                      <a:pt x="6" y="856"/>
                    </a:lnTo>
                    <a:lnTo>
                      <a:pt x="12" y="842"/>
                    </a:lnTo>
                    <a:lnTo>
                      <a:pt x="0" y="850"/>
                    </a:lnTo>
                    <a:lnTo>
                      <a:pt x="0" y="858"/>
                    </a:lnTo>
                    <a:lnTo>
                      <a:pt x="6" y="865"/>
                    </a:lnTo>
                    <a:lnTo>
                      <a:pt x="43" y="889"/>
                    </a:lnTo>
                    <a:lnTo>
                      <a:pt x="71" y="899"/>
                    </a:lnTo>
                    <a:lnTo>
                      <a:pt x="75" y="898"/>
                    </a:lnTo>
                    <a:lnTo>
                      <a:pt x="70" y="890"/>
                    </a:lnTo>
                    <a:lnTo>
                      <a:pt x="107" y="903"/>
                    </a:lnTo>
                    <a:lnTo>
                      <a:pt x="90" y="910"/>
                    </a:lnTo>
                    <a:lnTo>
                      <a:pt x="81" y="922"/>
                    </a:lnTo>
                    <a:lnTo>
                      <a:pt x="72" y="919"/>
                    </a:lnTo>
                    <a:lnTo>
                      <a:pt x="74" y="911"/>
                    </a:lnTo>
                    <a:lnTo>
                      <a:pt x="70" y="906"/>
                    </a:lnTo>
                    <a:lnTo>
                      <a:pt x="68" y="915"/>
                    </a:lnTo>
                    <a:lnTo>
                      <a:pt x="80" y="941"/>
                    </a:lnTo>
                    <a:lnTo>
                      <a:pt x="91" y="952"/>
                    </a:lnTo>
                    <a:lnTo>
                      <a:pt x="91" y="963"/>
                    </a:lnTo>
                    <a:lnTo>
                      <a:pt x="88" y="976"/>
                    </a:lnTo>
                    <a:lnTo>
                      <a:pt x="100" y="990"/>
                    </a:lnTo>
                    <a:lnTo>
                      <a:pt x="104" y="991"/>
                    </a:lnTo>
                    <a:lnTo>
                      <a:pt x="108" y="996"/>
                    </a:lnTo>
                    <a:lnTo>
                      <a:pt x="150" y="1005"/>
                    </a:lnTo>
                    <a:lnTo>
                      <a:pt x="160" y="1003"/>
                    </a:lnTo>
                    <a:lnTo>
                      <a:pt x="179" y="1013"/>
                    </a:lnTo>
                    <a:lnTo>
                      <a:pt x="210" y="997"/>
                    </a:lnTo>
                    <a:lnTo>
                      <a:pt x="231" y="1001"/>
                    </a:lnTo>
                    <a:lnTo>
                      <a:pt x="247" y="996"/>
                    </a:lnTo>
                    <a:lnTo>
                      <a:pt x="263" y="1003"/>
                    </a:lnTo>
                    <a:lnTo>
                      <a:pt x="275" y="1017"/>
                    </a:lnTo>
                    <a:lnTo>
                      <a:pt x="278" y="1013"/>
                    </a:lnTo>
                    <a:lnTo>
                      <a:pt x="279" y="1003"/>
                    </a:lnTo>
                    <a:lnTo>
                      <a:pt x="270" y="1001"/>
                    </a:lnTo>
                    <a:lnTo>
                      <a:pt x="263" y="995"/>
                    </a:lnTo>
                    <a:lnTo>
                      <a:pt x="260" y="990"/>
                    </a:lnTo>
                    <a:lnTo>
                      <a:pt x="275" y="989"/>
                    </a:lnTo>
                    <a:lnTo>
                      <a:pt x="280" y="997"/>
                    </a:lnTo>
                    <a:lnTo>
                      <a:pt x="290" y="1005"/>
                    </a:lnTo>
                    <a:lnTo>
                      <a:pt x="294" y="1033"/>
                    </a:lnTo>
                    <a:lnTo>
                      <a:pt x="297" y="1033"/>
                    </a:lnTo>
                    <a:lnTo>
                      <a:pt x="303" y="1017"/>
                    </a:lnTo>
                    <a:lnTo>
                      <a:pt x="312" y="1002"/>
                    </a:lnTo>
                    <a:lnTo>
                      <a:pt x="324" y="990"/>
                    </a:lnTo>
                    <a:lnTo>
                      <a:pt x="330" y="981"/>
                    </a:lnTo>
                    <a:lnTo>
                      <a:pt x="351" y="971"/>
                    </a:lnTo>
                    <a:lnTo>
                      <a:pt x="350" y="964"/>
                    </a:lnTo>
                    <a:lnTo>
                      <a:pt x="365" y="970"/>
                    </a:lnTo>
                    <a:lnTo>
                      <a:pt x="371" y="969"/>
                    </a:lnTo>
                    <a:lnTo>
                      <a:pt x="377" y="962"/>
                    </a:lnTo>
                    <a:lnTo>
                      <a:pt x="389" y="954"/>
                    </a:lnTo>
                    <a:lnTo>
                      <a:pt x="400" y="968"/>
                    </a:lnTo>
                    <a:lnTo>
                      <a:pt x="405" y="970"/>
                    </a:lnTo>
                    <a:lnTo>
                      <a:pt x="405" y="984"/>
                    </a:lnTo>
                    <a:lnTo>
                      <a:pt x="400" y="995"/>
                    </a:lnTo>
                    <a:lnTo>
                      <a:pt x="394" y="1003"/>
                    </a:lnTo>
                    <a:lnTo>
                      <a:pt x="382" y="1008"/>
                    </a:lnTo>
                    <a:lnTo>
                      <a:pt x="373" y="1003"/>
                    </a:lnTo>
                    <a:lnTo>
                      <a:pt x="365" y="1003"/>
                    </a:lnTo>
                    <a:lnTo>
                      <a:pt x="365" y="1014"/>
                    </a:lnTo>
                    <a:lnTo>
                      <a:pt x="367" y="1021"/>
                    </a:lnTo>
                    <a:lnTo>
                      <a:pt x="372" y="1016"/>
                    </a:lnTo>
                    <a:lnTo>
                      <a:pt x="382" y="1019"/>
                    </a:lnTo>
                    <a:lnTo>
                      <a:pt x="387" y="1033"/>
                    </a:lnTo>
                    <a:lnTo>
                      <a:pt x="397" y="1052"/>
                    </a:lnTo>
                    <a:lnTo>
                      <a:pt x="396" y="1061"/>
                    </a:lnTo>
                    <a:lnTo>
                      <a:pt x="394" y="1065"/>
                    </a:lnTo>
                    <a:lnTo>
                      <a:pt x="400" y="1070"/>
                    </a:lnTo>
                    <a:lnTo>
                      <a:pt x="403" y="1077"/>
                    </a:lnTo>
                    <a:lnTo>
                      <a:pt x="404" y="1084"/>
                    </a:lnTo>
                    <a:lnTo>
                      <a:pt x="403" y="1098"/>
                    </a:lnTo>
                    <a:lnTo>
                      <a:pt x="394" y="1115"/>
                    </a:lnTo>
                    <a:lnTo>
                      <a:pt x="387" y="1125"/>
                    </a:lnTo>
                    <a:lnTo>
                      <a:pt x="380" y="1132"/>
                    </a:lnTo>
                    <a:lnTo>
                      <a:pt x="371" y="1135"/>
                    </a:lnTo>
                    <a:lnTo>
                      <a:pt x="360" y="1135"/>
                    </a:lnTo>
                    <a:lnTo>
                      <a:pt x="353" y="1140"/>
                    </a:lnTo>
                    <a:lnTo>
                      <a:pt x="344" y="1138"/>
                    </a:lnTo>
                    <a:lnTo>
                      <a:pt x="326" y="1143"/>
                    </a:lnTo>
                    <a:lnTo>
                      <a:pt x="322" y="1143"/>
                    </a:lnTo>
                    <a:lnTo>
                      <a:pt x="332" y="1132"/>
                    </a:lnTo>
                    <a:lnTo>
                      <a:pt x="330" y="1130"/>
                    </a:lnTo>
                    <a:lnTo>
                      <a:pt x="321" y="1131"/>
                    </a:lnTo>
                    <a:lnTo>
                      <a:pt x="317" y="1135"/>
                    </a:lnTo>
                    <a:lnTo>
                      <a:pt x="312" y="1147"/>
                    </a:lnTo>
                    <a:lnTo>
                      <a:pt x="303" y="1158"/>
                    </a:lnTo>
                    <a:lnTo>
                      <a:pt x="286" y="1174"/>
                    </a:lnTo>
                    <a:lnTo>
                      <a:pt x="280" y="1183"/>
                    </a:lnTo>
                    <a:lnTo>
                      <a:pt x="271" y="1186"/>
                    </a:lnTo>
                    <a:lnTo>
                      <a:pt x="260" y="1183"/>
                    </a:lnTo>
                    <a:lnTo>
                      <a:pt x="256" y="1179"/>
                    </a:lnTo>
                    <a:lnTo>
                      <a:pt x="240" y="1191"/>
                    </a:lnTo>
                    <a:lnTo>
                      <a:pt x="222" y="1197"/>
                    </a:lnTo>
                    <a:lnTo>
                      <a:pt x="219" y="1202"/>
                    </a:lnTo>
                    <a:lnTo>
                      <a:pt x="217" y="1207"/>
                    </a:lnTo>
                    <a:lnTo>
                      <a:pt x="220" y="1211"/>
                    </a:lnTo>
                    <a:lnTo>
                      <a:pt x="222" y="1219"/>
                    </a:lnTo>
                    <a:lnTo>
                      <a:pt x="219" y="1224"/>
                    </a:lnTo>
                    <a:lnTo>
                      <a:pt x="201" y="1221"/>
                    </a:lnTo>
                    <a:lnTo>
                      <a:pt x="190" y="1223"/>
                    </a:lnTo>
                    <a:lnTo>
                      <a:pt x="178" y="1237"/>
                    </a:lnTo>
                    <a:lnTo>
                      <a:pt x="174" y="1245"/>
                    </a:lnTo>
                    <a:lnTo>
                      <a:pt x="170" y="1243"/>
                    </a:lnTo>
                    <a:lnTo>
                      <a:pt x="162" y="1244"/>
                    </a:lnTo>
                    <a:lnTo>
                      <a:pt x="145" y="1266"/>
                    </a:lnTo>
                    <a:lnTo>
                      <a:pt x="142" y="1267"/>
                    </a:lnTo>
                    <a:lnTo>
                      <a:pt x="139" y="1271"/>
                    </a:lnTo>
                    <a:lnTo>
                      <a:pt x="138" y="1277"/>
                    </a:lnTo>
                    <a:lnTo>
                      <a:pt x="128" y="1299"/>
                    </a:lnTo>
                    <a:lnTo>
                      <a:pt x="127" y="1305"/>
                    </a:lnTo>
                    <a:lnTo>
                      <a:pt x="128" y="1323"/>
                    </a:lnTo>
                    <a:lnTo>
                      <a:pt x="125" y="1328"/>
                    </a:lnTo>
                    <a:lnTo>
                      <a:pt x="117" y="1330"/>
                    </a:lnTo>
                    <a:lnTo>
                      <a:pt x="111" y="1329"/>
                    </a:lnTo>
                    <a:lnTo>
                      <a:pt x="107" y="1330"/>
                    </a:lnTo>
                    <a:lnTo>
                      <a:pt x="107" y="1336"/>
                    </a:lnTo>
                    <a:lnTo>
                      <a:pt x="118" y="1345"/>
                    </a:lnTo>
                    <a:lnTo>
                      <a:pt x="115" y="1348"/>
                    </a:lnTo>
                    <a:lnTo>
                      <a:pt x="104" y="1351"/>
                    </a:lnTo>
                    <a:lnTo>
                      <a:pt x="102" y="1358"/>
                    </a:lnTo>
                    <a:lnTo>
                      <a:pt x="101" y="1366"/>
                    </a:lnTo>
                    <a:lnTo>
                      <a:pt x="104" y="1363"/>
                    </a:lnTo>
                    <a:lnTo>
                      <a:pt x="124" y="1360"/>
                    </a:lnTo>
                    <a:lnTo>
                      <a:pt x="131" y="1357"/>
                    </a:lnTo>
                    <a:lnTo>
                      <a:pt x="138" y="1351"/>
                    </a:lnTo>
                    <a:lnTo>
                      <a:pt x="156" y="1348"/>
                    </a:lnTo>
                    <a:lnTo>
                      <a:pt x="157" y="1352"/>
                    </a:lnTo>
                    <a:lnTo>
                      <a:pt x="151" y="1355"/>
                    </a:lnTo>
                    <a:lnTo>
                      <a:pt x="155" y="1358"/>
                    </a:lnTo>
                    <a:lnTo>
                      <a:pt x="134" y="1362"/>
                    </a:lnTo>
                    <a:lnTo>
                      <a:pt x="125" y="1366"/>
                    </a:lnTo>
                    <a:lnTo>
                      <a:pt x="119" y="1373"/>
                    </a:lnTo>
                    <a:lnTo>
                      <a:pt x="118" y="1378"/>
                    </a:lnTo>
                    <a:lnTo>
                      <a:pt x="133" y="1388"/>
                    </a:lnTo>
                    <a:lnTo>
                      <a:pt x="145" y="1378"/>
                    </a:lnTo>
                    <a:lnTo>
                      <a:pt x="151" y="1379"/>
                    </a:lnTo>
                    <a:lnTo>
                      <a:pt x="146" y="1385"/>
                    </a:lnTo>
                    <a:lnTo>
                      <a:pt x="144" y="1394"/>
                    </a:lnTo>
                    <a:lnTo>
                      <a:pt x="147" y="1405"/>
                    </a:lnTo>
                    <a:lnTo>
                      <a:pt x="151" y="1410"/>
                    </a:lnTo>
                    <a:lnTo>
                      <a:pt x="152" y="1417"/>
                    </a:lnTo>
                    <a:lnTo>
                      <a:pt x="156" y="1423"/>
                    </a:lnTo>
                    <a:lnTo>
                      <a:pt x="161" y="1427"/>
                    </a:lnTo>
                    <a:lnTo>
                      <a:pt x="165" y="1425"/>
                    </a:lnTo>
                    <a:lnTo>
                      <a:pt x="174" y="1411"/>
                    </a:lnTo>
                    <a:lnTo>
                      <a:pt x="176" y="1420"/>
                    </a:lnTo>
                    <a:lnTo>
                      <a:pt x="179" y="1422"/>
                    </a:lnTo>
                    <a:lnTo>
                      <a:pt x="193" y="1420"/>
                    </a:lnTo>
                    <a:lnTo>
                      <a:pt x="184" y="1436"/>
                    </a:lnTo>
                    <a:lnTo>
                      <a:pt x="197" y="1441"/>
                    </a:lnTo>
                    <a:lnTo>
                      <a:pt x="219" y="1446"/>
                    </a:lnTo>
                    <a:lnTo>
                      <a:pt x="230" y="1439"/>
                    </a:lnTo>
                    <a:lnTo>
                      <a:pt x="238" y="1439"/>
                    </a:lnTo>
                    <a:lnTo>
                      <a:pt x="242" y="1449"/>
                    </a:lnTo>
                    <a:lnTo>
                      <a:pt x="237" y="1457"/>
                    </a:lnTo>
                    <a:lnTo>
                      <a:pt x="220" y="1463"/>
                    </a:lnTo>
                    <a:lnTo>
                      <a:pt x="214" y="1474"/>
                    </a:lnTo>
                    <a:lnTo>
                      <a:pt x="203" y="1487"/>
                    </a:lnTo>
                    <a:lnTo>
                      <a:pt x="197" y="1497"/>
                    </a:lnTo>
                    <a:lnTo>
                      <a:pt x="194" y="1506"/>
                    </a:lnTo>
                    <a:lnTo>
                      <a:pt x="194" y="1514"/>
                    </a:lnTo>
                    <a:lnTo>
                      <a:pt x="204" y="1533"/>
                    </a:lnTo>
                    <a:lnTo>
                      <a:pt x="209" y="1534"/>
                    </a:lnTo>
                    <a:lnTo>
                      <a:pt x="216" y="1529"/>
                    </a:lnTo>
                    <a:lnTo>
                      <a:pt x="224" y="1527"/>
                    </a:lnTo>
                    <a:lnTo>
                      <a:pt x="226" y="1531"/>
                    </a:lnTo>
                    <a:lnTo>
                      <a:pt x="222" y="1535"/>
                    </a:lnTo>
                    <a:lnTo>
                      <a:pt x="224" y="1538"/>
                    </a:lnTo>
                    <a:lnTo>
                      <a:pt x="237" y="1538"/>
                    </a:lnTo>
                    <a:lnTo>
                      <a:pt x="235" y="1540"/>
                    </a:lnTo>
                    <a:lnTo>
                      <a:pt x="222" y="1541"/>
                    </a:lnTo>
                    <a:lnTo>
                      <a:pt x="215" y="1546"/>
                    </a:lnTo>
                    <a:lnTo>
                      <a:pt x="220" y="1554"/>
                    </a:lnTo>
                    <a:lnTo>
                      <a:pt x="232" y="1563"/>
                    </a:lnTo>
                    <a:lnTo>
                      <a:pt x="238" y="1563"/>
                    </a:lnTo>
                    <a:lnTo>
                      <a:pt x="243" y="1566"/>
                    </a:lnTo>
                    <a:lnTo>
                      <a:pt x="248" y="1565"/>
                    </a:lnTo>
                    <a:lnTo>
                      <a:pt x="254" y="1568"/>
                    </a:lnTo>
                    <a:lnTo>
                      <a:pt x="262" y="1567"/>
                    </a:lnTo>
                    <a:lnTo>
                      <a:pt x="269" y="1571"/>
                    </a:lnTo>
                    <a:lnTo>
                      <a:pt x="276" y="1571"/>
                    </a:lnTo>
                    <a:lnTo>
                      <a:pt x="278" y="1565"/>
                    </a:lnTo>
                    <a:lnTo>
                      <a:pt x="285" y="1559"/>
                    </a:lnTo>
                    <a:lnTo>
                      <a:pt x="301" y="1536"/>
                    </a:lnTo>
                    <a:lnTo>
                      <a:pt x="307" y="1519"/>
                    </a:lnTo>
                    <a:lnTo>
                      <a:pt x="313" y="1517"/>
                    </a:lnTo>
                    <a:lnTo>
                      <a:pt x="312" y="1512"/>
                    </a:lnTo>
                    <a:lnTo>
                      <a:pt x="305" y="1507"/>
                    </a:lnTo>
                    <a:lnTo>
                      <a:pt x="301" y="1496"/>
                    </a:lnTo>
                    <a:lnTo>
                      <a:pt x="318" y="1468"/>
                    </a:lnTo>
                    <a:lnTo>
                      <a:pt x="334" y="1457"/>
                    </a:lnTo>
                    <a:lnTo>
                      <a:pt x="342" y="1447"/>
                    </a:lnTo>
                    <a:lnTo>
                      <a:pt x="348" y="1442"/>
                    </a:lnTo>
                    <a:lnTo>
                      <a:pt x="361" y="1441"/>
                    </a:lnTo>
                    <a:lnTo>
                      <a:pt x="328" y="1471"/>
                    </a:lnTo>
                    <a:lnTo>
                      <a:pt x="312" y="1495"/>
                    </a:lnTo>
                    <a:lnTo>
                      <a:pt x="311" y="1501"/>
                    </a:lnTo>
                    <a:lnTo>
                      <a:pt x="312" y="1504"/>
                    </a:lnTo>
                    <a:lnTo>
                      <a:pt x="318" y="1509"/>
                    </a:lnTo>
                    <a:lnTo>
                      <a:pt x="321" y="1519"/>
                    </a:lnTo>
                    <a:lnTo>
                      <a:pt x="322" y="1528"/>
                    </a:lnTo>
                    <a:lnTo>
                      <a:pt x="326" y="1538"/>
                    </a:lnTo>
                    <a:lnTo>
                      <a:pt x="333" y="1546"/>
                    </a:lnTo>
                    <a:lnTo>
                      <a:pt x="343" y="1576"/>
                    </a:lnTo>
                    <a:lnTo>
                      <a:pt x="349" y="1583"/>
                    </a:lnTo>
                    <a:lnTo>
                      <a:pt x="349" y="1589"/>
                    </a:lnTo>
                    <a:lnTo>
                      <a:pt x="338" y="1604"/>
                    </a:lnTo>
                    <a:lnTo>
                      <a:pt x="337" y="1608"/>
                    </a:lnTo>
                    <a:lnTo>
                      <a:pt x="333" y="1609"/>
                    </a:lnTo>
                    <a:lnTo>
                      <a:pt x="332" y="1617"/>
                    </a:lnTo>
                    <a:lnTo>
                      <a:pt x="338" y="1631"/>
                    </a:lnTo>
                    <a:lnTo>
                      <a:pt x="343" y="1627"/>
                    </a:lnTo>
                    <a:lnTo>
                      <a:pt x="350" y="1627"/>
                    </a:lnTo>
                    <a:lnTo>
                      <a:pt x="356" y="1631"/>
                    </a:lnTo>
                    <a:lnTo>
                      <a:pt x="351" y="1633"/>
                    </a:lnTo>
                    <a:lnTo>
                      <a:pt x="345" y="1641"/>
                    </a:lnTo>
                    <a:lnTo>
                      <a:pt x="346" y="1657"/>
                    </a:lnTo>
                    <a:lnTo>
                      <a:pt x="351" y="1657"/>
                    </a:lnTo>
                    <a:lnTo>
                      <a:pt x="355" y="1660"/>
                    </a:lnTo>
                    <a:lnTo>
                      <a:pt x="351" y="1662"/>
                    </a:lnTo>
                    <a:lnTo>
                      <a:pt x="342" y="1673"/>
                    </a:lnTo>
                    <a:lnTo>
                      <a:pt x="333" y="1673"/>
                    </a:lnTo>
                    <a:lnTo>
                      <a:pt x="326" y="1680"/>
                    </a:lnTo>
                    <a:lnTo>
                      <a:pt x="345" y="1683"/>
                    </a:lnTo>
                    <a:lnTo>
                      <a:pt x="357" y="1676"/>
                    </a:lnTo>
                    <a:lnTo>
                      <a:pt x="366" y="1664"/>
                    </a:lnTo>
                    <a:lnTo>
                      <a:pt x="373" y="1662"/>
                    </a:lnTo>
                    <a:lnTo>
                      <a:pt x="388" y="1649"/>
                    </a:lnTo>
                    <a:lnTo>
                      <a:pt x="399" y="1649"/>
                    </a:lnTo>
                    <a:lnTo>
                      <a:pt x="413" y="1637"/>
                    </a:lnTo>
                    <a:lnTo>
                      <a:pt x="426" y="1611"/>
                    </a:lnTo>
                    <a:lnTo>
                      <a:pt x="429" y="1620"/>
                    </a:lnTo>
                    <a:lnTo>
                      <a:pt x="429" y="1630"/>
                    </a:lnTo>
                    <a:lnTo>
                      <a:pt x="425" y="1635"/>
                    </a:lnTo>
                    <a:lnTo>
                      <a:pt x="425" y="1642"/>
                    </a:lnTo>
                    <a:lnTo>
                      <a:pt x="426" y="1648"/>
                    </a:lnTo>
                    <a:lnTo>
                      <a:pt x="432" y="1654"/>
                    </a:lnTo>
                    <a:lnTo>
                      <a:pt x="436" y="1653"/>
                    </a:lnTo>
                    <a:lnTo>
                      <a:pt x="440" y="1659"/>
                    </a:lnTo>
                    <a:lnTo>
                      <a:pt x="446" y="1662"/>
                    </a:lnTo>
                    <a:lnTo>
                      <a:pt x="456" y="1653"/>
                    </a:lnTo>
                    <a:lnTo>
                      <a:pt x="458" y="1648"/>
                    </a:lnTo>
                    <a:lnTo>
                      <a:pt x="461" y="1652"/>
                    </a:lnTo>
                    <a:lnTo>
                      <a:pt x="466" y="1652"/>
                    </a:lnTo>
                    <a:lnTo>
                      <a:pt x="464" y="1658"/>
                    </a:lnTo>
                    <a:lnTo>
                      <a:pt x="470" y="1662"/>
                    </a:lnTo>
                    <a:lnTo>
                      <a:pt x="477" y="1670"/>
                    </a:lnTo>
                    <a:lnTo>
                      <a:pt x="491" y="1699"/>
                    </a:lnTo>
                    <a:lnTo>
                      <a:pt x="498" y="1703"/>
                    </a:lnTo>
                    <a:lnTo>
                      <a:pt x="501" y="1702"/>
                    </a:lnTo>
                    <a:lnTo>
                      <a:pt x="509" y="1694"/>
                    </a:lnTo>
                    <a:lnTo>
                      <a:pt x="509" y="1678"/>
                    </a:lnTo>
                    <a:lnTo>
                      <a:pt x="504" y="1668"/>
                    </a:lnTo>
                    <a:lnTo>
                      <a:pt x="506" y="1664"/>
                    </a:lnTo>
                    <a:lnTo>
                      <a:pt x="511" y="1654"/>
                    </a:lnTo>
                    <a:lnTo>
                      <a:pt x="520" y="1647"/>
                    </a:lnTo>
                    <a:lnTo>
                      <a:pt x="522" y="1641"/>
                    </a:lnTo>
                    <a:lnTo>
                      <a:pt x="526" y="1640"/>
                    </a:lnTo>
                    <a:lnTo>
                      <a:pt x="526" y="1647"/>
                    </a:lnTo>
                    <a:lnTo>
                      <a:pt x="522" y="1660"/>
                    </a:lnTo>
                    <a:lnTo>
                      <a:pt x="538" y="1676"/>
                    </a:lnTo>
                    <a:lnTo>
                      <a:pt x="548" y="1679"/>
                    </a:lnTo>
                    <a:lnTo>
                      <a:pt x="572" y="1667"/>
                    </a:lnTo>
                    <a:lnTo>
                      <a:pt x="590" y="1653"/>
                    </a:lnTo>
                    <a:lnTo>
                      <a:pt x="607" y="1636"/>
                    </a:lnTo>
                    <a:lnTo>
                      <a:pt x="619" y="1629"/>
                    </a:lnTo>
                    <a:lnTo>
                      <a:pt x="620" y="1632"/>
                    </a:lnTo>
                    <a:lnTo>
                      <a:pt x="606" y="1658"/>
                    </a:lnTo>
                    <a:lnTo>
                      <a:pt x="599" y="1663"/>
                    </a:lnTo>
                    <a:lnTo>
                      <a:pt x="603" y="1664"/>
                    </a:lnTo>
                    <a:lnTo>
                      <a:pt x="603" y="1667"/>
                    </a:lnTo>
                    <a:lnTo>
                      <a:pt x="595" y="1679"/>
                    </a:lnTo>
                    <a:lnTo>
                      <a:pt x="584" y="1686"/>
                    </a:lnTo>
                    <a:lnTo>
                      <a:pt x="579" y="1713"/>
                    </a:lnTo>
                    <a:lnTo>
                      <a:pt x="588" y="1714"/>
                    </a:lnTo>
                    <a:lnTo>
                      <a:pt x="575" y="1729"/>
                    </a:lnTo>
                    <a:lnTo>
                      <a:pt x="570" y="1760"/>
                    </a:lnTo>
                    <a:lnTo>
                      <a:pt x="569" y="1775"/>
                    </a:lnTo>
                    <a:lnTo>
                      <a:pt x="566" y="1783"/>
                    </a:lnTo>
                    <a:lnTo>
                      <a:pt x="560" y="1792"/>
                    </a:lnTo>
                    <a:lnTo>
                      <a:pt x="549" y="1814"/>
                    </a:lnTo>
                    <a:lnTo>
                      <a:pt x="545" y="1810"/>
                    </a:lnTo>
                    <a:lnTo>
                      <a:pt x="541" y="1812"/>
                    </a:lnTo>
                    <a:lnTo>
                      <a:pt x="538" y="1819"/>
                    </a:lnTo>
                    <a:lnTo>
                      <a:pt x="525" y="1837"/>
                    </a:lnTo>
                    <a:lnTo>
                      <a:pt x="522" y="1837"/>
                    </a:lnTo>
                    <a:lnTo>
                      <a:pt x="518" y="1846"/>
                    </a:lnTo>
                    <a:lnTo>
                      <a:pt x="516" y="1858"/>
                    </a:lnTo>
                    <a:lnTo>
                      <a:pt x="512" y="1866"/>
                    </a:lnTo>
                    <a:lnTo>
                      <a:pt x="506" y="1863"/>
                    </a:lnTo>
                    <a:lnTo>
                      <a:pt x="502" y="1867"/>
                    </a:lnTo>
                    <a:lnTo>
                      <a:pt x="498" y="1863"/>
                    </a:lnTo>
                    <a:lnTo>
                      <a:pt x="484" y="1877"/>
                    </a:lnTo>
                    <a:lnTo>
                      <a:pt x="472" y="1879"/>
                    </a:lnTo>
                    <a:lnTo>
                      <a:pt x="456" y="1891"/>
                    </a:lnTo>
                    <a:lnTo>
                      <a:pt x="451" y="1890"/>
                    </a:lnTo>
                    <a:lnTo>
                      <a:pt x="431" y="1910"/>
                    </a:lnTo>
                    <a:lnTo>
                      <a:pt x="423" y="1925"/>
                    </a:lnTo>
                    <a:lnTo>
                      <a:pt x="416" y="1932"/>
                    </a:lnTo>
                    <a:lnTo>
                      <a:pt x="414" y="1939"/>
                    </a:lnTo>
                    <a:lnTo>
                      <a:pt x="412" y="1952"/>
                    </a:lnTo>
                    <a:lnTo>
                      <a:pt x="410" y="1953"/>
                    </a:lnTo>
                    <a:lnTo>
                      <a:pt x="424" y="1958"/>
                    </a:lnTo>
                    <a:lnTo>
                      <a:pt x="427" y="1964"/>
                    </a:lnTo>
                    <a:lnTo>
                      <a:pt x="418" y="1963"/>
                    </a:lnTo>
                    <a:lnTo>
                      <a:pt x="412" y="1958"/>
                    </a:lnTo>
                    <a:lnTo>
                      <a:pt x="404" y="1955"/>
                    </a:lnTo>
                    <a:lnTo>
                      <a:pt x="403" y="1960"/>
                    </a:lnTo>
                    <a:lnTo>
                      <a:pt x="399" y="1963"/>
                    </a:lnTo>
                    <a:lnTo>
                      <a:pt x="394" y="1960"/>
                    </a:lnTo>
                    <a:lnTo>
                      <a:pt x="389" y="1953"/>
                    </a:lnTo>
                    <a:lnTo>
                      <a:pt x="393" y="1948"/>
                    </a:lnTo>
                    <a:lnTo>
                      <a:pt x="393" y="1943"/>
                    </a:lnTo>
                    <a:lnTo>
                      <a:pt x="383" y="1945"/>
                    </a:lnTo>
                    <a:lnTo>
                      <a:pt x="375" y="1942"/>
                    </a:lnTo>
                    <a:lnTo>
                      <a:pt x="370" y="1943"/>
                    </a:lnTo>
                    <a:lnTo>
                      <a:pt x="365" y="1947"/>
                    </a:lnTo>
                    <a:lnTo>
                      <a:pt x="349" y="1953"/>
                    </a:lnTo>
                    <a:lnTo>
                      <a:pt x="326" y="1968"/>
                    </a:lnTo>
                    <a:lnTo>
                      <a:pt x="310" y="1982"/>
                    </a:lnTo>
                    <a:lnTo>
                      <a:pt x="303" y="1992"/>
                    </a:lnTo>
                    <a:lnTo>
                      <a:pt x="301" y="1995"/>
                    </a:lnTo>
                    <a:lnTo>
                      <a:pt x="300" y="1997"/>
                    </a:lnTo>
                    <a:lnTo>
                      <a:pt x="300" y="2006"/>
                    </a:lnTo>
                    <a:lnTo>
                      <a:pt x="286" y="2013"/>
                    </a:lnTo>
                    <a:lnTo>
                      <a:pt x="286" y="2018"/>
                    </a:lnTo>
                    <a:lnTo>
                      <a:pt x="281" y="2022"/>
                    </a:lnTo>
                    <a:lnTo>
                      <a:pt x="276" y="2018"/>
                    </a:lnTo>
                    <a:lnTo>
                      <a:pt x="274" y="2018"/>
                    </a:lnTo>
                    <a:lnTo>
                      <a:pt x="270" y="2022"/>
                    </a:lnTo>
                    <a:lnTo>
                      <a:pt x="263" y="2026"/>
                    </a:lnTo>
                    <a:lnTo>
                      <a:pt x="258" y="2028"/>
                    </a:lnTo>
                    <a:lnTo>
                      <a:pt x="252" y="2031"/>
                    </a:lnTo>
                    <a:lnTo>
                      <a:pt x="252" y="2033"/>
                    </a:lnTo>
                    <a:lnTo>
                      <a:pt x="257" y="2033"/>
                    </a:lnTo>
                    <a:lnTo>
                      <a:pt x="260" y="2042"/>
                    </a:lnTo>
                    <a:lnTo>
                      <a:pt x="259" y="2054"/>
                    </a:lnTo>
                    <a:lnTo>
                      <a:pt x="263" y="2054"/>
                    </a:lnTo>
                    <a:lnTo>
                      <a:pt x="269" y="2050"/>
                    </a:lnTo>
                    <a:lnTo>
                      <a:pt x="271" y="2044"/>
                    </a:lnTo>
                    <a:lnTo>
                      <a:pt x="269" y="2031"/>
                    </a:lnTo>
                    <a:lnTo>
                      <a:pt x="274" y="2031"/>
                    </a:lnTo>
                    <a:lnTo>
                      <a:pt x="278" y="2040"/>
                    </a:lnTo>
                    <a:lnTo>
                      <a:pt x="284" y="2045"/>
                    </a:lnTo>
                    <a:lnTo>
                      <a:pt x="301" y="2038"/>
                    </a:lnTo>
                    <a:lnTo>
                      <a:pt x="297" y="2019"/>
                    </a:lnTo>
                    <a:lnTo>
                      <a:pt x="299" y="2017"/>
                    </a:lnTo>
                    <a:lnTo>
                      <a:pt x="305" y="2023"/>
                    </a:lnTo>
                    <a:lnTo>
                      <a:pt x="307" y="2028"/>
                    </a:lnTo>
                    <a:lnTo>
                      <a:pt x="306" y="2034"/>
                    </a:lnTo>
                    <a:lnTo>
                      <a:pt x="312" y="2034"/>
                    </a:lnTo>
                    <a:lnTo>
                      <a:pt x="316" y="2036"/>
                    </a:lnTo>
                    <a:lnTo>
                      <a:pt x="322" y="2033"/>
                    </a:lnTo>
                    <a:lnTo>
                      <a:pt x="324" y="2029"/>
                    </a:lnTo>
                    <a:lnTo>
                      <a:pt x="328" y="2031"/>
                    </a:lnTo>
                    <a:lnTo>
                      <a:pt x="332" y="2028"/>
                    </a:lnTo>
                    <a:lnTo>
                      <a:pt x="334" y="2020"/>
                    </a:lnTo>
                    <a:lnTo>
                      <a:pt x="342" y="2013"/>
                    </a:lnTo>
                    <a:lnTo>
                      <a:pt x="344" y="2001"/>
                    </a:lnTo>
                    <a:lnTo>
                      <a:pt x="349" y="1987"/>
                    </a:lnTo>
                    <a:lnTo>
                      <a:pt x="356" y="1982"/>
                    </a:lnTo>
                    <a:lnTo>
                      <a:pt x="364" y="1981"/>
                    </a:lnTo>
                    <a:lnTo>
                      <a:pt x="365" y="1992"/>
                    </a:lnTo>
                    <a:lnTo>
                      <a:pt x="357" y="2001"/>
                    </a:lnTo>
                    <a:lnTo>
                      <a:pt x="360" y="2006"/>
                    </a:lnTo>
                    <a:lnTo>
                      <a:pt x="373" y="2002"/>
                    </a:lnTo>
                    <a:lnTo>
                      <a:pt x="388" y="1993"/>
                    </a:lnTo>
                    <a:lnTo>
                      <a:pt x="402" y="1996"/>
                    </a:lnTo>
                    <a:lnTo>
                      <a:pt x="402" y="1990"/>
                    </a:lnTo>
                    <a:lnTo>
                      <a:pt x="404" y="1988"/>
                    </a:lnTo>
                    <a:lnTo>
                      <a:pt x="405" y="1983"/>
                    </a:lnTo>
                    <a:lnTo>
                      <a:pt x="413" y="1991"/>
                    </a:lnTo>
                    <a:lnTo>
                      <a:pt x="418" y="1982"/>
                    </a:lnTo>
                    <a:lnTo>
                      <a:pt x="419" y="1980"/>
                    </a:lnTo>
                    <a:lnTo>
                      <a:pt x="423" y="1976"/>
                    </a:lnTo>
                    <a:lnTo>
                      <a:pt x="432" y="1975"/>
                    </a:lnTo>
                    <a:lnTo>
                      <a:pt x="436" y="1969"/>
                    </a:lnTo>
                    <a:lnTo>
                      <a:pt x="441" y="1966"/>
                    </a:lnTo>
                    <a:lnTo>
                      <a:pt x="446" y="1966"/>
                    </a:lnTo>
                    <a:lnTo>
                      <a:pt x="450" y="1961"/>
                    </a:lnTo>
                    <a:lnTo>
                      <a:pt x="457" y="1961"/>
                    </a:lnTo>
                    <a:lnTo>
                      <a:pt x="459" y="1968"/>
                    </a:lnTo>
                    <a:lnTo>
                      <a:pt x="459" y="1979"/>
                    </a:lnTo>
                    <a:lnTo>
                      <a:pt x="458" y="1986"/>
                    </a:lnTo>
                    <a:lnTo>
                      <a:pt x="459" y="1987"/>
                    </a:lnTo>
                    <a:lnTo>
                      <a:pt x="468" y="1969"/>
                    </a:lnTo>
                    <a:lnTo>
                      <a:pt x="470" y="1955"/>
                    </a:lnTo>
                    <a:lnTo>
                      <a:pt x="473" y="1958"/>
                    </a:lnTo>
                    <a:lnTo>
                      <a:pt x="478" y="1958"/>
                    </a:lnTo>
                    <a:lnTo>
                      <a:pt x="495" y="1954"/>
                    </a:lnTo>
                    <a:lnTo>
                      <a:pt x="506" y="1945"/>
                    </a:lnTo>
                    <a:lnTo>
                      <a:pt x="512" y="1945"/>
                    </a:lnTo>
                    <a:lnTo>
                      <a:pt x="516" y="1941"/>
                    </a:lnTo>
                    <a:lnTo>
                      <a:pt x="515" y="1931"/>
                    </a:lnTo>
                    <a:lnTo>
                      <a:pt x="515" y="1925"/>
                    </a:lnTo>
                    <a:lnTo>
                      <a:pt x="506" y="1922"/>
                    </a:lnTo>
                    <a:lnTo>
                      <a:pt x="498" y="1915"/>
                    </a:lnTo>
                    <a:lnTo>
                      <a:pt x="493" y="1907"/>
                    </a:lnTo>
                    <a:lnTo>
                      <a:pt x="490" y="1898"/>
                    </a:lnTo>
                    <a:lnTo>
                      <a:pt x="495" y="1898"/>
                    </a:lnTo>
                    <a:lnTo>
                      <a:pt x="499" y="1909"/>
                    </a:lnTo>
                    <a:lnTo>
                      <a:pt x="504" y="1915"/>
                    </a:lnTo>
                    <a:lnTo>
                      <a:pt x="513" y="1916"/>
                    </a:lnTo>
                    <a:lnTo>
                      <a:pt x="528" y="1902"/>
                    </a:lnTo>
                    <a:lnTo>
                      <a:pt x="538" y="1899"/>
                    </a:lnTo>
                    <a:lnTo>
                      <a:pt x="556" y="1899"/>
                    </a:lnTo>
                    <a:lnTo>
                      <a:pt x="560" y="1890"/>
                    </a:lnTo>
                    <a:lnTo>
                      <a:pt x="558" y="1889"/>
                    </a:lnTo>
                    <a:lnTo>
                      <a:pt x="548" y="1891"/>
                    </a:lnTo>
                    <a:lnTo>
                      <a:pt x="552" y="1886"/>
                    </a:lnTo>
                    <a:lnTo>
                      <a:pt x="564" y="1879"/>
                    </a:lnTo>
                    <a:lnTo>
                      <a:pt x="569" y="1884"/>
                    </a:lnTo>
                    <a:lnTo>
                      <a:pt x="577" y="1884"/>
                    </a:lnTo>
                    <a:lnTo>
                      <a:pt x="576" y="1872"/>
                    </a:lnTo>
                    <a:lnTo>
                      <a:pt x="577" y="1864"/>
                    </a:lnTo>
                    <a:lnTo>
                      <a:pt x="584" y="1862"/>
                    </a:lnTo>
                    <a:lnTo>
                      <a:pt x="596" y="1867"/>
                    </a:lnTo>
                    <a:lnTo>
                      <a:pt x="609" y="1855"/>
                    </a:lnTo>
                    <a:lnTo>
                      <a:pt x="611" y="1850"/>
                    </a:lnTo>
                    <a:lnTo>
                      <a:pt x="615" y="1851"/>
                    </a:lnTo>
                    <a:lnTo>
                      <a:pt x="618" y="1848"/>
                    </a:lnTo>
                    <a:lnTo>
                      <a:pt x="619" y="1843"/>
                    </a:lnTo>
                    <a:lnTo>
                      <a:pt x="625" y="1847"/>
                    </a:lnTo>
                    <a:lnTo>
                      <a:pt x="627" y="1843"/>
                    </a:lnTo>
                    <a:lnTo>
                      <a:pt x="634" y="1839"/>
                    </a:lnTo>
                    <a:lnTo>
                      <a:pt x="639" y="1831"/>
                    </a:lnTo>
                    <a:lnTo>
                      <a:pt x="639" y="1818"/>
                    </a:lnTo>
                    <a:lnTo>
                      <a:pt x="633" y="1818"/>
                    </a:lnTo>
                    <a:lnTo>
                      <a:pt x="630" y="1815"/>
                    </a:lnTo>
                    <a:lnTo>
                      <a:pt x="635" y="1809"/>
                    </a:lnTo>
                    <a:lnTo>
                      <a:pt x="652" y="1797"/>
                    </a:lnTo>
                    <a:lnTo>
                      <a:pt x="655" y="1800"/>
                    </a:lnTo>
                    <a:lnTo>
                      <a:pt x="658" y="1788"/>
                    </a:lnTo>
                    <a:lnTo>
                      <a:pt x="672" y="1788"/>
                    </a:lnTo>
                    <a:lnTo>
                      <a:pt x="673" y="1783"/>
                    </a:lnTo>
                    <a:lnTo>
                      <a:pt x="676" y="1778"/>
                    </a:lnTo>
                    <a:lnTo>
                      <a:pt x="677" y="1770"/>
                    </a:lnTo>
                    <a:lnTo>
                      <a:pt x="684" y="1770"/>
                    </a:lnTo>
                    <a:lnTo>
                      <a:pt x="693" y="1775"/>
                    </a:lnTo>
                    <a:lnTo>
                      <a:pt x="698" y="1764"/>
                    </a:lnTo>
                    <a:lnTo>
                      <a:pt x="701" y="1762"/>
                    </a:lnTo>
                    <a:lnTo>
                      <a:pt x="708" y="1757"/>
                    </a:lnTo>
                    <a:lnTo>
                      <a:pt x="712" y="1751"/>
                    </a:lnTo>
                    <a:lnTo>
                      <a:pt x="714" y="1746"/>
                    </a:lnTo>
                    <a:lnTo>
                      <a:pt x="726" y="1742"/>
                    </a:lnTo>
                    <a:lnTo>
                      <a:pt x="740" y="1739"/>
                    </a:lnTo>
                    <a:lnTo>
                      <a:pt x="746" y="1729"/>
                    </a:lnTo>
                    <a:lnTo>
                      <a:pt x="752" y="1732"/>
                    </a:lnTo>
                    <a:lnTo>
                      <a:pt x="763" y="1726"/>
                    </a:lnTo>
                    <a:lnTo>
                      <a:pt x="764" y="1717"/>
                    </a:lnTo>
                    <a:lnTo>
                      <a:pt x="757" y="1712"/>
                    </a:lnTo>
                    <a:lnTo>
                      <a:pt x="767" y="1707"/>
                    </a:lnTo>
                    <a:lnTo>
                      <a:pt x="767" y="1703"/>
                    </a:lnTo>
                    <a:lnTo>
                      <a:pt x="765" y="1699"/>
                    </a:lnTo>
                    <a:lnTo>
                      <a:pt x="767" y="1692"/>
                    </a:lnTo>
                    <a:lnTo>
                      <a:pt x="773" y="1691"/>
                    </a:lnTo>
                    <a:lnTo>
                      <a:pt x="779" y="1681"/>
                    </a:lnTo>
                    <a:lnTo>
                      <a:pt x="796" y="1675"/>
                    </a:lnTo>
                    <a:lnTo>
                      <a:pt x="803" y="1668"/>
                    </a:lnTo>
                    <a:lnTo>
                      <a:pt x="805" y="1660"/>
                    </a:lnTo>
                    <a:lnTo>
                      <a:pt x="805" y="1653"/>
                    </a:lnTo>
                    <a:lnTo>
                      <a:pt x="801" y="1649"/>
                    </a:lnTo>
                    <a:lnTo>
                      <a:pt x="787" y="1642"/>
                    </a:lnTo>
                    <a:lnTo>
                      <a:pt x="785" y="1637"/>
                    </a:lnTo>
                    <a:lnTo>
                      <a:pt x="776" y="1633"/>
                    </a:lnTo>
                    <a:lnTo>
                      <a:pt x="762" y="1638"/>
                    </a:lnTo>
                    <a:lnTo>
                      <a:pt x="757" y="1636"/>
                    </a:lnTo>
                    <a:lnTo>
                      <a:pt x="765" y="1605"/>
                    </a:lnTo>
                    <a:lnTo>
                      <a:pt x="765" y="1600"/>
                    </a:lnTo>
                    <a:lnTo>
                      <a:pt x="779" y="1598"/>
                    </a:lnTo>
                    <a:lnTo>
                      <a:pt x="785" y="1592"/>
                    </a:lnTo>
                    <a:lnTo>
                      <a:pt x="785" y="1586"/>
                    </a:lnTo>
                    <a:lnTo>
                      <a:pt x="791" y="1582"/>
                    </a:lnTo>
                    <a:lnTo>
                      <a:pt x="791" y="1574"/>
                    </a:lnTo>
                    <a:lnTo>
                      <a:pt x="790" y="1566"/>
                    </a:lnTo>
                    <a:lnTo>
                      <a:pt x="795" y="1570"/>
                    </a:lnTo>
                    <a:lnTo>
                      <a:pt x="797" y="1561"/>
                    </a:lnTo>
                    <a:lnTo>
                      <a:pt x="805" y="1559"/>
                    </a:lnTo>
                    <a:lnTo>
                      <a:pt x="805" y="1568"/>
                    </a:lnTo>
                    <a:lnTo>
                      <a:pt x="816" y="1566"/>
                    </a:lnTo>
                    <a:lnTo>
                      <a:pt x="822" y="1561"/>
                    </a:lnTo>
                    <a:lnTo>
                      <a:pt x="822" y="1554"/>
                    </a:lnTo>
                    <a:lnTo>
                      <a:pt x="812" y="1550"/>
                    </a:lnTo>
                    <a:lnTo>
                      <a:pt x="818" y="1546"/>
                    </a:lnTo>
                    <a:lnTo>
                      <a:pt x="834" y="1545"/>
                    </a:lnTo>
                    <a:lnTo>
                      <a:pt x="843" y="1533"/>
                    </a:lnTo>
                    <a:lnTo>
                      <a:pt x="843" y="1525"/>
                    </a:lnTo>
                    <a:lnTo>
                      <a:pt x="840" y="1519"/>
                    </a:lnTo>
                    <a:lnTo>
                      <a:pt x="821" y="1502"/>
                    </a:lnTo>
                    <a:lnTo>
                      <a:pt x="827" y="1501"/>
                    </a:lnTo>
                    <a:lnTo>
                      <a:pt x="833" y="1508"/>
                    </a:lnTo>
                    <a:lnTo>
                      <a:pt x="846" y="1508"/>
                    </a:lnTo>
                    <a:lnTo>
                      <a:pt x="864" y="1490"/>
                    </a:lnTo>
                    <a:lnTo>
                      <a:pt x="870" y="1470"/>
                    </a:lnTo>
                    <a:lnTo>
                      <a:pt x="889" y="1447"/>
                    </a:lnTo>
                    <a:lnTo>
                      <a:pt x="892" y="1433"/>
                    </a:lnTo>
                    <a:lnTo>
                      <a:pt x="925" y="1415"/>
                    </a:lnTo>
                    <a:lnTo>
                      <a:pt x="950" y="1390"/>
                    </a:lnTo>
                    <a:lnTo>
                      <a:pt x="950" y="1383"/>
                    </a:lnTo>
                    <a:lnTo>
                      <a:pt x="948" y="1374"/>
                    </a:lnTo>
                    <a:lnTo>
                      <a:pt x="950" y="1362"/>
                    </a:lnTo>
                    <a:lnTo>
                      <a:pt x="953" y="1353"/>
                    </a:lnTo>
                    <a:lnTo>
                      <a:pt x="959" y="1342"/>
                    </a:lnTo>
                    <a:lnTo>
                      <a:pt x="973" y="1305"/>
                    </a:lnTo>
                    <a:lnTo>
                      <a:pt x="974" y="1296"/>
                    </a:lnTo>
                    <a:lnTo>
                      <a:pt x="974" y="1287"/>
                    </a:lnTo>
                    <a:lnTo>
                      <a:pt x="977" y="1276"/>
                    </a:lnTo>
                    <a:lnTo>
                      <a:pt x="982" y="1278"/>
                    </a:lnTo>
                    <a:lnTo>
                      <a:pt x="983" y="1287"/>
                    </a:lnTo>
                    <a:lnTo>
                      <a:pt x="978" y="1329"/>
                    </a:lnTo>
                    <a:lnTo>
                      <a:pt x="973" y="1342"/>
                    </a:lnTo>
                    <a:lnTo>
                      <a:pt x="961" y="1364"/>
                    </a:lnTo>
                    <a:lnTo>
                      <a:pt x="957" y="1378"/>
                    </a:lnTo>
                    <a:lnTo>
                      <a:pt x="957" y="1390"/>
                    </a:lnTo>
                    <a:lnTo>
                      <a:pt x="962" y="1395"/>
                    </a:lnTo>
                    <a:lnTo>
                      <a:pt x="983" y="1394"/>
                    </a:lnTo>
                    <a:lnTo>
                      <a:pt x="1002" y="1373"/>
                    </a:lnTo>
                    <a:lnTo>
                      <a:pt x="1017" y="1366"/>
                    </a:lnTo>
                    <a:lnTo>
                      <a:pt x="1027" y="1364"/>
                    </a:lnTo>
                    <a:lnTo>
                      <a:pt x="1018" y="1374"/>
                    </a:lnTo>
                    <a:lnTo>
                      <a:pt x="1011" y="1378"/>
                    </a:lnTo>
                    <a:lnTo>
                      <a:pt x="1001" y="1385"/>
                    </a:lnTo>
                    <a:lnTo>
                      <a:pt x="996" y="1395"/>
                    </a:lnTo>
                    <a:lnTo>
                      <a:pt x="988" y="1401"/>
                    </a:lnTo>
                    <a:lnTo>
                      <a:pt x="988" y="1411"/>
                    </a:lnTo>
                    <a:lnTo>
                      <a:pt x="995" y="1418"/>
                    </a:lnTo>
                    <a:lnTo>
                      <a:pt x="1021" y="1425"/>
                    </a:lnTo>
                    <a:lnTo>
                      <a:pt x="1042" y="1436"/>
                    </a:lnTo>
                    <a:lnTo>
                      <a:pt x="999" y="1428"/>
                    </a:lnTo>
                    <a:lnTo>
                      <a:pt x="983" y="1436"/>
                    </a:lnTo>
                    <a:lnTo>
                      <a:pt x="975" y="1434"/>
                    </a:lnTo>
                    <a:lnTo>
                      <a:pt x="968" y="1422"/>
                    </a:lnTo>
                    <a:lnTo>
                      <a:pt x="962" y="1423"/>
                    </a:lnTo>
                    <a:lnTo>
                      <a:pt x="954" y="1428"/>
                    </a:lnTo>
                    <a:lnTo>
                      <a:pt x="946" y="1437"/>
                    </a:lnTo>
                    <a:lnTo>
                      <a:pt x="918" y="1450"/>
                    </a:lnTo>
                    <a:lnTo>
                      <a:pt x="913" y="1459"/>
                    </a:lnTo>
                    <a:lnTo>
                      <a:pt x="916" y="1471"/>
                    </a:lnTo>
                    <a:lnTo>
                      <a:pt x="916" y="1487"/>
                    </a:lnTo>
                    <a:lnTo>
                      <a:pt x="914" y="1504"/>
                    </a:lnTo>
                    <a:lnTo>
                      <a:pt x="910" y="1513"/>
                    </a:lnTo>
                    <a:lnTo>
                      <a:pt x="902" y="1522"/>
                    </a:lnTo>
                    <a:lnTo>
                      <a:pt x="897" y="1534"/>
                    </a:lnTo>
                    <a:lnTo>
                      <a:pt x="896" y="1541"/>
                    </a:lnTo>
                    <a:lnTo>
                      <a:pt x="891" y="1551"/>
                    </a:lnTo>
                    <a:lnTo>
                      <a:pt x="888" y="1561"/>
                    </a:lnTo>
                    <a:lnTo>
                      <a:pt x="892" y="1567"/>
                    </a:lnTo>
                    <a:lnTo>
                      <a:pt x="904" y="1574"/>
                    </a:lnTo>
                    <a:lnTo>
                      <a:pt x="931" y="1557"/>
                    </a:lnTo>
                    <a:lnTo>
                      <a:pt x="936" y="1559"/>
                    </a:lnTo>
                    <a:lnTo>
                      <a:pt x="931" y="1571"/>
                    </a:lnTo>
                    <a:lnTo>
                      <a:pt x="926" y="1579"/>
                    </a:lnTo>
                    <a:lnTo>
                      <a:pt x="919" y="1586"/>
                    </a:lnTo>
                    <a:lnTo>
                      <a:pt x="913" y="1586"/>
                    </a:lnTo>
                    <a:lnTo>
                      <a:pt x="912" y="1589"/>
                    </a:lnTo>
                    <a:lnTo>
                      <a:pt x="916" y="1593"/>
                    </a:lnTo>
                    <a:lnTo>
                      <a:pt x="904" y="1589"/>
                    </a:lnTo>
                    <a:lnTo>
                      <a:pt x="902" y="1589"/>
                    </a:lnTo>
                    <a:lnTo>
                      <a:pt x="899" y="1592"/>
                    </a:lnTo>
                    <a:lnTo>
                      <a:pt x="898" y="1598"/>
                    </a:lnTo>
                    <a:lnTo>
                      <a:pt x="892" y="1592"/>
                    </a:lnTo>
                    <a:lnTo>
                      <a:pt x="888" y="1598"/>
                    </a:lnTo>
                    <a:lnTo>
                      <a:pt x="889" y="1604"/>
                    </a:lnTo>
                    <a:lnTo>
                      <a:pt x="883" y="1606"/>
                    </a:lnTo>
                    <a:lnTo>
                      <a:pt x="883" y="1615"/>
                    </a:lnTo>
                    <a:lnTo>
                      <a:pt x="892" y="1617"/>
                    </a:lnTo>
                    <a:lnTo>
                      <a:pt x="896" y="1622"/>
                    </a:lnTo>
                    <a:lnTo>
                      <a:pt x="907" y="1619"/>
                    </a:lnTo>
                    <a:lnTo>
                      <a:pt x="923" y="1617"/>
                    </a:lnTo>
                    <a:lnTo>
                      <a:pt x="923" y="1608"/>
                    </a:lnTo>
                    <a:lnTo>
                      <a:pt x="924" y="1605"/>
                    </a:lnTo>
                    <a:lnTo>
                      <a:pt x="932" y="1609"/>
                    </a:lnTo>
                    <a:lnTo>
                      <a:pt x="939" y="1614"/>
                    </a:lnTo>
                    <a:lnTo>
                      <a:pt x="948" y="1595"/>
                    </a:lnTo>
                    <a:lnTo>
                      <a:pt x="957" y="1584"/>
                    </a:lnTo>
                    <a:lnTo>
                      <a:pt x="963" y="1586"/>
                    </a:lnTo>
                    <a:lnTo>
                      <a:pt x="970" y="1581"/>
                    </a:lnTo>
                    <a:lnTo>
                      <a:pt x="970" y="1592"/>
                    </a:lnTo>
                    <a:lnTo>
                      <a:pt x="968" y="1603"/>
                    </a:lnTo>
                    <a:lnTo>
                      <a:pt x="980" y="1583"/>
                    </a:lnTo>
                    <a:lnTo>
                      <a:pt x="980" y="1572"/>
                    </a:lnTo>
                    <a:lnTo>
                      <a:pt x="993" y="1565"/>
                    </a:lnTo>
                    <a:lnTo>
                      <a:pt x="997" y="1568"/>
                    </a:lnTo>
                    <a:lnTo>
                      <a:pt x="1002" y="1560"/>
                    </a:lnTo>
                    <a:lnTo>
                      <a:pt x="1000" y="1550"/>
                    </a:lnTo>
                    <a:lnTo>
                      <a:pt x="1001" y="1546"/>
                    </a:lnTo>
                    <a:lnTo>
                      <a:pt x="1005" y="1540"/>
                    </a:lnTo>
                    <a:lnTo>
                      <a:pt x="1007" y="1554"/>
                    </a:lnTo>
                    <a:lnTo>
                      <a:pt x="1011" y="1566"/>
                    </a:lnTo>
                    <a:lnTo>
                      <a:pt x="1013" y="1551"/>
                    </a:lnTo>
                    <a:lnTo>
                      <a:pt x="1015" y="1540"/>
                    </a:lnTo>
                    <a:lnTo>
                      <a:pt x="1020" y="1534"/>
                    </a:lnTo>
                    <a:lnTo>
                      <a:pt x="1020" y="1524"/>
                    </a:lnTo>
                    <a:lnTo>
                      <a:pt x="1023" y="1536"/>
                    </a:lnTo>
                    <a:lnTo>
                      <a:pt x="1028" y="1534"/>
                    </a:lnTo>
                    <a:lnTo>
                      <a:pt x="1033" y="1534"/>
                    </a:lnTo>
                    <a:lnTo>
                      <a:pt x="1038" y="1538"/>
                    </a:lnTo>
                    <a:lnTo>
                      <a:pt x="1055" y="1540"/>
                    </a:lnTo>
                    <a:lnTo>
                      <a:pt x="1064" y="1534"/>
                    </a:lnTo>
                    <a:lnTo>
                      <a:pt x="1069" y="1533"/>
                    </a:lnTo>
                    <a:lnTo>
                      <a:pt x="1074" y="1518"/>
                    </a:lnTo>
                    <a:lnTo>
                      <a:pt x="1077" y="1519"/>
                    </a:lnTo>
                    <a:lnTo>
                      <a:pt x="1083" y="1517"/>
                    </a:lnTo>
                    <a:lnTo>
                      <a:pt x="1088" y="1509"/>
                    </a:lnTo>
                    <a:lnTo>
                      <a:pt x="1085" y="1508"/>
                    </a:lnTo>
                    <a:lnTo>
                      <a:pt x="1082" y="1504"/>
                    </a:lnTo>
                    <a:lnTo>
                      <a:pt x="1076" y="1506"/>
                    </a:lnTo>
                    <a:lnTo>
                      <a:pt x="1081" y="1496"/>
                    </a:lnTo>
                    <a:lnTo>
                      <a:pt x="1088" y="1486"/>
                    </a:lnTo>
                    <a:lnTo>
                      <a:pt x="1093" y="1486"/>
                    </a:lnTo>
                    <a:lnTo>
                      <a:pt x="1096" y="1476"/>
                    </a:lnTo>
                    <a:lnTo>
                      <a:pt x="1091" y="1469"/>
                    </a:lnTo>
                    <a:lnTo>
                      <a:pt x="1082" y="1477"/>
                    </a:lnTo>
                    <a:lnTo>
                      <a:pt x="1076" y="1477"/>
                    </a:lnTo>
                    <a:lnTo>
                      <a:pt x="1065" y="1482"/>
                    </a:lnTo>
                    <a:lnTo>
                      <a:pt x="1064" y="1474"/>
                    </a:lnTo>
                    <a:lnTo>
                      <a:pt x="1074" y="1470"/>
                    </a:lnTo>
                    <a:lnTo>
                      <a:pt x="1082" y="1463"/>
                    </a:lnTo>
                    <a:lnTo>
                      <a:pt x="1083" y="1453"/>
                    </a:lnTo>
                    <a:lnTo>
                      <a:pt x="1076" y="1458"/>
                    </a:lnTo>
                    <a:lnTo>
                      <a:pt x="1076" y="1453"/>
                    </a:lnTo>
                    <a:lnTo>
                      <a:pt x="1066" y="1454"/>
                    </a:lnTo>
                    <a:lnTo>
                      <a:pt x="1066" y="1448"/>
                    </a:lnTo>
                    <a:lnTo>
                      <a:pt x="1063" y="1447"/>
                    </a:lnTo>
                    <a:lnTo>
                      <a:pt x="1066" y="1439"/>
                    </a:lnTo>
                    <a:lnTo>
                      <a:pt x="1077" y="1436"/>
                    </a:lnTo>
                    <a:lnTo>
                      <a:pt x="1083" y="1425"/>
                    </a:lnTo>
                    <a:lnTo>
                      <a:pt x="1074" y="1423"/>
                    </a:lnTo>
                    <a:lnTo>
                      <a:pt x="1082" y="1411"/>
                    </a:lnTo>
                    <a:lnTo>
                      <a:pt x="1086" y="1409"/>
                    </a:lnTo>
                    <a:lnTo>
                      <a:pt x="1090" y="1417"/>
                    </a:lnTo>
                    <a:lnTo>
                      <a:pt x="1093" y="1416"/>
                    </a:lnTo>
                    <a:lnTo>
                      <a:pt x="1098" y="1405"/>
                    </a:lnTo>
                    <a:lnTo>
                      <a:pt x="1109" y="1394"/>
                    </a:lnTo>
                    <a:lnTo>
                      <a:pt x="1109" y="1404"/>
                    </a:lnTo>
                    <a:lnTo>
                      <a:pt x="1099" y="1421"/>
                    </a:lnTo>
                    <a:lnTo>
                      <a:pt x="1096" y="1431"/>
                    </a:lnTo>
                    <a:lnTo>
                      <a:pt x="1102" y="1437"/>
                    </a:lnTo>
                    <a:lnTo>
                      <a:pt x="1111" y="1436"/>
                    </a:lnTo>
                    <a:lnTo>
                      <a:pt x="1114" y="1431"/>
                    </a:lnTo>
                    <a:lnTo>
                      <a:pt x="1114" y="1415"/>
                    </a:lnTo>
                    <a:lnTo>
                      <a:pt x="1115" y="1405"/>
                    </a:lnTo>
                    <a:lnTo>
                      <a:pt x="1120" y="1418"/>
                    </a:lnTo>
                    <a:lnTo>
                      <a:pt x="1120" y="1426"/>
                    </a:lnTo>
                    <a:lnTo>
                      <a:pt x="1128" y="1427"/>
                    </a:lnTo>
                    <a:lnTo>
                      <a:pt x="1144" y="1425"/>
                    </a:lnTo>
                    <a:lnTo>
                      <a:pt x="1150" y="1426"/>
                    </a:lnTo>
                    <a:lnTo>
                      <a:pt x="1160" y="1423"/>
                    </a:lnTo>
                    <a:lnTo>
                      <a:pt x="1166" y="1414"/>
                    </a:lnTo>
                    <a:lnTo>
                      <a:pt x="1178" y="1409"/>
                    </a:lnTo>
                    <a:lnTo>
                      <a:pt x="1190" y="1409"/>
                    </a:lnTo>
                    <a:lnTo>
                      <a:pt x="1189" y="1412"/>
                    </a:lnTo>
                    <a:lnTo>
                      <a:pt x="1173" y="1415"/>
                    </a:lnTo>
                    <a:lnTo>
                      <a:pt x="1173" y="1422"/>
                    </a:lnTo>
                    <a:lnTo>
                      <a:pt x="1171" y="1432"/>
                    </a:lnTo>
                    <a:lnTo>
                      <a:pt x="1171" y="1439"/>
                    </a:lnTo>
                    <a:lnTo>
                      <a:pt x="1177" y="1442"/>
                    </a:lnTo>
                    <a:lnTo>
                      <a:pt x="1194" y="1436"/>
                    </a:lnTo>
                    <a:lnTo>
                      <a:pt x="1195" y="1441"/>
                    </a:lnTo>
                    <a:lnTo>
                      <a:pt x="1179" y="1450"/>
                    </a:lnTo>
                    <a:lnTo>
                      <a:pt x="1168" y="1454"/>
                    </a:lnTo>
                    <a:lnTo>
                      <a:pt x="1183" y="1457"/>
                    </a:lnTo>
                    <a:lnTo>
                      <a:pt x="1190" y="1448"/>
                    </a:lnTo>
                    <a:lnTo>
                      <a:pt x="1200" y="1443"/>
                    </a:lnTo>
                    <a:lnTo>
                      <a:pt x="1204" y="1446"/>
                    </a:lnTo>
                    <a:lnTo>
                      <a:pt x="1190" y="1463"/>
                    </a:lnTo>
                    <a:lnTo>
                      <a:pt x="1208" y="1458"/>
                    </a:lnTo>
                    <a:lnTo>
                      <a:pt x="1212" y="1461"/>
                    </a:lnTo>
                    <a:lnTo>
                      <a:pt x="1222" y="1460"/>
                    </a:lnTo>
                    <a:lnTo>
                      <a:pt x="1224" y="1463"/>
                    </a:lnTo>
                    <a:lnTo>
                      <a:pt x="1216" y="1475"/>
                    </a:lnTo>
                    <a:lnTo>
                      <a:pt x="1224" y="1477"/>
                    </a:lnTo>
                    <a:lnTo>
                      <a:pt x="1238" y="1495"/>
                    </a:lnTo>
                    <a:lnTo>
                      <a:pt x="1246" y="1498"/>
                    </a:lnTo>
                    <a:lnTo>
                      <a:pt x="1253" y="1497"/>
                    </a:lnTo>
                    <a:lnTo>
                      <a:pt x="1253" y="1493"/>
                    </a:lnTo>
                    <a:lnTo>
                      <a:pt x="1254" y="1490"/>
                    </a:lnTo>
                    <a:lnTo>
                      <a:pt x="1254" y="1485"/>
                    </a:lnTo>
                    <a:lnTo>
                      <a:pt x="1258" y="1482"/>
                    </a:lnTo>
                    <a:lnTo>
                      <a:pt x="1263" y="1481"/>
                    </a:lnTo>
                    <a:lnTo>
                      <a:pt x="1268" y="1485"/>
                    </a:lnTo>
                    <a:lnTo>
                      <a:pt x="1270" y="1491"/>
                    </a:lnTo>
                    <a:lnTo>
                      <a:pt x="1270" y="1500"/>
                    </a:lnTo>
                    <a:lnTo>
                      <a:pt x="1279" y="1506"/>
                    </a:lnTo>
                    <a:lnTo>
                      <a:pt x="1284" y="1512"/>
                    </a:lnTo>
                    <a:lnTo>
                      <a:pt x="1287" y="1514"/>
                    </a:lnTo>
                    <a:lnTo>
                      <a:pt x="1289" y="1509"/>
                    </a:lnTo>
                    <a:lnTo>
                      <a:pt x="1296" y="1514"/>
                    </a:lnTo>
                    <a:lnTo>
                      <a:pt x="1301" y="1513"/>
                    </a:lnTo>
                    <a:lnTo>
                      <a:pt x="1307" y="1517"/>
                    </a:lnTo>
                    <a:lnTo>
                      <a:pt x="1313" y="1524"/>
                    </a:lnTo>
                    <a:lnTo>
                      <a:pt x="1313" y="1528"/>
                    </a:lnTo>
                    <a:lnTo>
                      <a:pt x="1312" y="1531"/>
                    </a:lnTo>
                    <a:lnTo>
                      <a:pt x="1316" y="1534"/>
                    </a:lnTo>
                    <a:lnTo>
                      <a:pt x="1324" y="1535"/>
                    </a:lnTo>
                    <a:lnTo>
                      <a:pt x="1337" y="1530"/>
                    </a:lnTo>
                    <a:lnTo>
                      <a:pt x="1370" y="1529"/>
                    </a:lnTo>
                    <a:lnTo>
                      <a:pt x="1373" y="1523"/>
                    </a:lnTo>
                    <a:lnTo>
                      <a:pt x="1383" y="1528"/>
                    </a:lnTo>
                    <a:lnTo>
                      <a:pt x="1387" y="1523"/>
                    </a:lnTo>
                    <a:lnTo>
                      <a:pt x="1399" y="1525"/>
                    </a:lnTo>
                    <a:lnTo>
                      <a:pt x="1405" y="1531"/>
                    </a:lnTo>
                    <a:lnTo>
                      <a:pt x="1437" y="1538"/>
                    </a:lnTo>
                    <a:lnTo>
                      <a:pt x="1445" y="1539"/>
                    </a:lnTo>
                    <a:lnTo>
                      <a:pt x="1459" y="1531"/>
                    </a:lnTo>
                    <a:lnTo>
                      <a:pt x="1466" y="1536"/>
                    </a:lnTo>
                    <a:lnTo>
                      <a:pt x="1467" y="1539"/>
                    </a:lnTo>
                    <a:lnTo>
                      <a:pt x="1459" y="1541"/>
                    </a:lnTo>
                    <a:lnTo>
                      <a:pt x="1458" y="1545"/>
                    </a:lnTo>
                    <a:lnTo>
                      <a:pt x="1463" y="1549"/>
                    </a:lnTo>
                    <a:lnTo>
                      <a:pt x="1483" y="1557"/>
                    </a:lnTo>
                    <a:lnTo>
                      <a:pt x="1504" y="1562"/>
                    </a:lnTo>
                    <a:lnTo>
                      <a:pt x="1522" y="1565"/>
                    </a:lnTo>
                    <a:lnTo>
                      <a:pt x="1540" y="1556"/>
                    </a:lnTo>
                    <a:lnTo>
                      <a:pt x="1555" y="1538"/>
                    </a:lnTo>
                    <a:lnTo>
                      <a:pt x="1559" y="1529"/>
                    </a:lnTo>
                    <a:lnTo>
                      <a:pt x="1563" y="1525"/>
                    </a:lnTo>
                    <a:lnTo>
                      <a:pt x="1574" y="1540"/>
                    </a:lnTo>
                    <a:lnTo>
                      <a:pt x="1580" y="1546"/>
                    </a:lnTo>
                    <a:lnTo>
                      <a:pt x="1590" y="1550"/>
                    </a:lnTo>
                    <a:lnTo>
                      <a:pt x="1586" y="1551"/>
                    </a:lnTo>
                    <a:lnTo>
                      <a:pt x="1579" y="1557"/>
                    </a:lnTo>
                    <a:lnTo>
                      <a:pt x="1579" y="1565"/>
                    </a:lnTo>
                    <a:lnTo>
                      <a:pt x="1580" y="1571"/>
                    </a:lnTo>
                    <a:lnTo>
                      <a:pt x="1581" y="1578"/>
                    </a:lnTo>
                    <a:lnTo>
                      <a:pt x="1579" y="1582"/>
                    </a:lnTo>
                    <a:lnTo>
                      <a:pt x="1574" y="1577"/>
                    </a:lnTo>
                    <a:lnTo>
                      <a:pt x="1572" y="1557"/>
                    </a:lnTo>
                    <a:lnTo>
                      <a:pt x="1574" y="1552"/>
                    </a:lnTo>
                    <a:lnTo>
                      <a:pt x="1574" y="1545"/>
                    </a:lnTo>
                    <a:lnTo>
                      <a:pt x="1570" y="1539"/>
                    </a:lnTo>
                    <a:lnTo>
                      <a:pt x="1567" y="1536"/>
                    </a:lnTo>
                    <a:lnTo>
                      <a:pt x="1563" y="1541"/>
                    </a:lnTo>
                    <a:lnTo>
                      <a:pt x="1561" y="1546"/>
                    </a:lnTo>
                    <a:lnTo>
                      <a:pt x="1561" y="1560"/>
                    </a:lnTo>
                    <a:lnTo>
                      <a:pt x="1564" y="1563"/>
                    </a:lnTo>
                    <a:lnTo>
                      <a:pt x="1564" y="1570"/>
                    </a:lnTo>
                    <a:lnTo>
                      <a:pt x="1563" y="1574"/>
                    </a:lnTo>
                    <a:lnTo>
                      <a:pt x="1560" y="1578"/>
                    </a:lnTo>
                    <a:lnTo>
                      <a:pt x="1555" y="1579"/>
                    </a:lnTo>
                    <a:lnTo>
                      <a:pt x="1548" y="1587"/>
                    </a:lnTo>
                    <a:lnTo>
                      <a:pt x="1552" y="1592"/>
                    </a:lnTo>
                    <a:lnTo>
                      <a:pt x="1567" y="1595"/>
                    </a:lnTo>
                    <a:lnTo>
                      <a:pt x="1567" y="1599"/>
                    </a:lnTo>
                    <a:lnTo>
                      <a:pt x="1572" y="1601"/>
                    </a:lnTo>
                    <a:lnTo>
                      <a:pt x="1579" y="1601"/>
                    </a:lnTo>
                    <a:lnTo>
                      <a:pt x="1581" y="1603"/>
                    </a:lnTo>
                    <a:lnTo>
                      <a:pt x="1580" y="1606"/>
                    </a:lnTo>
                    <a:lnTo>
                      <a:pt x="1598" y="1614"/>
                    </a:lnTo>
                    <a:lnTo>
                      <a:pt x="1612" y="1627"/>
                    </a:lnTo>
                    <a:lnTo>
                      <a:pt x="1612" y="1624"/>
                    </a:lnTo>
                    <a:lnTo>
                      <a:pt x="1615" y="1620"/>
                    </a:lnTo>
                    <a:lnTo>
                      <a:pt x="1629" y="1620"/>
                    </a:lnTo>
                    <a:lnTo>
                      <a:pt x="1630" y="1619"/>
                    </a:lnTo>
                    <a:lnTo>
                      <a:pt x="1631" y="1608"/>
                    </a:lnTo>
                    <a:lnTo>
                      <a:pt x="1628" y="1599"/>
                    </a:lnTo>
                    <a:lnTo>
                      <a:pt x="1630" y="1598"/>
                    </a:lnTo>
                    <a:lnTo>
                      <a:pt x="1635" y="1600"/>
                    </a:lnTo>
                    <a:lnTo>
                      <a:pt x="1638" y="1595"/>
                    </a:lnTo>
                    <a:lnTo>
                      <a:pt x="1635" y="1592"/>
                    </a:lnTo>
                    <a:lnTo>
                      <a:pt x="1608" y="1557"/>
                    </a:lnTo>
                    <a:lnTo>
                      <a:pt x="1603" y="1546"/>
                    </a:lnTo>
                    <a:lnTo>
                      <a:pt x="1590" y="1535"/>
                    </a:lnTo>
                    <a:lnTo>
                      <a:pt x="1583" y="1529"/>
                    </a:lnTo>
                    <a:lnTo>
                      <a:pt x="1587" y="1529"/>
                    </a:lnTo>
                    <a:lnTo>
                      <a:pt x="1587" y="1523"/>
                    </a:lnTo>
                    <a:lnTo>
                      <a:pt x="1587" y="1501"/>
                    </a:lnTo>
                    <a:lnTo>
                      <a:pt x="1554" y="1502"/>
                    </a:lnTo>
                    <a:lnTo>
                      <a:pt x="1542" y="1517"/>
                    </a:lnTo>
                    <a:lnTo>
                      <a:pt x="1536" y="1514"/>
                    </a:lnTo>
                    <a:lnTo>
                      <a:pt x="1521" y="1503"/>
                    </a:lnTo>
                    <a:lnTo>
                      <a:pt x="1506" y="1514"/>
                    </a:lnTo>
                    <a:lnTo>
                      <a:pt x="1486" y="1502"/>
                    </a:lnTo>
                    <a:lnTo>
                      <a:pt x="1486" y="1466"/>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64" name="Freeform 276">
                <a:extLst>
                  <a:ext uri="{FF2B5EF4-FFF2-40B4-BE49-F238E27FC236}">
                    <a16:creationId xmlns:a16="http://schemas.microsoft.com/office/drawing/2014/main" id="{4C6C3C7E-6548-4AF8-A936-E1DB395266BB}"/>
                  </a:ext>
                </a:extLst>
              </p:cNvPr>
              <p:cNvSpPr>
                <a:spLocks noChangeAspect="1"/>
              </p:cNvSpPr>
              <p:nvPr/>
            </p:nvSpPr>
            <p:spPr bwMode="gray">
              <a:xfrm>
                <a:off x="999" y="1668"/>
                <a:ext cx="91" cy="101"/>
              </a:xfrm>
              <a:custGeom>
                <a:avLst/>
                <a:gdLst/>
                <a:ahLst/>
                <a:cxnLst>
                  <a:cxn ang="0">
                    <a:pos x="39" y="90"/>
                  </a:cxn>
                  <a:cxn ang="0">
                    <a:pos x="91" y="60"/>
                  </a:cxn>
                  <a:cxn ang="0">
                    <a:pos x="103" y="29"/>
                  </a:cxn>
                  <a:cxn ang="0">
                    <a:pos x="162" y="7"/>
                  </a:cxn>
                  <a:cxn ang="0">
                    <a:pos x="192" y="55"/>
                  </a:cxn>
                  <a:cxn ang="0">
                    <a:pos x="214" y="100"/>
                  </a:cxn>
                  <a:cxn ang="0">
                    <a:pos x="292" y="206"/>
                  </a:cxn>
                  <a:cxn ang="0">
                    <a:pos x="322" y="262"/>
                  </a:cxn>
                  <a:cxn ang="0">
                    <a:pos x="334" y="292"/>
                  </a:cxn>
                  <a:cxn ang="0">
                    <a:pos x="353" y="335"/>
                  </a:cxn>
                  <a:cxn ang="0">
                    <a:pos x="450" y="384"/>
                  </a:cxn>
                  <a:cxn ang="0">
                    <a:pos x="451" y="416"/>
                  </a:cxn>
                  <a:cxn ang="0">
                    <a:pos x="451" y="474"/>
                  </a:cxn>
                  <a:cxn ang="0">
                    <a:pos x="424" y="498"/>
                  </a:cxn>
                  <a:cxn ang="0">
                    <a:pos x="404" y="506"/>
                  </a:cxn>
                  <a:cxn ang="0">
                    <a:pos x="416" y="479"/>
                  </a:cxn>
                  <a:cxn ang="0">
                    <a:pos x="421" y="454"/>
                  </a:cxn>
                  <a:cxn ang="0">
                    <a:pos x="407" y="439"/>
                  </a:cxn>
                  <a:cxn ang="0">
                    <a:pos x="394" y="390"/>
                  </a:cxn>
                  <a:cxn ang="0">
                    <a:pos x="389" y="378"/>
                  </a:cxn>
                  <a:cxn ang="0">
                    <a:pos x="362" y="396"/>
                  </a:cxn>
                  <a:cxn ang="0">
                    <a:pos x="354" y="418"/>
                  </a:cxn>
                  <a:cxn ang="0">
                    <a:pos x="338" y="431"/>
                  </a:cxn>
                  <a:cxn ang="0">
                    <a:pos x="342" y="405"/>
                  </a:cxn>
                  <a:cxn ang="0">
                    <a:pos x="369" y="366"/>
                  </a:cxn>
                  <a:cxn ang="0">
                    <a:pos x="328" y="320"/>
                  </a:cxn>
                  <a:cxn ang="0">
                    <a:pos x="302" y="305"/>
                  </a:cxn>
                  <a:cxn ang="0">
                    <a:pos x="305" y="299"/>
                  </a:cxn>
                  <a:cxn ang="0">
                    <a:pos x="286" y="282"/>
                  </a:cxn>
                  <a:cxn ang="0">
                    <a:pos x="275" y="276"/>
                  </a:cxn>
                  <a:cxn ang="0">
                    <a:pos x="279" y="260"/>
                  </a:cxn>
                  <a:cxn ang="0">
                    <a:pos x="268" y="246"/>
                  </a:cxn>
                  <a:cxn ang="0">
                    <a:pos x="267" y="229"/>
                  </a:cxn>
                  <a:cxn ang="0">
                    <a:pos x="284" y="238"/>
                  </a:cxn>
                  <a:cxn ang="0">
                    <a:pos x="276" y="219"/>
                  </a:cxn>
                  <a:cxn ang="0">
                    <a:pos x="264" y="198"/>
                  </a:cxn>
                  <a:cxn ang="0">
                    <a:pos x="254" y="203"/>
                  </a:cxn>
                  <a:cxn ang="0">
                    <a:pos x="251" y="190"/>
                  </a:cxn>
                  <a:cxn ang="0">
                    <a:pos x="256" y="169"/>
                  </a:cxn>
                  <a:cxn ang="0">
                    <a:pos x="233" y="183"/>
                  </a:cxn>
                  <a:cxn ang="0">
                    <a:pos x="219" y="165"/>
                  </a:cxn>
                  <a:cxn ang="0">
                    <a:pos x="178" y="124"/>
                  </a:cxn>
                  <a:cxn ang="0">
                    <a:pos x="156" y="52"/>
                  </a:cxn>
                  <a:cxn ang="0">
                    <a:pos x="150" y="63"/>
                  </a:cxn>
                  <a:cxn ang="0">
                    <a:pos x="172" y="142"/>
                  </a:cxn>
                  <a:cxn ang="0">
                    <a:pos x="152" y="142"/>
                  </a:cxn>
                  <a:cxn ang="0">
                    <a:pos x="133" y="127"/>
                  </a:cxn>
                  <a:cxn ang="0">
                    <a:pos x="117" y="90"/>
                  </a:cxn>
                  <a:cxn ang="0">
                    <a:pos x="90" y="85"/>
                  </a:cxn>
                  <a:cxn ang="0">
                    <a:pos x="71" y="82"/>
                  </a:cxn>
                  <a:cxn ang="0">
                    <a:pos x="77" y="95"/>
                  </a:cxn>
                  <a:cxn ang="0">
                    <a:pos x="98" y="121"/>
                  </a:cxn>
                  <a:cxn ang="0">
                    <a:pos x="117" y="141"/>
                  </a:cxn>
                  <a:cxn ang="0">
                    <a:pos x="97" y="149"/>
                  </a:cxn>
                  <a:cxn ang="0">
                    <a:pos x="48" y="135"/>
                  </a:cxn>
                  <a:cxn ang="0">
                    <a:pos x="27" y="116"/>
                  </a:cxn>
                  <a:cxn ang="0">
                    <a:pos x="5" y="47"/>
                  </a:cxn>
                </a:cxnLst>
                <a:rect l="0" t="0" r="r" b="b"/>
                <a:pathLst>
                  <a:path w="456" h="507">
                    <a:moveTo>
                      <a:pt x="10" y="44"/>
                    </a:moveTo>
                    <a:lnTo>
                      <a:pt x="26" y="57"/>
                    </a:lnTo>
                    <a:lnTo>
                      <a:pt x="36" y="81"/>
                    </a:lnTo>
                    <a:lnTo>
                      <a:pt x="39" y="87"/>
                    </a:lnTo>
                    <a:lnTo>
                      <a:pt x="39" y="90"/>
                    </a:lnTo>
                    <a:lnTo>
                      <a:pt x="42" y="92"/>
                    </a:lnTo>
                    <a:lnTo>
                      <a:pt x="55" y="87"/>
                    </a:lnTo>
                    <a:lnTo>
                      <a:pt x="71" y="73"/>
                    </a:lnTo>
                    <a:lnTo>
                      <a:pt x="87" y="68"/>
                    </a:lnTo>
                    <a:lnTo>
                      <a:pt x="91" y="60"/>
                    </a:lnTo>
                    <a:lnTo>
                      <a:pt x="91" y="51"/>
                    </a:lnTo>
                    <a:lnTo>
                      <a:pt x="93" y="47"/>
                    </a:lnTo>
                    <a:lnTo>
                      <a:pt x="100" y="44"/>
                    </a:lnTo>
                    <a:lnTo>
                      <a:pt x="102" y="41"/>
                    </a:lnTo>
                    <a:lnTo>
                      <a:pt x="103" y="29"/>
                    </a:lnTo>
                    <a:lnTo>
                      <a:pt x="108" y="23"/>
                    </a:lnTo>
                    <a:lnTo>
                      <a:pt x="129" y="17"/>
                    </a:lnTo>
                    <a:lnTo>
                      <a:pt x="151" y="0"/>
                    </a:lnTo>
                    <a:lnTo>
                      <a:pt x="156" y="1"/>
                    </a:lnTo>
                    <a:lnTo>
                      <a:pt x="162" y="7"/>
                    </a:lnTo>
                    <a:lnTo>
                      <a:pt x="171" y="25"/>
                    </a:lnTo>
                    <a:lnTo>
                      <a:pt x="174" y="29"/>
                    </a:lnTo>
                    <a:lnTo>
                      <a:pt x="179" y="29"/>
                    </a:lnTo>
                    <a:lnTo>
                      <a:pt x="183" y="41"/>
                    </a:lnTo>
                    <a:lnTo>
                      <a:pt x="192" y="55"/>
                    </a:lnTo>
                    <a:lnTo>
                      <a:pt x="194" y="63"/>
                    </a:lnTo>
                    <a:lnTo>
                      <a:pt x="206" y="74"/>
                    </a:lnTo>
                    <a:lnTo>
                      <a:pt x="210" y="90"/>
                    </a:lnTo>
                    <a:lnTo>
                      <a:pt x="210" y="93"/>
                    </a:lnTo>
                    <a:lnTo>
                      <a:pt x="214" y="100"/>
                    </a:lnTo>
                    <a:lnTo>
                      <a:pt x="235" y="109"/>
                    </a:lnTo>
                    <a:lnTo>
                      <a:pt x="246" y="120"/>
                    </a:lnTo>
                    <a:lnTo>
                      <a:pt x="253" y="141"/>
                    </a:lnTo>
                    <a:lnTo>
                      <a:pt x="264" y="160"/>
                    </a:lnTo>
                    <a:lnTo>
                      <a:pt x="292" y="206"/>
                    </a:lnTo>
                    <a:lnTo>
                      <a:pt x="299" y="224"/>
                    </a:lnTo>
                    <a:lnTo>
                      <a:pt x="300" y="227"/>
                    </a:lnTo>
                    <a:lnTo>
                      <a:pt x="303" y="227"/>
                    </a:lnTo>
                    <a:lnTo>
                      <a:pt x="308" y="245"/>
                    </a:lnTo>
                    <a:lnTo>
                      <a:pt x="322" y="262"/>
                    </a:lnTo>
                    <a:lnTo>
                      <a:pt x="326" y="270"/>
                    </a:lnTo>
                    <a:lnTo>
                      <a:pt x="326" y="273"/>
                    </a:lnTo>
                    <a:lnTo>
                      <a:pt x="323" y="278"/>
                    </a:lnTo>
                    <a:lnTo>
                      <a:pt x="324" y="283"/>
                    </a:lnTo>
                    <a:lnTo>
                      <a:pt x="334" y="292"/>
                    </a:lnTo>
                    <a:lnTo>
                      <a:pt x="338" y="299"/>
                    </a:lnTo>
                    <a:lnTo>
                      <a:pt x="338" y="303"/>
                    </a:lnTo>
                    <a:lnTo>
                      <a:pt x="343" y="320"/>
                    </a:lnTo>
                    <a:lnTo>
                      <a:pt x="348" y="329"/>
                    </a:lnTo>
                    <a:lnTo>
                      <a:pt x="353" y="335"/>
                    </a:lnTo>
                    <a:lnTo>
                      <a:pt x="365" y="342"/>
                    </a:lnTo>
                    <a:lnTo>
                      <a:pt x="401" y="352"/>
                    </a:lnTo>
                    <a:lnTo>
                      <a:pt x="426" y="373"/>
                    </a:lnTo>
                    <a:lnTo>
                      <a:pt x="431" y="379"/>
                    </a:lnTo>
                    <a:lnTo>
                      <a:pt x="450" y="384"/>
                    </a:lnTo>
                    <a:lnTo>
                      <a:pt x="452" y="388"/>
                    </a:lnTo>
                    <a:lnTo>
                      <a:pt x="456" y="394"/>
                    </a:lnTo>
                    <a:lnTo>
                      <a:pt x="456" y="396"/>
                    </a:lnTo>
                    <a:lnTo>
                      <a:pt x="453" y="401"/>
                    </a:lnTo>
                    <a:lnTo>
                      <a:pt x="451" y="416"/>
                    </a:lnTo>
                    <a:lnTo>
                      <a:pt x="451" y="443"/>
                    </a:lnTo>
                    <a:lnTo>
                      <a:pt x="456" y="459"/>
                    </a:lnTo>
                    <a:lnTo>
                      <a:pt x="456" y="464"/>
                    </a:lnTo>
                    <a:lnTo>
                      <a:pt x="453" y="470"/>
                    </a:lnTo>
                    <a:lnTo>
                      <a:pt x="451" y="474"/>
                    </a:lnTo>
                    <a:lnTo>
                      <a:pt x="450" y="481"/>
                    </a:lnTo>
                    <a:lnTo>
                      <a:pt x="441" y="480"/>
                    </a:lnTo>
                    <a:lnTo>
                      <a:pt x="435" y="488"/>
                    </a:lnTo>
                    <a:lnTo>
                      <a:pt x="429" y="496"/>
                    </a:lnTo>
                    <a:lnTo>
                      <a:pt x="424" y="498"/>
                    </a:lnTo>
                    <a:lnTo>
                      <a:pt x="419" y="498"/>
                    </a:lnTo>
                    <a:lnTo>
                      <a:pt x="415" y="503"/>
                    </a:lnTo>
                    <a:lnTo>
                      <a:pt x="410" y="496"/>
                    </a:lnTo>
                    <a:lnTo>
                      <a:pt x="409" y="507"/>
                    </a:lnTo>
                    <a:lnTo>
                      <a:pt x="404" y="506"/>
                    </a:lnTo>
                    <a:lnTo>
                      <a:pt x="403" y="496"/>
                    </a:lnTo>
                    <a:lnTo>
                      <a:pt x="403" y="482"/>
                    </a:lnTo>
                    <a:lnTo>
                      <a:pt x="409" y="480"/>
                    </a:lnTo>
                    <a:lnTo>
                      <a:pt x="413" y="482"/>
                    </a:lnTo>
                    <a:lnTo>
                      <a:pt x="416" y="479"/>
                    </a:lnTo>
                    <a:lnTo>
                      <a:pt x="419" y="480"/>
                    </a:lnTo>
                    <a:lnTo>
                      <a:pt x="421" y="475"/>
                    </a:lnTo>
                    <a:lnTo>
                      <a:pt x="425" y="474"/>
                    </a:lnTo>
                    <a:lnTo>
                      <a:pt x="423" y="467"/>
                    </a:lnTo>
                    <a:lnTo>
                      <a:pt x="421" y="454"/>
                    </a:lnTo>
                    <a:lnTo>
                      <a:pt x="416" y="453"/>
                    </a:lnTo>
                    <a:lnTo>
                      <a:pt x="414" y="456"/>
                    </a:lnTo>
                    <a:lnTo>
                      <a:pt x="410" y="456"/>
                    </a:lnTo>
                    <a:lnTo>
                      <a:pt x="408" y="454"/>
                    </a:lnTo>
                    <a:lnTo>
                      <a:pt x="407" y="439"/>
                    </a:lnTo>
                    <a:lnTo>
                      <a:pt x="408" y="432"/>
                    </a:lnTo>
                    <a:lnTo>
                      <a:pt x="405" y="426"/>
                    </a:lnTo>
                    <a:lnTo>
                      <a:pt x="404" y="416"/>
                    </a:lnTo>
                    <a:lnTo>
                      <a:pt x="397" y="402"/>
                    </a:lnTo>
                    <a:lnTo>
                      <a:pt x="394" y="390"/>
                    </a:lnTo>
                    <a:lnTo>
                      <a:pt x="392" y="395"/>
                    </a:lnTo>
                    <a:lnTo>
                      <a:pt x="393" y="388"/>
                    </a:lnTo>
                    <a:lnTo>
                      <a:pt x="397" y="382"/>
                    </a:lnTo>
                    <a:lnTo>
                      <a:pt x="394" y="377"/>
                    </a:lnTo>
                    <a:lnTo>
                      <a:pt x="389" y="378"/>
                    </a:lnTo>
                    <a:lnTo>
                      <a:pt x="382" y="386"/>
                    </a:lnTo>
                    <a:lnTo>
                      <a:pt x="377" y="390"/>
                    </a:lnTo>
                    <a:lnTo>
                      <a:pt x="375" y="396"/>
                    </a:lnTo>
                    <a:lnTo>
                      <a:pt x="367" y="393"/>
                    </a:lnTo>
                    <a:lnTo>
                      <a:pt x="362" y="396"/>
                    </a:lnTo>
                    <a:lnTo>
                      <a:pt x="356" y="400"/>
                    </a:lnTo>
                    <a:lnTo>
                      <a:pt x="358" y="404"/>
                    </a:lnTo>
                    <a:lnTo>
                      <a:pt x="355" y="411"/>
                    </a:lnTo>
                    <a:lnTo>
                      <a:pt x="354" y="415"/>
                    </a:lnTo>
                    <a:lnTo>
                      <a:pt x="354" y="418"/>
                    </a:lnTo>
                    <a:lnTo>
                      <a:pt x="350" y="423"/>
                    </a:lnTo>
                    <a:lnTo>
                      <a:pt x="346" y="423"/>
                    </a:lnTo>
                    <a:lnTo>
                      <a:pt x="346" y="429"/>
                    </a:lnTo>
                    <a:lnTo>
                      <a:pt x="342" y="434"/>
                    </a:lnTo>
                    <a:lnTo>
                      <a:pt x="338" y="431"/>
                    </a:lnTo>
                    <a:lnTo>
                      <a:pt x="333" y="423"/>
                    </a:lnTo>
                    <a:lnTo>
                      <a:pt x="331" y="416"/>
                    </a:lnTo>
                    <a:lnTo>
                      <a:pt x="332" y="411"/>
                    </a:lnTo>
                    <a:lnTo>
                      <a:pt x="337" y="410"/>
                    </a:lnTo>
                    <a:lnTo>
                      <a:pt x="342" y="405"/>
                    </a:lnTo>
                    <a:lnTo>
                      <a:pt x="346" y="389"/>
                    </a:lnTo>
                    <a:lnTo>
                      <a:pt x="346" y="375"/>
                    </a:lnTo>
                    <a:lnTo>
                      <a:pt x="351" y="370"/>
                    </a:lnTo>
                    <a:lnTo>
                      <a:pt x="367" y="369"/>
                    </a:lnTo>
                    <a:lnTo>
                      <a:pt x="369" y="366"/>
                    </a:lnTo>
                    <a:lnTo>
                      <a:pt x="350" y="359"/>
                    </a:lnTo>
                    <a:lnTo>
                      <a:pt x="344" y="352"/>
                    </a:lnTo>
                    <a:lnTo>
                      <a:pt x="335" y="348"/>
                    </a:lnTo>
                    <a:lnTo>
                      <a:pt x="329" y="339"/>
                    </a:lnTo>
                    <a:lnTo>
                      <a:pt x="328" y="320"/>
                    </a:lnTo>
                    <a:lnTo>
                      <a:pt x="318" y="319"/>
                    </a:lnTo>
                    <a:lnTo>
                      <a:pt x="317" y="315"/>
                    </a:lnTo>
                    <a:lnTo>
                      <a:pt x="317" y="310"/>
                    </a:lnTo>
                    <a:lnTo>
                      <a:pt x="315" y="307"/>
                    </a:lnTo>
                    <a:lnTo>
                      <a:pt x="302" y="305"/>
                    </a:lnTo>
                    <a:lnTo>
                      <a:pt x="299" y="302"/>
                    </a:lnTo>
                    <a:lnTo>
                      <a:pt x="290" y="288"/>
                    </a:lnTo>
                    <a:lnTo>
                      <a:pt x="289" y="283"/>
                    </a:lnTo>
                    <a:lnTo>
                      <a:pt x="303" y="296"/>
                    </a:lnTo>
                    <a:lnTo>
                      <a:pt x="305" y="299"/>
                    </a:lnTo>
                    <a:lnTo>
                      <a:pt x="300" y="287"/>
                    </a:lnTo>
                    <a:lnTo>
                      <a:pt x="300" y="278"/>
                    </a:lnTo>
                    <a:lnTo>
                      <a:pt x="296" y="278"/>
                    </a:lnTo>
                    <a:lnTo>
                      <a:pt x="291" y="282"/>
                    </a:lnTo>
                    <a:lnTo>
                      <a:pt x="286" y="282"/>
                    </a:lnTo>
                    <a:lnTo>
                      <a:pt x="281" y="278"/>
                    </a:lnTo>
                    <a:lnTo>
                      <a:pt x="281" y="275"/>
                    </a:lnTo>
                    <a:lnTo>
                      <a:pt x="280" y="273"/>
                    </a:lnTo>
                    <a:lnTo>
                      <a:pt x="276" y="273"/>
                    </a:lnTo>
                    <a:lnTo>
                      <a:pt x="275" y="276"/>
                    </a:lnTo>
                    <a:lnTo>
                      <a:pt x="270" y="278"/>
                    </a:lnTo>
                    <a:lnTo>
                      <a:pt x="264" y="271"/>
                    </a:lnTo>
                    <a:lnTo>
                      <a:pt x="263" y="267"/>
                    </a:lnTo>
                    <a:lnTo>
                      <a:pt x="264" y="261"/>
                    </a:lnTo>
                    <a:lnTo>
                      <a:pt x="279" y="260"/>
                    </a:lnTo>
                    <a:lnTo>
                      <a:pt x="281" y="255"/>
                    </a:lnTo>
                    <a:lnTo>
                      <a:pt x="270" y="255"/>
                    </a:lnTo>
                    <a:lnTo>
                      <a:pt x="265" y="253"/>
                    </a:lnTo>
                    <a:lnTo>
                      <a:pt x="265" y="250"/>
                    </a:lnTo>
                    <a:lnTo>
                      <a:pt x="268" y="246"/>
                    </a:lnTo>
                    <a:lnTo>
                      <a:pt x="267" y="244"/>
                    </a:lnTo>
                    <a:lnTo>
                      <a:pt x="262" y="244"/>
                    </a:lnTo>
                    <a:lnTo>
                      <a:pt x="262" y="237"/>
                    </a:lnTo>
                    <a:lnTo>
                      <a:pt x="268" y="233"/>
                    </a:lnTo>
                    <a:lnTo>
                      <a:pt x="267" y="229"/>
                    </a:lnTo>
                    <a:lnTo>
                      <a:pt x="256" y="233"/>
                    </a:lnTo>
                    <a:lnTo>
                      <a:pt x="253" y="229"/>
                    </a:lnTo>
                    <a:lnTo>
                      <a:pt x="257" y="219"/>
                    </a:lnTo>
                    <a:lnTo>
                      <a:pt x="279" y="230"/>
                    </a:lnTo>
                    <a:lnTo>
                      <a:pt x="284" y="238"/>
                    </a:lnTo>
                    <a:lnTo>
                      <a:pt x="289" y="239"/>
                    </a:lnTo>
                    <a:lnTo>
                      <a:pt x="286" y="239"/>
                    </a:lnTo>
                    <a:lnTo>
                      <a:pt x="281" y="232"/>
                    </a:lnTo>
                    <a:lnTo>
                      <a:pt x="280" y="222"/>
                    </a:lnTo>
                    <a:lnTo>
                      <a:pt x="276" y="219"/>
                    </a:lnTo>
                    <a:lnTo>
                      <a:pt x="276" y="223"/>
                    </a:lnTo>
                    <a:lnTo>
                      <a:pt x="272" y="219"/>
                    </a:lnTo>
                    <a:lnTo>
                      <a:pt x="263" y="208"/>
                    </a:lnTo>
                    <a:lnTo>
                      <a:pt x="260" y="203"/>
                    </a:lnTo>
                    <a:lnTo>
                      <a:pt x="264" y="198"/>
                    </a:lnTo>
                    <a:lnTo>
                      <a:pt x="275" y="201"/>
                    </a:lnTo>
                    <a:lnTo>
                      <a:pt x="279" y="198"/>
                    </a:lnTo>
                    <a:lnTo>
                      <a:pt x="273" y="196"/>
                    </a:lnTo>
                    <a:lnTo>
                      <a:pt x="254" y="196"/>
                    </a:lnTo>
                    <a:lnTo>
                      <a:pt x="254" y="203"/>
                    </a:lnTo>
                    <a:lnTo>
                      <a:pt x="249" y="208"/>
                    </a:lnTo>
                    <a:lnTo>
                      <a:pt x="247" y="203"/>
                    </a:lnTo>
                    <a:lnTo>
                      <a:pt x="243" y="196"/>
                    </a:lnTo>
                    <a:lnTo>
                      <a:pt x="245" y="190"/>
                    </a:lnTo>
                    <a:lnTo>
                      <a:pt x="251" y="190"/>
                    </a:lnTo>
                    <a:lnTo>
                      <a:pt x="262" y="181"/>
                    </a:lnTo>
                    <a:lnTo>
                      <a:pt x="259" y="178"/>
                    </a:lnTo>
                    <a:lnTo>
                      <a:pt x="251" y="184"/>
                    </a:lnTo>
                    <a:lnTo>
                      <a:pt x="249" y="180"/>
                    </a:lnTo>
                    <a:lnTo>
                      <a:pt x="256" y="169"/>
                    </a:lnTo>
                    <a:lnTo>
                      <a:pt x="249" y="169"/>
                    </a:lnTo>
                    <a:lnTo>
                      <a:pt x="246" y="173"/>
                    </a:lnTo>
                    <a:lnTo>
                      <a:pt x="243" y="180"/>
                    </a:lnTo>
                    <a:lnTo>
                      <a:pt x="238" y="186"/>
                    </a:lnTo>
                    <a:lnTo>
                      <a:pt x="233" y="183"/>
                    </a:lnTo>
                    <a:lnTo>
                      <a:pt x="230" y="171"/>
                    </a:lnTo>
                    <a:lnTo>
                      <a:pt x="230" y="165"/>
                    </a:lnTo>
                    <a:lnTo>
                      <a:pt x="226" y="162"/>
                    </a:lnTo>
                    <a:lnTo>
                      <a:pt x="224" y="162"/>
                    </a:lnTo>
                    <a:lnTo>
                      <a:pt x="219" y="165"/>
                    </a:lnTo>
                    <a:lnTo>
                      <a:pt x="215" y="159"/>
                    </a:lnTo>
                    <a:lnTo>
                      <a:pt x="202" y="148"/>
                    </a:lnTo>
                    <a:lnTo>
                      <a:pt x="190" y="146"/>
                    </a:lnTo>
                    <a:lnTo>
                      <a:pt x="183" y="130"/>
                    </a:lnTo>
                    <a:lnTo>
                      <a:pt x="178" y="124"/>
                    </a:lnTo>
                    <a:lnTo>
                      <a:pt x="181" y="117"/>
                    </a:lnTo>
                    <a:lnTo>
                      <a:pt x="178" y="104"/>
                    </a:lnTo>
                    <a:lnTo>
                      <a:pt x="173" y="108"/>
                    </a:lnTo>
                    <a:lnTo>
                      <a:pt x="162" y="68"/>
                    </a:lnTo>
                    <a:lnTo>
                      <a:pt x="156" y="52"/>
                    </a:lnTo>
                    <a:lnTo>
                      <a:pt x="154" y="40"/>
                    </a:lnTo>
                    <a:lnTo>
                      <a:pt x="149" y="49"/>
                    </a:lnTo>
                    <a:lnTo>
                      <a:pt x="155" y="63"/>
                    </a:lnTo>
                    <a:lnTo>
                      <a:pt x="154" y="67"/>
                    </a:lnTo>
                    <a:lnTo>
                      <a:pt x="150" y="63"/>
                    </a:lnTo>
                    <a:lnTo>
                      <a:pt x="155" y="81"/>
                    </a:lnTo>
                    <a:lnTo>
                      <a:pt x="155" y="85"/>
                    </a:lnTo>
                    <a:lnTo>
                      <a:pt x="163" y="105"/>
                    </a:lnTo>
                    <a:lnTo>
                      <a:pt x="166" y="126"/>
                    </a:lnTo>
                    <a:lnTo>
                      <a:pt x="172" y="142"/>
                    </a:lnTo>
                    <a:lnTo>
                      <a:pt x="173" y="149"/>
                    </a:lnTo>
                    <a:lnTo>
                      <a:pt x="168" y="160"/>
                    </a:lnTo>
                    <a:lnTo>
                      <a:pt x="166" y="165"/>
                    </a:lnTo>
                    <a:lnTo>
                      <a:pt x="157" y="163"/>
                    </a:lnTo>
                    <a:lnTo>
                      <a:pt x="152" y="142"/>
                    </a:lnTo>
                    <a:lnTo>
                      <a:pt x="147" y="136"/>
                    </a:lnTo>
                    <a:lnTo>
                      <a:pt x="146" y="147"/>
                    </a:lnTo>
                    <a:lnTo>
                      <a:pt x="129" y="146"/>
                    </a:lnTo>
                    <a:lnTo>
                      <a:pt x="129" y="128"/>
                    </a:lnTo>
                    <a:lnTo>
                      <a:pt x="133" y="127"/>
                    </a:lnTo>
                    <a:lnTo>
                      <a:pt x="127" y="122"/>
                    </a:lnTo>
                    <a:lnTo>
                      <a:pt x="120" y="110"/>
                    </a:lnTo>
                    <a:lnTo>
                      <a:pt x="120" y="100"/>
                    </a:lnTo>
                    <a:lnTo>
                      <a:pt x="123" y="98"/>
                    </a:lnTo>
                    <a:lnTo>
                      <a:pt x="117" y="90"/>
                    </a:lnTo>
                    <a:lnTo>
                      <a:pt x="113" y="92"/>
                    </a:lnTo>
                    <a:lnTo>
                      <a:pt x="112" y="104"/>
                    </a:lnTo>
                    <a:lnTo>
                      <a:pt x="106" y="106"/>
                    </a:lnTo>
                    <a:lnTo>
                      <a:pt x="98" y="100"/>
                    </a:lnTo>
                    <a:lnTo>
                      <a:pt x="90" y="85"/>
                    </a:lnTo>
                    <a:lnTo>
                      <a:pt x="86" y="84"/>
                    </a:lnTo>
                    <a:lnTo>
                      <a:pt x="87" y="90"/>
                    </a:lnTo>
                    <a:lnTo>
                      <a:pt x="85" y="93"/>
                    </a:lnTo>
                    <a:lnTo>
                      <a:pt x="77" y="88"/>
                    </a:lnTo>
                    <a:lnTo>
                      <a:pt x="71" y="82"/>
                    </a:lnTo>
                    <a:lnTo>
                      <a:pt x="75" y="88"/>
                    </a:lnTo>
                    <a:lnTo>
                      <a:pt x="73" y="92"/>
                    </a:lnTo>
                    <a:lnTo>
                      <a:pt x="66" y="93"/>
                    </a:lnTo>
                    <a:lnTo>
                      <a:pt x="66" y="94"/>
                    </a:lnTo>
                    <a:lnTo>
                      <a:pt x="77" y="95"/>
                    </a:lnTo>
                    <a:lnTo>
                      <a:pt x="86" y="101"/>
                    </a:lnTo>
                    <a:lnTo>
                      <a:pt x="88" y="106"/>
                    </a:lnTo>
                    <a:lnTo>
                      <a:pt x="87" y="108"/>
                    </a:lnTo>
                    <a:lnTo>
                      <a:pt x="98" y="115"/>
                    </a:lnTo>
                    <a:lnTo>
                      <a:pt x="98" y="121"/>
                    </a:lnTo>
                    <a:lnTo>
                      <a:pt x="101" y="122"/>
                    </a:lnTo>
                    <a:lnTo>
                      <a:pt x="103" y="121"/>
                    </a:lnTo>
                    <a:lnTo>
                      <a:pt x="108" y="121"/>
                    </a:lnTo>
                    <a:lnTo>
                      <a:pt x="116" y="135"/>
                    </a:lnTo>
                    <a:lnTo>
                      <a:pt x="117" y="141"/>
                    </a:lnTo>
                    <a:lnTo>
                      <a:pt x="116" y="148"/>
                    </a:lnTo>
                    <a:lnTo>
                      <a:pt x="108" y="153"/>
                    </a:lnTo>
                    <a:lnTo>
                      <a:pt x="98" y="154"/>
                    </a:lnTo>
                    <a:lnTo>
                      <a:pt x="96" y="148"/>
                    </a:lnTo>
                    <a:lnTo>
                      <a:pt x="97" y="149"/>
                    </a:lnTo>
                    <a:lnTo>
                      <a:pt x="97" y="158"/>
                    </a:lnTo>
                    <a:lnTo>
                      <a:pt x="86" y="162"/>
                    </a:lnTo>
                    <a:lnTo>
                      <a:pt x="66" y="144"/>
                    </a:lnTo>
                    <a:lnTo>
                      <a:pt x="54" y="141"/>
                    </a:lnTo>
                    <a:lnTo>
                      <a:pt x="48" y="135"/>
                    </a:lnTo>
                    <a:lnTo>
                      <a:pt x="41" y="130"/>
                    </a:lnTo>
                    <a:lnTo>
                      <a:pt x="33" y="127"/>
                    </a:lnTo>
                    <a:lnTo>
                      <a:pt x="38" y="115"/>
                    </a:lnTo>
                    <a:lnTo>
                      <a:pt x="33" y="114"/>
                    </a:lnTo>
                    <a:lnTo>
                      <a:pt x="27" y="116"/>
                    </a:lnTo>
                    <a:lnTo>
                      <a:pt x="17" y="105"/>
                    </a:lnTo>
                    <a:lnTo>
                      <a:pt x="1" y="82"/>
                    </a:lnTo>
                    <a:lnTo>
                      <a:pt x="0" y="73"/>
                    </a:lnTo>
                    <a:lnTo>
                      <a:pt x="3" y="66"/>
                    </a:lnTo>
                    <a:lnTo>
                      <a:pt x="5" y="47"/>
                    </a:lnTo>
                    <a:lnTo>
                      <a:pt x="10" y="44"/>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grpSp>
          <p:nvGrpSpPr>
            <p:cNvPr id="254" name="Group 277">
              <a:extLst>
                <a:ext uri="{FF2B5EF4-FFF2-40B4-BE49-F238E27FC236}">
                  <a16:creationId xmlns:a16="http://schemas.microsoft.com/office/drawing/2014/main" id="{D243C896-BBAC-46E3-8995-D55D1CF784D1}"/>
                </a:ext>
              </a:extLst>
            </p:cNvPr>
            <p:cNvGrpSpPr>
              <a:grpSpLocks noChangeAspect="1"/>
            </p:cNvGrpSpPr>
            <p:nvPr/>
          </p:nvGrpSpPr>
          <p:grpSpPr bwMode="gray">
            <a:xfrm>
              <a:off x="1584390" y="3272930"/>
              <a:ext cx="1439994" cy="693181"/>
              <a:chOff x="1149" y="1865"/>
              <a:chExt cx="635" cy="339"/>
            </a:xfrm>
            <a:grpFill/>
          </p:grpSpPr>
          <p:sp>
            <p:nvSpPr>
              <p:cNvPr id="255" name="Freeform 278">
                <a:extLst>
                  <a:ext uri="{FF2B5EF4-FFF2-40B4-BE49-F238E27FC236}">
                    <a16:creationId xmlns:a16="http://schemas.microsoft.com/office/drawing/2014/main" id="{E4874FA6-498E-4E39-B49D-ABFC8E7C1517}"/>
                  </a:ext>
                </a:extLst>
              </p:cNvPr>
              <p:cNvSpPr>
                <a:spLocks noChangeAspect="1"/>
              </p:cNvSpPr>
              <p:nvPr/>
            </p:nvSpPr>
            <p:spPr bwMode="gray">
              <a:xfrm>
                <a:off x="1782" y="1939"/>
                <a:ext cx="2" cy="3"/>
              </a:xfrm>
              <a:custGeom>
                <a:avLst/>
                <a:gdLst/>
                <a:ahLst/>
                <a:cxnLst>
                  <a:cxn ang="0">
                    <a:pos x="5" y="0"/>
                  </a:cxn>
                  <a:cxn ang="0">
                    <a:pos x="2" y="3"/>
                  </a:cxn>
                  <a:cxn ang="0">
                    <a:pos x="1" y="10"/>
                  </a:cxn>
                  <a:cxn ang="0">
                    <a:pos x="0" y="15"/>
                  </a:cxn>
                  <a:cxn ang="0">
                    <a:pos x="5" y="10"/>
                  </a:cxn>
                  <a:cxn ang="0">
                    <a:pos x="8" y="10"/>
                  </a:cxn>
                  <a:cxn ang="0">
                    <a:pos x="8" y="6"/>
                  </a:cxn>
                  <a:cxn ang="0">
                    <a:pos x="10" y="1"/>
                  </a:cxn>
                  <a:cxn ang="0">
                    <a:pos x="5" y="0"/>
                  </a:cxn>
                </a:cxnLst>
                <a:rect l="0" t="0" r="r" b="b"/>
                <a:pathLst>
                  <a:path w="10" h="15">
                    <a:moveTo>
                      <a:pt x="5" y="0"/>
                    </a:moveTo>
                    <a:lnTo>
                      <a:pt x="2" y="3"/>
                    </a:lnTo>
                    <a:lnTo>
                      <a:pt x="1" y="10"/>
                    </a:lnTo>
                    <a:lnTo>
                      <a:pt x="0" y="15"/>
                    </a:lnTo>
                    <a:lnTo>
                      <a:pt x="5" y="10"/>
                    </a:lnTo>
                    <a:lnTo>
                      <a:pt x="8" y="10"/>
                    </a:lnTo>
                    <a:lnTo>
                      <a:pt x="8" y="6"/>
                    </a:lnTo>
                    <a:lnTo>
                      <a:pt x="10" y="1"/>
                    </a:lnTo>
                    <a:lnTo>
                      <a:pt x="5" y="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56" name="Freeform 279">
                <a:extLst>
                  <a:ext uri="{FF2B5EF4-FFF2-40B4-BE49-F238E27FC236}">
                    <a16:creationId xmlns:a16="http://schemas.microsoft.com/office/drawing/2014/main" id="{9B6C1B65-7514-44DA-9B76-59F29A1E5F7A}"/>
                  </a:ext>
                </a:extLst>
              </p:cNvPr>
              <p:cNvSpPr>
                <a:spLocks noChangeAspect="1"/>
              </p:cNvSpPr>
              <p:nvPr/>
            </p:nvSpPr>
            <p:spPr bwMode="gray">
              <a:xfrm>
                <a:off x="1782" y="1939"/>
                <a:ext cx="2" cy="3"/>
              </a:xfrm>
              <a:custGeom>
                <a:avLst/>
                <a:gdLst/>
                <a:ahLst/>
                <a:cxnLst>
                  <a:cxn ang="0">
                    <a:pos x="5" y="0"/>
                  </a:cxn>
                  <a:cxn ang="0">
                    <a:pos x="2" y="3"/>
                  </a:cxn>
                  <a:cxn ang="0">
                    <a:pos x="1" y="10"/>
                  </a:cxn>
                  <a:cxn ang="0">
                    <a:pos x="0" y="15"/>
                  </a:cxn>
                  <a:cxn ang="0">
                    <a:pos x="5" y="10"/>
                  </a:cxn>
                  <a:cxn ang="0">
                    <a:pos x="8" y="10"/>
                  </a:cxn>
                  <a:cxn ang="0">
                    <a:pos x="8" y="6"/>
                  </a:cxn>
                  <a:cxn ang="0">
                    <a:pos x="10" y="1"/>
                  </a:cxn>
                  <a:cxn ang="0">
                    <a:pos x="5" y="0"/>
                  </a:cxn>
                </a:cxnLst>
                <a:rect l="0" t="0" r="r" b="b"/>
                <a:pathLst>
                  <a:path w="10" h="15">
                    <a:moveTo>
                      <a:pt x="5" y="0"/>
                    </a:moveTo>
                    <a:lnTo>
                      <a:pt x="2" y="3"/>
                    </a:lnTo>
                    <a:lnTo>
                      <a:pt x="1" y="10"/>
                    </a:lnTo>
                    <a:lnTo>
                      <a:pt x="0" y="15"/>
                    </a:lnTo>
                    <a:lnTo>
                      <a:pt x="5" y="10"/>
                    </a:lnTo>
                    <a:lnTo>
                      <a:pt x="8" y="10"/>
                    </a:lnTo>
                    <a:lnTo>
                      <a:pt x="8" y="6"/>
                    </a:lnTo>
                    <a:lnTo>
                      <a:pt x="10" y="1"/>
                    </a:lnTo>
                    <a:lnTo>
                      <a:pt x="5" y="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57" name="Freeform 280">
                <a:extLst>
                  <a:ext uri="{FF2B5EF4-FFF2-40B4-BE49-F238E27FC236}">
                    <a16:creationId xmlns:a16="http://schemas.microsoft.com/office/drawing/2014/main" id="{FEF2CA6F-2DCA-4E0D-A819-55EAD003BDE0}"/>
                  </a:ext>
                </a:extLst>
              </p:cNvPr>
              <p:cNvSpPr>
                <a:spLocks noChangeAspect="1"/>
              </p:cNvSpPr>
              <p:nvPr/>
            </p:nvSpPr>
            <p:spPr bwMode="gray">
              <a:xfrm>
                <a:off x="1671" y="2027"/>
                <a:ext cx="1" cy="1"/>
              </a:xfrm>
              <a:custGeom>
                <a:avLst/>
                <a:gdLst/>
                <a:ahLst/>
                <a:cxnLst>
                  <a:cxn ang="0">
                    <a:pos x="0" y="3"/>
                  </a:cxn>
                  <a:cxn ang="0">
                    <a:pos x="0" y="0"/>
                  </a:cxn>
                  <a:cxn ang="0">
                    <a:pos x="0" y="3"/>
                  </a:cxn>
                </a:cxnLst>
                <a:rect l="0" t="0" r="r" b="b"/>
                <a:pathLst>
                  <a:path h="3">
                    <a:moveTo>
                      <a:pt x="0" y="3"/>
                    </a:moveTo>
                    <a:lnTo>
                      <a:pt x="0" y="0"/>
                    </a:lnTo>
                    <a:lnTo>
                      <a:pt x="0" y="3"/>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58" name="Freeform 281">
                <a:extLst>
                  <a:ext uri="{FF2B5EF4-FFF2-40B4-BE49-F238E27FC236}">
                    <a16:creationId xmlns:a16="http://schemas.microsoft.com/office/drawing/2014/main" id="{849DECEB-9B14-4E41-B6AA-FE596839507E}"/>
                  </a:ext>
                </a:extLst>
              </p:cNvPr>
              <p:cNvSpPr>
                <a:spLocks noChangeAspect="1"/>
              </p:cNvSpPr>
              <p:nvPr/>
            </p:nvSpPr>
            <p:spPr bwMode="gray">
              <a:xfrm>
                <a:off x="1670" y="2025"/>
                <a:ext cx="1" cy="1"/>
              </a:xfrm>
              <a:custGeom>
                <a:avLst/>
                <a:gdLst/>
                <a:ahLst/>
                <a:cxnLst>
                  <a:cxn ang="0">
                    <a:pos x="3" y="2"/>
                  </a:cxn>
                  <a:cxn ang="0">
                    <a:pos x="0" y="0"/>
                  </a:cxn>
                  <a:cxn ang="0">
                    <a:pos x="3" y="2"/>
                  </a:cxn>
                  <a:cxn ang="0">
                    <a:pos x="5" y="6"/>
                  </a:cxn>
                  <a:cxn ang="0">
                    <a:pos x="3" y="2"/>
                  </a:cxn>
                </a:cxnLst>
                <a:rect l="0" t="0" r="r" b="b"/>
                <a:pathLst>
                  <a:path w="5" h="6">
                    <a:moveTo>
                      <a:pt x="3" y="2"/>
                    </a:moveTo>
                    <a:lnTo>
                      <a:pt x="0" y="0"/>
                    </a:lnTo>
                    <a:lnTo>
                      <a:pt x="3" y="2"/>
                    </a:lnTo>
                    <a:lnTo>
                      <a:pt x="5" y="6"/>
                    </a:lnTo>
                    <a:lnTo>
                      <a:pt x="3" y="2"/>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59" name="Freeform 282">
                <a:extLst>
                  <a:ext uri="{FF2B5EF4-FFF2-40B4-BE49-F238E27FC236}">
                    <a16:creationId xmlns:a16="http://schemas.microsoft.com/office/drawing/2014/main" id="{68EC9DBB-523F-4569-9968-0A91D1910198}"/>
                  </a:ext>
                </a:extLst>
              </p:cNvPr>
              <p:cNvSpPr>
                <a:spLocks noChangeAspect="1"/>
              </p:cNvSpPr>
              <p:nvPr/>
            </p:nvSpPr>
            <p:spPr bwMode="gray">
              <a:xfrm>
                <a:off x="1149" y="1865"/>
                <a:ext cx="633" cy="339"/>
              </a:xfrm>
              <a:custGeom>
                <a:avLst/>
                <a:gdLst/>
                <a:ahLst/>
                <a:cxnLst>
                  <a:cxn ang="0">
                    <a:pos x="3079" y="181"/>
                  </a:cxn>
                  <a:cxn ang="0">
                    <a:pos x="2964" y="328"/>
                  </a:cxn>
                  <a:cxn ang="0">
                    <a:pos x="2682" y="394"/>
                  </a:cxn>
                  <a:cxn ang="0">
                    <a:pos x="2593" y="483"/>
                  </a:cxn>
                  <a:cxn ang="0">
                    <a:pos x="2432" y="575"/>
                  </a:cxn>
                  <a:cxn ang="0">
                    <a:pos x="2290" y="541"/>
                  </a:cxn>
                  <a:cxn ang="0">
                    <a:pos x="2235" y="456"/>
                  </a:cxn>
                  <a:cxn ang="0">
                    <a:pos x="2211" y="306"/>
                  </a:cxn>
                  <a:cxn ang="0">
                    <a:pos x="2135" y="345"/>
                  </a:cxn>
                  <a:cxn ang="0">
                    <a:pos x="2081" y="588"/>
                  </a:cxn>
                  <a:cxn ang="0">
                    <a:pos x="2036" y="404"/>
                  </a:cxn>
                  <a:cxn ang="0">
                    <a:pos x="2077" y="294"/>
                  </a:cxn>
                  <a:cxn ang="0">
                    <a:pos x="2231" y="279"/>
                  </a:cxn>
                  <a:cxn ang="0">
                    <a:pos x="2111" y="222"/>
                  </a:cxn>
                  <a:cxn ang="0">
                    <a:pos x="2021" y="160"/>
                  </a:cxn>
                  <a:cxn ang="0">
                    <a:pos x="1811" y="226"/>
                  </a:cxn>
                  <a:cxn ang="0">
                    <a:pos x="1785" y="86"/>
                  </a:cxn>
                  <a:cxn ang="0">
                    <a:pos x="1640" y="33"/>
                  </a:cxn>
                  <a:cxn ang="0">
                    <a:pos x="888" y="36"/>
                  </a:cxn>
                  <a:cxn ang="0">
                    <a:pos x="133" y="58"/>
                  </a:cxn>
                  <a:cxn ang="0">
                    <a:pos x="101" y="150"/>
                  </a:cxn>
                  <a:cxn ang="0">
                    <a:pos x="4" y="86"/>
                  </a:cxn>
                  <a:cxn ang="0">
                    <a:pos x="46" y="225"/>
                  </a:cxn>
                  <a:cxn ang="0">
                    <a:pos x="47" y="295"/>
                  </a:cxn>
                  <a:cxn ang="0">
                    <a:pos x="27" y="576"/>
                  </a:cxn>
                  <a:cxn ang="0">
                    <a:pos x="98" y="850"/>
                  </a:cxn>
                  <a:cxn ang="0">
                    <a:pos x="130" y="886"/>
                  </a:cxn>
                  <a:cxn ang="0">
                    <a:pos x="223" y="1056"/>
                  </a:cxn>
                  <a:cxn ang="0">
                    <a:pos x="336" y="1131"/>
                  </a:cxn>
                  <a:cxn ang="0">
                    <a:pos x="989" y="1276"/>
                  </a:cxn>
                  <a:cxn ang="0">
                    <a:pos x="1294" y="1430"/>
                  </a:cxn>
                  <a:cxn ang="0">
                    <a:pos x="1501" y="1624"/>
                  </a:cxn>
                  <a:cxn ang="0">
                    <a:pos x="1515" y="1515"/>
                  </a:cxn>
                  <a:cxn ang="0">
                    <a:pos x="1564" y="1480"/>
                  </a:cxn>
                  <a:cxn ang="0">
                    <a:pos x="1629" y="1410"/>
                  </a:cxn>
                  <a:cxn ang="0">
                    <a:pos x="1784" y="1405"/>
                  </a:cxn>
                  <a:cxn ang="0">
                    <a:pos x="1912" y="1435"/>
                  </a:cxn>
                  <a:cxn ang="0">
                    <a:pos x="1905" y="1382"/>
                  </a:cxn>
                  <a:cxn ang="0">
                    <a:pos x="2012" y="1367"/>
                  </a:cxn>
                  <a:cxn ang="0">
                    <a:pos x="2117" y="1377"/>
                  </a:cxn>
                  <a:cxn ang="0">
                    <a:pos x="2264" y="1424"/>
                  </a:cxn>
                  <a:cxn ang="0">
                    <a:pos x="2323" y="1587"/>
                  </a:cxn>
                  <a:cxn ang="0">
                    <a:pos x="2409" y="1690"/>
                  </a:cxn>
                  <a:cxn ang="0">
                    <a:pos x="2365" y="1348"/>
                  </a:cxn>
                  <a:cxn ang="0">
                    <a:pos x="2446" y="1228"/>
                  </a:cxn>
                  <a:cxn ang="0">
                    <a:pos x="2579" y="1118"/>
                  </a:cxn>
                  <a:cxn ang="0">
                    <a:pos x="2645" y="1037"/>
                  </a:cxn>
                  <a:cxn ang="0">
                    <a:pos x="2634" y="986"/>
                  </a:cxn>
                  <a:cxn ang="0">
                    <a:pos x="2655" y="940"/>
                  </a:cxn>
                  <a:cxn ang="0">
                    <a:pos x="2654" y="871"/>
                  </a:cxn>
                  <a:cxn ang="0">
                    <a:pos x="2651" y="857"/>
                  </a:cxn>
                  <a:cxn ang="0">
                    <a:pos x="2661" y="778"/>
                  </a:cxn>
                  <a:cxn ang="0">
                    <a:pos x="2683" y="867"/>
                  </a:cxn>
                  <a:cxn ang="0">
                    <a:pos x="2708" y="796"/>
                  </a:cxn>
                  <a:cxn ang="0">
                    <a:pos x="2774" y="727"/>
                  </a:cxn>
                  <a:cxn ang="0">
                    <a:pos x="2843" y="631"/>
                  </a:cxn>
                  <a:cxn ang="0">
                    <a:pos x="3004" y="602"/>
                  </a:cxn>
                  <a:cxn ang="0">
                    <a:pos x="2957" y="538"/>
                  </a:cxn>
                  <a:cxn ang="0">
                    <a:pos x="3032" y="440"/>
                  </a:cxn>
                  <a:cxn ang="0">
                    <a:pos x="3107" y="399"/>
                  </a:cxn>
                </a:cxnLst>
                <a:rect l="0" t="0" r="r" b="b"/>
                <a:pathLst>
                  <a:path w="3166" h="1693">
                    <a:moveTo>
                      <a:pt x="3165" y="365"/>
                    </a:moveTo>
                    <a:lnTo>
                      <a:pt x="3158" y="364"/>
                    </a:lnTo>
                    <a:lnTo>
                      <a:pt x="3160" y="361"/>
                    </a:lnTo>
                    <a:lnTo>
                      <a:pt x="3162" y="355"/>
                    </a:lnTo>
                    <a:lnTo>
                      <a:pt x="3162" y="344"/>
                    </a:lnTo>
                    <a:lnTo>
                      <a:pt x="3161" y="339"/>
                    </a:lnTo>
                    <a:lnTo>
                      <a:pt x="3160" y="343"/>
                    </a:lnTo>
                    <a:lnTo>
                      <a:pt x="3155" y="343"/>
                    </a:lnTo>
                    <a:lnTo>
                      <a:pt x="3146" y="342"/>
                    </a:lnTo>
                    <a:lnTo>
                      <a:pt x="3138" y="335"/>
                    </a:lnTo>
                    <a:lnTo>
                      <a:pt x="3135" y="330"/>
                    </a:lnTo>
                    <a:lnTo>
                      <a:pt x="3134" y="326"/>
                    </a:lnTo>
                    <a:lnTo>
                      <a:pt x="3134" y="310"/>
                    </a:lnTo>
                    <a:lnTo>
                      <a:pt x="3119" y="302"/>
                    </a:lnTo>
                    <a:lnTo>
                      <a:pt x="3119" y="246"/>
                    </a:lnTo>
                    <a:lnTo>
                      <a:pt x="3119" y="195"/>
                    </a:lnTo>
                    <a:lnTo>
                      <a:pt x="3093" y="170"/>
                    </a:lnTo>
                    <a:lnTo>
                      <a:pt x="3086" y="170"/>
                    </a:lnTo>
                    <a:lnTo>
                      <a:pt x="3079" y="181"/>
                    </a:lnTo>
                    <a:lnTo>
                      <a:pt x="3061" y="184"/>
                    </a:lnTo>
                    <a:lnTo>
                      <a:pt x="3049" y="179"/>
                    </a:lnTo>
                    <a:lnTo>
                      <a:pt x="3047" y="176"/>
                    </a:lnTo>
                    <a:lnTo>
                      <a:pt x="3044" y="170"/>
                    </a:lnTo>
                    <a:lnTo>
                      <a:pt x="3037" y="163"/>
                    </a:lnTo>
                    <a:lnTo>
                      <a:pt x="3031" y="162"/>
                    </a:lnTo>
                    <a:lnTo>
                      <a:pt x="3025" y="166"/>
                    </a:lnTo>
                    <a:lnTo>
                      <a:pt x="2998" y="211"/>
                    </a:lnTo>
                    <a:lnTo>
                      <a:pt x="2994" y="235"/>
                    </a:lnTo>
                    <a:lnTo>
                      <a:pt x="2988" y="247"/>
                    </a:lnTo>
                    <a:lnTo>
                      <a:pt x="2987" y="253"/>
                    </a:lnTo>
                    <a:lnTo>
                      <a:pt x="2982" y="262"/>
                    </a:lnTo>
                    <a:lnTo>
                      <a:pt x="2979" y="269"/>
                    </a:lnTo>
                    <a:lnTo>
                      <a:pt x="2975" y="305"/>
                    </a:lnTo>
                    <a:lnTo>
                      <a:pt x="2974" y="307"/>
                    </a:lnTo>
                    <a:lnTo>
                      <a:pt x="2967" y="312"/>
                    </a:lnTo>
                    <a:lnTo>
                      <a:pt x="2964" y="317"/>
                    </a:lnTo>
                    <a:lnTo>
                      <a:pt x="2963" y="322"/>
                    </a:lnTo>
                    <a:lnTo>
                      <a:pt x="2964" y="328"/>
                    </a:lnTo>
                    <a:lnTo>
                      <a:pt x="2964" y="330"/>
                    </a:lnTo>
                    <a:lnTo>
                      <a:pt x="2957" y="327"/>
                    </a:lnTo>
                    <a:lnTo>
                      <a:pt x="2956" y="328"/>
                    </a:lnTo>
                    <a:lnTo>
                      <a:pt x="2956" y="334"/>
                    </a:lnTo>
                    <a:lnTo>
                      <a:pt x="2945" y="330"/>
                    </a:lnTo>
                    <a:lnTo>
                      <a:pt x="2936" y="333"/>
                    </a:lnTo>
                    <a:lnTo>
                      <a:pt x="2934" y="335"/>
                    </a:lnTo>
                    <a:lnTo>
                      <a:pt x="2921" y="337"/>
                    </a:lnTo>
                    <a:lnTo>
                      <a:pt x="2918" y="340"/>
                    </a:lnTo>
                    <a:lnTo>
                      <a:pt x="2912" y="356"/>
                    </a:lnTo>
                    <a:lnTo>
                      <a:pt x="2910" y="356"/>
                    </a:lnTo>
                    <a:lnTo>
                      <a:pt x="2812" y="356"/>
                    </a:lnTo>
                    <a:lnTo>
                      <a:pt x="2737" y="356"/>
                    </a:lnTo>
                    <a:lnTo>
                      <a:pt x="2722" y="356"/>
                    </a:lnTo>
                    <a:lnTo>
                      <a:pt x="2706" y="371"/>
                    </a:lnTo>
                    <a:lnTo>
                      <a:pt x="2687" y="382"/>
                    </a:lnTo>
                    <a:lnTo>
                      <a:pt x="2684" y="387"/>
                    </a:lnTo>
                    <a:lnTo>
                      <a:pt x="2683" y="388"/>
                    </a:lnTo>
                    <a:lnTo>
                      <a:pt x="2682" y="394"/>
                    </a:lnTo>
                    <a:lnTo>
                      <a:pt x="2676" y="404"/>
                    </a:lnTo>
                    <a:lnTo>
                      <a:pt x="2655" y="418"/>
                    </a:lnTo>
                    <a:lnTo>
                      <a:pt x="2651" y="423"/>
                    </a:lnTo>
                    <a:lnTo>
                      <a:pt x="2652" y="428"/>
                    </a:lnTo>
                    <a:lnTo>
                      <a:pt x="2660" y="428"/>
                    </a:lnTo>
                    <a:lnTo>
                      <a:pt x="2663" y="431"/>
                    </a:lnTo>
                    <a:lnTo>
                      <a:pt x="2662" y="436"/>
                    </a:lnTo>
                    <a:lnTo>
                      <a:pt x="2659" y="439"/>
                    </a:lnTo>
                    <a:lnTo>
                      <a:pt x="2655" y="437"/>
                    </a:lnTo>
                    <a:lnTo>
                      <a:pt x="2654" y="440"/>
                    </a:lnTo>
                    <a:lnTo>
                      <a:pt x="2655" y="442"/>
                    </a:lnTo>
                    <a:lnTo>
                      <a:pt x="2660" y="448"/>
                    </a:lnTo>
                    <a:lnTo>
                      <a:pt x="2661" y="458"/>
                    </a:lnTo>
                    <a:lnTo>
                      <a:pt x="2660" y="466"/>
                    </a:lnTo>
                    <a:lnTo>
                      <a:pt x="2643" y="468"/>
                    </a:lnTo>
                    <a:lnTo>
                      <a:pt x="2627" y="480"/>
                    </a:lnTo>
                    <a:lnTo>
                      <a:pt x="2617" y="484"/>
                    </a:lnTo>
                    <a:lnTo>
                      <a:pt x="2597" y="484"/>
                    </a:lnTo>
                    <a:lnTo>
                      <a:pt x="2593" y="483"/>
                    </a:lnTo>
                    <a:lnTo>
                      <a:pt x="2582" y="486"/>
                    </a:lnTo>
                    <a:lnTo>
                      <a:pt x="2575" y="480"/>
                    </a:lnTo>
                    <a:lnTo>
                      <a:pt x="2560" y="477"/>
                    </a:lnTo>
                    <a:lnTo>
                      <a:pt x="2553" y="477"/>
                    </a:lnTo>
                    <a:lnTo>
                      <a:pt x="2532" y="479"/>
                    </a:lnTo>
                    <a:lnTo>
                      <a:pt x="2511" y="484"/>
                    </a:lnTo>
                    <a:lnTo>
                      <a:pt x="2501" y="489"/>
                    </a:lnTo>
                    <a:lnTo>
                      <a:pt x="2504" y="499"/>
                    </a:lnTo>
                    <a:lnTo>
                      <a:pt x="2509" y="506"/>
                    </a:lnTo>
                    <a:lnTo>
                      <a:pt x="2511" y="518"/>
                    </a:lnTo>
                    <a:lnTo>
                      <a:pt x="2499" y="531"/>
                    </a:lnTo>
                    <a:lnTo>
                      <a:pt x="2495" y="536"/>
                    </a:lnTo>
                    <a:lnTo>
                      <a:pt x="2491" y="538"/>
                    </a:lnTo>
                    <a:lnTo>
                      <a:pt x="2488" y="539"/>
                    </a:lnTo>
                    <a:lnTo>
                      <a:pt x="2478" y="549"/>
                    </a:lnTo>
                    <a:lnTo>
                      <a:pt x="2461" y="560"/>
                    </a:lnTo>
                    <a:lnTo>
                      <a:pt x="2452" y="566"/>
                    </a:lnTo>
                    <a:lnTo>
                      <a:pt x="2441" y="568"/>
                    </a:lnTo>
                    <a:lnTo>
                      <a:pt x="2432" y="575"/>
                    </a:lnTo>
                    <a:lnTo>
                      <a:pt x="2419" y="582"/>
                    </a:lnTo>
                    <a:lnTo>
                      <a:pt x="2404" y="585"/>
                    </a:lnTo>
                    <a:lnTo>
                      <a:pt x="2386" y="593"/>
                    </a:lnTo>
                    <a:lnTo>
                      <a:pt x="2350" y="614"/>
                    </a:lnTo>
                    <a:lnTo>
                      <a:pt x="2334" y="614"/>
                    </a:lnTo>
                    <a:lnTo>
                      <a:pt x="2316" y="620"/>
                    </a:lnTo>
                    <a:lnTo>
                      <a:pt x="2296" y="618"/>
                    </a:lnTo>
                    <a:lnTo>
                      <a:pt x="2294" y="614"/>
                    </a:lnTo>
                    <a:lnTo>
                      <a:pt x="2286" y="614"/>
                    </a:lnTo>
                    <a:lnTo>
                      <a:pt x="2281" y="613"/>
                    </a:lnTo>
                    <a:lnTo>
                      <a:pt x="2274" y="607"/>
                    </a:lnTo>
                    <a:lnTo>
                      <a:pt x="2259" y="602"/>
                    </a:lnTo>
                    <a:lnTo>
                      <a:pt x="2264" y="595"/>
                    </a:lnTo>
                    <a:lnTo>
                      <a:pt x="2278" y="581"/>
                    </a:lnTo>
                    <a:lnTo>
                      <a:pt x="2278" y="570"/>
                    </a:lnTo>
                    <a:lnTo>
                      <a:pt x="2283" y="558"/>
                    </a:lnTo>
                    <a:lnTo>
                      <a:pt x="2289" y="553"/>
                    </a:lnTo>
                    <a:lnTo>
                      <a:pt x="2289" y="545"/>
                    </a:lnTo>
                    <a:lnTo>
                      <a:pt x="2290" y="541"/>
                    </a:lnTo>
                    <a:lnTo>
                      <a:pt x="2296" y="534"/>
                    </a:lnTo>
                    <a:lnTo>
                      <a:pt x="2308" y="534"/>
                    </a:lnTo>
                    <a:lnTo>
                      <a:pt x="2308" y="534"/>
                    </a:lnTo>
                    <a:lnTo>
                      <a:pt x="2316" y="507"/>
                    </a:lnTo>
                    <a:lnTo>
                      <a:pt x="2316" y="500"/>
                    </a:lnTo>
                    <a:lnTo>
                      <a:pt x="2315" y="502"/>
                    </a:lnTo>
                    <a:lnTo>
                      <a:pt x="2312" y="496"/>
                    </a:lnTo>
                    <a:lnTo>
                      <a:pt x="2308" y="489"/>
                    </a:lnTo>
                    <a:lnTo>
                      <a:pt x="2306" y="467"/>
                    </a:lnTo>
                    <a:lnTo>
                      <a:pt x="2305" y="456"/>
                    </a:lnTo>
                    <a:lnTo>
                      <a:pt x="2301" y="445"/>
                    </a:lnTo>
                    <a:lnTo>
                      <a:pt x="2289" y="425"/>
                    </a:lnTo>
                    <a:lnTo>
                      <a:pt x="2280" y="426"/>
                    </a:lnTo>
                    <a:lnTo>
                      <a:pt x="2263" y="434"/>
                    </a:lnTo>
                    <a:lnTo>
                      <a:pt x="2262" y="435"/>
                    </a:lnTo>
                    <a:lnTo>
                      <a:pt x="2256" y="451"/>
                    </a:lnTo>
                    <a:lnTo>
                      <a:pt x="2248" y="456"/>
                    </a:lnTo>
                    <a:lnTo>
                      <a:pt x="2242" y="458"/>
                    </a:lnTo>
                    <a:lnTo>
                      <a:pt x="2235" y="456"/>
                    </a:lnTo>
                    <a:lnTo>
                      <a:pt x="2232" y="451"/>
                    </a:lnTo>
                    <a:lnTo>
                      <a:pt x="2235" y="442"/>
                    </a:lnTo>
                    <a:lnTo>
                      <a:pt x="2240" y="432"/>
                    </a:lnTo>
                    <a:lnTo>
                      <a:pt x="2254" y="421"/>
                    </a:lnTo>
                    <a:lnTo>
                      <a:pt x="2258" y="412"/>
                    </a:lnTo>
                    <a:lnTo>
                      <a:pt x="2264" y="404"/>
                    </a:lnTo>
                    <a:lnTo>
                      <a:pt x="2267" y="398"/>
                    </a:lnTo>
                    <a:lnTo>
                      <a:pt x="2267" y="388"/>
                    </a:lnTo>
                    <a:lnTo>
                      <a:pt x="2263" y="367"/>
                    </a:lnTo>
                    <a:lnTo>
                      <a:pt x="2259" y="360"/>
                    </a:lnTo>
                    <a:lnTo>
                      <a:pt x="2259" y="353"/>
                    </a:lnTo>
                    <a:lnTo>
                      <a:pt x="2262" y="349"/>
                    </a:lnTo>
                    <a:lnTo>
                      <a:pt x="2263" y="348"/>
                    </a:lnTo>
                    <a:lnTo>
                      <a:pt x="2257" y="334"/>
                    </a:lnTo>
                    <a:lnTo>
                      <a:pt x="2251" y="328"/>
                    </a:lnTo>
                    <a:lnTo>
                      <a:pt x="2235" y="323"/>
                    </a:lnTo>
                    <a:lnTo>
                      <a:pt x="2229" y="318"/>
                    </a:lnTo>
                    <a:lnTo>
                      <a:pt x="2225" y="316"/>
                    </a:lnTo>
                    <a:lnTo>
                      <a:pt x="2211" y="306"/>
                    </a:lnTo>
                    <a:lnTo>
                      <a:pt x="2206" y="303"/>
                    </a:lnTo>
                    <a:lnTo>
                      <a:pt x="2199" y="305"/>
                    </a:lnTo>
                    <a:lnTo>
                      <a:pt x="2198" y="302"/>
                    </a:lnTo>
                    <a:lnTo>
                      <a:pt x="2186" y="299"/>
                    </a:lnTo>
                    <a:lnTo>
                      <a:pt x="2175" y="300"/>
                    </a:lnTo>
                    <a:lnTo>
                      <a:pt x="2170" y="307"/>
                    </a:lnTo>
                    <a:lnTo>
                      <a:pt x="2170" y="312"/>
                    </a:lnTo>
                    <a:lnTo>
                      <a:pt x="2171" y="318"/>
                    </a:lnTo>
                    <a:lnTo>
                      <a:pt x="2176" y="324"/>
                    </a:lnTo>
                    <a:lnTo>
                      <a:pt x="2173" y="327"/>
                    </a:lnTo>
                    <a:lnTo>
                      <a:pt x="2160" y="333"/>
                    </a:lnTo>
                    <a:lnTo>
                      <a:pt x="2151" y="334"/>
                    </a:lnTo>
                    <a:lnTo>
                      <a:pt x="2150" y="349"/>
                    </a:lnTo>
                    <a:lnTo>
                      <a:pt x="2149" y="360"/>
                    </a:lnTo>
                    <a:lnTo>
                      <a:pt x="2144" y="361"/>
                    </a:lnTo>
                    <a:lnTo>
                      <a:pt x="2140" y="367"/>
                    </a:lnTo>
                    <a:lnTo>
                      <a:pt x="2139" y="364"/>
                    </a:lnTo>
                    <a:lnTo>
                      <a:pt x="2138" y="351"/>
                    </a:lnTo>
                    <a:lnTo>
                      <a:pt x="2135" y="345"/>
                    </a:lnTo>
                    <a:lnTo>
                      <a:pt x="2130" y="349"/>
                    </a:lnTo>
                    <a:lnTo>
                      <a:pt x="2125" y="355"/>
                    </a:lnTo>
                    <a:lnTo>
                      <a:pt x="2112" y="362"/>
                    </a:lnTo>
                    <a:lnTo>
                      <a:pt x="2109" y="372"/>
                    </a:lnTo>
                    <a:lnTo>
                      <a:pt x="2104" y="378"/>
                    </a:lnTo>
                    <a:lnTo>
                      <a:pt x="2104" y="389"/>
                    </a:lnTo>
                    <a:lnTo>
                      <a:pt x="2103" y="396"/>
                    </a:lnTo>
                    <a:lnTo>
                      <a:pt x="2102" y="408"/>
                    </a:lnTo>
                    <a:lnTo>
                      <a:pt x="2103" y="412"/>
                    </a:lnTo>
                    <a:lnTo>
                      <a:pt x="2097" y="416"/>
                    </a:lnTo>
                    <a:lnTo>
                      <a:pt x="2095" y="435"/>
                    </a:lnTo>
                    <a:lnTo>
                      <a:pt x="2090" y="457"/>
                    </a:lnTo>
                    <a:lnTo>
                      <a:pt x="2097" y="480"/>
                    </a:lnTo>
                    <a:lnTo>
                      <a:pt x="2103" y="490"/>
                    </a:lnTo>
                    <a:lnTo>
                      <a:pt x="2106" y="499"/>
                    </a:lnTo>
                    <a:lnTo>
                      <a:pt x="2104" y="533"/>
                    </a:lnTo>
                    <a:lnTo>
                      <a:pt x="2095" y="559"/>
                    </a:lnTo>
                    <a:lnTo>
                      <a:pt x="2084" y="580"/>
                    </a:lnTo>
                    <a:lnTo>
                      <a:pt x="2081" y="588"/>
                    </a:lnTo>
                    <a:lnTo>
                      <a:pt x="2068" y="597"/>
                    </a:lnTo>
                    <a:lnTo>
                      <a:pt x="2054" y="606"/>
                    </a:lnTo>
                    <a:lnTo>
                      <a:pt x="2046" y="606"/>
                    </a:lnTo>
                    <a:lnTo>
                      <a:pt x="2039" y="602"/>
                    </a:lnTo>
                    <a:lnTo>
                      <a:pt x="2034" y="601"/>
                    </a:lnTo>
                    <a:lnTo>
                      <a:pt x="2032" y="595"/>
                    </a:lnTo>
                    <a:lnTo>
                      <a:pt x="2028" y="582"/>
                    </a:lnTo>
                    <a:lnTo>
                      <a:pt x="2020" y="560"/>
                    </a:lnTo>
                    <a:lnTo>
                      <a:pt x="2020" y="545"/>
                    </a:lnTo>
                    <a:lnTo>
                      <a:pt x="2020" y="533"/>
                    </a:lnTo>
                    <a:lnTo>
                      <a:pt x="2020" y="525"/>
                    </a:lnTo>
                    <a:lnTo>
                      <a:pt x="2016" y="506"/>
                    </a:lnTo>
                    <a:lnTo>
                      <a:pt x="2015" y="490"/>
                    </a:lnTo>
                    <a:lnTo>
                      <a:pt x="2018" y="477"/>
                    </a:lnTo>
                    <a:lnTo>
                      <a:pt x="2027" y="456"/>
                    </a:lnTo>
                    <a:lnTo>
                      <a:pt x="2027" y="442"/>
                    </a:lnTo>
                    <a:lnTo>
                      <a:pt x="2030" y="432"/>
                    </a:lnTo>
                    <a:lnTo>
                      <a:pt x="2036" y="413"/>
                    </a:lnTo>
                    <a:lnTo>
                      <a:pt x="2036" y="404"/>
                    </a:lnTo>
                    <a:lnTo>
                      <a:pt x="2038" y="391"/>
                    </a:lnTo>
                    <a:lnTo>
                      <a:pt x="2043" y="378"/>
                    </a:lnTo>
                    <a:lnTo>
                      <a:pt x="2053" y="362"/>
                    </a:lnTo>
                    <a:lnTo>
                      <a:pt x="2060" y="344"/>
                    </a:lnTo>
                    <a:lnTo>
                      <a:pt x="2058" y="334"/>
                    </a:lnTo>
                    <a:lnTo>
                      <a:pt x="2044" y="350"/>
                    </a:lnTo>
                    <a:lnTo>
                      <a:pt x="2043" y="359"/>
                    </a:lnTo>
                    <a:lnTo>
                      <a:pt x="2041" y="367"/>
                    </a:lnTo>
                    <a:lnTo>
                      <a:pt x="2034" y="369"/>
                    </a:lnTo>
                    <a:lnTo>
                      <a:pt x="2011" y="389"/>
                    </a:lnTo>
                    <a:lnTo>
                      <a:pt x="2011" y="385"/>
                    </a:lnTo>
                    <a:lnTo>
                      <a:pt x="2018" y="369"/>
                    </a:lnTo>
                    <a:lnTo>
                      <a:pt x="2021" y="364"/>
                    </a:lnTo>
                    <a:lnTo>
                      <a:pt x="2027" y="359"/>
                    </a:lnTo>
                    <a:lnTo>
                      <a:pt x="2034" y="346"/>
                    </a:lnTo>
                    <a:lnTo>
                      <a:pt x="2057" y="308"/>
                    </a:lnTo>
                    <a:lnTo>
                      <a:pt x="2066" y="296"/>
                    </a:lnTo>
                    <a:lnTo>
                      <a:pt x="2070" y="297"/>
                    </a:lnTo>
                    <a:lnTo>
                      <a:pt x="2077" y="294"/>
                    </a:lnTo>
                    <a:lnTo>
                      <a:pt x="2085" y="287"/>
                    </a:lnTo>
                    <a:lnTo>
                      <a:pt x="2084" y="307"/>
                    </a:lnTo>
                    <a:lnTo>
                      <a:pt x="2090" y="306"/>
                    </a:lnTo>
                    <a:lnTo>
                      <a:pt x="2107" y="287"/>
                    </a:lnTo>
                    <a:lnTo>
                      <a:pt x="2120" y="284"/>
                    </a:lnTo>
                    <a:lnTo>
                      <a:pt x="2136" y="281"/>
                    </a:lnTo>
                    <a:lnTo>
                      <a:pt x="2144" y="273"/>
                    </a:lnTo>
                    <a:lnTo>
                      <a:pt x="2155" y="270"/>
                    </a:lnTo>
                    <a:lnTo>
                      <a:pt x="2167" y="274"/>
                    </a:lnTo>
                    <a:lnTo>
                      <a:pt x="2178" y="279"/>
                    </a:lnTo>
                    <a:lnTo>
                      <a:pt x="2181" y="281"/>
                    </a:lnTo>
                    <a:lnTo>
                      <a:pt x="2184" y="286"/>
                    </a:lnTo>
                    <a:lnTo>
                      <a:pt x="2193" y="286"/>
                    </a:lnTo>
                    <a:lnTo>
                      <a:pt x="2194" y="279"/>
                    </a:lnTo>
                    <a:lnTo>
                      <a:pt x="2197" y="275"/>
                    </a:lnTo>
                    <a:lnTo>
                      <a:pt x="2202" y="278"/>
                    </a:lnTo>
                    <a:lnTo>
                      <a:pt x="2205" y="284"/>
                    </a:lnTo>
                    <a:lnTo>
                      <a:pt x="2224" y="279"/>
                    </a:lnTo>
                    <a:lnTo>
                      <a:pt x="2231" y="279"/>
                    </a:lnTo>
                    <a:lnTo>
                      <a:pt x="2231" y="278"/>
                    </a:lnTo>
                    <a:lnTo>
                      <a:pt x="2230" y="275"/>
                    </a:lnTo>
                    <a:lnTo>
                      <a:pt x="2225" y="272"/>
                    </a:lnTo>
                    <a:lnTo>
                      <a:pt x="2221" y="267"/>
                    </a:lnTo>
                    <a:lnTo>
                      <a:pt x="2215" y="263"/>
                    </a:lnTo>
                    <a:lnTo>
                      <a:pt x="2215" y="252"/>
                    </a:lnTo>
                    <a:lnTo>
                      <a:pt x="2213" y="246"/>
                    </a:lnTo>
                    <a:lnTo>
                      <a:pt x="2211" y="242"/>
                    </a:lnTo>
                    <a:lnTo>
                      <a:pt x="2209" y="238"/>
                    </a:lnTo>
                    <a:lnTo>
                      <a:pt x="2202" y="238"/>
                    </a:lnTo>
                    <a:lnTo>
                      <a:pt x="2187" y="240"/>
                    </a:lnTo>
                    <a:lnTo>
                      <a:pt x="2179" y="238"/>
                    </a:lnTo>
                    <a:lnTo>
                      <a:pt x="2171" y="233"/>
                    </a:lnTo>
                    <a:lnTo>
                      <a:pt x="2171" y="222"/>
                    </a:lnTo>
                    <a:lnTo>
                      <a:pt x="2168" y="216"/>
                    </a:lnTo>
                    <a:lnTo>
                      <a:pt x="2160" y="216"/>
                    </a:lnTo>
                    <a:lnTo>
                      <a:pt x="2150" y="221"/>
                    </a:lnTo>
                    <a:lnTo>
                      <a:pt x="2141" y="224"/>
                    </a:lnTo>
                    <a:lnTo>
                      <a:pt x="2111" y="222"/>
                    </a:lnTo>
                    <a:lnTo>
                      <a:pt x="2101" y="229"/>
                    </a:lnTo>
                    <a:lnTo>
                      <a:pt x="2092" y="232"/>
                    </a:lnTo>
                    <a:lnTo>
                      <a:pt x="2085" y="240"/>
                    </a:lnTo>
                    <a:lnTo>
                      <a:pt x="2080" y="242"/>
                    </a:lnTo>
                    <a:lnTo>
                      <a:pt x="2055" y="237"/>
                    </a:lnTo>
                    <a:lnTo>
                      <a:pt x="2047" y="238"/>
                    </a:lnTo>
                    <a:lnTo>
                      <a:pt x="2036" y="227"/>
                    </a:lnTo>
                    <a:lnTo>
                      <a:pt x="2030" y="217"/>
                    </a:lnTo>
                    <a:lnTo>
                      <a:pt x="2011" y="208"/>
                    </a:lnTo>
                    <a:lnTo>
                      <a:pt x="1995" y="210"/>
                    </a:lnTo>
                    <a:lnTo>
                      <a:pt x="1990" y="209"/>
                    </a:lnTo>
                    <a:lnTo>
                      <a:pt x="1983" y="216"/>
                    </a:lnTo>
                    <a:lnTo>
                      <a:pt x="1982" y="213"/>
                    </a:lnTo>
                    <a:lnTo>
                      <a:pt x="1983" y="200"/>
                    </a:lnTo>
                    <a:lnTo>
                      <a:pt x="1988" y="194"/>
                    </a:lnTo>
                    <a:lnTo>
                      <a:pt x="1995" y="190"/>
                    </a:lnTo>
                    <a:lnTo>
                      <a:pt x="2011" y="171"/>
                    </a:lnTo>
                    <a:lnTo>
                      <a:pt x="2020" y="165"/>
                    </a:lnTo>
                    <a:lnTo>
                      <a:pt x="2021" y="160"/>
                    </a:lnTo>
                    <a:lnTo>
                      <a:pt x="2018" y="159"/>
                    </a:lnTo>
                    <a:lnTo>
                      <a:pt x="2007" y="160"/>
                    </a:lnTo>
                    <a:lnTo>
                      <a:pt x="1996" y="163"/>
                    </a:lnTo>
                    <a:lnTo>
                      <a:pt x="1985" y="170"/>
                    </a:lnTo>
                    <a:lnTo>
                      <a:pt x="1969" y="179"/>
                    </a:lnTo>
                    <a:lnTo>
                      <a:pt x="1958" y="193"/>
                    </a:lnTo>
                    <a:lnTo>
                      <a:pt x="1947" y="199"/>
                    </a:lnTo>
                    <a:lnTo>
                      <a:pt x="1936" y="208"/>
                    </a:lnTo>
                    <a:lnTo>
                      <a:pt x="1921" y="211"/>
                    </a:lnTo>
                    <a:lnTo>
                      <a:pt x="1909" y="215"/>
                    </a:lnTo>
                    <a:lnTo>
                      <a:pt x="1890" y="229"/>
                    </a:lnTo>
                    <a:lnTo>
                      <a:pt x="1877" y="230"/>
                    </a:lnTo>
                    <a:lnTo>
                      <a:pt x="1856" y="227"/>
                    </a:lnTo>
                    <a:lnTo>
                      <a:pt x="1853" y="232"/>
                    </a:lnTo>
                    <a:lnTo>
                      <a:pt x="1851" y="230"/>
                    </a:lnTo>
                    <a:lnTo>
                      <a:pt x="1854" y="219"/>
                    </a:lnTo>
                    <a:lnTo>
                      <a:pt x="1854" y="209"/>
                    </a:lnTo>
                    <a:lnTo>
                      <a:pt x="1848" y="203"/>
                    </a:lnTo>
                    <a:lnTo>
                      <a:pt x="1811" y="226"/>
                    </a:lnTo>
                    <a:lnTo>
                      <a:pt x="1799" y="229"/>
                    </a:lnTo>
                    <a:lnTo>
                      <a:pt x="1790" y="227"/>
                    </a:lnTo>
                    <a:lnTo>
                      <a:pt x="1785" y="221"/>
                    </a:lnTo>
                    <a:lnTo>
                      <a:pt x="1792" y="213"/>
                    </a:lnTo>
                    <a:lnTo>
                      <a:pt x="1831" y="179"/>
                    </a:lnTo>
                    <a:lnTo>
                      <a:pt x="1872" y="145"/>
                    </a:lnTo>
                    <a:lnTo>
                      <a:pt x="1892" y="138"/>
                    </a:lnTo>
                    <a:lnTo>
                      <a:pt x="1915" y="118"/>
                    </a:lnTo>
                    <a:lnTo>
                      <a:pt x="1910" y="118"/>
                    </a:lnTo>
                    <a:lnTo>
                      <a:pt x="1896" y="111"/>
                    </a:lnTo>
                    <a:lnTo>
                      <a:pt x="1870" y="111"/>
                    </a:lnTo>
                    <a:lnTo>
                      <a:pt x="1853" y="103"/>
                    </a:lnTo>
                    <a:lnTo>
                      <a:pt x="1844" y="104"/>
                    </a:lnTo>
                    <a:lnTo>
                      <a:pt x="1831" y="111"/>
                    </a:lnTo>
                    <a:lnTo>
                      <a:pt x="1824" y="112"/>
                    </a:lnTo>
                    <a:lnTo>
                      <a:pt x="1812" y="106"/>
                    </a:lnTo>
                    <a:lnTo>
                      <a:pt x="1805" y="96"/>
                    </a:lnTo>
                    <a:lnTo>
                      <a:pt x="1792" y="92"/>
                    </a:lnTo>
                    <a:lnTo>
                      <a:pt x="1785" y="86"/>
                    </a:lnTo>
                    <a:lnTo>
                      <a:pt x="1776" y="84"/>
                    </a:lnTo>
                    <a:lnTo>
                      <a:pt x="1772" y="81"/>
                    </a:lnTo>
                    <a:lnTo>
                      <a:pt x="1765" y="74"/>
                    </a:lnTo>
                    <a:lnTo>
                      <a:pt x="1757" y="68"/>
                    </a:lnTo>
                    <a:lnTo>
                      <a:pt x="1747" y="64"/>
                    </a:lnTo>
                    <a:lnTo>
                      <a:pt x="1721" y="63"/>
                    </a:lnTo>
                    <a:lnTo>
                      <a:pt x="1713" y="68"/>
                    </a:lnTo>
                    <a:lnTo>
                      <a:pt x="1702" y="68"/>
                    </a:lnTo>
                    <a:lnTo>
                      <a:pt x="1695" y="66"/>
                    </a:lnTo>
                    <a:lnTo>
                      <a:pt x="1695" y="64"/>
                    </a:lnTo>
                    <a:lnTo>
                      <a:pt x="1693" y="63"/>
                    </a:lnTo>
                    <a:lnTo>
                      <a:pt x="1679" y="59"/>
                    </a:lnTo>
                    <a:lnTo>
                      <a:pt x="1675" y="55"/>
                    </a:lnTo>
                    <a:lnTo>
                      <a:pt x="1665" y="58"/>
                    </a:lnTo>
                    <a:lnTo>
                      <a:pt x="1661" y="58"/>
                    </a:lnTo>
                    <a:lnTo>
                      <a:pt x="1660" y="55"/>
                    </a:lnTo>
                    <a:lnTo>
                      <a:pt x="1651" y="57"/>
                    </a:lnTo>
                    <a:lnTo>
                      <a:pt x="1643" y="34"/>
                    </a:lnTo>
                    <a:lnTo>
                      <a:pt x="1640" y="33"/>
                    </a:lnTo>
                    <a:lnTo>
                      <a:pt x="1629" y="1"/>
                    </a:lnTo>
                    <a:lnTo>
                      <a:pt x="1622" y="0"/>
                    </a:lnTo>
                    <a:lnTo>
                      <a:pt x="1617" y="0"/>
                    </a:lnTo>
                    <a:lnTo>
                      <a:pt x="1617" y="36"/>
                    </a:lnTo>
                    <a:lnTo>
                      <a:pt x="1558" y="36"/>
                    </a:lnTo>
                    <a:lnTo>
                      <a:pt x="1503" y="36"/>
                    </a:lnTo>
                    <a:lnTo>
                      <a:pt x="1503" y="36"/>
                    </a:lnTo>
                    <a:lnTo>
                      <a:pt x="1491" y="36"/>
                    </a:lnTo>
                    <a:lnTo>
                      <a:pt x="1445" y="36"/>
                    </a:lnTo>
                    <a:lnTo>
                      <a:pt x="1397" y="36"/>
                    </a:lnTo>
                    <a:lnTo>
                      <a:pt x="1344" y="36"/>
                    </a:lnTo>
                    <a:lnTo>
                      <a:pt x="1294" y="36"/>
                    </a:lnTo>
                    <a:lnTo>
                      <a:pt x="1277" y="36"/>
                    </a:lnTo>
                    <a:lnTo>
                      <a:pt x="1130" y="36"/>
                    </a:lnTo>
                    <a:lnTo>
                      <a:pt x="1086" y="36"/>
                    </a:lnTo>
                    <a:lnTo>
                      <a:pt x="1032" y="36"/>
                    </a:lnTo>
                    <a:lnTo>
                      <a:pt x="983" y="36"/>
                    </a:lnTo>
                    <a:lnTo>
                      <a:pt x="936" y="36"/>
                    </a:lnTo>
                    <a:lnTo>
                      <a:pt x="888" y="36"/>
                    </a:lnTo>
                    <a:lnTo>
                      <a:pt x="834" y="36"/>
                    </a:lnTo>
                    <a:lnTo>
                      <a:pt x="802" y="36"/>
                    </a:lnTo>
                    <a:lnTo>
                      <a:pt x="753" y="34"/>
                    </a:lnTo>
                    <a:lnTo>
                      <a:pt x="699" y="34"/>
                    </a:lnTo>
                    <a:lnTo>
                      <a:pt x="649" y="34"/>
                    </a:lnTo>
                    <a:lnTo>
                      <a:pt x="580" y="34"/>
                    </a:lnTo>
                    <a:lnTo>
                      <a:pt x="471" y="34"/>
                    </a:lnTo>
                    <a:lnTo>
                      <a:pt x="418" y="34"/>
                    </a:lnTo>
                    <a:lnTo>
                      <a:pt x="365" y="34"/>
                    </a:lnTo>
                    <a:lnTo>
                      <a:pt x="320" y="34"/>
                    </a:lnTo>
                    <a:lnTo>
                      <a:pt x="270" y="34"/>
                    </a:lnTo>
                    <a:lnTo>
                      <a:pt x="218" y="34"/>
                    </a:lnTo>
                    <a:lnTo>
                      <a:pt x="167" y="34"/>
                    </a:lnTo>
                    <a:lnTo>
                      <a:pt x="105" y="34"/>
                    </a:lnTo>
                    <a:lnTo>
                      <a:pt x="108" y="43"/>
                    </a:lnTo>
                    <a:lnTo>
                      <a:pt x="113" y="50"/>
                    </a:lnTo>
                    <a:lnTo>
                      <a:pt x="121" y="50"/>
                    </a:lnTo>
                    <a:lnTo>
                      <a:pt x="129" y="53"/>
                    </a:lnTo>
                    <a:lnTo>
                      <a:pt x="133" y="58"/>
                    </a:lnTo>
                    <a:lnTo>
                      <a:pt x="132" y="59"/>
                    </a:lnTo>
                    <a:lnTo>
                      <a:pt x="128" y="57"/>
                    </a:lnTo>
                    <a:lnTo>
                      <a:pt x="124" y="58"/>
                    </a:lnTo>
                    <a:lnTo>
                      <a:pt x="124" y="66"/>
                    </a:lnTo>
                    <a:lnTo>
                      <a:pt x="119" y="74"/>
                    </a:lnTo>
                    <a:lnTo>
                      <a:pt x="116" y="75"/>
                    </a:lnTo>
                    <a:lnTo>
                      <a:pt x="116" y="76"/>
                    </a:lnTo>
                    <a:lnTo>
                      <a:pt x="122" y="81"/>
                    </a:lnTo>
                    <a:lnTo>
                      <a:pt x="127" y="84"/>
                    </a:lnTo>
                    <a:lnTo>
                      <a:pt x="128" y="87"/>
                    </a:lnTo>
                    <a:lnTo>
                      <a:pt x="133" y="103"/>
                    </a:lnTo>
                    <a:lnTo>
                      <a:pt x="133" y="119"/>
                    </a:lnTo>
                    <a:lnTo>
                      <a:pt x="132" y="133"/>
                    </a:lnTo>
                    <a:lnTo>
                      <a:pt x="130" y="133"/>
                    </a:lnTo>
                    <a:lnTo>
                      <a:pt x="127" y="125"/>
                    </a:lnTo>
                    <a:lnTo>
                      <a:pt x="124" y="125"/>
                    </a:lnTo>
                    <a:lnTo>
                      <a:pt x="118" y="127"/>
                    </a:lnTo>
                    <a:lnTo>
                      <a:pt x="111" y="143"/>
                    </a:lnTo>
                    <a:lnTo>
                      <a:pt x="101" y="150"/>
                    </a:lnTo>
                    <a:lnTo>
                      <a:pt x="98" y="155"/>
                    </a:lnTo>
                    <a:lnTo>
                      <a:pt x="101" y="156"/>
                    </a:lnTo>
                    <a:lnTo>
                      <a:pt x="101" y="162"/>
                    </a:lnTo>
                    <a:lnTo>
                      <a:pt x="92" y="162"/>
                    </a:lnTo>
                    <a:lnTo>
                      <a:pt x="92" y="151"/>
                    </a:lnTo>
                    <a:lnTo>
                      <a:pt x="101" y="130"/>
                    </a:lnTo>
                    <a:lnTo>
                      <a:pt x="103" y="127"/>
                    </a:lnTo>
                    <a:lnTo>
                      <a:pt x="109" y="124"/>
                    </a:lnTo>
                    <a:lnTo>
                      <a:pt x="111" y="122"/>
                    </a:lnTo>
                    <a:lnTo>
                      <a:pt x="112" y="112"/>
                    </a:lnTo>
                    <a:lnTo>
                      <a:pt x="109" y="104"/>
                    </a:lnTo>
                    <a:lnTo>
                      <a:pt x="98" y="106"/>
                    </a:lnTo>
                    <a:lnTo>
                      <a:pt x="84" y="100"/>
                    </a:lnTo>
                    <a:lnTo>
                      <a:pt x="70" y="101"/>
                    </a:lnTo>
                    <a:lnTo>
                      <a:pt x="58" y="98"/>
                    </a:lnTo>
                    <a:lnTo>
                      <a:pt x="48" y="98"/>
                    </a:lnTo>
                    <a:lnTo>
                      <a:pt x="19" y="87"/>
                    </a:lnTo>
                    <a:lnTo>
                      <a:pt x="9" y="81"/>
                    </a:lnTo>
                    <a:lnTo>
                      <a:pt x="4" y="86"/>
                    </a:lnTo>
                    <a:lnTo>
                      <a:pt x="1" y="96"/>
                    </a:lnTo>
                    <a:lnTo>
                      <a:pt x="0" y="106"/>
                    </a:lnTo>
                    <a:lnTo>
                      <a:pt x="3" y="113"/>
                    </a:lnTo>
                    <a:lnTo>
                      <a:pt x="6" y="122"/>
                    </a:lnTo>
                    <a:lnTo>
                      <a:pt x="15" y="131"/>
                    </a:lnTo>
                    <a:lnTo>
                      <a:pt x="21" y="147"/>
                    </a:lnTo>
                    <a:lnTo>
                      <a:pt x="28" y="181"/>
                    </a:lnTo>
                    <a:lnTo>
                      <a:pt x="32" y="193"/>
                    </a:lnTo>
                    <a:lnTo>
                      <a:pt x="33" y="194"/>
                    </a:lnTo>
                    <a:lnTo>
                      <a:pt x="38" y="188"/>
                    </a:lnTo>
                    <a:lnTo>
                      <a:pt x="42" y="193"/>
                    </a:lnTo>
                    <a:lnTo>
                      <a:pt x="41" y="199"/>
                    </a:lnTo>
                    <a:lnTo>
                      <a:pt x="37" y="205"/>
                    </a:lnTo>
                    <a:lnTo>
                      <a:pt x="37" y="211"/>
                    </a:lnTo>
                    <a:lnTo>
                      <a:pt x="38" y="215"/>
                    </a:lnTo>
                    <a:lnTo>
                      <a:pt x="42" y="216"/>
                    </a:lnTo>
                    <a:lnTo>
                      <a:pt x="46" y="215"/>
                    </a:lnTo>
                    <a:lnTo>
                      <a:pt x="47" y="217"/>
                    </a:lnTo>
                    <a:lnTo>
                      <a:pt x="46" y="225"/>
                    </a:lnTo>
                    <a:lnTo>
                      <a:pt x="47" y="236"/>
                    </a:lnTo>
                    <a:lnTo>
                      <a:pt x="46" y="240"/>
                    </a:lnTo>
                    <a:lnTo>
                      <a:pt x="43" y="238"/>
                    </a:lnTo>
                    <a:lnTo>
                      <a:pt x="42" y="229"/>
                    </a:lnTo>
                    <a:lnTo>
                      <a:pt x="38" y="225"/>
                    </a:lnTo>
                    <a:lnTo>
                      <a:pt x="37" y="238"/>
                    </a:lnTo>
                    <a:lnTo>
                      <a:pt x="39" y="246"/>
                    </a:lnTo>
                    <a:lnTo>
                      <a:pt x="47" y="252"/>
                    </a:lnTo>
                    <a:lnTo>
                      <a:pt x="68" y="251"/>
                    </a:lnTo>
                    <a:lnTo>
                      <a:pt x="74" y="257"/>
                    </a:lnTo>
                    <a:lnTo>
                      <a:pt x="81" y="260"/>
                    </a:lnTo>
                    <a:lnTo>
                      <a:pt x="80" y="264"/>
                    </a:lnTo>
                    <a:lnTo>
                      <a:pt x="68" y="259"/>
                    </a:lnTo>
                    <a:lnTo>
                      <a:pt x="48" y="262"/>
                    </a:lnTo>
                    <a:lnTo>
                      <a:pt x="46" y="264"/>
                    </a:lnTo>
                    <a:lnTo>
                      <a:pt x="44" y="269"/>
                    </a:lnTo>
                    <a:lnTo>
                      <a:pt x="43" y="285"/>
                    </a:lnTo>
                    <a:lnTo>
                      <a:pt x="43" y="291"/>
                    </a:lnTo>
                    <a:lnTo>
                      <a:pt x="47" y="295"/>
                    </a:lnTo>
                    <a:lnTo>
                      <a:pt x="44" y="301"/>
                    </a:lnTo>
                    <a:lnTo>
                      <a:pt x="46" y="312"/>
                    </a:lnTo>
                    <a:lnTo>
                      <a:pt x="42" y="321"/>
                    </a:lnTo>
                    <a:lnTo>
                      <a:pt x="41" y="353"/>
                    </a:lnTo>
                    <a:lnTo>
                      <a:pt x="37" y="366"/>
                    </a:lnTo>
                    <a:lnTo>
                      <a:pt x="38" y="409"/>
                    </a:lnTo>
                    <a:lnTo>
                      <a:pt x="36" y="419"/>
                    </a:lnTo>
                    <a:lnTo>
                      <a:pt x="36" y="431"/>
                    </a:lnTo>
                    <a:lnTo>
                      <a:pt x="30" y="457"/>
                    </a:lnTo>
                    <a:lnTo>
                      <a:pt x="28" y="464"/>
                    </a:lnTo>
                    <a:lnTo>
                      <a:pt x="30" y="466"/>
                    </a:lnTo>
                    <a:lnTo>
                      <a:pt x="31" y="466"/>
                    </a:lnTo>
                    <a:lnTo>
                      <a:pt x="32" y="474"/>
                    </a:lnTo>
                    <a:lnTo>
                      <a:pt x="26" y="478"/>
                    </a:lnTo>
                    <a:lnTo>
                      <a:pt x="20" y="488"/>
                    </a:lnTo>
                    <a:lnTo>
                      <a:pt x="15" y="515"/>
                    </a:lnTo>
                    <a:lnTo>
                      <a:pt x="17" y="529"/>
                    </a:lnTo>
                    <a:lnTo>
                      <a:pt x="20" y="555"/>
                    </a:lnTo>
                    <a:lnTo>
                      <a:pt x="27" y="576"/>
                    </a:lnTo>
                    <a:lnTo>
                      <a:pt x="28" y="580"/>
                    </a:lnTo>
                    <a:lnTo>
                      <a:pt x="31" y="590"/>
                    </a:lnTo>
                    <a:lnTo>
                      <a:pt x="39" y="624"/>
                    </a:lnTo>
                    <a:lnTo>
                      <a:pt x="36" y="646"/>
                    </a:lnTo>
                    <a:lnTo>
                      <a:pt x="36" y="667"/>
                    </a:lnTo>
                    <a:lnTo>
                      <a:pt x="30" y="678"/>
                    </a:lnTo>
                    <a:lnTo>
                      <a:pt x="22" y="688"/>
                    </a:lnTo>
                    <a:lnTo>
                      <a:pt x="22" y="697"/>
                    </a:lnTo>
                    <a:lnTo>
                      <a:pt x="24" y="701"/>
                    </a:lnTo>
                    <a:lnTo>
                      <a:pt x="30" y="706"/>
                    </a:lnTo>
                    <a:lnTo>
                      <a:pt x="54" y="747"/>
                    </a:lnTo>
                    <a:lnTo>
                      <a:pt x="55" y="752"/>
                    </a:lnTo>
                    <a:lnTo>
                      <a:pt x="54" y="758"/>
                    </a:lnTo>
                    <a:lnTo>
                      <a:pt x="54" y="769"/>
                    </a:lnTo>
                    <a:lnTo>
                      <a:pt x="63" y="806"/>
                    </a:lnTo>
                    <a:lnTo>
                      <a:pt x="69" y="813"/>
                    </a:lnTo>
                    <a:lnTo>
                      <a:pt x="78" y="824"/>
                    </a:lnTo>
                    <a:lnTo>
                      <a:pt x="95" y="841"/>
                    </a:lnTo>
                    <a:lnTo>
                      <a:pt x="98" y="850"/>
                    </a:lnTo>
                    <a:lnTo>
                      <a:pt x="98" y="857"/>
                    </a:lnTo>
                    <a:lnTo>
                      <a:pt x="100" y="862"/>
                    </a:lnTo>
                    <a:lnTo>
                      <a:pt x="108" y="868"/>
                    </a:lnTo>
                    <a:lnTo>
                      <a:pt x="114" y="868"/>
                    </a:lnTo>
                    <a:lnTo>
                      <a:pt x="116" y="872"/>
                    </a:lnTo>
                    <a:lnTo>
                      <a:pt x="119" y="872"/>
                    </a:lnTo>
                    <a:lnTo>
                      <a:pt x="122" y="870"/>
                    </a:lnTo>
                    <a:lnTo>
                      <a:pt x="123" y="868"/>
                    </a:lnTo>
                    <a:lnTo>
                      <a:pt x="124" y="854"/>
                    </a:lnTo>
                    <a:lnTo>
                      <a:pt x="138" y="854"/>
                    </a:lnTo>
                    <a:lnTo>
                      <a:pt x="150" y="859"/>
                    </a:lnTo>
                    <a:lnTo>
                      <a:pt x="144" y="864"/>
                    </a:lnTo>
                    <a:lnTo>
                      <a:pt x="138" y="865"/>
                    </a:lnTo>
                    <a:lnTo>
                      <a:pt x="133" y="870"/>
                    </a:lnTo>
                    <a:lnTo>
                      <a:pt x="134" y="876"/>
                    </a:lnTo>
                    <a:lnTo>
                      <a:pt x="144" y="894"/>
                    </a:lnTo>
                    <a:lnTo>
                      <a:pt x="145" y="899"/>
                    </a:lnTo>
                    <a:lnTo>
                      <a:pt x="137" y="893"/>
                    </a:lnTo>
                    <a:lnTo>
                      <a:pt x="130" y="886"/>
                    </a:lnTo>
                    <a:lnTo>
                      <a:pt x="129" y="881"/>
                    </a:lnTo>
                    <a:lnTo>
                      <a:pt x="124" y="880"/>
                    </a:lnTo>
                    <a:lnTo>
                      <a:pt x="123" y="887"/>
                    </a:lnTo>
                    <a:lnTo>
                      <a:pt x="124" y="894"/>
                    </a:lnTo>
                    <a:lnTo>
                      <a:pt x="129" y="905"/>
                    </a:lnTo>
                    <a:lnTo>
                      <a:pt x="133" y="925"/>
                    </a:lnTo>
                    <a:lnTo>
                      <a:pt x="143" y="934"/>
                    </a:lnTo>
                    <a:lnTo>
                      <a:pt x="155" y="936"/>
                    </a:lnTo>
                    <a:lnTo>
                      <a:pt x="161" y="946"/>
                    </a:lnTo>
                    <a:lnTo>
                      <a:pt x="161" y="958"/>
                    </a:lnTo>
                    <a:lnTo>
                      <a:pt x="155" y="963"/>
                    </a:lnTo>
                    <a:lnTo>
                      <a:pt x="155" y="977"/>
                    </a:lnTo>
                    <a:lnTo>
                      <a:pt x="157" y="980"/>
                    </a:lnTo>
                    <a:lnTo>
                      <a:pt x="180" y="1004"/>
                    </a:lnTo>
                    <a:lnTo>
                      <a:pt x="192" y="1023"/>
                    </a:lnTo>
                    <a:lnTo>
                      <a:pt x="207" y="1038"/>
                    </a:lnTo>
                    <a:lnTo>
                      <a:pt x="213" y="1042"/>
                    </a:lnTo>
                    <a:lnTo>
                      <a:pt x="214" y="1053"/>
                    </a:lnTo>
                    <a:lnTo>
                      <a:pt x="223" y="1056"/>
                    </a:lnTo>
                    <a:lnTo>
                      <a:pt x="227" y="1064"/>
                    </a:lnTo>
                    <a:lnTo>
                      <a:pt x="227" y="1066"/>
                    </a:lnTo>
                    <a:lnTo>
                      <a:pt x="226" y="1072"/>
                    </a:lnTo>
                    <a:lnTo>
                      <a:pt x="226" y="1081"/>
                    </a:lnTo>
                    <a:lnTo>
                      <a:pt x="229" y="1096"/>
                    </a:lnTo>
                    <a:lnTo>
                      <a:pt x="231" y="1099"/>
                    </a:lnTo>
                    <a:lnTo>
                      <a:pt x="238" y="1102"/>
                    </a:lnTo>
                    <a:lnTo>
                      <a:pt x="257" y="1104"/>
                    </a:lnTo>
                    <a:lnTo>
                      <a:pt x="268" y="1110"/>
                    </a:lnTo>
                    <a:lnTo>
                      <a:pt x="273" y="1108"/>
                    </a:lnTo>
                    <a:lnTo>
                      <a:pt x="280" y="1109"/>
                    </a:lnTo>
                    <a:lnTo>
                      <a:pt x="289" y="1114"/>
                    </a:lnTo>
                    <a:lnTo>
                      <a:pt x="299" y="1118"/>
                    </a:lnTo>
                    <a:lnTo>
                      <a:pt x="302" y="1124"/>
                    </a:lnTo>
                    <a:lnTo>
                      <a:pt x="318" y="1130"/>
                    </a:lnTo>
                    <a:lnTo>
                      <a:pt x="324" y="1134"/>
                    </a:lnTo>
                    <a:lnTo>
                      <a:pt x="328" y="1137"/>
                    </a:lnTo>
                    <a:lnTo>
                      <a:pt x="331" y="1131"/>
                    </a:lnTo>
                    <a:lnTo>
                      <a:pt x="336" y="1131"/>
                    </a:lnTo>
                    <a:lnTo>
                      <a:pt x="339" y="1134"/>
                    </a:lnTo>
                    <a:lnTo>
                      <a:pt x="348" y="1141"/>
                    </a:lnTo>
                    <a:lnTo>
                      <a:pt x="349" y="1151"/>
                    </a:lnTo>
                    <a:lnTo>
                      <a:pt x="350" y="1153"/>
                    </a:lnTo>
                    <a:lnTo>
                      <a:pt x="364" y="1155"/>
                    </a:lnTo>
                    <a:lnTo>
                      <a:pt x="376" y="1161"/>
                    </a:lnTo>
                    <a:lnTo>
                      <a:pt x="383" y="1167"/>
                    </a:lnTo>
                    <a:lnTo>
                      <a:pt x="397" y="1183"/>
                    </a:lnTo>
                    <a:lnTo>
                      <a:pt x="406" y="1192"/>
                    </a:lnTo>
                    <a:lnTo>
                      <a:pt x="412" y="1201"/>
                    </a:lnTo>
                    <a:lnTo>
                      <a:pt x="415" y="1227"/>
                    </a:lnTo>
                    <a:lnTo>
                      <a:pt x="417" y="1233"/>
                    </a:lnTo>
                    <a:lnTo>
                      <a:pt x="541" y="1223"/>
                    </a:lnTo>
                    <a:lnTo>
                      <a:pt x="542" y="1230"/>
                    </a:lnTo>
                    <a:lnTo>
                      <a:pt x="751" y="1307"/>
                    </a:lnTo>
                    <a:lnTo>
                      <a:pt x="854" y="1307"/>
                    </a:lnTo>
                    <a:lnTo>
                      <a:pt x="898" y="1307"/>
                    </a:lnTo>
                    <a:lnTo>
                      <a:pt x="899" y="1277"/>
                    </a:lnTo>
                    <a:lnTo>
                      <a:pt x="989" y="1276"/>
                    </a:lnTo>
                    <a:lnTo>
                      <a:pt x="999" y="1282"/>
                    </a:lnTo>
                    <a:lnTo>
                      <a:pt x="1004" y="1285"/>
                    </a:lnTo>
                    <a:lnTo>
                      <a:pt x="1011" y="1297"/>
                    </a:lnTo>
                    <a:lnTo>
                      <a:pt x="1023" y="1303"/>
                    </a:lnTo>
                    <a:lnTo>
                      <a:pt x="1032" y="1316"/>
                    </a:lnTo>
                    <a:lnTo>
                      <a:pt x="1052" y="1333"/>
                    </a:lnTo>
                    <a:lnTo>
                      <a:pt x="1081" y="1352"/>
                    </a:lnTo>
                    <a:lnTo>
                      <a:pt x="1095" y="1403"/>
                    </a:lnTo>
                    <a:lnTo>
                      <a:pt x="1109" y="1421"/>
                    </a:lnTo>
                    <a:lnTo>
                      <a:pt x="1128" y="1437"/>
                    </a:lnTo>
                    <a:lnTo>
                      <a:pt x="1152" y="1453"/>
                    </a:lnTo>
                    <a:lnTo>
                      <a:pt x="1176" y="1458"/>
                    </a:lnTo>
                    <a:lnTo>
                      <a:pt x="1199" y="1411"/>
                    </a:lnTo>
                    <a:lnTo>
                      <a:pt x="1202" y="1408"/>
                    </a:lnTo>
                    <a:lnTo>
                      <a:pt x="1213" y="1403"/>
                    </a:lnTo>
                    <a:lnTo>
                      <a:pt x="1224" y="1406"/>
                    </a:lnTo>
                    <a:lnTo>
                      <a:pt x="1269" y="1404"/>
                    </a:lnTo>
                    <a:lnTo>
                      <a:pt x="1277" y="1414"/>
                    </a:lnTo>
                    <a:lnTo>
                      <a:pt x="1294" y="1430"/>
                    </a:lnTo>
                    <a:lnTo>
                      <a:pt x="1300" y="1440"/>
                    </a:lnTo>
                    <a:lnTo>
                      <a:pt x="1311" y="1448"/>
                    </a:lnTo>
                    <a:lnTo>
                      <a:pt x="1331" y="1494"/>
                    </a:lnTo>
                    <a:lnTo>
                      <a:pt x="1347" y="1511"/>
                    </a:lnTo>
                    <a:lnTo>
                      <a:pt x="1355" y="1531"/>
                    </a:lnTo>
                    <a:lnTo>
                      <a:pt x="1372" y="1542"/>
                    </a:lnTo>
                    <a:lnTo>
                      <a:pt x="1387" y="1589"/>
                    </a:lnTo>
                    <a:lnTo>
                      <a:pt x="1404" y="1615"/>
                    </a:lnTo>
                    <a:lnTo>
                      <a:pt x="1421" y="1626"/>
                    </a:lnTo>
                    <a:lnTo>
                      <a:pt x="1435" y="1628"/>
                    </a:lnTo>
                    <a:lnTo>
                      <a:pt x="1450" y="1636"/>
                    </a:lnTo>
                    <a:lnTo>
                      <a:pt x="1477" y="1639"/>
                    </a:lnTo>
                    <a:lnTo>
                      <a:pt x="1495" y="1647"/>
                    </a:lnTo>
                    <a:lnTo>
                      <a:pt x="1512" y="1648"/>
                    </a:lnTo>
                    <a:lnTo>
                      <a:pt x="1514" y="1647"/>
                    </a:lnTo>
                    <a:lnTo>
                      <a:pt x="1509" y="1644"/>
                    </a:lnTo>
                    <a:lnTo>
                      <a:pt x="1505" y="1632"/>
                    </a:lnTo>
                    <a:lnTo>
                      <a:pt x="1503" y="1625"/>
                    </a:lnTo>
                    <a:lnTo>
                      <a:pt x="1501" y="1624"/>
                    </a:lnTo>
                    <a:lnTo>
                      <a:pt x="1495" y="1598"/>
                    </a:lnTo>
                    <a:lnTo>
                      <a:pt x="1494" y="1588"/>
                    </a:lnTo>
                    <a:lnTo>
                      <a:pt x="1499" y="1585"/>
                    </a:lnTo>
                    <a:lnTo>
                      <a:pt x="1499" y="1572"/>
                    </a:lnTo>
                    <a:lnTo>
                      <a:pt x="1498" y="1571"/>
                    </a:lnTo>
                    <a:lnTo>
                      <a:pt x="1491" y="1570"/>
                    </a:lnTo>
                    <a:lnTo>
                      <a:pt x="1489" y="1567"/>
                    </a:lnTo>
                    <a:lnTo>
                      <a:pt x="1490" y="1564"/>
                    </a:lnTo>
                    <a:lnTo>
                      <a:pt x="1498" y="1564"/>
                    </a:lnTo>
                    <a:lnTo>
                      <a:pt x="1500" y="1566"/>
                    </a:lnTo>
                    <a:lnTo>
                      <a:pt x="1505" y="1564"/>
                    </a:lnTo>
                    <a:lnTo>
                      <a:pt x="1506" y="1556"/>
                    </a:lnTo>
                    <a:lnTo>
                      <a:pt x="1506" y="1543"/>
                    </a:lnTo>
                    <a:lnTo>
                      <a:pt x="1501" y="1533"/>
                    </a:lnTo>
                    <a:lnTo>
                      <a:pt x="1516" y="1531"/>
                    </a:lnTo>
                    <a:lnTo>
                      <a:pt x="1521" y="1521"/>
                    </a:lnTo>
                    <a:lnTo>
                      <a:pt x="1520" y="1518"/>
                    </a:lnTo>
                    <a:lnTo>
                      <a:pt x="1515" y="1519"/>
                    </a:lnTo>
                    <a:lnTo>
                      <a:pt x="1515" y="1515"/>
                    </a:lnTo>
                    <a:lnTo>
                      <a:pt x="1525" y="1508"/>
                    </a:lnTo>
                    <a:lnTo>
                      <a:pt x="1528" y="1510"/>
                    </a:lnTo>
                    <a:lnTo>
                      <a:pt x="1533" y="1502"/>
                    </a:lnTo>
                    <a:lnTo>
                      <a:pt x="1534" y="1500"/>
                    </a:lnTo>
                    <a:lnTo>
                      <a:pt x="1537" y="1496"/>
                    </a:lnTo>
                    <a:lnTo>
                      <a:pt x="1547" y="1496"/>
                    </a:lnTo>
                    <a:lnTo>
                      <a:pt x="1550" y="1494"/>
                    </a:lnTo>
                    <a:lnTo>
                      <a:pt x="1552" y="1489"/>
                    </a:lnTo>
                    <a:lnTo>
                      <a:pt x="1546" y="1485"/>
                    </a:lnTo>
                    <a:lnTo>
                      <a:pt x="1546" y="1480"/>
                    </a:lnTo>
                    <a:lnTo>
                      <a:pt x="1547" y="1476"/>
                    </a:lnTo>
                    <a:lnTo>
                      <a:pt x="1552" y="1479"/>
                    </a:lnTo>
                    <a:lnTo>
                      <a:pt x="1555" y="1481"/>
                    </a:lnTo>
                    <a:lnTo>
                      <a:pt x="1557" y="1481"/>
                    </a:lnTo>
                    <a:lnTo>
                      <a:pt x="1557" y="1476"/>
                    </a:lnTo>
                    <a:lnTo>
                      <a:pt x="1558" y="1475"/>
                    </a:lnTo>
                    <a:lnTo>
                      <a:pt x="1559" y="1476"/>
                    </a:lnTo>
                    <a:lnTo>
                      <a:pt x="1563" y="1480"/>
                    </a:lnTo>
                    <a:lnTo>
                      <a:pt x="1564" y="1480"/>
                    </a:lnTo>
                    <a:lnTo>
                      <a:pt x="1566" y="1479"/>
                    </a:lnTo>
                    <a:lnTo>
                      <a:pt x="1569" y="1475"/>
                    </a:lnTo>
                    <a:lnTo>
                      <a:pt x="1570" y="1474"/>
                    </a:lnTo>
                    <a:lnTo>
                      <a:pt x="1571" y="1483"/>
                    </a:lnTo>
                    <a:lnTo>
                      <a:pt x="1587" y="1476"/>
                    </a:lnTo>
                    <a:lnTo>
                      <a:pt x="1590" y="1478"/>
                    </a:lnTo>
                    <a:lnTo>
                      <a:pt x="1590" y="1479"/>
                    </a:lnTo>
                    <a:lnTo>
                      <a:pt x="1585" y="1481"/>
                    </a:lnTo>
                    <a:lnTo>
                      <a:pt x="1575" y="1485"/>
                    </a:lnTo>
                    <a:lnTo>
                      <a:pt x="1566" y="1489"/>
                    </a:lnTo>
                    <a:lnTo>
                      <a:pt x="1565" y="1492"/>
                    </a:lnTo>
                    <a:lnTo>
                      <a:pt x="1568" y="1492"/>
                    </a:lnTo>
                    <a:lnTo>
                      <a:pt x="1584" y="1486"/>
                    </a:lnTo>
                    <a:lnTo>
                      <a:pt x="1598" y="1479"/>
                    </a:lnTo>
                    <a:lnTo>
                      <a:pt x="1606" y="1473"/>
                    </a:lnTo>
                    <a:lnTo>
                      <a:pt x="1619" y="1463"/>
                    </a:lnTo>
                    <a:lnTo>
                      <a:pt x="1622" y="1459"/>
                    </a:lnTo>
                    <a:lnTo>
                      <a:pt x="1628" y="1443"/>
                    </a:lnTo>
                    <a:lnTo>
                      <a:pt x="1629" y="1410"/>
                    </a:lnTo>
                    <a:lnTo>
                      <a:pt x="1632" y="1408"/>
                    </a:lnTo>
                    <a:lnTo>
                      <a:pt x="1635" y="1406"/>
                    </a:lnTo>
                    <a:lnTo>
                      <a:pt x="1638" y="1406"/>
                    </a:lnTo>
                    <a:lnTo>
                      <a:pt x="1638" y="1419"/>
                    </a:lnTo>
                    <a:lnTo>
                      <a:pt x="1645" y="1419"/>
                    </a:lnTo>
                    <a:lnTo>
                      <a:pt x="1643" y="1422"/>
                    </a:lnTo>
                    <a:lnTo>
                      <a:pt x="1636" y="1425"/>
                    </a:lnTo>
                    <a:lnTo>
                      <a:pt x="1639" y="1426"/>
                    </a:lnTo>
                    <a:lnTo>
                      <a:pt x="1659" y="1419"/>
                    </a:lnTo>
                    <a:lnTo>
                      <a:pt x="1671" y="1411"/>
                    </a:lnTo>
                    <a:lnTo>
                      <a:pt x="1688" y="1411"/>
                    </a:lnTo>
                    <a:lnTo>
                      <a:pt x="1719" y="1406"/>
                    </a:lnTo>
                    <a:lnTo>
                      <a:pt x="1740" y="1413"/>
                    </a:lnTo>
                    <a:lnTo>
                      <a:pt x="1751" y="1418"/>
                    </a:lnTo>
                    <a:lnTo>
                      <a:pt x="1763" y="1420"/>
                    </a:lnTo>
                    <a:lnTo>
                      <a:pt x="1775" y="1420"/>
                    </a:lnTo>
                    <a:lnTo>
                      <a:pt x="1781" y="1414"/>
                    </a:lnTo>
                    <a:lnTo>
                      <a:pt x="1781" y="1409"/>
                    </a:lnTo>
                    <a:lnTo>
                      <a:pt x="1784" y="1405"/>
                    </a:lnTo>
                    <a:lnTo>
                      <a:pt x="1794" y="1405"/>
                    </a:lnTo>
                    <a:lnTo>
                      <a:pt x="1810" y="1414"/>
                    </a:lnTo>
                    <a:lnTo>
                      <a:pt x="1816" y="1421"/>
                    </a:lnTo>
                    <a:lnTo>
                      <a:pt x="1822" y="1422"/>
                    </a:lnTo>
                    <a:lnTo>
                      <a:pt x="1833" y="1440"/>
                    </a:lnTo>
                    <a:lnTo>
                      <a:pt x="1845" y="1440"/>
                    </a:lnTo>
                    <a:lnTo>
                      <a:pt x="1848" y="1442"/>
                    </a:lnTo>
                    <a:lnTo>
                      <a:pt x="1856" y="1445"/>
                    </a:lnTo>
                    <a:lnTo>
                      <a:pt x="1864" y="1441"/>
                    </a:lnTo>
                    <a:lnTo>
                      <a:pt x="1870" y="1445"/>
                    </a:lnTo>
                    <a:lnTo>
                      <a:pt x="1875" y="1442"/>
                    </a:lnTo>
                    <a:lnTo>
                      <a:pt x="1880" y="1442"/>
                    </a:lnTo>
                    <a:lnTo>
                      <a:pt x="1890" y="1445"/>
                    </a:lnTo>
                    <a:lnTo>
                      <a:pt x="1897" y="1436"/>
                    </a:lnTo>
                    <a:lnTo>
                      <a:pt x="1898" y="1433"/>
                    </a:lnTo>
                    <a:lnTo>
                      <a:pt x="1897" y="1429"/>
                    </a:lnTo>
                    <a:lnTo>
                      <a:pt x="1899" y="1427"/>
                    </a:lnTo>
                    <a:lnTo>
                      <a:pt x="1904" y="1427"/>
                    </a:lnTo>
                    <a:lnTo>
                      <a:pt x="1912" y="1435"/>
                    </a:lnTo>
                    <a:lnTo>
                      <a:pt x="1923" y="1440"/>
                    </a:lnTo>
                    <a:lnTo>
                      <a:pt x="1934" y="1453"/>
                    </a:lnTo>
                    <a:lnTo>
                      <a:pt x="1937" y="1452"/>
                    </a:lnTo>
                    <a:lnTo>
                      <a:pt x="1945" y="1449"/>
                    </a:lnTo>
                    <a:lnTo>
                      <a:pt x="1946" y="1445"/>
                    </a:lnTo>
                    <a:lnTo>
                      <a:pt x="1941" y="1438"/>
                    </a:lnTo>
                    <a:lnTo>
                      <a:pt x="1925" y="1430"/>
                    </a:lnTo>
                    <a:lnTo>
                      <a:pt x="1918" y="1420"/>
                    </a:lnTo>
                    <a:lnTo>
                      <a:pt x="1918" y="1418"/>
                    </a:lnTo>
                    <a:lnTo>
                      <a:pt x="1923" y="1410"/>
                    </a:lnTo>
                    <a:lnTo>
                      <a:pt x="1934" y="1402"/>
                    </a:lnTo>
                    <a:lnTo>
                      <a:pt x="1936" y="1387"/>
                    </a:lnTo>
                    <a:lnTo>
                      <a:pt x="1934" y="1386"/>
                    </a:lnTo>
                    <a:lnTo>
                      <a:pt x="1933" y="1384"/>
                    </a:lnTo>
                    <a:lnTo>
                      <a:pt x="1920" y="1389"/>
                    </a:lnTo>
                    <a:lnTo>
                      <a:pt x="1914" y="1395"/>
                    </a:lnTo>
                    <a:lnTo>
                      <a:pt x="1910" y="1394"/>
                    </a:lnTo>
                    <a:lnTo>
                      <a:pt x="1908" y="1383"/>
                    </a:lnTo>
                    <a:lnTo>
                      <a:pt x="1905" y="1382"/>
                    </a:lnTo>
                    <a:lnTo>
                      <a:pt x="1902" y="1383"/>
                    </a:lnTo>
                    <a:lnTo>
                      <a:pt x="1893" y="1388"/>
                    </a:lnTo>
                    <a:lnTo>
                      <a:pt x="1883" y="1389"/>
                    </a:lnTo>
                    <a:lnTo>
                      <a:pt x="1876" y="1382"/>
                    </a:lnTo>
                    <a:lnTo>
                      <a:pt x="1878" y="1371"/>
                    </a:lnTo>
                    <a:lnTo>
                      <a:pt x="1891" y="1367"/>
                    </a:lnTo>
                    <a:lnTo>
                      <a:pt x="1905" y="1375"/>
                    </a:lnTo>
                    <a:lnTo>
                      <a:pt x="1921" y="1377"/>
                    </a:lnTo>
                    <a:lnTo>
                      <a:pt x="1934" y="1371"/>
                    </a:lnTo>
                    <a:lnTo>
                      <a:pt x="1942" y="1373"/>
                    </a:lnTo>
                    <a:lnTo>
                      <a:pt x="1953" y="1366"/>
                    </a:lnTo>
                    <a:lnTo>
                      <a:pt x="1987" y="1368"/>
                    </a:lnTo>
                    <a:lnTo>
                      <a:pt x="1995" y="1370"/>
                    </a:lnTo>
                    <a:lnTo>
                      <a:pt x="1999" y="1367"/>
                    </a:lnTo>
                    <a:lnTo>
                      <a:pt x="2007" y="1334"/>
                    </a:lnTo>
                    <a:lnTo>
                      <a:pt x="2010" y="1341"/>
                    </a:lnTo>
                    <a:lnTo>
                      <a:pt x="2010" y="1350"/>
                    </a:lnTo>
                    <a:lnTo>
                      <a:pt x="2012" y="1363"/>
                    </a:lnTo>
                    <a:lnTo>
                      <a:pt x="2012" y="1367"/>
                    </a:lnTo>
                    <a:lnTo>
                      <a:pt x="2010" y="1373"/>
                    </a:lnTo>
                    <a:lnTo>
                      <a:pt x="2011" y="1377"/>
                    </a:lnTo>
                    <a:lnTo>
                      <a:pt x="2020" y="1376"/>
                    </a:lnTo>
                    <a:lnTo>
                      <a:pt x="2041" y="1370"/>
                    </a:lnTo>
                    <a:lnTo>
                      <a:pt x="2049" y="1361"/>
                    </a:lnTo>
                    <a:lnTo>
                      <a:pt x="2054" y="1361"/>
                    </a:lnTo>
                    <a:lnTo>
                      <a:pt x="2059" y="1356"/>
                    </a:lnTo>
                    <a:lnTo>
                      <a:pt x="2061" y="1356"/>
                    </a:lnTo>
                    <a:lnTo>
                      <a:pt x="2061" y="1359"/>
                    </a:lnTo>
                    <a:lnTo>
                      <a:pt x="2058" y="1366"/>
                    </a:lnTo>
                    <a:lnTo>
                      <a:pt x="2065" y="1366"/>
                    </a:lnTo>
                    <a:lnTo>
                      <a:pt x="2087" y="1361"/>
                    </a:lnTo>
                    <a:lnTo>
                      <a:pt x="2098" y="1361"/>
                    </a:lnTo>
                    <a:lnTo>
                      <a:pt x="2103" y="1362"/>
                    </a:lnTo>
                    <a:lnTo>
                      <a:pt x="2102" y="1366"/>
                    </a:lnTo>
                    <a:lnTo>
                      <a:pt x="2100" y="1367"/>
                    </a:lnTo>
                    <a:lnTo>
                      <a:pt x="2100" y="1370"/>
                    </a:lnTo>
                    <a:lnTo>
                      <a:pt x="2107" y="1373"/>
                    </a:lnTo>
                    <a:lnTo>
                      <a:pt x="2117" y="1377"/>
                    </a:lnTo>
                    <a:lnTo>
                      <a:pt x="2143" y="1392"/>
                    </a:lnTo>
                    <a:lnTo>
                      <a:pt x="2147" y="1397"/>
                    </a:lnTo>
                    <a:lnTo>
                      <a:pt x="2152" y="1406"/>
                    </a:lnTo>
                    <a:lnTo>
                      <a:pt x="2157" y="1410"/>
                    </a:lnTo>
                    <a:lnTo>
                      <a:pt x="2171" y="1406"/>
                    </a:lnTo>
                    <a:lnTo>
                      <a:pt x="2186" y="1404"/>
                    </a:lnTo>
                    <a:lnTo>
                      <a:pt x="2199" y="1397"/>
                    </a:lnTo>
                    <a:lnTo>
                      <a:pt x="2205" y="1397"/>
                    </a:lnTo>
                    <a:lnTo>
                      <a:pt x="2206" y="1397"/>
                    </a:lnTo>
                    <a:lnTo>
                      <a:pt x="2208" y="1390"/>
                    </a:lnTo>
                    <a:lnTo>
                      <a:pt x="2213" y="1387"/>
                    </a:lnTo>
                    <a:lnTo>
                      <a:pt x="2221" y="1387"/>
                    </a:lnTo>
                    <a:lnTo>
                      <a:pt x="2226" y="1387"/>
                    </a:lnTo>
                    <a:lnTo>
                      <a:pt x="2236" y="1390"/>
                    </a:lnTo>
                    <a:lnTo>
                      <a:pt x="2243" y="1398"/>
                    </a:lnTo>
                    <a:lnTo>
                      <a:pt x="2253" y="1409"/>
                    </a:lnTo>
                    <a:lnTo>
                      <a:pt x="2258" y="1411"/>
                    </a:lnTo>
                    <a:lnTo>
                      <a:pt x="2259" y="1421"/>
                    </a:lnTo>
                    <a:lnTo>
                      <a:pt x="2264" y="1424"/>
                    </a:lnTo>
                    <a:lnTo>
                      <a:pt x="2274" y="1437"/>
                    </a:lnTo>
                    <a:lnTo>
                      <a:pt x="2280" y="1441"/>
                    </a:lnTo>
                    <a:lnTo>
                      <a:pt x="2292" y="1446"/>
                    </a:lnTo>
                    <a:lnTo>
                      <a:pt x="2295" y="1449"/>
                    </a:lnTo>
                    <a:lnTo>
                      <a:pt x="2296" y="1457"/>
                    </a:lnTo>
                    <a:lnTo>
                      <a:pt x="2297" y="1476"/>
                    </a:lnTo>
                    <a:lnTo>
                      <a:pt x="2292" y="1511"/>
                    </a:lnTo>
                    <a:lnTo>
                      <a:pt x="2292" y="1517"/>
                    </a:lnTo>
                    <a:lnTo>
                      <a:pt x="2295" y="1527"/>
                    </a:lnTo>
                    <a:lnTo>
                      <a:pt x="2295" y="1528"/>
                    </a:lnTo>
                    <a:lnTo>
                      <a:pt x="2300" y="1528"/>
                    </a:lnTo>
                    <a:lnTo>
                      <a:pt x="2301" y="1518"/>
                    </a:lnTo>
                    <a:lnTo>
                      <a:pt x="2305" y="1521"/>
                    </a:lnTo>
                    <a:lnTo>
                      <a:pt x="2308" y="1524"/>
                    </a:lnTo>
                    <a:lnTo>
                      <a:pt x="2305" y="1537"/>
                    </a:lnTo>
                    <a:lnTo>
                      <a:pt x="2303" y="1545"/>
                    </a:lnTo>
                    <a:lnTo>
                      <a:pt x="2305" y="1556"/>
                    </a:lnTo>
                    <a:lnTo>
                      <a:pt x="2310" y="1566"/>
                    </a:lnTo>
                    <a:lnTo>
                      <a:pt x="2323" y="1587"/>
                    </a:lnTo>
                    <a:lnTo>
                      <a:pt x="2326" y="1587"/>
                    </a:lnTo>
                    <a:lnTo>
                      <a:pt x="2333" y="1585"/>
                    </a:lnTo>
                    <a:lnTo>
                      <a:pt x="2335" y="1602"/>
                    </a:lnTo>
                    <a:lnTo>
                      <a:pt x="2340" y="1601"/>
                    </a:lnTo>
                    <a:lnTo>
                      <a:pt x="2340" y="1601"/>
                    </a:lnTo>
                    <a:lnTo>
                      <a:pt x="2338" y="1605"/>
                    </a:lnTo>
                    <a:lnTo>
                      <a:pt x="2337" y="1609"/>
                    </a:lnTo>
                    <a:lnTo>
                      <a:pt x="2345" y="1623"/>
                    </a:lnTo>
                    <a:lnTo>
                      <a:pt x="2349" y="1635"/>
                    </a:lnTo>
                    <a:lnTo>
                      <a:pt x="2353" y="1641"/>
                    </a:lnTo>
                    <a:lnTo>
                      <a:pt x="2358" y="1647"/>
                    </a:lnTo>
                    <a:lnTo>
                      <a:pt x="2366" y="1647"/>
                    </a:lnTo>
                    <a:lnTo>
                      <a:pt x="2371" y="1653"/>
                    </a:lnTo>
                    <a:lnTo>
                      <a:pt x="2381" y="1674"/>
                    </a:lnTo>
                    <a:lnTo>
                      <a:pt x="2381" y="1688"/>
                    </a:lnTo>
                    <a:lnTo>
                      <a:pt x="2382" y="1690"/>
                    </a:lnTo>
                    <a:lnTo>
                      <a:pt x="2386" y="1693"/>
                    </a:lnTo>
                    <a:lnTo>
                      <a:pt x="2399" y="1693"/>
                    </a:lnTo>
                    <a:lnTo>
                      <a:pt x="2409" y="1690"/>
                    </a:lnTo>
                    <a:lnTo>
                      <a:pt x="2421" y="1684"/>
                    </a:lnTo>
                    <a:lnTo>
                      <a:pt x="2429" y="1688"/>
                    </a:lnTo>
                    <a:lnTo>
                      <a:pt x="2432" y="1680"/>
                    </a:lnTo>
                    <a:lnTo>
                      <a:pt x="2429" y="1677"/>
                    </a:lnTo>
                    <a:lnTo>
                      <a:pt x="2434" y="1657"/>
                    </a:lnTo>
                    <a:lnTo>
                      <a:pt x="2440" y="1636"/>
                    </a:lnTo>
                    <a:lnTo>
                      <a:pt x="2442" y="1617"/>
                    </a:lnTo>
                    <a:lnTo>
                      <a:pt x="2440" y="1597"/>
                    </a:lnTo>
                    <a:lnTo>
                      <a:pt x="2441" y="1583"/>
                    </a:lnTo>
                    <a:lnTo>
                      <a:pt x="2424" y="1539"/>
                    </a:lnTo>
                    <a:lnTo>
                      <a:pt x="2414" y="1522"/>
                    </a:lnTo>
                    <a:lnTo>
                      <a:pt x="2412" y="1508"/>
                    </a:lnTo>
                    <a:lnTo>
                      <a:pt x="2414" y="1492"/>
                    </a:lnTo>
                    <a:lnTo>
                      <a:pt x="2412" y="1483"/>
                    </a:lnTo>
                    <a:lnTo>
                      <a:pt x="2404" y="1469"/>
                    </a:lnTo>
                    <a:lnTo>
                      <a:pt x="2387" y="1441"/>
                    </a:lnTo>
                    <a:lnTo>
                      <a:pt x="2374" y="1400"/>
                    </a:lnTo>
                    <a:lnTo>
                      <a:pt x="2362" y="1354"/>
                    </a:lnTo>
                    <a:lnTo>
                      <a:pt x="2365" y="1348"/>
                    </a:lnTo>
                    <a:lnTo>
                      <a:pt x="2365" y="1332"/>
                    </a:lnTo>
                    <a:lnTo>
                      <a:pt x="2371" y="1322"/>
                    </a:lnTo>
                    <a:lnTo>
                      <a:pt x="2374" y="1311"/>
                    </a:lnTo>
                    <a:lnTo>
                      <a:pt x="2377" y="1302"/>
                    </a:lnTo>
                    <a:lnTo>
                      <a:pt x="2389" y="1274"/>
                    </a:lnTo>
                    <a:lnTo>
                      <a:pt x="2396" y="1264"/>
                    </a:lnTo>
                    <a:lnTo>
                      <a:pt x="2398" y="1264"/>
                    </a:lnTo>
                    <a:lnTo>
                      <a:pt x="2398" y="1259"/>
                    </a:lnTo>
                    <a:lnTo>
                      <a:pt x="2399" y="1257"/>
                    </a:lnTo>
                    <a:lnTo>
                      <a:pt x="2408" y="1252"/>
                    </a:lnTo>
                    <a:lnTo>
                      <a:pt x="2413" y="1252"/>
                    </a:lnTo>
                    <a:lnTo>
                      <a:pt x="2417" y="1247"/>
                    </a:lnTo>
                    <a:lnTo>
                      <a:pt x="2414" y="1242"/>
                    </a:lnTo>
                    <a:lnTo>
                      <a:pt x="2409" y="1234"/>
                    </a:lnTo>
                    <a:lnTo>
                      <a:pt x="2409" y="1232"/>
                    </a:lnTo>
                    <a:lnTo>
                      <a:pt x="2409" y="1230"/>
                    </a:lnTo>
                    <a:lnTo>
                      <a:pt x="2425" y="1228"/>
                    </a:lnTo>
                    <a:lnTo>
                      <a:pt x="2441" y="1230"/>
                    </a:lnTo>
                    <a:lnTo>
                      <a:pt x="2446" y="1228"/>
                    </a:lnTo>
                    <a:lnTo>
                      <a:pt x="2468" y="1210"/>
                    </a:lnTo>
                    <a:lnTo>
                      <a:pt x="2471" y="1210"/>
                    </a:lnTo>
                    <a:lnTo>
                      <a:pt x="2475" y="1206"/>
                    </a:lnTo>
                    <a:lnTo>
                      <a:pt x="2478" y="1199"/>
                    </a:lnTo>
                    <a:lnTo>
                      <a:pt x="2487" y="1196"/>
                    </a:lnTo>
                    <a:lnTo>
                      <a:pt x="2493" y="1192"/>
                    </a:lnTo>
                    <a:lnTo>
                      <a:pt x="2495" y="1185"/>
                    </a:lnTo>
                    <a:lnTo>
                      <a:pt x="2493" y="1179"/>
                    </a:lnTo>
                    <a:lnTo>
                      <a:pt x="2499" y="1174"/>
                    </a:lnTo>
                    <a:lnTo>
                      <a:pt x="2505" y="1163"/>
                    </a:lnTo>
                    <a:lnTo>
                      <a:pt x="2512" y="1156"/>
                    </a:lnTo>
                    <a:lnTo>
                      <a:pt x="2526" y="1150"/>
                    </a:lnTo>
                    <a:lnTo>
                      <a:pt x="2527" y="1145"/>
                    </a:lnTo>
                    <a:lnTo>
                      <a:pt x="2533" y="1144"/>
                    </a:lnTo>
                    <a:lnTo>
                      <a:pt x="2550" y="1141"/>
                    </a:lnTo>
                    <a:lnTo>
                      <a:pt x="2569" y="1133"/>
                    </a:lnTo>
                    <a:lnTo>
                      <a:pt x="2571" y="1126"/>
                    </a:lnTo>
                    <a:lnTo>
                      <a:pt x="2574" y="1123"/>
                    </a:lnTo>
                    <a:lnTo>
                      <a:pt x="2579" y="1118"/>
                    </a:lnTo>
                    <a:lnTo>
                      <a:pt x="2585" y="1109"/>
                    </a:lnTo>
                    <a:lnTo>
                      <a:pt x="2592" y="1103"/>
                    </a:lnTo>
                    <a:lnTo>
                      <a:pt x="2611" y="1094"/>
                    </a:lnTo>
                    <a:lnTo>
                      <a:pt x="2631" y="1093"/>
                    </a:lnTo>
                    <a:lnTo>
                      <a:pt x="2646" y="1083"/>
                    </a:lnTo>
                    <a:lnTo>
                      <a:pt x="2649" y="1079"/>
                    </a:lnTo>
                    <a:lnTo>
                      <a:pt x="2649" y="1071"/>
                    </a:lnTo>
                    <a:lnTo>
                      <a:pt x="2640" y="1069"/>
                    </a:lnTo>
                    <a:lnTo>
                      <a:pt x="2635" y="1071"/>
                    </a:lnTo>
                    <a:lnTo>
                      <a:pt x="2634" y="1074"/>
                    </a:lnTo>
                    <a:lnTo>
                      <a:pt x="2634" y="1071"/>
                    </a:lnTo>
                    <a:lnTo>
                      <a:pt x="2634" y="1065"/>
                    </a:lnTo>
                    <a:lnTo>
                      <a:pt x="2639" y="1061"/>
                    </a:lnTo>
                    <a:lnTo>
                      <a:pt x="2640" y="1056"/>
                    </a:lnTo>
                    <a:lnTo>
                      <a:pt x="2645" y="1053"/>
                    </a:lnTo>
                    <a:lnTo>
                      <a:pt x="2641" y="1048"/>
                    </a:lnTo>
                    <a:lnTo>
                      <a:pt x="2625" y="1042"/>
                    </a:lnTo>
                    <a:lnTo>
                      <a:pt x="2639" y="1042"/>
                    </a:lnTo>
                    <a:lnTo>
                      <a:pt x="2645" y="1037"/>
                    </a:lnTo>
                    <a:lnTo>
                      <a:pt x="2647" y="1043"/>
                    </a:lnTo>
                    <a:lnTo>
                      <a:pt x="2651" y="1043"/>
                    </a:lnTo>
                    <a:lnTo>
                      <a:pt x="2655" y="1048"/>
                    </a:lnTo>
                    <a:lnTo>
                      <a:pt x="2665" y="1048"/>
                    </a:lnTo>
                    <a:lnTo>
                      <a:pt x="2671" y="1044"/>
                    </a:lnTo>
                    <a:lnTo>
                      <a:pt x="2679" y="1032"/>
                    </a:lnTo>
                    <a:lnTo>
                      <a:pt x="2686" y="1028"/>
                    </a:lnTo>
                    <a:lnTo>
                      <a:pt x="2686" y="1020"/>
                    </a:lnTo>
                    <a:lnTo>
                      <a:pt x="2684" y="1013"/>
                    </a:lnTo>
                    <a:lnTo>
                      <a:pt x="2679" y="1007"/>
                    </a:lnTo>
                    <a:lnTo>
                      <a:pt x="2674" y="1012"/>
                    </a:lnTo>
                    <a:lnTo>
                      <a:pt x="2670" y="1023"/>
                    </a:lnTo>
                    <a:lnTo>
                      <a:pt x="2670" y="1023"/>
                    </a:lnTo>
                    <a:lnTo>
                      <a:pt x="2667" y="1018"/>
                    </a:lnTo>
                    <a:lnTo>
                      <a:pt x="2666" y="1006"/>
                    </a:lnTo>
                    <a:lnTo>
                      <a:pt x="2641" y="1010"/>
                    </a:lnTo>
                    <a:lnTo>
                      <a:pt x="2635" y="1008"/>
                    </a:lnTo>
                    <a:lnTo>
                      <a:pt x="2634" y="1001"/>
                    </a:lnTo>
                    <a:lnTo>
                      <a:pt x="2634" y="986"/>
                    </a:lnTo>
                    <a:lnTo>
                      <a:pt x="2635" y="984"/>
                    </a:lnTo>
                    <a:lnTo>
                      <a:pt x="2639" y="997"/>
                    </a:lnTo>
                    <a:lnTo>
                      <a:pt x="2643" y="1000"/>
                    </a:lnTo>
                    <a:lnTo>
                      <a:pt x="2647" y="1000"/>
                    </a:lnTo>
                    <a:lnTo>
                      <a:pt x="2662" y="991"/>
                    </a:lnTo>
                    <a:lnTo>
                      <a:pt x="2666" y="993"/>
                    </a:lnTo>
                    <a:lnTo>
                      <a:pt x="2666" y="989"/>
                    </a:lnTo>
                    <a:lnTo>
                      <a:pt x="2672" y="991"/>
                    </a:lnTo>
                    <a:lnTo>
                      <a:pt x="2678" y="991"/>
                    </a:lnTo>
                    <a:lnTo>
                      <a:pt x="2682" y="999"/>
                    </a:lnTo>
                    <a:lnTo>
                      <a:pt x="2682" y="997"/>
                    </a:lnTo>
                    <a:lnTo>
                      <a:pt x="2679" y="990"/>
                    </a:lnTo>
                    <a:lnTo>
                      <a:pt x="2677" y="984"/>
                    </a:lnTo>
                    <a:lnTo>
                      <a:pt x="2674" y="975"/>
                    </a:lnTo>
                    <a:lnTo>
                      <a:pt x="2673" y="973"/>
                    </a:lnTo>
                    <a:lnTo>
                      <a:pt x="2676" y="957"/>
                    </a:lnTo>
                    <a:lnTo>
                      <a:pt x="2674" y="943"/>
                    </a:lnTo>
                    <a:lnTo>
                      <a:pt x="2657" y="938"/>
                    </a:lnTo>
                    <a:lnTo>
                      <a:pt x="2655" y="940"/>
                    </a:lnTo>
                    <a:lnTo>
                      <a:pt x="2654" y="942"/>
                    </a:lnTo>
                    <a:lnTo>
                      <a:pt x="2647" y="940"/>
                    </a:lnTo>
                    <a:lnTo>
                      <a:pt x="2643" y="936"/>
                    </a:lnTo>
                    <a:lnTo>
                      <a:pt x="2643" y="931"/>
                    </a:lnTo>
                    <a:lnTo>
                      <a:pt x="2652" y="931"/>
                    </a:lnTo>
                    <a:lnTo>
                      <a:pt x="2657" y="929"/>
                    </a:lnTo>
                    <a:lnTo>
                      <a:pt x="2656" y="925"/>
                    </a:lnTo>
                    <a:lnTo>
                      <a:pt x="2651" y="923"/>
                    </a:lnTo>
                    <a:lnTo>
                      <a:pt x="2649" y="916"/>
                    </a:lnTo>
                    <a:lnTo>
                      <a:pt x="2649" y="913"/>
                    </a:lnTo>
                    <a:lnTo>
                      <a:pt x="2654" y="910"/>
                    </a:lnTo>
                    <a:lnTo>
                      <a:pt x="2657" y="910"/>
                    </a:lnTo>
                    <a:lnTo>
                      <a:pt x="2654" y="903"/>
                    </a:lnTo>
                    <a:lnTo>
                      <a:pt x="2649" y="899"/>
                    </a:lnTo>
                    <a:lnTo>
                      <a:pt x="2647" y="892"/>
                    </a:lnTo>
                    <a:lnTo>
                      <a:pt x="2647" y="891"/>
                    </a:lnTo>
                    <a:lnTo>
                      <a:pt x="2651" y="889"/>
                    </a:lnTo>
                    <a:lnTo>
                      <a:pt x="2654" y="877"/>
                    </a:lnTo>
                    <a:lnTo>
                      <a:pt x="2654" y="871"/>
                    </a:lnTo>
                    <a:lnTo>
                      <a:pt x="2647" y="864"/>
                    </a:lnTo>
                    <a:lnTo>
                      <a:pt x="2635" y="857"/>
                    </a:lnTo>
                    <a:lnTo>
                      <a:pt x="2625" y="855"/>
                    </a:lnTo>
                    <a:lnTo>
                      <a:pt x="2616" y="846"/>
                    </a:lnTo>
                    <a:lnTo>
                      <a:pt x="2598" y="838"/>
                    </a:lnTo>
                    <a:lnTo>
                      <a:pt x="2597" y="835"/>
                    </a:lnTo>
                    <a:lnTo>
                      <a:pt x="2597" y="832"/>
                    </a:lnTo>
                    <a:lnTo>
                      <a:pt x="2600" y="825"/>
                    </a:lnTo>
                    <a:lnTo>
                      <a:pt x="2604" y="824"/>
                    </a:lnTo>
                    <a:lnTo>
                      <a:pt x="2604" y="827"/>
                    </a:lnTo>
                    <a:lnTo>
                      <a:pt x="2601" y="833"/>
                    </a:lnTo>
                    <a:lnTo>
                      <a:pt x="2603" y="835"/>
                    </a:lnTo>
                    <a:lnTo>
                      <a:pt x="2611" y="837"/>
                    </a:lnTo>
                    <a:lnTo>
                      <a:pt x="2622" y="843"/>
                    </a:lnTo>
                    <a:lnTo>
                      <a:pt x="2628" y="843"/>
                    </a:lnTo>
                    <a:lnTo>
                      <a:pt x="2631" y="846"/>
                    </a:lnTo>
                    <a:lnTo>
                      <a:pt x="2639" y="849"/>
                    </a:lnTo>
                    <a:lnTo>
                      <a:pt x="2644" y="854"/>
                    </a:lnTo>
                    <a:lnTo>
                      <a:pt x="2651" y="857"/>
                    </a:lnTo>
                    <a:lnTo>
                      <a:pt x="2646" y="841"/>
                    </a:lnTo>
                    <a:lnTo>
                      <a:pt x="2640" y="835"/>
                    </a:lnTo>
                    <a:lnTo>
                      <a:pt x="2645" y="834"/>
                    </a:lnTo>
                    <a:lnTo>
                      <a:pt x="2645" y="833"/>
                    </a:lnTo>
                    <a:lnTo>
                      <a:pt x="2643" y="828"/>
                    </a:lnTo>
                    <a:lnTo>
                      <a:pt x="2641" y="816"/>
                    </a:lnTo>
                    <a:lnTo>
                      <a:pt x="2644" y="790"/>
                    </a:lnTo>
                    <a:lnTo>
                      <a:pt x="2641" y="781"/>
                    </a:lnTo>
                    <a:lnTo>
                      <a:pt x="2649" y="778"/>
                    </a:lnTo>
                    <a:lnTo>
                      <a:pt x="2662" y="767"/>
                    </a:lnTo>
                    <a:lnTo>
                      <a:pt x="2666" y="760"/>
                    </a:lnTo>
                    <a:lnTo>
                      <a:pt x="2668" y="755"/>
                    </a:lnTo>
                    <a:lnTo>
                      <a:pt x="2671" y="755"/>
                    </a:lnTo>
                    <a:lnTo>
                      <a:pt x="2673" y="758"/>
                    </a:lnTo>
                    <a:lnTo>
                      <a:pt x="2674" y="760"/>
                    </a:lnTo>
                    <a:lnTo>
                      <a:pt x="2672" y="767"/>
                    </a:lnTo>
                    <a:lnTo>
                      <a:pt x="2670" y="770"/>
                    </a:lnTo>
                    <a:lnTo>
                      <a:pt x="2665" y="773"/>
                    </a:lnTo>
                    <a:lnTo>
                      <a:pt x="2661" y="778"/>
                    </a:lnTo>
                    <a:lnTo>
                      <a:pt x="2661" y="782"/>
                    </a:lnTo>
                    <a:lnTo>
                      <a:pt x="2663" y="789"/>
                    </a:lnTo>
                    <a:lnTo>
                      <a:pt x="2662" y="792"/>
                    </a:lnTo>
                    <a:lnTo>
                      <a:pt x="2655" y="801"/>
                    </a:lnTo>
                    <a:lnTo>
                      <a:pt x="2656" y="803"/>
                    </a:lnTo>
                    <a:lnTo>
                      <a:pt x="2662" y="803"/>
                    </a:lnTo>
                    <a:lnTo>
                      <a:pt x="2663" y="806"/>
                    </a:lnTo>
                    <a:lnTo>
                      <a:pt x="2663" y="812"/>
                    </a:lnTo>
                    <a:lnTo>
                      <a:pt x="2663" y="821"/>
                    </a:lnTo>
                    <a:lnTo>
                      <a:pt x="2660" y="823"/>
                    </a:lnTo>
                    <a:lnTo>
                      <a:pt x="2657" y="827"/>
                    </a:lnTo>
                    <a:lnTo>
                      <a:pt x="2656" y="832"/>
                    </a:lnTo>
                    <a:lnTo>
                      <a:pt x="2657" y="838"/>
                    </a:lnTo>
                    <a:lnTo>
                      <a:pt x="2663" y="845"/>
                    </a:lnTo>
                    <a:lnTo>
                      <a:pt x="2672" y="846"/>
                    </a:lnTo>
                    <a:lnTo>
                      <a:pt x="2676" y="848"/>
                    </a:lnTo>
                    <a:lnTo>
                      <a:pt x="2681" y="859"/>
                    </a:lnTo>
                    <a:lnTo>
                      <a:pt x="2682" y="865"/>
                    </a:lnTo>
                    <a:lnTo>
                      <a:pt x="2683" y="867"/>
                    </a:lnTo>
                    <a:lnTo>
                      <a:pt x="2688" y="870"/>
                    </a:lnTo>
                    <a:lnTo>
                      <a:pt x="2687" y="876"/>
                    </a:lnTo>
                    <a:lnTo>
                      <a:pt x="2682" y="877"/>
                    </a:lnTo>
                    <a:lnTo>
                      <a:pt x="2679" y="881"/>
                    </a:lnTo>
                    <a:lnTo>
                      <a:pt x="2671" y="903"/>
                    </a:lnTo>
                    <a:lnTo>
                      <a:pt x="2671" y="911"/>
                    </a:lnTo>
                    <a:lnTo>
                      <a:pt x="2672" y="923"/>
                    </a:lnTo>
                    <a:lnTo>
                      <a:pt x="2674" y="925"/>
                    </a:lnTo>
                    <a:lnTo>
                      <a:pt x="2679" y="924"/>
                    </a:lnTo>
                    <a:lnTo>
                      <a:pt x="2683" y="921"/>
                    </a:lnTo>
                    <a:lnTo>
                      <a:pt x="2686" y="916"/>
                    </a:lnTo>
                    <a:lnTo>
                      <a:pt x="2693" y="892"/>
                    </a:lnTo>
                    <a:lnTo>
                      <a:pt x="2709" y="862"/>
                    </a:lnTo>
                    <a:lnTo>
                      <a:pt x="2709" y="854"/>
                    </a:lnTo>
                    <a:lnTo>
                      <a:pt x="2717" y="843"/>
                    </a:lnTo>
                    <a:lnTo>
                      <a:pt x="2720" y="834"/>
                    </a:lnTo>
                    <a:lnTo>
                      <a:pt x="2722" y="828"/>
                    </a:lnTo>
                    <a:lnTo>
                      <a:pt x="2717" y="811"/>
                    </a:lnTo>
                    <a:lnTo>
                      <a:pt x="2708" y="796"/>
                    </a:lnTo>
                    <a:lnTo>
                      <a:pt x="2694" y="771"/>
                    </a:lnTo>
                    <a:lnTo>
                      <a:pt x="2692" y="763"/>
                    </a:lnTo>
                    <a:lnTo>
                      <a:pt x="2694" y="757"/>
                    </a:lnTo>
                    <a:lnTo>
                      <a:pt x="2700" y="764"/>
                    </a:lnTo>
                    <a:lnTo>
                      <a:pt x="2708" y="773"/>
                    </a:lnTo>
                    <a:lnTo>
                      <a:pt x="2715" y="775"/>
                    </a:lnTo>
                    <a:lnTo>
                      <a:pt x="2721" y="780"/>
                    </a:lnTo>
                    <a:lnTo>
                      <a:pt x="2732" y="781"/>
                    </a:lnTo>
                    <a:lnTo>
                      <a:pt x="2731" y="795"/>
                    </a:lnTo>
                    <a:lnTo>
                      <a:pt x="2732" y="797"/>
                    </a:lnTo>
                    <a:lnTo>
                      <a:pt x="2740" y="790"/>
                    </a:lnTo>
                    <a:lnTo>
                      <a:pt x="2751" y="773"/>
                    </a:lnTo>
                    <a:lnTo>
                      <a:pt x="2758" y="765"/>
                    </a:lnTo>
                    <a:lnTo>
                      <a:pt x="2762" y="759"/>
                    </a:lnTo>
                    <a:lnTo>
                      <a:pt x="2762" y="754"/>
                    </a:lnTo>
                    <a:lnTo>
                      <a:pt x="2767" y="752"/>
                    </a:lnTo>
                    <a:lnTo>
                      <a:pt x="2769" y="749"/>
                    </a:lnTo>
                    <a:lnTo>
                      <a:pt x="2773" y="730"/>
                    </a:lnTo>
                    <a:lnTo>
                      <a:pt x="2774" y="727"/>
                    </a:lnTo>
                    <a:lnTo>
                      <a:pt x="2776" y="728"/>
                    </a:lnTo>
                    <a:lnTo>
                      <a:pt x="2779" y="727"/>
                    </a:lnTo>
                    <a:lnTo>
                      <a:pt x="2783" y="712"/>
                    </a:lnTo>
                    <a:lnTo>
                      <a:pt x="2784" y="708"/>
                    </a:lnTo>
                    <a:lnTo>
                      <a:pt x="2781" y="703"/>
                    </a:lnTo>
                    <a:lnTo>
                      <a:pt x="2776" y="697"/>
                    </a:lnTo>
                    <a:lnTo>
                      <a:pt x="2769" y="693"/>
                    </a:lnTo>
                    <a:lnTo>
                      <a:pt x="2769" y="690"/>
                    </a:lnTo>
                    <a:lnTo>
                      <a:pt x="2769" y="687"/>
                    </a:lnTo>
                    <a:lnTo>
                      <a:pt x="2773" y="678"/>
                    </a:lnTo>
                    <a:lnTo>
                      <a:pt x="2775" y="674"/>
                    </a:lnTo>
                    <a:lnTo>
                      <a:pt x="2785" y="662"/>
                    </a:lnTo>
                    <a:lnTo>
                      <a:pt x="2790" y="662"/>
                    </a:lnTo>
                    <a:lnTo>
                      <a:pt x="2796" y="652"/>
                    </a:lnTo>
                    <a:lnTo>
                      <a:pt x="2807" y="650"/>
                    </a:lnTo>
                    <a:lnTo>
                      <a:pt x="2819" y="644"/>
                    </a:lnTo>
                    <a:lnTo>
                      <a:pt x="2830" y="641"/>
                    </a:lnTo>
                    <a:lnTo>
                      <a:pt x="2835" y="635"/>
                    </a:lnTo>
                    <a:lnTo>
                      <a:pt x="2843" y="631"/>
                    </a:lnTo>
                    <a:lnTo>
                      <a:pt x="2856" y="634"/>
                    </a:lnTo>
                    <a:lnTo>
                      <a:pt x="2869" y="631"/>
                    </a:lnTo>
                    <a:lnTo>
                      <a:pt x="2894" y="630"/>
                    </a:lnTo>
                    <a:lnTo>
                      <a:pt x="2913" y="625"/>
                    </a:lnTo>
                    <a:lnTo>
                      <a:pt x="2918" y="623"/>
                    </a:lnTo>
                    <a:lnTo>
                      <a:pt x="2923" y="619"/>
                    </a:lnTo>
                    <a:lnTo>
                      <a:pt x="2929" y="604"/>
                    </a:lnTo>
                    <a:lnTo>
                      <a:pt x="2931" y="602"/>
                    </a:lnTo>
                    <a:lnTo>
                      <a:pt x="2936" y="604"/>
                    </a:lnTo>
                    <a:lnTo>
                      <a:pt x="2937" y="614"/>
                    </a:lnTo>
                    <a:lnTo>
                      <a:pt x="2941" y="614"/>
                    </a:lnTo>
                    <a:lnTo>
                      <a:pt x="2948" y="613"/>
                    </a:lnTo>
                    <a:lnTo>
                      <a:pt x="2963" y="604"/>
                    </a:lnTo>
                    <a:lnTo>
                      <a:pt x="2967" y="604"/>
                    </a:lnTo>
                    <a:lnTo>
                      <a:pt x="2969" y="612"/>
                    </a:lnTo>
                    <a:lnTo>
                      <a:pt x="2974" y="613"/>
                    </a:lnTo>
                    <a:lnTo>
                      <a:pt x="2987" y="608"/>
                    </a:lnTo>
                    <a:lnTo>
                      <a:pt x="2993" y="609"/>
                    </a:lnTo>
                    <a:lnTo>
                      <a:pt x="3004" y="602"/>
                    </a:lnTo>
                    <a:lnTo>
                      <a:pt x="3006" y="599"/>
                    </a:lnTo>
                    <a:lnTo>
                      <a:pt x="3004" y="586"/>
                    </a:lnTo>
                    <a:lnTo>
                      <a:pt x="3002" y="583"/>
                    </a:lnTo>
                    <a:lnTo>
                      <a:pt x="3000" y="583"/>
                    </a:lnTo>
                    <a:lnTo>
                      <a:pt x="3000" y="596"/>
                    </a:lnTo>
                    <a:lnTo>
                      <a:pt x="2999" y="599"/>
                    </a:lnTo>
                    <a:lnTo>
                      <a:pt x="2991" y="602"/>
                    </a:lnTo>
                    <a:lnTo>
                      <a:pt x="2982" y="599"/>
                    </a:lnTo>
                    <a:lnTo>
                      <a:pt x="2972" y="593"/>
                    </a:lnTo>
                    <a:lnTo>
                      <a:pt x="2967" y="582"/>
                    </a:lnTo>
                    <a:lnTo>
                      <a:pt x="2963" y="580"/>
                    </a:lnTo>
                    <a:lnTo>
                      <a:pt x="2962" y="569"/>
                    </a:lnTo>
                    <a:lnTo>
                      <a:pt x="2957" y="564"/>
                    </a:lnTo>
                    <a:lnTo>
                      <a:pt x="2948" y="559"/>
                    </a:lnTo>
                    <a:lnTo>
                      <a:pt x="2947" y="558"/>
                    </a:lnTo>
                    <a:lnTo>
                      <a:pt x="2947" y="552"/>
                    </a:lnTo>
                    <a:lnTo>
                      <a:pt x="2950" y="548"/>
                    </a:lnTo>
                    <a:lnTo>
                      <a:pt x="2953" y="547"/>
                    </a:lnTo>
                    <a:lnTo>
                      <a:pt x="2957" y="538"/>
                    </a:lnTo>
                    <a:lnTo>
                      <a:pt x="2962" y="536"/>
                    </a:lnTo>
                    <a:lnTo>
                      <a:pt x="2957" y="528"/>
                    </a:lnTo>
                    <a:lnTo>
                      <a:pt x="2951" y="515"/>
                    </a:lnTo>
                    <a:lnTo>
                      <a:pt x="2956" y="500"/>
                    </a:lnTo>
                    <a:lnTo>
                      <a:pt x="2971" y="488"/>
                    </a:lnTo>
                    <a:lnTo>
                      <a:pt x="2982" y="470"/>
                    </a:lnTo>
                    <a:lnTo>
                      <a:pt x="2987" y="466"/>
                    </a:lnTo>
                    <a:lnTo>
                      <a:pt x="2989" y="455"/>
                    </a:lnTo>
                    <a:lnTo>
                      <a:pt x="2996" y="446"/>
                    </a:lnTo>
                    <a:lnTo>
                      <a:pt x="3005" y="442"/>
                    </a:lnTo>
                    <a:lnTo>
                      <a:pt x="3009" y="443"/>
                    </a:lnTo>
                    <a:lnTo>
                      <a:pt x="3011" y="451"/>
                    </a:lnTo>
                    <a:lnTo>
                      <a:pt x="3014" y="451"/>
                    </a:lnTo>
                    <a:lnTo>
                      <a:pt x="3017" y="447"/>
                    </a:lnTo>
                    <a:lnTo>
                      <a:pt x="3020" y="437"/>
                    </a:lnTo>
                    <a:lnTo>
                      <a:pt x="3022" y="437"/>
                    </a:lnTo>
                    <a:lnTo>
                      <a:pt x="3025" y="441"/>
                    </a:lnTo>
                    <a:lnTo>
                      <a:pt x="3027" y="441"/>
                    </a:lnTo>
                    <a:lnTo>
                      <a:pt x="3032" y="440"/>
                    </a:lnTo>
                    <a:lnTo>
                      <a:pt x="3036" y="432"/>
                    </a:lnTo>
                    <a:lnTo>
                      <a:pt x="3039" y="429"/>
                    </a:lnTo>
                    <a:lnTo>
                      <a:pt x="3045" y="431"/>
                    </a:lnTo>
                    <a:lnTo>
                      <a:pt x="3048" y="430"/>
                    </a:lnTo>
                    <a:lnTo>
                      <a:pt x="3053" y="421"/>
                    </a:lnTo>
                    <a:lnTo>
                      <a:pt x="3054" y="414"/>
                    </a:lnTo>
                    <a:lnTo>
                      <a:pt x="3058" y="408"/>
                    </a:lnTo>
                    <a:lnTo>
                      <a:pt x="3059" y="398"/>
                    </a:lnTo>
                    <a:lnTo>
                      <a:pt x="3065" y="393"/>
                    </a:lnTo>
                    <a:lnTo>
                      <a:pt x="3068" y="392"/>
                    </a:lnTo>
                    <a:lnTo>
                      <a:pt x="3070" y="393"/>
                    </a:lnTo>
                    <a:lnTo>
                      <a:pt x="3071" y="400"/>
                    </a:lnTo>
                    <a:lnTo>
                      <a:pt x="3072" y="405"/>
                    </a:lnTo>
                    <a:lnTo>
                      <a:pt x="3077" y="407"/>
                    </a:lnTo>
                    <a:lnTo>
                      <a:pt x="3082" y="404"/>
                    </a:lnTo>
                    <a:lnTo>
                      <a:pt x="3092" y="412"/>
                    </a:lnTo>
                    <a:lnTo>
                      <a:pt x="3097" y="410"/>
                    </a:lnTo>
                    <a:lnTo>
                      <a:pt x="3100" y="405"/>
                    </a:lnTo>
                    <a:lnTo>
                      <a:pt x="3107" y="399"/>
                    </a:lnTo>
                    <a:lnTo>
                      <a:pt x="3112" y="399"/>
                    </a:lnTo>
                    <a:lnTo>
                      <a:pt x="3118" y="396"/>
                    </a:lnTo>
                    <a:lnTo>
                      <a:pt x="3120" y="389"/>
                    </a:lnTo>
                    <a:lnTo>
                      <a:pt x="3133" y="388"/>
                    </a:lnTo>
                    <a:lnTo>
                      <a:pt x="3136" y="387"/>
                    </a:lnTo>
                    <a:lnTo>
                      <a:pt x="3141" y="383"/>
                    </a:lnTo>
                    <a:lnTo>
                      <a:pt x="3147" y="383"/>
                    </a:lnTo>
                    <a:lnTo>
                      <a:pt x="3151" y="380"/>
                    </a:lnTo>
                    <a:lnTo>
                      <a:pt x="3158" y="380"/>
                    </a:lnTo>
                    <a:lnTo>
                      <a:pt x="3165" y="375"/>
                    </a:lnTo>
                    <a:lnTo>
                      <a:pt x="3166" y="370"/>
                    </a:lnTo>
                    <a:lnTo>
                      <a:pt x="3165" y="365"/>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grpSp>
      <p:grpSp>
        <p:nvGrpSpPr>
          <p:cNvPr id="79" name="Group 283">
            <a:extLst>
              <a:ext uri="{FF2B5EF4-FFF2-40B4-BE49-F238E27FC236}">
                <a16:creationId xmlns:a16="http://schemas.microsoft.com/office/drawing/2014/main" id="{B34D3594-26B6-4B58-9CE2-7F6D4ADF8DAE}"/>
              </a:ext>
            </a:extLst>
          </p:cNvPr>
          <p:cNvGrpSpPr>
            <a:grpSpLocks noChangeAspect="1"/>
          </p:cNvGrpSpPr>
          <p:nvPr/>
        </p:nvGrpSpPr>
        <p:grpSpPr bwMode="gray">
          <a:xfrm>
            <a:off x="1176202" y="1422401"/>
            <a:ext cx="2197410" cy="2089768"/>
            <a:chOff x="969" y="960"/>
            <a:chExt cx="969" cy="1022"/>
          </a:xfrm>
          <a:solidFill>
            <a:srgbClr val="D8D8D8"/>
          </a:solidFill>
        </p:grpSpPr>
        <p:sp>
          <p:nvSpPr>
            <p:cNvPr id="224" name="Freeform 284">
              <a:extLst>
                <a:ext uri="{FF2B5EF4-FFF2-40B4-BE49-F238E27FC236}">
                  <a16:creationId xmlns:a16="http://schemas.microsoft.com/office/drawing/2014/main" id="{712D049D-BBA3-40FD-90BF-BE8B353AAFAE}"/>
                </a:ext>
              </a:extLst>
            </p:cNvPr>
            <p:cNvSpPr>
              <a:spLocks noChangeAspect="1"/>
            </p:cNvSpPr>
            <p:nvPr/>
          </p:nvSpPr>
          <p:spPr bwMode="gray">
            <a:xfrm>
              <a:off x="1903" y="1791"/>
              <a:ext cx="1" cy="1"/>
            </a:xfrm>
            <a:custGeom>
              <a:avLst/>
              <a:gdLst/>
              <a:ahLst/>
              <a:cxnLst>
                <a:cxn ang="0">
                  <a:pos x="0" y="0"/>
                </a:cxn>
                <a:cxn ang="0">
                  <a:pos x="0" y="1"/>
                </a:cxn>
                <a:cxn ang="0">
                  <a:pos x="3" y="2"/>
                </a:cxn>
                <a:cxn ang="0">
                  <a:pos x="0" y="0"/>
                </a:cxn>
              </a:cxnLst>
              <a:rect l="0" t="0" r="r" b="b"/>
              <a:pathLst>
                <a:path w="3" h="2">
                  <a:moveTo>
                    <a:pt x="0" y="0"/>
                  </a:moveTo>
                  <a:lnTo>
                    <a:pt x="0" y="1"/>
                  </a:lnTo>
                  <a:lnTo>
                    <a:pt x="3" y="2"/>
                  </a:lnTo>
                  <a:lnTo>
                    <a:pt x="0" y="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25" name="Freeform 285">
              <a:extLst>
                <a:ext uri="{FF2B5EF4-FFF2-40B4-BE49-F238E27FC236}">
                  <a16:creationId xmlns:a16="http://schemas.microsoft.com/office/drawing/2014/main" id="{CD7AB417-137C-4F53-9A5D-7E421D8DE01D}"/>
                </a:ext>
              </a:extLst>
            </p:cNvPr>
            <p:cNvSpPr>
              <a:spLocks noChangeAspect="1"/>
            </p:cNvSpPr>
            <p:nvPr/>
          </p:nvSpPr>
          <p:spPr bwMode="gray">
            <a:xfrm>
              <a:off x="1865" y="1826"/>
              <a:ext cx="73" cy="84"/>
            </a:xfrm>
            <a:custGeom>
              <a:avLst/>
              <a:gdLst/>
              <a:ahLst/>
              <a:cxnLst>
                <a:cxn ang="0">
                  <a:pos x="147" y="25"/>
                </a:cxn>
                <a:cxn ang="0">
                  <a:pos x="138" y="43"/>
                </a:cxn>
                <a:cxn ang="0">
                  <a:pos x="129" y="52"/>
                </a:cxn>
                <a:cxn ang="0">
                  <a:pos x="120" y="75"/>
                </a:cxn>
                <a:cxn ang="0">
                  <a:pos x="115" y="89"/>
                </a:cxn>
                <a:cxn ang="0">
                  <a:pos x="103" y="121"/>
                </a:cxn>
                <a:cxn ang="0">
                  <a:pos x="92" y="139"/>
                </a:cxn>
                <a:cxn ang="0">
                  <a:pos x="82" y="178"/>
                </a:cxn>
                <a:cxn ang="0">
                  <a:pos x="65" y="193"/>
                </a:cxn>
                <a:cxn ang="0">
                  <a:pos x="71" y="208"/>
                </a:cxn>
                <a:cxn ang="0">
                  <a:pos x="71" y="221"/>
                </a:cxn>
                <a:cxn ang="0">
                  <a:pos x="31" y="259"/>
                </a:cxn>
                <a:cxn ang="0">
                  <a:pos x="11" y="263"/>
                </a:cxn>
                <a:cxn ang="0">
                  <a:pos x="44" y="267"/>
                </a:cxn>
                <a:cxn ang="0">
                  <a:pos x="1" y="318"/>
                </a:cxn>
                <a:cxn ang="0">
                  <a:pos x="18" y="344"/>
                </a:cxn>
                <a:cxn ang="0">
                  <a:pos x="90" y="338"/>
                </a:cxn>
                <a:cxn ang="0">
                  <a:pos x="141" y="343"/>
                </a:cxn>
                <a:cxn ang="0">
                  <a:pos x="180" y="329"/>
                </a:cxn>
                <a:cxn ang="0">
                  <a:pos x="194" y="339"/>
                </a:cxn>
                <a:cxn ang="0">
                  <a:pos x="187" y="350"/>
                </a:cxn>
                <a:cxn ang="0">
                  <a:pos x="221" y="336"/>
                </a:cxn>
                <a:cxn ang="0">
                  <a:pos x="248" y="343"/>
                </a:cxn>
                <a:cxn ang="0">
                  <a:pos x="212" y="380"/>
                </a:cxn>
                <a:cxn ang="0">
                  <a:pos x="189" y="397"/>
                </a:cxn>
                <a:cxn ang="0">
                  <a:pos x="224" y="392"/>
                </a:cxn>
                <a:cxn ang="0">
                  <a:pos x="264" y="354"/>
                </a:cxn>
                <a:cxn ang="0">
                  <a:pos x="289" y="315"/>
                </a:cxn>
                <a:cxn ang="0">
                  <a:pos x="297" y="361"/>
                </a:cxn>
                <a:cxn ang="0">
                  <a:pos x="294" y="403"/>
                </a:cxn>
                <a:cxn ang="0">
                  <a:pos x="314" y="392"/>
                </a:cxn>
                <a:cxn ang="0">
                  <a:pos x="320" y="420"/>
                </a:cxn>
                <a:cxn ang="0">
                  <a:pos x="351" y="396"/>
                </a:cxn>
                <a:cxn ang="0">
                  <a:pos x="362" y="332"/>
                </a:cxn>
                <a:cxn ang="0">
                  <a:pos x="339" y="347"/>
                </a:cxn>
                <a:cxn ang="0">
                  <a:pos x="348" y="306"/>
                </a:cxn>
                <a:cxn ang="0">
                  <a:pos x="332" y="307"/>
                </a:cxn>
                <a:cxn ang="0">
                  <a:pos x="313" y="337"/>
                </a:cxn>
                <a:cxn ang="0">
                  <a:pos x="307" y="320"/>
                </a:cxn>
                <a:cxn ang="0">
                  <a:pos x="307" y="300"/>
                </a:cxn>
                <a:cxn ang="0">
                  <a:pos x="326" y="274"/>
                </a:cxn>
                <a:cxn ang="0">
                  <a:pos x="340" y="254"/>
                </a:cxn>
                <a:cxn ang="0">
                  <a:pos x="293" y="272"/>
                </a:cxn>
                <a:cxn ang="0">
                  <a:pos x="304" y="247"/>
                </a:cxn>
                <a:cxn ang="0">
                  <a:pos x="300" y="226"/>
                </a:cxn>
                <a:cxn ang="0">
                  <a:pos x="318" y="197"/>
                </a:cxn>
                <a:cxn ang="0">
                  <a:pos x="275" y="192"/>
                </a:cxn>
                <a:cxn ang="0">
                  <a:pos x="218" y="204"/>
                </a:cxn>
                <a:cxn ang="0">
                  <a:pos x="218" y="184"/>
                </a:cxn>
                <a:cxn ang="0">
                  <a:pos x="189" y="184"/>
                </a:cxn>
                <a:cxn ang="0">
                  <a:pos x="191" y="157"/>
                </a:cxn>
                <a:cxn ang="0">
                  <a:pos x="176" y="144"/>
                </a:cxn>
                <a:cxn ang="0">
                  <a:pos x="162" y="148"/>
                </a:cxn>
                <a:cxn ang="0">
                  <a:pos x="137" y="161"/>
                </a:cxn>
                <a:cxn ang="0">
                  <a:pos x="153" y="122"/>
                </a:cxn>
                <a:cxn ang="0">
                  <a:pos x="172" y="81"/>
                </a:cxn>
                <a:cxn ang="0">
                  <a:pos x="176" y="71"/>
                </a:cxn>
                <a:cxn ang="0">
                  <a:pos x="185" y="33"/>
                </a:cxn>
                <a:cxn ang="0">
                  <a:pos x="207" y="8"/>
                </a:cxn>
                <a:cxn ang="0">
                  <a:pos x="194" y="5"/>
                </a:cxn>
              </a:cxnLst>
              <a:rect l="0" t="0" r="r" b="b"/>
              <a:pathLst>
                <a:path w="362" h="420">
                  <a:moveTo>
                    <a:pt x="170" y="11"/>
                  </a:moveTo>
                  <a:lnTo>
                    <a:pt x="159" y="16"/>
                  </a:lnTo>
                  <a:lnTo>
                    <a:pt x="147" y="25"/>
                  </a:lnTo>
                  <a:lnTo>
                    <a:pt x="144" y="33"/>
                  </a:lnTo>
                  <a:lnTo>
                    <a:pt x="141" y="38"/>
                  </a:lnTo>
                  <a:lnTo>
                    <a:pt x="138" y="43"/>
                  </a:lnTo>
                  <a:lnTo>
                    <a:pt x="135" y="46"/>
                  </a:lnTo>
                  <a:lnTo>
                    <a:pt x="135" y="48"/>
                  </a:lnTo>
                  <a:lnTo>
                    <a:pt x="129" y="52"/>
                  </a:lnTo>
                  <a:lnTo>
                    <a:pt x="127" y="60"/>
                  </a:lnTo>
                  <a:lnTo>
                    <a:pt x="126" y="68"/>
                  </a:lnTo>
                  <a:lnTo>
                    <a:pt x="120" y="75"/>
                  </a:lnTo>
                  <a:lnTo>
                    <a:pt x="111" y="78"/>
                  </a:lnTo>
                  <a:lnTo>
                    <a:pt x="106" y="83"/>
                  </a:lnTo>
                  <a:lnTo>
                    <a:pt x="115" y="89"/>
                  </a:lnTo>
                  <a:lnTo>
                    <a:pt x="109" y="96"/>
                  </a:lnTo>
                  <a:lnTo>
                    <a:pt x="103" y="119"/>
                  </a:lnTo>
                  <a:lnTo>
                    <a:pt x="103" y="121"/>
                  </a:lnTo>
                  <a:lnTo>
                    <a:pt x="110" y="128"/>
                  </a:lnTo>
                  <a:lnTo>
                    <a:pt x="93" y="134"/>
                  </a:lnTo>
                  <a:lnTo>
                    <a:pt x="92" y="139"/>
                  </a:lnTo>
                  <a:lnTo>
                    <a:pt x="81" y="164"/>
                  </a:lnTo>
                  <a:lnTo>
                    <a:pt x="79" y="175"/>
                  </a:lnTo>
                  <a:lnTo>
                    <a:pt x="82" y="178"/>
                  </a:lnTo>
                  <a:lnTo>
                    <a:pt x="82" y="182"/>
                  </a:lnTo>
                  <a:lnTo>
                    <a:pt x="73" y="182"/>
                  </a:lnTo>
                  <a:lnTo>
                    <a:pt x="65" y="193"/>
                  </a:lnTo>
                  <a:lnTo>
                    <a:pt x="61" y="202"/>
                  </a:lnTo>
                  <a:lnTo>
                    <a:pt x="63" y="207"/>
                  </a:lnTo>
                  <a:lnTo>
                    <a:pt x="71" y="208"/>
                  </a:lnTo>
                  <a:lnTo>
                    <a:pt x="71" y="210"/>
                  </a:lnTo>
                  <a:lnTo>
                    <a:pt x="68" y="215"/>
                  </a:lnTo>
                  <a:lnTo>
                    <a:pt x="71" y="221"/>
                  </a:lnTo>
                  <a:lnTo>
                    <a:pt x="52" y="219"/>
                  </a:lnTo>
                  <a:lnTo>
                    <a:pt x="39" y="254"/>
                  </a:lnTo>
                  <a:lnTo>
                    <a:pt x="31" y="259"/>
                  </a:lnTo>
                  <a:lnTo>
                    <a:pt x="27" y="252"/>
                  </a:lnTo>
                  <a:lnTo>
                    <a:pt x="19" y="257"/>
                  </a:lnTo>
                  <a:lnTo>
                    <a:pt x="11" y="263"/>
                  </a:lnTo>
                  <a:lnTo>
                    <a:pt x="11" y="267"/>
                  </a:lnTo>
                  <a:lnTo>
                    <a:pt x="33" y="264"/>
                  </a:lnTo>
                  <a:lnTo>
                    <a:pt x="44" y="267"/>
                  </a:lnTo>
                  <a:lnTo>
                    <a:pt x="47" y="274"/>
                  </a:lnTo>
                  <a:lnTo>
                    <a:pt x="18" y="300"/>
                  </a:lnTo>
                  <a:lnTo>
                    <a:pt x="1" y="318"/>
                  </a:lnTo>
                  <a:lnTo>
                    <a:pt x="0" y="332"/>
                  </a:lnTo>
                  <a:lnTo>
                    <a:pt x="4" y="342"/>
                  </a:lnTo>
                  <a:lnTo>
                    <a:pt x="18" y="344"/>
                  </a:lnTo>
                  <a:lnTo>
                    <a:pt x="38" y="339"/>
                  </a:lnTo>
                  <a:lnTo>
                    <a:pt x="68" y="334"/>
                  </a:lnTo>
                  <a:lnTo>
                    <a:pt x="90" y="338"/>
                  </a:lnTo>
                  <a:lnTo>
                    <a:pt x="103" y="338"/>
                  </a:lnTo>
                  <a:lnTo>
                    <a:pt x="113" y="342"/>
                  </a:lnTo>
                  <a:lnTo>
                    <a:pt x="141" y="343"/>
                  </a:lnTo>
                  <a:lnTo>
                    <a:pt x="156" y="339"/>
                  </a:lnTo>
                  <a:lnTo>
                    <a:pt x="173" y="337"/>
                  </a:lnTo>
                  <a:lnTo>
                    <a:pt x="180" y="329"/>
                  </a:lnTo>
                  <a:lnTo>
                    <a:pt x="196" y="322"/>
                  </a:lnTo>
                  <a:lnTo>
                    <a:pt x="194" y="332"/>
                  </a:lnTo>
                  <a:lnTo>
                    <a:pt x="194" y="339"/>
                  </a:lnTo>
                  <a:lnTo>
                    <a:pt x="179" y="345"/>
                  </a:lnTo>
                  <a:lnTo>
                    <a:pt x="176" y="350"/>
                  </a:lnTo>
                  <a:lnTo>
                    <a:pt x="187" y="350"/>
                  </a:lnTo>
                  <a:lnTo>
                    <a:pt x="189" y="354"/>
                  </a:lnTo>
                  <a:lnTo>
                    <a:pt x="211" y="352"/>
                  </a:lnTo>
                  <a:lnTo>
                    <a:pt x="221" y="336"/>
                  </a:lnTo>
                  <a:lnTo>
                    <a:pt x="229" y="339"/>
                  </a:lnTo>
                  <a:lnTo>
                    <a:pt x="244" y="339"/>
                  </a:lnTo>
                  <a:lnTo>
                    <a:pt x="248" y="343"/>
                  </a:lnTo>
                  <a:lnTo>
                    <a:pt x="235" y="352"/>
                  </a:lnTo>
                  <a:lnTo>
                    <a:pt x="224" y="361"/>
                  </a:lnTo>
                  <a:lnTo>
                    <a:pt x="212" y="380"/>
                  </a:lnTo>
                  <a:lnTo>
                    <a:pt x="199" y="383"/>
                  </a:lnTo>
                  <a:lnTo>
                    <a:pt x="191" y="387"/>
                  </a:lnTo>
                  <a:lnTo>
                    <a:pt x="189" y="397"/>
                  </a:lnTo>
                  <a:lnTo>
                    <a:pt x="200" y="399"/>
                  </a:lnTo>
                  <a:lnTo>
                    <a:pt x="213" y="397"/>
                  </a:lnTo>
                  <a:lnTo>
                    <a:pt x="224" y="392"/>
                  </a:lnTo>
                  <a:lnTo>
                    <a:pt x="234" y="376"/>
                  </a:lnTo>
                  <a:lnTo>
                    <a:pt x="248" y="360"/>
                  </a:lnTo>
                  <a:lnTo>
                    <a:pt x="264" y="354"/>
                  </a:lnTo>
                  <a:lnTo>
                    <a:pt x="267" y="356"/>
                  </a:lnTo>
                  <a:lnTo>
                    <a:pt x="281" y="315"/>
                  </a:lnTo>
                  <a:lnTo>
                    <a:pt x="289" y="315"/>
                  </a:lnTo>
                  <a:lnTo>
                    <a:pt x="291" y="327"/>
                  </a:lnTo>
                  <a:lnTo>
                    <a:pt x="294" y="344"/>
                  </a:lnTo>
                  <a:lnTo>
                    <a:pt x="297" y="361"/>
                  </a:lnTo>
                  <a:lnTo>
                    <a:pt x="289" y="382"/>
                  </a:lnTo>
                  <a:lnTo>
                    <a:pt x="287" y="401"/>
                  </a:lnTo>
                  <a:lnTo>
                    <a:pt x="294" y="403"/>
                  </a:lnTo>
                  <a:lnTo>
                    <a:pt x="314" y="376"/>
                  </a:lnTo>
                  <a:lnTo>
                    <a:pt x="319" y="380"/>
                  </a:lnTo>
                  <a:lnTo>
                    <a:pt x="314" y="392"/>
                  </a:lnTo>
                  <a:lnTo>
                    <a:pt x="315" y="402"/>
                  </a:lnTo>
                  <a:lnTo>
                    <a:pt x="315" y="412"/>
                  </a:lnTo>
                  <a:lnTo>
                    <a:pt x="320" y="420"/>
                  </a:lnTo>
                  <a:lnTo>
                    <a:pt x="330" y="412"/>
                  </a:lnTo>
                  <a:lnTo>
                    <a:pt x="343" y="414"/>
                  </a:lnTo>
                  <a:lnTo>
                    <a:pt x="351" y="396"/>
                  </a:lnTo>
                  <a:lnTo>
                    <a:pt x="356" y="372"/>
                  </a:lnTo>
                  <a:lnTo>
                    <a:pt x="362" y="354"/>
                  </a:lnTo>
                  <a:lnTo>
                    <a:pt x="362" y="332"/>
                  </a:lnTo>
                  <a:lnTo>
                    <a:pt x="357" y="329"/>
                  </a:lnTo>
                  <a:lnTo>
                    <a:pt x="343" y="353"/>
                  </a:lnTo>
                  <a:lnTo>
                    <a:pt x="339" y="347"/>
                  </a:lnTo>
                  <a:lnTo>
                    <a:pt x="339" y="332"/>
                  </a:lnTo>
                  <a:lnTo>
                    <a:pt x="343" y="317"/>
                  </a:lnTo>
                  <a:lnTo>
                    <a:pt x="348" y="306"/>
                  </a:lnTo>
                  <a:lnTo>
                    <a:pt x="353" y="301"/>
                  </a:lnTo>
                  <a:lnTo>
                    <a:pt x="353" y="293"/>
                  </a:lnTo>
                  <a:lnTo>
                    <a:pt x="332" y="307"/>
                  </a:lnTo>
                  <a:lnTo>
                    <a:pt x="324" y="323"/>
                  </a:lnTo>
                  <a:lnTo>
                    <a:pt x="319" y="337"/>
                  </a:lnTo>
                  <a:lnTo>
                    <a:pt x="313" y="337"/>
                  </a:lnTo>
                  <a:lnTo>
                    <a:pt x="307" y="333"/>
                  </a:lnTo>
                  <a:lnTo>
                    <a:pt x="304" y="327"/>
                  </a:lnTo>
                  <a:lnTo>
                    <a:pt x="307" y="320"/>
                  </a:lnTo>
                  <a:lnTo>
                    <a:pt x="310" y="306"/>
                  </a:lnTo>
                  <a:lnTo>
                    <a:pt x="308" y="305"/>
                  </a:lnTo>
                  <a:lnTo>
                    <a:pt x="307" y="300"/>
                  </a:lnTo>
                  <a:lnTo>
                    <a:pt x="298" y="291"/>
                  </a:lnTo>
                  <a:lnTo>
                    <a:pt x="319" y="284"/>
                  </a:lnTo>
                  <a:lnTo>
                    <a:pt x="326" y="274"/>
                  </a:lnTo>
                  <a:lnTo>
                    <a:pt x="336" y="270"/>
                  </a:lnTo>
                  <a:lnTo>
                    <a:pt x="342" y="259"/>
                  </a:lnTo>
                  <a:lnTo>
                    <a:pt x="340" y="254"/>
                  </a:lnTo>
                  <a:lnTo>
                    <a:pt x="314" y="267"/>
                  </a:lnTo>
                  <a:lnTo>
                    <a:pt x="308" y="266"/>
                  </a:lnTo>
                  <a:lnTo>
                    <a:pt x="293" y="272"/>
                  </a:lnTo>
                  <a:lnTo>
                    <a:pt x="291" y="268"/>
                  </a:lnTo>
                  <a:lnTo>
                    <a:pt x="297" y="259"/>
                  </a:lnTo>
                  <a:lnTo>
                    <a:pt x="304" y="247"/>
                  </a:lnTo>
                  <a:lnTo>
                    <a:pt x="300" y="242"/>
                  </a:lnTo>
                  <a:lnTo>
                    <a:pt x="294" y="241"/>
                  </a:lnTo>
                  <a:lnTo>
                    <a:pt x="300" y="226"/>
                  </a:lnTo>
                  <a:lnTo>
                    <a:pt x="312" y="215"/>
                  </a:lnTo>
                  <a:lnTo>
                    <a:pt x="319" y="202"/>
                  </a:lnTo>
                  <a:lnTo>
                    <a:pt x="318" y="197"/>
                  </a:lnTo>
                  <a:lnTo>
                    <a:pt x="313" y="196"/>
                  </a:lnTo>
                  <a:lnTo>
                    <a:pt x="293" y="189"/>
                  </a:lnTo>
                  <a:lnTo>
                    <a:pt x="275" y="192"/>
                  </a:lnTo>
                  <a:lnTo>
                    <a:pt x="267" y="184"/>
                  </a:lnTo>
                  <a:lnTo>
                    <a:pt x="229" y="203"/>
                  </a:lnTo>
                  <a:lnTo>
                    <a:pt x="218" y="204"/>
                  </a:lnTo>
                  <a:lnTo>
                    <a:pt x="228" y="186"/>
                  </a:lnTo>
                  <a:lnTo>
                    <a:pt x="229" y="178"/>
                  </a:lnTo>
                  <a:lnTo>
                    <a:pt x="218" y="184"/>
                  </a:lnTo>
                  <a:lnTo>
                    <a:pt x="216" y="189"/>
                  </a:lnTo>
                  <a:lnTo>
                    <a:pt x="210" y="186"/>
                  </a:lnTo>
                  <a:lnTo>
                    <a:pt x="189" y="184"/>
                  </a:lnTo>
                  <a:lnTo>
                    <a:pt x="190" y="172"/>
                  </a:lnTo>
                  <a:lnTo>
                    <a:pt x="179" y="168"/>
                  </a:lnTo>
                  <a:lnTo>
                    <a:pt x="191" y="157"/>
                  </a:lnTo>
                  <a:lnTo>
                    <a:pt x="210" y="149"/>
                  </a:lnTo>
                  <a:lnTo>
                    <a:pt x="202" y="145"/>
                  </a:lnTo>
                  <a:lnTo>
                    <a:pt x="176" y="144"/>
                  </a:lnTo>
                  <a:lnTo>
                    <a:pt x="179" y="132"/>
                  </a:lnTo>
                  <a:lnTo>
                    <a:pt x="172" y="132"/>
                  </a:lnTo>
                  <a:lnTo>
                    <a:pt x="162" y="148"/>
                  </a:lnTo>
                  <a:lnTo>
                    <a:pt x="149" y="159"/>
                  </a:lnTo>
                  <a:lnTo>
                    <a:pt x="142" y="173"/>
                  </a:lnTo>
                  <a:lnTo>
                    <a:pt x="137" y="161"/>
                  </a:lnTo>
                  <a:lnTo>
                    <a:pt x="142" y="149"/>
                  </a:lnTo>
                  <a:lnTo>
                    <a:pt x="142" y="137"/>
                  </a:lnTo>
                  <a:lnTo>
                    <a:pt x="153" y="122"/>
                  </a:lnTo>
                  <a:lnTo>
                    <a:pt x="160" y="105"/>
                  </a:lnTo>
                  <a:lnTo>
                    <a:pt x="170" y="91"/>
                  </a:lnTo>
                  <a:lnTo>
                    <a:pt x="172" y="81"/>
                  </a:lnTo>
                  <a:lnTo>
                    <a:pt x="170" y="75"/>
                  </a:lnTo>
                  <a:lnTo>
                    <a:pt x="172" y="64"/>
                  </a:lnTo>
                  <a:lnTo>
                    <a:pt x="176" y="71"/>
                  </a:lnTo>
                  <a:lnTo>
                    <a:pt x="187" y="64"/>
                  </a:lnTo>
                  <a:lnTo>
                    <a:pt x="195" y="42"/>
                  </a:lnTo>
                  <a:lnTo>
                    <a:pt x="185" y="33"/>
                  </a:lnTo>
                  <a:lnTo>
                    <a:pt x="186" y="26"/>
                  </a:lnTo>
                  <a:lnTo>
                    <a:pt x="200" y="25"/>
                  </a:lnTo>
                  <a:lnTo>
                    <a:pt x="207" y="8"/>
                  </a:lnTo>
                  <a:lnTo>
                    <a:pt x="207" y="0"/>
                  </a:lnTo>
                  <a:lnTo>
                    <a:pt x="199" y="8"/>
                  </a:lnTo>
                  <a:lnTo>
                    <a:pt x="194" y="5"/>
                  </a:lnTo>
                  <a:lnTo>
                    <a:pt x="183" y="5"/>
                  </a:lnTo>
                  <a:lnTo>
                    <a:pt x="170" y="11"/>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26" name="Freeform 286">
              <a:extLst>
                <a:ext uri="{FF2B5EF4-FFF2-40B4-BE49-F238E27FC236}">
                  <a16:creationId xmlns:a16="http://schemas.microsoft.com/office/drawing/2014/main" id="{6D8364F6-27D2-4BDE-B0C7-697701A2B8D0}"/>
                </a:ext>
              </a:extLst>
            </p:cNvPr>
            <p:cNvSpPr>
              <a:spLocks noChangeAspect="1"/>
            </p:cNvSpPr>
            <p:nvPr/>
          </p:nvSpPr>
          <p:spPr bwMode="gray">
            <a:xfrm>
              <a:off x="1108" y="1839"/>
              <a:ext cx="55" cy="43"/>
            </a:xfrm>
            <a:custGeom>
              <a:avLst/>
              <a:gdLst/>
              <a:ahLst/>
              <a:cxnLst>
                <a:cxn ang="0">
                  <a:pos x="48" y="41"/>
                </a:cxn>
                <a:cxn ang="0">
                  <a:pos x="48" y="41"/>
                </a:cxn>
                <a:cxn ang="0">
                  <a:pos x="45" y="22"/>
                </a:cxn>
                <a:cxn ang="0">
                  <a:pos x="19" y="15"/>
                </a:cxn>
                <a:cxn ang="0">
                  <a:pos x="13" y="27"/>
                </a:cxn>
                <a:cxn ang="0">
                  <a:pos x="0" y="19"/>
                </a:cxn>
                <a:cxn ang="0">
                  <a:pos x="2" y="6"/>
                </a:cxn>
                <a:cxn ang="0">
                  <a:pos x="18" y="0"/>
                </a:cxn>
                <a:cxn ang="0">
                  <a:pos x="38" y="9"/>
                </a:cxn>
                <a:cxn ang="0">
                  <a:pos x="56" y="18"/>
                </a:cxn>
                <a:cxn ang="0">
                  <a:pos x="119" y="38"/>
                </a:cxn>
                <a:cxn ang="0">
                  <a:pos x="148" y="46"/>
                </a:cxn>
                <a:cxn ang="0">
                  <a:pos x="157" y="57"/>
                </a:cxn>
                <a:cxn ang="0">
                  <a:pos x="188" y="99"/>
                </a:cxn>
                <a:cxn ang="0">
                  <a:pos x="188" y="106"/>
                </a:cxn>
                <a:cxn ang="0">
                  <a:pos x="194" y="116"/>
                </a:cxn>
                <a:cxn ang="0">
                  <a:pos x="215" y="129"/>
                </a:cxn>
                <a:cxn ang="0">
                  <a:pos x="228" y="134"/>
                </a:cxn>
                <a:cxn ang="0">
                  <a:pos x="250" y="151"/>
                </a:cxn>
                <a:cxn ang="0">
                  <a:pos x="260" y="174"/>
                </a:cxn>
                <a:cxn ang="0">
                  <a:pos x="264" y="189"/>
                </a:cxn>
                <a:cxn ang="0">
                  <a:pos x="269" y="188"/>
                </a:cxn>
                <a:cxn ang="0">
                  <a:pos x="272" y="203"/>
                </a:cxn>
                <a:cxn ang="0">
                  <a:pos x="264" y="214"/>
                </a:cxn>
                <a:cxn ang="0">
                  <a:pos x="239" y="207"/>
                </a:cxn>
                <a:cxn ang="0">
                  <a:pos x="222" y="196"/>
                </a:cxn>
                <a:cxn ang="0">
                  <a:pos x="211" y="196"/>
                </a:cxn>
                <a:cxn ang="0">
                  <a:pos x="196" y="185"/>
                </a:cxn>
                <a:cxn ang="0">
                  <a:pos x="202" y="175"/>
                </a:cxn>
                <a:cxn ang="0">
                  <a:pos x="196" y="182"/>
                </a:cxn>
                <a:cxn ang="0">
                  <a:pos x="182" y="176"/>
                </a:cxn>
                <a:cxn ang="0">
                  <a:pos x="179" y="167"/>
                </a:cxn>
                <a:cxn ang="0">
                  <a:pos x="190" y="160"/>
                </a:cxn>
                <a:cxn ang="0">
                  <a:pos x="178" y="155"/>
                </a:cxn>
                <a:cxn ang="0">
                  <a:pos x="166" y="160"/>
                </a:cxn>
                <a:cxn ang="0">
                  <a:pos x="143" y="154"/>
                </a:cxn>
                <a:cxn ang="0">
                  <a:pos x="157" y="153"/>
                </a:cxn>
                <a:cxn ang="0">
                  <a:pos x="143" y="135"/>
                </a:cxn>
                <a:cxn ang="0">
                  <a:pos x="130" y="129"/>
                </a:cxn>
                <a:cxn ang="0">
                  <a:pos x="109" y="126"/>
                </a:cxn>
                <a:cxn ang="0">
                  <a:pos x="100" y="112"/>
                </a:cxn>
                <a:cxn ang="0">
                  <a:pos x="118" y="110"/>
                </a:cxn>
                <a:cxn ang="0">
                  <a:pos x="119" y="100"/>
                </a:cxn>
                <a:cxn ang="0">
                  <a:pos x="107" y="100"/>
                </a:cxn>
                <a:cxn ang="0">
                  <a:pos x="99" y="99"/>
                </a:cxn>
                <a:cxn ang="0">
                  <a:pos x="86" y="83"/>
                </a:cxn>
                <a:cxn ang="0">
                  <a:pos x="80" y="80"/>
                </a:cxn>
                <a:cxn ang="0">
                  <a:pos x="65" y="80"/>
                </a:cxn>
                <a:cxn ang="0">
                  <a:pos x="70" y="65"/>
                </a:cxn>
                <a:cxn ang="0">
                  <a:pos x="60" y="61"/>
                </a:cxn>
                <a:cxn ang="0">
                  <a:pos x="49" y="61"/>
                </a:cxn>
                <a:cxn ang="0">
                  <a:pos x="40" y="59"/>
                </a:cxn>
                <a:cxn ang="0">
                  <a:pos x="29" y="64"/>
                </a:cxn>
                <a:cxn ang="0">
                  <a:pos x="29" y="57"/>
                </a:cxn>
                <a:cxn ang="0">
                  <a:pos x="24" y="45"/>
                </a:cxn>
                <a:cxn ang="0">
                  <a:pos x="33" y="35"/>
                </a:cxn>
                <a:cxn ang="0">
                  <a:pos x="45" y="41"/>
                </a:cxn>
              </a:cxnLst>
              <a:rect l="0" t="0" r="r" b="b"/>
              <a:pathLst>
                <a:path w="275" h="214">
                  <a:moveTo>
                    <a:pt x="45" y="41"/>
                  </a:moveTo>
                  <a:lnTo>
                    <a:pt x="48" y="41"/>
                  </a:lnTo>
                  <a:lnTo>
                    <a:pt x="48" y="42"/>
                  </a:lnTo>
                  <a:lnTo>
                    <a:pt x="48" y="41"/>
                  </a:lnTo>
                  <a:lnTo>
                    <a:pt x="45" y="31"/>
                  </a:lnTo>
                  <a:lnTo>
                    <a:pt x="45" y="22"/>
                  </a:lnTo>
                  <a:lnTo>
                    <a:pt x="24" y="20"/>
                  </a:lnTo>
                  <a:lnTo>
                    <a:pt x="19" y="15"/>
                  </a:lnTo>
                  <a:lnTo>
                    <a:pt x="16" y="21"/>
                  </a:lnTo>
                  <a:lnTo>
                    <a:pt x="13" y="27"/>
                  </a:lnTo>
                  <a:lnTo>
                    <a:pt x="6" y="24"/>
                  </a:lnTo>
                  <a:lnTo>
                    <a:pt x="0" y="19"/>
                  </a:lnTo>
                  <a:lnTo>
                    <a:pt x="0" y="11"/>
                  </a:lnTo>
                  <a:lnTo>
                    <a:pt x="2" y="6"/>
                  </a:lnTo>
                  <a:lnTo>
                    <a:pt x="8" y="2"/>
                  </a:lnTo>
                  <a:lnTo>
                    <a:pt x="18" y="0"/>
                  </a:lnTo>
                  <a:lnTo>
                    <a:pt x="28" y="4"/>
                  </a:lnTo>
                  <a:lnTo>
                    <a:pt x="38" y="9"/>
                  </a:lnTo>
                  <a:lnTo>
                    <a:pt x="46" y="10"/>
                  </a:lnTo>
                  <a:lnTo>
                    <a:pt x="56" y="18"/>
                  </a:lnTo>
                  <a:lnTo>
                    <a:pt x="89" y="31"/>
                  </a:lnTo>
                  <a:lnTo>
                    <a:pt x="119" y="38"/>
                  </a:lnTo>
                  <a:lnTo>
                    <a:pt x="134" y="43"/>
                  </a:lnTo>
                  <a:lnTo>
                    <a:pt x="148" y="46"/>
                  </a:lnTo>
                  <a:lnTo>
                    <a:pt x="153" y="51"/>
                  </a:lnTo>
                  <a:lnTo>
                    <a:pt x="157" y="57"/>
                  </a:lnTo>
                  <a:lnTo>
                    <a:pt x="158" y="65"/>
                  </a:lnTo>
                  <a:lnTo>
                    <a:pt x="188" y="99"/>
                  </a:lnTo>
                  <a:lnTo>
                    <a:pt x="189" y="101"/>
                  </a:lnTo>
                  <a:lnTo>
                    <a:pt x="188" y="106"/>
                  </a:lnTo>
                  <a:lnTo>
                    <a:pt x="190" y="112"/>
                  </a:lnTo>
                  <a:lnTo>
                    <a:pt x="194" y="116"/>
                  </a:lnTo>
                  <a:lnTo>
                    <a:pt x="206" y="126"/>
                  </a:lnTo>
                  <a:lnTo>
                    <a:pt x="215" y="129"/>
                  </a:lnTo>
                  <a:lnTo>
                    <a:pt x="225" y="131"/>
                  </a:lnTo>
                  <a:lnTo>
                    <a:pt x="228" y="134"/>
                  </a:lnTo>
                  <a:lnTo>
                    <a:pt x="236" y="137"/>
                  </a:lnTo>
                  <a:lnTo>
                    <a:pt x="250" y="151"/>
                  </a:lnTo>
                  <a:lnTo>
                    <a:pt x="253" y="160"/>
                  </a:lnTo>
                  <a:lnTo>
                    <a:pt x="260" y="174"/>
                  </a:lnTo>
                  <a:lnTo>
                    <a:pt x="261" y="180"/>
                  </a:lnTo>
                  <a:lnTo>
                    <a:pt x="264" y="189"/>
                  </a:lnTo>
                  <a:lnTo>
                    <a:pt x="266" y="194"/>
                  </a:lnTo>
                  <a:lnTo>
                    <a:pt x="269" y="188"/>
                  </a:lnTo>
                  <a:lnTo>
                    <a:pt x="275" y="202"/>
                  </a:lnTo>
                  <a:lnTo>
                    <a:pt x="272" y="203"/>
                  </a:lnTo>
                  <a:lnTo>
                    <a:pt x="271" y="209"/>
                  </a:lnTo>
                  <a:lnTo>
                    <a:pt x="264" y="214"/>
                  </a:lnTo>
                  <a:lnTo>
                    <a:pt x="258" y="214"/>
                  </a:lnTo>
                  <a:lnTo>
                    <a:pt x="239" y="207"/>
                  </a:lnTo>
                  <a:lnTo>
                    <a:pt x="222" y="198"/>
                  </a:lnTo>
                  <a:lnTo>
                    <a:pt x="222" y="196"/>
                  </a:lnTo>
                  <a:lnTo>
                    <a:pt x="217" y="193"/>
                  </a:lnTo>
                  <a:lnTo>
                    <a:pt x="211" y="196"/>
                  </a:lnTo>
                  <a:lnTo>
                    <a:pt x="196" y="189"/>
                  </a:lnTo>
                  <a:lnTo>
                    <a:pt x="196" y="185"/>
                  </a:lnTo>
                  <a:lnTo>
                    <a:pt x="200" y="180"/>
                  </a:lnTo>
                  <a:lnTo>
                    <a:pt x="202" y="175"/>
                  </a:lnTo>
                  <a:lnTo>
                    <a:pt x="199" y="176"/>
                  </a:lnTo>
                  <a:lnTo>
                    <a:pt x="196" y="182"/>
                  </a:lnTo>
                  <a:lnTo>
                    <a:pt x="190" y="183"/>
                  </a:lnTo>
                  <a:lnTo>
                    <a:pt x="182" y="176"/>
                  </a:lnTo>
                  <a:lnTo>
                    <a:pt x="179" y="172"/>
                  </a:lnTo>
                  <a:lnTo>
                    <a:pt x="179" y="167"/>
                  </a:lnTo>
                  <a:lnTo>
                    <a:pt x="184" y="165"/>
                  </a:lnTo>
                  <a:lnTo>
                    <a:pt x="190" y="160"/>
                  </a:lnTo>
                  <a:lnTo>
                    <a:pt x="184" y="159"/>
                  </a:lnTo>
                  <a:lnTo>
                    <a:pt x="178" y="155"/>
                  </a:lnTo>
                  <a:lnTo>
                    <a:pt x="173" y="161"/>
                  </a:lnTo>
                  <a:lnTo>
                    <a:pt x="166" y="160"/>
                  </a:lnTo>
                  <a:lnTo>
                    <a:pt x="153" y="162"/>
                  </a:lnTo>
                  <a:lnTo>
                    <a:pt x="143" y="154"/>
                  </a:lnTo>
                  <a:lnTo>
                    <a:pt x="147" y="155"/>
                  </a:lnTo>
                  <a:lnTo>
                    <a:pt x="157" y="153"/>
                  </a:lnTo>
                  <a:lnTo>
                    <a:pt x="153" y="145"/>
                  </a:lnTo>
                  <a:lnTo>
                    <a:pt x="143" y="135"/>
                  </a:lnTo>
                  <a:lnTo>
                    <a:pt x="132" y="134"/>
                  </a:lnTo>
                  <a:lnTo>
                    <a:pt x="130" y="129"/>
                  </a:lnTo>
                  <a:lnTo>
                    <a:pt x="120" y="124"/>
                  </a:lnTo>
                  <a:lnTo>
                    <a:pt x="109" y="126"/>
                  </a:lnTo>
                  <a:lnTo>
                    <a:pt x="104" y="124"/>
                  </a:lnTo>
                  <a:lnTo>
                    <a:pt x="100" y="112"/>
                  </a:lnTo>
                  <a:lnTo>
                    <a:pt x="105" y="108"/>
                  </a:lnTo>
                  <a:lnTo>
                    <a:pt x="118" y="110"/>
                  </a:lnTo>
                  <a:lnTo>
                    <a:pt x="129" y="105"/>
                  </a:lnTo>
                  <a:lnTo>
                    <a:pt x="119" y="100"/>
                  </a:lnTo>
                  <a:lnTo>
                    <a:pt x="109" y="102"/>
                  </a:lnTo>
                  <a:lnTo>
                    <a:pt x="107" y="100"/>
                  </a:lnTo>
                  <a:lnTo>
                    <a:pt x="105" y="94"/>
                  </a:lnTo>
                  <a:lnTo>
                    <a:pt x="99" y="99"/>
                  </a:lnTo>
                  <a:lnTo>
                    <a:pt x="96" y="89"/>
                  </a:lnTo>
                  <a:lnTo>
                    <a:pt x="86" y="83"/>
                  </a:lnTo>
                  <a:lnTo>
                    <a:pt x="82" y="84"/>
                  </a:lnTo>
                  <a:lnTo>
                    <a:pt x="80" y="80"/>
                  </a:lnTo>
                  <a:lnTo>
                    <a:pt x="72" y="86"/>
                  </a:lnTo>
                  <a:lnTo>
                    <a:pt x="65" y="80"/>
                  </a:lnTo>
                  <a:lnTo>
                    <a:pt x="66" y="70"/>
                  </a:lnTo>
                  <a:lnTo>
                    <a:pt x="70" y="65"/>
                  </a:lnTo>
                  <a:lnTo>
                    <a:pt x="66" y="65"/>
                  </a:lnTo>
                  <a:lnTo>
                    <a:pt x="60" y="61"/>
                  </a:lnTo>
                  <a:lnTo>
                    <a:pt x="56" y="70"/>
                  </a:lnTo>
                  <a:lnTo>
                    <a:pt x="49" y="61"/>
                  </a:lnTo>
                  <a:lnTo>
                    <a:pt x="45" y="62"/>
                  </a:lnTo>
                  <a:lnTo>
                    <a:pt x="40" y="59"/>
                  </a:lnTo>
                  <a:lnTo>
                    <a:pt x="34" y="67"/>
                  </a:lnTo>
                  <a:lnTo>
                    <a:pt x="29" y="64"/>
                  </a:lnTo>
                  <a:lnTo>
                    <a:pt x="27" y="62"/>
                  </a:lnTo>
                  <a:lnTo>
                    <a:pt x="29" y="57"/>
                  </a:lnTo>
                  <a:lnTo>
                    <a:pt x="30" y="48"/>
                  </a:lnTo>
                  <a:lnTo>
                    <a:pt x="24" y="45"/>
                  </a:lnTo>
                  <a:lnTo>
                    <a:pt x="23" y="37"/>
                  </a:lnTo>
                  <a:lnTo>
                    <a:pt x="33" y="35"/>
                  </a:lnTo>
                  <a:lnTo>
                    <a:pt x="41" y="36"/>
                  </a:lnTo>
                  <a:lnTo>
                    <a:pt x="45" y="41"/>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27" name="Freeform 287">
              <a:extLst>
                <a:ext uri="{FF2B5EF4-FFF2-40B4-BE49-F238E27FC236}">
                  <a16:creationId xmlns:a16="http://schemas.microsoft.com/office/drawing/2014/main" id="{D543D23E-FF37-4FB7-AD0C-17B78BB81946}"/>
                </a:ext>
              </a:extLst>
            </p:cNvPr>
            <p:cNvSpPr>
              <a:spLocks noChangeAspect="1"/>
            </p:cNvSpPr>
            <p:nvPr/>
          </p:nvSpPr>
          <p:spPr bwMode="gray">
            <a:xfrm>
              <a:off x="1425" y="1404"/>
              <a:ext cx="47" cy="44"/>
            </a:xfrm>
            <a:custGeom>
              <a:avLst/>
              <a:gdLst/>
              <a:ahLst/>
              <a:cxnLst>
                <a:cxn ang="0">
                  <a:pos x="132" y="38"/>
                </a:cxn>
                <a:cxn ang="0">
                  <a:pos x="118" y="33"/>
                </a:cxn>
                <a:cxn ang="0">
                  <a:pos x="118" y="18"/>
                </a:cxn>
                <a:cxn ang="0">
                  <a:pos x="104" y="4"/>
                </a:cxn>
                <a:cxn ang="0">
                  <a:pos x="86" y="0"/>
                </a:cxn>
                <a:cxn ang="0">
                  <a:pos x="73" y="20"/>
                </a:cxn>
                <a:cxn ang="0">
                  <a:pos x="71" y="52"/>
                </a:cxn>
                <a:cxn ang="0">
                  <a:pos x="66" y="51"/>
                </a:cxn>
                <a:cxn ang="0">
                  <a:pos x="53" y="57"/>
                </a:cxn>
                <a:cxn ang="0">
                  <a:pos x="53" y="73"/>
                </a:cxn>
                <a:cxn ang="0">
                  <a:pos x="50" y="98"/>
                </a:cxn>
                <a:cxn ang="0">
                  <a:pos x="40" y="109"/>
                </a:cxn>
                <a:cxn ang="0">
                  <a:pos x="11" y="119"/>
                </a:cxn>
                <a:cxn ang="0">
                  <a:pos x="0" y="136"/>
                </a:cxn>
                <a:cxn ang="0">
                  <a:pos x="10" y="163"/>
                </a:cxn>
                <a:cxn ang="0">
                  <a:pos x="21" y="158"/>
                </a:cxn>
                <a:cxn ang="0">
                  <a:pos x="32" y="152"/>
                </a:cxn>
                <a:cxn ang="0">
                  <a:pos x="44" y="167"/>
                </a:cxn>
                <a:cxn ang="0">
                  <a:pos x="55" y="175"/>
                </a:cxn>
                <a:cxn ang="0">
                  <a:pos x="62" y="165"/>
                </a:cxn>
                <a:cxn ang="0">
                  <a:pos x="71" y="180"/>
                </a:cxn>
                <a:cxn ang="0">
                  <a:pos x="89" y="180"/>
                </a:cxn>
                <a:cxn ang="0">
                  <a:pos x="109" y="202"/>
                </a:cxn>
                <a:cxn ang="0">
                  <a:pos x="132" y="210"/>
                </a:cxn>
                <a:cxn ang="0">
                  <a:pos x="136" y="202"/>
                </a:cxn>
                <a:cxn ang="0">
                  <a:pos x="167" y="221"/>
                </a:cxn>
                <a:cxn ang="0">
                  <a:pos x="186" y="195"/>
                </a:cxn>
                <a:cxn ang="0">
                  <a:pos x="209" y="179"/>
                </a:cxn>
                <a:cxn ang="0">
                  <a:pos x="216" y="186"/>
                </a:cxn>
                <a:cxn ang="0">
                  <a:pos x="233" y="174"/>
                </a:cxn>
                <a:cxn ang="0">
                  <a:pos x="231" y="163"/>
                </a:cxn>
                <a:cxn ang="0">
                  <a:pos x="207" y="153"/>
                </a:cxn>
                <a:cxn ang="0">
                  <a:pos x="202" y="132"/>
                </a:cxn>
                <a:cxn ang="0">
                  <a:pos x="179" y="100"/>
                </a:cxn>
                <a:cxn ang="0">
                  <a:pos x="143" y="60"/>
                </a:cxn>
              </a:cxnLst>
              <a:rect l="0" t="0" r="r" b="b"/>
              <a:pathLst>
                <a:path w="236" h="221">
                  <a:moveTo>
                    <a:pt x="141" y="55"/>
                  </a:moveTo>
                  <a:lnTo>
                    <a:pt x="132" y="38"/>
                  </a:lnTo>
                  <a:lnTo>
                    <a:pt x="126" y="33"/>
                  </a:lnTo>
                  <a:lnTo>
                    <a:pt x="118" y="33"/>
                  </a:lnTo>
                  <a:lnTo>
                    <a:pt x="120" y="24"/>
                  </a:lnTo>
                  <a:lnTo>
                    <a:pt x="118" y="18"/>
                  </a:lnTo>
                  <a:lnTo>
                    <a:pt x="108" y="14"/>
                  </a:lnTo>
                  <a:lnTo>
                    <a:pt x="104" y="4"/>
                  </a:lnTo>
                  <a:lnTo>
                    <a:pt x="96" y="0"/>
                  </a:lnTo>
                  <a:lnTo>
                    <a:pt x="86" y="0"/>
                  </a:lnTo>
                  <a:lnTo>
                    <a:pt x="84" y="11"/>
                  </a:lnTo>
                  <a:lnTo>
                    <a:pt x="73" y="20"/>
                  </a:lnTo>
                  <a:lnTo>
                    <a:pt x="65" y="44"/>
                  </a:lnTo>
                  <a:lnTo>
                    <a:pt x="71" y="52"/>
                  </a:lnTo>
                  <a:lnTo>
                    <a:pt x="71" y="57"/>
                  </a:lnTo>
                  <a:lnTo>
                    <a:pt x="66" y="51"/>
                  </a:lnTo>
                  <a:lnTo>
                    <a:pt x="56" y="51"/>
                  </a:lnTo>
                  <a:lnTo>
                    <a:pt x="53" y="57"/>
                  </a:lnTo>
                  <a:lnTo>
                    <a:pt x="54" y="62"/>
                  </a:lnTo>
                  <a:lnTo>
                    <a:pt x="53" y="73"/>
                  </a:lnTo>
                  <a:lnTo>
                    <a:pt x="57" y="90"/>
                  </a:lnTo>
                  <a:lnTo>
                    <a:pt x="50" y="98"/>
                  </a:lnTo>
                  <a:lnTo>
                    <a:pt x="48" y="108"/>
                  </a:lnTo>
                  <a:lnTo>
                    <a:pt x="40" y="109"/>
                  </a:lnTo>
                  <a:lnTo>
                    <a:pt x="24" y="117"/>
                  </a:lnTo>
                  <a:lnTo>
                    <a:pt x="11" y="119"/>
                  </a:lnTo>
                  <a:lnTo>
                    <a:pt x="2" y="125"/>
                  </a:lnTo>
                  <a:lnTo>
                    <a:pt x="0" y="136"/>
                  </a:lnTo>
                  <a:lnTo>
                    <a:pt x="0" y="152"/>
                  </a:lnTo>
                  <a:lnTo>
                    <a:pt x="10" y="163"/>
                  </a:lnTo>
                  <a:lnTo>
                    <a:pt x="21" y="168"/>
                  </a:lnTo>
                  <a:lnTo>
                    <a:pt x="21" y="158"/>
                  </a:lnTo>
                  <a:lnTo>
                    <a:pt x="24" y="153"/>
                  </a:lnTo>
                  <a:lnTo>
                    <a:pt x="32" y="152"/>
                  </a:lnTo>
                  <a:lnTo>
                    <a:pt x="41" y="158"/>
                  </a:lnTo>
                  <a:lnTo>
                    <a:pt x="44" y="167"/>
                  </a:lnTo>
                  <a:lnTo>
                    <a:pt x="51" y="170"/>
                  </a:lnTo>
                  <a:lnTo>
                    <a:pt x="55" y="175"/>
                  </a:lnTo>
                  <a:lnTo>
                    <a:pt x="60" y="172"/>
                  </a:lnTo>
                  <a:lnTo>
                    <a:pt x="62" y="165"/>
                  </a:lnTo>
                  <a:lnTo>
                    <a:pt x="71" y="172"/>
                  </a:lnTo>
                  <a:lnTo>
                    <a:pt x="71" y="180"/>
                  </a:lnTo>
                  <a:lnTo>
                    <a:pt x="77" y="183"/>
                  </a:lnTo>
                  <a:lnTo>
                    <a:pt x="89" y="180"/>
                  </a:lnTo>
                  <a:lnTo>
                    <a:pt x="99" y="196"/>
                  </a:lnTo>
                  <a:lnTo>
                    <a:pt x="109" y="202"/>
                  </a:lnTo>
                  <a:lnTo>
                    <a:pt x="129" y="206"/>
                  </a:lnTo>
                  <a:lnTo>
                    <a:pt x="132" y="210"/>
                  </a:lnTo>
                  <a:lnTo>
                    <a:pt x="134" y="202"/>
                  </a:lnTo>
                  <a:lnTo>
                    <a:pt x="136" y="202"/>
                  </a:lnTo>
                  <a:lnTo>
                    <a:pt x="152" y="213"/>
                  </a:lnTo>
                  <a:lnTo>
                    <a:pt x="167" y="221"/>
                  </a:lnTo>
                  <a:lnTo>
                    <a:pt x="177" y="216"/>
                  </a:lnTo>
                  <a:lnTo>
                    <a:pt x="186" y="195"/>
                  </a:lnTo>
                  <a:lnTo>
                    <a:pt x="194" y="194"/>
                  </a:lnTo>
                  <a:lnTo>
                    <a:pt x="209" y="179"/>
                  </a:lnTo>
                  <a:lnTo>
                    <a:pt x="216" y="178"/>
                  </a:lnTo>
                  <a:lnTo>
                    <a:pt x="216" y="186"/>
                  </a:lnTo>
                  <a:lnTo>
                    <a:pt x="223" y="183"/>
                  </a:lnTo>
                  <a:lnTo>
                    <a:pt x="233" y="174"/>
                  </a:lnTo>
                  <a:lnTo>
                    <a:pt x="236" y="164"/>
                  </a:lnTo>
                  <a:lnTo>
                    <a:pt x="231" y="163"/>
                  </a:lnTo>
                  <a:lnTo>
                    <a:pt x="220" y="169"/>
                  </a:lnTo>
                  <a:lnTo>
                    <a:pt x="207" y="153"/>
                  </a:lnTo>
                  <a:lnTo>
                    <a:pt x="202" y="142"/>
                  </a:lnTo>
                  <a:lnTo>
                    <a:pt x="202" y="132"/>
                  </a:lnTo>
                  <a:lnTo>
                    <a:pt x="190" y="110"/>
                  </a:lnTo>
                  <a:lnTo>
                    <a:pt x="179" y="100"/>
                  </a:lnTo>
                  <a:lnTo>
                    <a:pt x="174" y="89"/>
                  </a:lnTo>
                  <a:lnTo>
                    <a:pt x="143" y="60"/>
                  </a:lnTo>
                  <a:lnTo>
                    <a:pt x="141" y="55"/>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28" name="Freeform 288">
              <a:extLst>
                <a:ext uri="{FF2B5EF4-FFF2-40B4-BE49-F238E27FC236}">
                  <a16:creationId xmlns:a16="http://schemas.microsoft.com/office/drawing/2014/main" id="{5C62833C-EA15-459C-AA03-260F286339B2}"/>
                </a:ext>
              </a:extLst>
            </p:cNvPr>
            <p:cNvSpPr>
              <a:spLocks noChangeAspect="1"/>
            </p:cNvSpPr>
            <p:nvPr/>
          </p:nvSpPr>
          <p:spPr bwMode="gray">
            <a:xfrm>
              <a:off x="1134" y="1234"/>
              <a:ext cx="117" cy="130"/>
            </a:xfrm>
            <a:custGeom>
              <a:avLst/>
              <a:gdLst/>
              <a:ahLst/>
              <a:cxnLst>
                <a:cxn ang="0">
                  <a:pos x="109" y="137"/>
                </a:cxn>
                <a:cxn ang="0">
                  <a:pos x="97" y="189"/>
                </a:cxn>
                <a:cxn ang="0">
                  <a:pos x="84" y="213"/>
                </a:cxn>
                <a:cxn ang="0">
                  <a:pos x="72" y="242"/>
                </a:cxn>
                <a:cxn ang="0">
                  <a:pos x="66" y="272"/>
                </a:cxn>
                <a:cxn ang="0">
                  <a:pos x="55" y="288"/>
                </a:cxn>
                <a:cxn ang="0">
                  <a:pos x="66" y="305"/>
                </a:cxn>
                <a:cxn ang="0">
                  <a:pos x="72" y="321"/>
                </a:cxn>
                <a:cxn ang="0">
                  <a:pos x="41" y="333"/>
                </a:cxn>
                <a:cxn ang="0">
                  <a:pos x="46" y="358"/>
                </a:cxn>
                <a:cxn ang="0">
                  <a:pos x="44" y="380"/>
                </a:cxn>
                <a:cxn ang="0">
                  <a:pos x="44" y="391"/>
                </a:cxn>
                <a:cxn ang="0">
                  <a:pos x="40" y="409"/>
                </a:cxn>
                <a:cxn ang="0">
                  <a:pos x="27" y="430"/>
                </a:cxn>
                <a:cxn ang="0">
                  <a:pos x="30" y="449"/>
                </a:cxn>
                <a:cxn ang="0">
                  <a:pos x="18" y="465"/>
                </a:cxn>
                <a:cxn ang="0">
                  <a:pos x="11" y="479"/>
                </a:cxn>
                <a:cxn ang="0">
                  <a:pos x="0" y="500"/>
                </a:cxn>
                <a:cxn ang="0">
                  <a:pos x="49" y="504"/>
                </a:cxn>
                <a:cxn ang="0">
                  <a:pos x="41" y="511"/>
                </a:cxn>
                <a:cxn ang="0">
                  <a:pos x="66" y="519"/>
                </a:cxn>
                <a:cxn ang="0">
                  <a:pos x="99" y="541"/>
                </a:cxn>
                <a:cxn ang="0">
                  <a:pos x="124" y="585"/>
                </a:cxn>
                <a:cxn ang="0">
                  <a:pos x="163" y="650"/>
                </a:cxn>
                <a:cxn ang="0">
                  <a:pos x="215" y="603"/>
                </a:cxn>
                <a:cxn ang="0">
                  <a:pos x="238" y="587"/>
                </a:cxn>
                <a:cxn ang="0">
                  <a:pos x="249" y="601"/>
                </a:cxn>
                <a:cxn ang="0">
                  <a:pos x="264" y="581"/>
                </a:cxn>
                <a:cxn ang="0">
                  <a:pos x="279" y="587"/>
                </a:cxn>
                <a:cxn ang="0">
                  <a:pos x="298" y="549"/>
                </a:cxn>
                <a:cxn ang="0">
                  <a:pos x="299" y="511"/>
                </a:cxn>
                <a:cxn ang="0">
                  <a:pos x="313" y="461"/>
                </a:cxn>
                <a:cxn ang="0">
                  <a:pos x="328" y="455"/>
                </a:cxn>
                <a:cxn ang="0">
                  <a:pos x="362" y="433"/>
                </a:cxn>
                <a:cxn ang="0">
                  <a:pos x="371" y="381"/>
                </a:cxn>
                <a:cxn ang="0">
                  <a:pos x="406" y="357"/>
                </a:cxn>
                <a:cxn ang="0">
                  <a:pos x="462" y="309"/>
                </a:cxn>
                <a:cxn ang="0">
                  <a:pos x="514" y="267"/>
                </a:cxn>
                <a:cxn ang="0">
                  <a:pos x="581" y="203"/>
                </a:cxn>
                <a:cxn ang="0">
                  <a:pos x="552" y="176"/>
                </a:cxn>
                <a:cxn ang="0">
                  <a:pos x="506" y="119"/>
                </a:cxn>
                <a:cxn ang="0">
                  <a:pos x="462" y="69"/>
                </a:cxn>
                <a:cxn ang="0">
                  <a:pos x="385" y="78"/>
                </a:cxn>
                <a:cxn ang="0">
                  <a:pos x="384" y="105"/>
                </a:cxn>
                <a:cxn ang="0">
                  <a:pos x="368" y="108"/>
                </a:cxn>
                <a:cxn ang="0">
                  <a:pos x="373" y="78"/>
                </a:cxn>
                <a:cxn ang="0">
                  <a:pos x="352" y="86"/>
                </a:cxn>
                <a:cxn ang="0">
                  <a:pos x="338" y="102"/>
                </a:cxn>
                <a:cxn ang="0">
                  <a:pos x="304" y="52"/>
                </a:cxn>
                <a:cxn ang="0">
                  <a:pos x="276" y="13"/>
                </a:cxn>
                <a:cxn ang="0">
                  <a:pos x="224" y="14"/>
                </a:cxn>
                <a:cxn ang="0">
                  <a:pos x="157" y="19"/>
                </a:cxn>
                <a:cxn ang="0">
                  <a:pos x="158" y="46"/>
                </a:cxn>
                <a:cxn ang="0">
                  <a:pos x="150" y="21"/>
                </a:cxn>
                <a:cxn ang="0">
                  <a:pos x="139" y="27"/>
                </a:cxn>
                <a:cxn ang="0">
                  <a:pos x="120" y="27"/>
                </a:cxn>
                <a:cxn ang="0">
                  <a:pos x="99" y="31"/>
                </a:cxn>
                <a:cxn ang="0">
                  <a:pos x="75" y="42"/>
                </a:cxn>
                <a:cxn ang="0">
                  <a:pos x="84" y="78"/>
                </a:cxn>
              </a:cxnLst>
              <a:rect l="0" t="0" r="r" b="b"/>
              <a:pathLst>
                <a:path w="582" h="653">
                  <a:moveTo>
                    <a:pt x="93" y="117"/>
                  </a:moveTo>
                  <a:lnTo>
                    <a:pt x="100" y="129"/>
                  </a:lnTo>
                  <a:lnTo>
                    <a:pt x="109" y="137"/>
                  </a:lnTo>
                  <a:lnTo>
                    <a:pt x="113" y="148"/>
                  </a:lnTo>
                  <a:lnTo>
                    <a:pt x="105" y="161"/>
                  </a:lnTo>
                  <a:lnTo>
                    <a:pt x="97" y="189"/>
                  </a:lnTo>
                  <a:lnTo>
                    <a:pt x="93" y="198"/>
                  </a:lnTo>
                  <a:lnTo>
                    <a:pt x="84" y="208"/>
                  </a:lnTo>
                  <a:lnTo>
                    <a:pt x="84" y="213"/>
                  </a:lnTo>
                  <a:lnTo>
                    <a:pt x="81" y="225"/>
                  </a:lnTo>
                  <a:lnTo>
                    <a:pt x="76" y="229"/>
                  </a:lnTo>
                  <a:lnTo>
                    <a:pt x="72" y="242"/>
                  </a:lnTo>
                  <a:lnTo>
                    <a:pt x="72" y="251"/>
                  </a:lnTo>
                  <a:lnTo>
                    <a:pt x="65" y="263"/>
                  </a:lnTo>
                  <a:lnTo>
                    <a:pt x="66" y="272"/>
                  </a:lnTo>
                  <a:lnTo>
                    <a:pt x="64" y="275"/>
                  </a:lnTo>
                  <a:lnTo>
                    <a:pt x="60" y="284"/>
                  </a:lnTo>
                  <a:lnTo>
                    <a:pt x="55" y="288"/>
                  </a:lnTo>
                  <a:lnTo>
                    <a:pt x="57" y="299"/>
                  </a:lnTo>
                  <a:lnTo>
                    <a:pt x="64" y="298"/>
                  </a:lnTo>
                  <a:lnTo>
                    <a:pt x="66" y="305"/>
                  </a:lnTo>
                  <a:lnTo>
                    <a:pt x="72" y="309"/>
                  </a:lnTo>
                  <a:lnTo>
                    <a:pt x="73" y="315"/>
                  </a:lnTo>
                  <a:lnTo>
                    <a:pt x="72" y="321"/>
                  </a:lnTo>
                  <a:lnTo>
                    <a:pt x="51" y="331"/>
                  </a:lnTo>
                  <a:lnTo>
                    <a:pt x="43" y="327"/>
                  </a:lnTo>
                  <a:lnTo>
                    <a:pt x="41" y="333"/>
                  </a:lnTo>
                  <a:lnTo>
                    <a:pt x="44" y="342"/>
                  </a:lnTo>
                  <a:lnTo>
                    <a:pt x="46" y="345"/>
                  </a:lnTo>
                  <a:lnTo>
                    <a:pt x="46" y="358"/>
                  </a:lnTo>
                  <a:lnTo>
                    <a:pt x="48" y="359"/>
                  </a:lnTo>
                  <a:lnTo>
                    <a:pt x="48" y="366"/>
                  </a:lnTo>
                  <a:lnTo>
                    <a:pt x="44" y="380"/>
                  </a:lnTo>
                  <a:lnTo>
                    <a:pt x="49" y="377"/>
                  </a:lnTo>
                  <a:lnTo>
                    <a:pt x="50" y="387"/>
                  </a:lnTo>
                  <a:lnTo>
                    <a:pt x="44" y="391"/>
                  </a:lnTo>
                  <a:lnTo>
                    <a:pt x="38" y="400"/>
                  </a:lnTo>
                  <a:lnTo>
                    <a:pt x="45" y="404"/>
                  </a:lnTo>
                  <a:lnTo>
                    <a:pt x="40" y="409"/>
                  </a:lnTo>
                  <a:lnTo>
                    <a:pt x="33" y="406"/>
                  </a:lnTo>
                  <a:lnTo>
                    <a:pt x="27" y="418"/>
                  </a:lnTo>
                  <a:lnTo>
                    <a:pt x="27" y="430"/>
                  </a:lnTo>
                  <a:lnTo>
                    <a:pt x="21" y="435"/>
                  </a:lnTo>
                  <a:lnTo>
                    <a:pt x="22" y="441"/>
                  </a:lnTo>
                  <a:lnTo>
                    <a:pt x="30" y="449"/>
                  </a:lnTo>
                  <a:lnTo>
                    <a:pt x="12" y="455"/>
                  </a:lnTo>
                  <a:lnTo>
                    <a:pt x="17" y="457"/>
                  </a:lnTo>
                  <a:lnTo>
                    <a:pt x="18" y="465"/>
                  </a:lnTo>
                  <a:lnTo>
                    <a:pt x="13" y="463"/>
                  </a:lnTo>
                  <a:lnTo>
                    <a:pt x="10" y="471"/>
                  </a:lnTo>
                  <a:lnTo>
                    <a:pt x="11" y="479"/>
                  </a:lnTo>
                  <a:lnTo>
                    <a:pt x="16" y="482"/>
                  </a:lnTo>
                  <a:lnTo>
                    <a:pt x="8" y="499"/>
                  </a:lnTo>
                  <a:lnTo>
                    <a:pt x="0" y="500"/>
                  </a:lnTo>
                  <a:lnTo>
                    <a:pt x="3" y="509"/>
                  </a:lnTo>
                  <a:lnTo>
                    <a:pt x="30" y="499"/>
                  </a:lnTo>
                  <a:lnTo>
                    <a:pt x="49" y="504"/>
                  </a:lnTo>
                  <a:lnTo>
                    <a:pt x="51" y="509"/>
                  </a:lnTo>
                  <a:lnTo>
                    <a:pt x="41" y="505"/>
                  </a:lnTo>
                  <a:lnTo>
                    <a:pt x="41" y="511"/>
                  </a:lnTo>
                  <a:lnTo>
                    <a:pt x="60" y="522"/>
                  </a:lnTo>
                  <a:lnTo>
                    <a:pt x="66" y="530"/>
                  </a:lnTo>
                  <a:lnTo>
                    <a:pt x="66" y="519"/>
                  </a:lnTo>
                  <a:lnTo>
                    <a:pt x="75" y="520"/>
                  </a:lnTo>
                  <a:lnTo>
                    <a:pt x="75" y="531"/>
                  </a:lnTo>
                  <a:lnTo>
                    <a:pt x="99" y="541"/>
                  </a:lnTo>
                  <a:lnTo>
                    <a:pt x="113" y="560"/>
                  </a:lnTo>
                  <a:lnTo>
                    <a:pt x="116" y="575"/>
                  </a:lnTo>
                  <a:lnTo>
                    <a:pt x="124" y="585"/>
                  </a:lnTo>
                  <a:lnTo>
                    <a:pt x="139" y="632"/>
                  </a:lnTo>
                  <a:lnTo>
                    <a:pt x="151" y="653"/>
                  </a:lnTo>
                  <a:lnTo>
                    <a:pt x="163" y="650"/>
                  </a:lnTo>
                  <a:lnTo>
                    <a:pt x="180" y="628"/>
                  </a:lnTo>
                  <a:lnTo>
                    <a:pt x="194" y="624"/>
                  </a:lnTo>
                  <a:lnTo>
                    <a:pt x="215" y="603"/>
                  </a:lnTo>
                  <a:lnTo>
                    <a:pt x="223" y="592"/>
                  </a:lnTo>
                  <a:lnTo>
                    <a:pt x="229" y="580"/>
                  </a:lnTo>
                  <a:lnTo>
                    <a:pt x="238" y="587"/>
                  </a:lnTo>
                  <a:lnTo>
                    <a:pt x="239" y="592"/>
                  </a:lnTo>
                  <a:lnTo>
                    <a:pt x="238" y="600"/>
                  </a:lnTo>
                  <a:lnTo>
                    <a:pt x="249" y="601"/>
                  </a:lnTo>
                  <a:lnTo>
                    <a:pt x="259" y="600"/>
                  </a:lnTo>
                  <a:lnTo>
                    <a:pt x="263" y="591"/>
                  </a:lnTo>
                  <a:lnTo>
                    <a:pt x="264" y="581"/>
                  </a:lnTo>
                  <a:lnTo>
                    <a:pt x="269" y="590"/>
                  </a:lnTo>
                  <a:lnTo>
                    <a:pt x="272" y="591"/>
                  </a:lnTo>
                  <a:lnTo>
                    <a:pt x="279" y="587"/>
                  </a:lnTo>
                  <a:lnTo>
                    <a:pt x="291" y="575"/>
                  </a:lnTo>
                  <a:lnTo>
                    <a:pt x="298" y="562"/>
                  </a:lnTo>
                  <a:lnTo>
                    <a:pt x="298" y="549"/>
                  </a:lnTo>
                  <a:lnTo>
                    <a:pt x="301" y="542"/>
                  </a:lnTo>
                  <a:lnTo>
                    <a:pt x="298" y="537"/>
                  </a:lnTo>
                  <a:lnTo>
                    <a:pt x="299" y="511"/>
                  </a:lnTo>
                  <a:lnTo>
                    <a:pt x="297" y="501"/>
                  </a:lnTo>
                  <a:lnTo>
                    <a:pt x="310" y="474"/>
                  </a:lnTo>
                  <a:lnTo>
                    <a:pt x="313" y="461"/>
                  </a:lnTo>
                  <a:lnTo>
                    <a:pt x="314" y="449"/>
                  </a:lnTo>
                  <a:lnTo>
                    <a:pt x="317" y="446"/>
                  </a:lnTo>
                  <a:lnTo>
                    <a:pt x="328" y="455"/>
                  </a:lnTo>
                  <a:lnTo>
                    <a:pt x="336" y="446"/>
                  </a:lnTo>
                  <a:lnTo>
                    <a:pt x="346" y="444"/>
                  </a:lnTo>
                  <a:lnTo>
                    <a:pt x="362" y="433"/>
                  </a:lnTo>
                  <a:lnTo>
                    <a:pt x="366" y="412"/>
                  </a:lnTo>
                  <a:lnTo>
                    <a:pt x="371" y="395"/>
                  </a:lnTo>
                  <a:lnTo>
                    <a:pt x="371" y="381"/>
                  </a:lnTo>
                  <a:lnTo>
                    <a:pt x="379" y="370"/>
                  </a:lnTo>
                  <a:lnTo>
                    <a:pt x="392" y="361"/>
                  </a:lnTo>
                  <a:lnTo>
                    <a:pt x="406" y="357"/>
                  </a:lnTo>
                  <a:lnTo>
                    <a:pt x="416" y="343"/>
                  </a:lnTo>
                  <a:lnTo>
                    <a:pt x="438" y="330"/>
                  </a:lnTo>
                  <a:lnTo>
                    <a:pt x="462" y="309"/>
                  </a:lnTo>
                  <a:lnTo>
                    <a:pt x="474" y="304"/>
                  </a:lnTo>
                  <a:lnTo>
                    <a:pt x="481" y="294"/>
                  </a:lnTo>
                  <a:lnTo>
                    <a:pt x="514" y="267"/>
                  </a:lnTo>
                  <a:lnTo>
                    <a:pt x="550" y="251"/>
                  </a:lnTo>
                  <a:lnTo>
                    <a:pt x="582" y="224"/>
                  </a:lnTo>
                  <a:lnTo>
                    <a:pt x="581" y="203"/>
                  </a:lnTo>
                  <a:lnTo>
                    <a:pt x="573" y="198"/>
                  </a:lnTo>
                  <a:lnTo>
                    <a:pt x="561" y="180"/>
                  </a:lnTo>
                  <a:lnTo>
                    <a:pt x="552" y="176"/>
                  </a:lnTo>
                  <a:lnTo>
                    <a:pt x="535" y="150"/>
                  </a:lnTo>
                  <a:lnTo>
                    <a:pt x="512" y="129"/>
                  </a:lnTo>
                  <a:lnTo>
                    <a:pt x="506" y="119"/>
                  </a:lnTo>
                  <a:lnTo>
                    <a:pt x="487" y="95"/>
                  </a:lnTo>
                  <a:lnTo>
                    <a:pt x="478" y="89"/>
                  </a:lnTo>
                  <a:lnTo>
                    <a:pt x="462" y="69"/>
                  </a:lnTo>
                  <a:lnTo>
                    <a:pt x="420" y="59"/>
                  </a:lnTo>
                  <a:lnTo>
                    <a:pt x="390" y="73"/>
                  </a:lnTo>
                  <a:lnTo>
                    <a:pt x="385" y="78"/>
                  </a:lnTo>
                  <a:lnTo>
                    <a:pt x="382" y="86"/>
                  </a:lnTo>
                  <a:lnTo>
                    <a:pt x="389" y="96"/>
                  </a:lnTo>
                  <a:lnTo>
                    <a:pt x="384" y="105"/>
                  </a:lnTo>
                  <a:lnTo>
                    <a:pt x="382" y="115"/>
                  </a:lnTo>
                  <a:lnTo>
                    <a:pt x="371" y="121"/>
                  </a:lnTo>
                  <a:lnTo>
                    <a:pt x="368" y="108"/>
                  </a:lnTo>
                  <a:lnTo>
                    <a:pt x="374" y="101"/>
                  </a:lnTo>
                  <a:lnTo>
                    <a:pt x="374" y="85"/>
                  </a:lnTo>
                  <a:lnTo>
                    <a:pt x="373" y="78"/>
                  </a:lnTo>
                  <a:lnTo>
                    <a:pt x="358" y="75"/>
                  </a:lnTo>
                  <a:lnTo>
                    <a:pt x="352" y="81"/>
                  </a:lnTo>
                  <a:lnTo>
                    <a:pt x="352" y="86"/>
                  </a:lnTo>
                  <a:lnTo>
                    <a:pt x="345" y="92"/>
                  </a:lnTo>
                  <a:lnTo>
                    <a:pt x="340" y="111"/>
                  </a:lnTo>
                  <a:lnTo>
                    <a:pt x="338" y="102"/>
                  </a:lnTo>
                  <a:lnTo>
                    <a:pt x="336" y="90"/>
                  </a:lnTo>
                  <a:lnTo>
                    <a:pt x="345" y="76"/>
                  </a:lnTo>
                  <a:lnTo>
                    <a:pt x="304" y="52"/>
                  </a:lnTo>
                  <a:lnTo>
                    <a:pt x="291" y="33"/>
                  </a:lnTo>
                  <a:lnTo>
                    <a:pt x="279" y="24"/>
                  </a:lnTo>
                  <a:lnTo>
                    <a:pt x="276" y="13"/>
                  </a:lnTo>
                  <a:lnTo>
                    <a:pt x="244" y="0"/>
                  </a:lnTo>
                  <a:lnTo>
                    <a:pt x="231" y="3"/>
                  </a:lnTo>
                  <a:lnTo>
                    <a:pt x="224" y="14"/>
                  </a:lnTo>
                  <a:lnTo>
                    <a:pt x="213" y="9"/>
                  </a:lnTo>
                  <a:lnTo>
                    <a:pt x="197" y="16"/>
                  </a:lnTo>
                  <a:lnTo>
                    <a:pt x="157" y="19"/>
                  </a:lnTo>
                  <a:lnTo>
                    <a:pt x="156" y="24"/>
                  </a:lnTo>
                  <a:lnTo>
                    <a:pt x="158" y="36"/>
                  </a:lnTo>
                  <a:lnTo>
                    <a:pt x="158" y="46"/>
                  </a:lnTo>
                  <a:lnTo>
                    <a:pt x="154" y="36"/>
                  </a:lnTo>
                  <a:lnTo>
                    <a:pt x="151" y="31"/>
                  </a:lnTo>
                  <a:lnTo>
                    <a:pt x="150" y="21"/>
                  </a:lnTo>
                  <a:lnTo>
                    <a:pt x="146" y="19"/>
                  </a:lnTo>
                  <a:lnTo>
                    <a:pt x="141" y="29"/>
                  </a:lnTo>
                  <a:lnTo>
                    <a:pt x="139" y="27"/>
                  </a:lnTo>
                  <a:lnTo>
                    <a:pt x="136" y="20"/>
                  </a:lnTo>
                  <a:lnTo>
                    <a:pt x="120" y="24"/>
                  </a:lnTo>
                  <a:lnTo>
                    <a:pt x="120" y="27"/>
                  </a:lnTo>
                  <a:lnTo>
                    <a:pt x="105" y="24"/>
                  </a:lnTo>
                  <a:lnTo>
                    <a:pt x="99" y="25"/>
                  </a:lnTo>
                  <a:lnTo>
                    <a:pt x="99" y="31"/>
                  </a:lnTo>
                  <a:lnTo>
                    <a:pt x="83" y="33"/>
                  </a:lnTo>
                  <a:lnTo>
                    <a:pt x="70" y="40"/>
                  </a:lnTo>
                  <a:lnTo>
                    <a:pt x="75" y="42"/>
                  </a:lnTo>
                  <a:lnTo>
                    <a:pt x="80" y="63"/>
                  </a:lnTo>
                  <a:lnTo>
                    <a:pt x="93" y="73"/>
                  </a:lnTo>
                  <a:lnTo>
                    <a:pt x="84" y="78"/>
                  </a:lnTo>
                  <a:lnTo>
                    <a:pt x="83" y="89"/>
                  </a:lnTo>
                  <a:lnTo>
                    <a:pt x="93" y="117"/>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29" name="Freeform 289">
              <a:extLst>
                <a:ext uri="{FF2B5EF4-FFF2-40B4-BE49-F238E27FC236}">
                  <a16:creationId xmlns:a16="http://schemas.microsoft.com/office/drawing/2014/main" id="{FD01FFE9-6542-43C1-A20E-2E0F1B502FDB}"/>
                </a:ext>
              </a:extLst>
            </p:cNvPr>
            <p:cNvSpPr>
              <a:spLocks noChangeAspect="1"/>
            </p:cNvSpPr>
            <p:nvPr/>
          </p:nvSpPr>
          <p:spPr bwMode="gray">
            <a:xfrm>
              <a:off x="1210" y="1283"/>
              <a:ext cx="200" cy="164"/>
            </a:xfrm>
            <a:custGeom>
              <a:avLst/>
              <a:gdLst/>
              <a:ahLst/>
              <a:cxnLst>
                <a:cxn ang="0">
                  <a:pos x="126" y="657"/>
                </a:cxn>
                <a:cxn ang="0">
                  <a:pos x="169" y="549"/>
                </a:cxn>
                <a:cxn ang="0">
                  <a:pos x="358" y="544"/>
                </a:cxn>
                <a:cxn ang="0">
                  <a:pos x="368" y="506"/>
                </a:cxn>
                <a:cxn ang="0">
                  <a:pos x="282" y="473"/>
                </a:cxn>
                <a:cxn ang="0">
                  <a:pos x="101" y="478"/>
                </a:cxn>
                <a:cxn ang="0">
                  <a:pos x="62" y="396"/>
                </a:cxn>
                <a:cxn ang="0">
                  <a:pos x="178" y="361"/>
                </a:cxn>
                <a:cxn ang="0">
                  <a:pos x="133" y="340"/>
                </a:cxn>
                <a:cxn ang="0">
                  <a:pos x="79" y="345"/>
                </a:cxn>
                <a:cxn ang="0">
                  <a:pos x="47" y="338"/>
                </a:cxn>
                <a:cxn ang="0">
                  <a:pos x="29" y="309"/>
                </a:cxn>
                <a:cxn ang="0">
                  <a:pos x="52" y="209"/>
                </a:cxn>
                <a:cxn ang="0">
                  <a:pos x="46" y="135"/>
                </a:cxn>
                <a:cxn ang="0">
                  <a:pos x="239" y="0"/>
                </a:cxn>
                <a:cxn ang="0">
                  <a:pos x="272" y="94"/>
                </a:cxn>
                <a:cxn ang="0">
                  <a:pos x="244" y="146"/>
                </a:cxn>
                <a:cxn ang="0">
                  <a:pos x="300" y="81"/>
                </a:cxn>
                <a:cxn ang="0">
                  <a:pos x="406" y="106"/>
                </a:cxn>
                <a:cxn ang="0">
                  <a:pos x="415" y="173"/>
                </a:cxn>
                <a:cxn ang="0">
                  <a:pos x="446" y="157"/>
                </a:cxn>
                <a:cxn ang="0">
                  <a:pos x="486" y="144"/>
                </a:cxn>
                <a:cxn ang="0">
                  <a:pos x="503" y="123"/>
                </a:cxn>
                <a:cxn ang="0">
                  <a:pos x="504" y="76"/>
                </a:cxn>
                <a:cxn ang="0">
                  <a:pos x="546" y="121"/>
                </a:cxn>
                <a:cxn ang="0">
                  <a:pos x="570" y="205"/>
                </a:cxn>
                <a:cxn ang="0">
                  <a:pos x="606" y="310"/>
                </a:cxn>
                <a:cxn ang="0">
                  <a:pos x="627" y="247"/>
                </a:cxn>
                <a:cxn ang="0">
                  <a:pos x="617" y="166"/>
                </a:cxn>
                <a:cxn ang="0">
                  <a:pos x="600" y="49"/>
                </a:cxn>
                <a:cxn ang="0">
                  <a:pos x="602" y="8"/>
                </a:cxn>
                <a:cxn ang="0">
                  <a:pos x="669" y="31"/>
                </a:cxn>
                <a:cxn ang="0">
                  <a:pos x="691" y="44"/>
                </a:cxn>
                <a:cxn ang="0">
                  <a:pos x="751" y="110"/>
                </a:cxn>
                <a:cxn ang="0">
                  <a:pos x="766" y="200"/>
                </a:cxn>
                <a:cxn ang="0">
                  <a:pos x="805" y="336"/>
                </a:cxn>
                <a:cxn ang="0">
                  <a:pos x="815" y="428"/>
                </a:cxn>
                <a:cxn ang="0">
                  <a:pos x="881" y="478"/>
                </a:cxn>
                <a:cxn ang="0">
                  <a:pos x="963" y="543"/>
                </a:cxn>
                <a:cxn ang="0">
                  <a:pos x="999" y="584"/>
                </a:cxn>
                <a:cxn ang="0">
                  <a:pos x="961" y="616"/>
                </a:cxn>
                <a:cxn ang="0">
                  <a:pos x="934" y="597"/>
                </a:cxn>
                <a:cxn ang="0">
                  <a:pos x="906" y="632"/>
                </a:cxn>
                <a:cxn ang="0">
                  <a:pos x="880" y="677"/>
                </a:cxn>
                <a:cxn ang="0">
                  <a:pos x="940" y="671"/>
                </a:cxn>
                <a:cxn ang="0">
                  <a:pos x="933" y="711"/>
                </a:cxn>
                <a:cxn ang="0">
                  <a:pos x="949" y="734"/>
                </a:cxn>
                <a:cxn ang="0">
                  <a:pos x="893" y="767"/>
                </a:cxn>
                <a:cxn ang="0">
                  <a:pos x="809" y="749"/>
                </a:cxn>
                <a:cxn ang="0">
                  <a:pos x="758" y="724"/>
                </a:cxn>
                <a:cxn ang="0">
                  <a:pos x="697" y="677"/>
                </a:cxn>
                <a:cxn ang="0">
                  <a:pos x="655" y="718"/>
                </a:cxn>
                <a:cxn ang="0">
                  <a:pos x="521" y="796"/>
                </a:cxn>
                <a:cxn ang="0">
                  <a:pos x="425" y="805"/>
                </a:cxn>
                <a:cxn ang="0">
                  <a:pos x="320" y="819"/>
                </a:cxn>
                <a:cxn ang="0">
                  <a:pos x="300" y="732"/>
                </a:cxn>
                <a:cxn ang="0">
                  <a:pos x="230" y="698"/>
                </a:cxn>
              </a:cxnLst>
              <a:rect l="0" t="0" r="r" b="b"/>
              <a:pathLst>
                <a:path w="999" h="819">
                  <a:moveTo>
                    <a:pt x="230" y="698"/>
                  </a:moveTo>
                  <a:lnTo>
                    <a:pt x="225" y="704"/>
                  </a:lnTo>
                  <a:lnTo>
                    <a:pt x="203" y="704"/>
                  </a:lnTo>
                  <a:lnTo>
                    <a:pt x="196" y="698"/>
                  </a:lnTo>
                  <a:lnTo>
                    <a:pt x="173" y="697"/>
                  </a:lnTo>
                  <a:lnTo>
                    <a:pt x="137" y="671"/>
                  </a:lnTo>
                  <a:lnTo>
                    <a:pt x="137" y="660"/>
                  </a:lnTo>
                  <a:lnTo>
                    <a:pt x="126" y="657"/>
                  </a:lnTo>
                  <a:lnTo>
                    <a:pt x="118" y="650"/>
                  </a:lnTo>
                  <a:lnTo>
                    <a:pt x="116" y="630"/>
                  </a:lnTo>
                  <a:lnTo>
                    <a:pt x="105" y="622"/>
                  </a:lnTo>
                  <a:lnTo>
                    <a:pt x="101" y="613"/>
                  </a:lnTo>
                  <a:lnTo>
                    <a:pt x="94" y="593"/>
                  </a:lnTo>
                  <a:lnTo>
                    <a:pt x="91" y="581"/>
                  </a:lnTo>
                  <a:lnTo>
                    <a:pt x="112" y="571"/>
                  </a:lnTo>
                  <a:lnTo>
                    <a:pt x="169" y="549"/>
                  </a:lnTo>
                  <a:lnTo>
                    <a:pt x="209" y="539"/>
                  </a:lnTo>
                  <a:lnTo>
                    <a:pt x="232" y="538"/>
                  </a:lnTo>
                  <a:lnTo>
                    <a:pt x="253" y="530"/>
                  </a:lnTo>
                  <a:lnTo>
                    <a:pt x="266" y="528"/>
                  </a:lnTo>
                  <a:lnTo>
                    <a:pt x="279" y="536"/>
                  </a:lnTo>
                  <a:lnTo>
                    <a:pt x="318" y="539"/>
                  </a:lnTo>
                  <a:lnTo>
                    <a:pt x="339" y="546"/>
                  </a:lnTo>
                  <a:lnTo>
                    <a:pt x="358" y="544"/>
                  </a:lnTo>
                  <a:lnTo>
                    <a:pt x="369" y="533"/>
                  </a:lnTo>
                  <a:lnTo>
                    <a:pt x="365" y="526"/>
                  </a:lnTo>
                  <a:lnTo>
                    <a:pt x="365" y="522"/>
                  </a:lnTo>
                  <a:lnTo>
                    <a:pt x="374" y="527"/>
                  </a:lnTo>
                  <a:lnTo>
                    <a:pt x="382" y="525"/>
                  </a:lnTo>
                  <a:lnTo>
                    <a:pt x="381" y="520"/>
                  </a:lnTo>
                  <a:lnTo>
                    <a:pt x="375" y="510"/>
                  </a:lnTo>
                  <a:lnTo>
                    <a:pt x="368" y="506"/>
                  </a:lnTo>
                  <a:lnTo>
                    <a:pt x="348" y="503"/>
                  </a:lnTo>
                  <a:lnTo>
                    <a:pt x="344" y="495"/>
                  </a:lnTo>
                  <a:lnTo>
                    <a:pt x="332" y="495"/>
                  </a:lnTo>
                  <a:lnTo>
                    <a:pt x="317" y="488"/>
                  </a:lnTo>
                  <a:lnTo>
                    <a:pt x="312" y="482"/>
                  </a:lnTo>
                  <a:lnTo>
                    <a:pt x="296" y="479"/>
                  </a:lnTo>
                  <a:lnTo>
                    <a:pt x="289" y="480"/>
                  </a:lnTo>
                  <a:lnTo>
                    <a:pt x="282" y="473"/>
                  </a:lnTo>
                  <a:lnTo>
                    <a:pt x="248" y="479"/>
                  </a:lnTo>
                  <a:lnTo>
                    <a:pt x="196" y="499"/>
                  </a:lnTo>
                  <a:lnTo>
                    <a:pt x="188" y="493"/>
                  </a:lnTo>
                  <a:lnTo>
                    <a:pt x="172" y="493"/>
                  </a:lnTo>
                  <a:lnTo>
                    <a:pt x="162" y="488"/>
                  </a:lnTo>
                  <a:lnTo>
                    <a:pt x="158" y="480"/>
                  </a:lnTo>
                  <a:lnTo>
                    <a:pt x="118" y="489"/>
                  </a:lnTo>
                  <a:lnTo>
                    <a:pt x="101" y="478"/>
                  </a:lnTo>
                  <a:lnTo>
                    <a:pt x="83" y="482"/>
                  </a:lnTo>
                  <a:lnTo>
                    <a:pt x="81" y="476"/>
                  </a:lnTo>
                  <a:lnTo>
                    <a:pt x="81" y="472"/>
                  </a:lnTo>
                  <a:lnTo>
                    <a:pt x="68" y="467"/>
                  </a:lnTo>
                  <a:lnTo>
                    <a:pt x="57" y="452"/>
                  </a:lnTo>
                  <a:lnTo>
                    <a:pt x="46" y="434"/>
                  </a:lnTo>
                  <a:lnTo>
                    <a:pt x="42" y="418"/>
                  </a:lnTo>
                  <a:lnTo>
                    <a:pt x="62" y="396"/>
                  </a:lnTo>
                  <a:lnTo>
                    <a:pt x="83" y="387"/>
                  </a:lnTo>
                  <a:lnTo>
                    <a:pt x="103" y="385"/>
                  </a:lnTo>
                  <a:lnTo>
                    <a:pt x="122" y="377"/>
                  </a:lnTo>
                  <a:lnTo>
                    <a:pt x="142" y="363"/>
                  </a:lnTo>
                  <a:lnTo>
                    <a:pt x="161" y="358"/>
                  </a:lnTo>
                  <a:lnTo>
                    <a:pt x="160" y="361"/>
                  </a:lnTo>
                  <a:lnTo>
                    <a:pt x="165" y="364"/>
                  </a:lnTo>
                  <a:lnTo>
                    <a:pt x="178" y="361"/>
                  </a:lnTo>
                  <a:lnTo>
                    <a:pt x="185" y="358"/>
                  </a:lnTo>
                  <a:lnTo>
                    <a:pt x="181" y="353"/>
                  </a:lnTo>
                  <a:lnTo>
                    <a:pt x="165" y="352"/>
                  </a:lnTo>
                  <a:lnTo>
                    <a:pt x="173" y="342"/>
                  </a:lnTo>
                  <a:lnTo>
                    <a:pt x="187" y="339"/>
                  </a:lnTo>
                  <a:lnTo>
                    <a:pt x="193" y="334"/>
                  </a:lnTo>
                  <a:lnTo>
                    <a:pt x="194" y="329"/>
                  </a:lnTo>
                  <a:lnTo>
                    <a:pt x="133" y="340"/>
                  </a:lnTo>
                  <a:lnTo>
                    <a:pt x="122" y="345"/>
                  </a:lnTo>
                  <a:lnTo>
                    <a:pt x="111" y="347"/>
                  </a:lnTo>
                  <a:lnTo>
                    <a:pt x="105" y="352"/>
                  </a:lnTo>
                  <a:lnTo>
                    <a:pt x="96" y="352"/>
                  </a:lnTo>
                  <a:lnTo>
                    <a:pt x="91" y="348"/>
                  </a:lnTo>
                  <a:lnTo>
                    <a:pt x="90" y="344"/>
                  </a:lnTo>
                  <a:lnTo>
                    <a:pt x="83" y="343"/>
                  </a:lnTo>
                  <a:lnTo>
                    <a:pt x="79" y="345"/>
                  </a:lnTo>
                  <a:lnTo>
                    <a:pt x="83" y="348"/>
                  </a:lnTo>
                  <a:lnTo>
                    <a:pt x="83" y="354"/>
                  </a:lnTo>
                  <a:lnTo>
                    <a:pt x="68" y="354"/>
                  </a:lnTo>
                  <a:lnTo>
                    <a:pt x="64" y="359"/>
                  </a:lnTo>
                  <a:lnTo>
                    <a:pt x="51" y="360"/>
                  </a:lnTo>
                  <a:lnTo>
                    <a:pt x="45" y="355"/>
                  </a:lnTo>
                  <a:lnTo>
                    <a:pt x="43" y="347"/>
                  </a:lnTo>
                  <a:lnTo>
                    <a:pt x="47" y="338"/>
                  </a:lnTo>
                  <a:lnTo>
                    <a:pt x="53" y="333"/>
                  </a:lnTo>
                  <a:lnTo>
                    <a:pt x="69" y="332"/>
                  </a:lnTo>
                  <a:lnTo>
                    <a:pt x="67" y="310"/>
                  </a:lnTo>
                  <a:lnTo>
                    <a:pt x="53" y="313"/>
                  </a:lnTo>
                  <a:lnTo>
                    <a:pt x="41" y="322"/>
                  </a:lnTo>
                  <a:lnTo>
                    <a:pt x="35" y="320"/>
                  </a:lnTo>
                  <a:lnTo>
                    <a:pt x="33" y="311"/>
                  </a:lnTo>
                  <a:lnTo>
                    <a:pt x="29" y="309"/>
                  </a:lnTo>
                  <a:lnTo>
                    <a:pt x="8" y="313"/>
                  </a:lnTo>
                  <a:lnTo>
                    <a:pt x="6" y="304"/>
                  </a:lnTo>
                  <a:lnTo>
                    <a:pt x="2" y="290"/>
                  </a:lnTo>
                  <a:lnTo>
                    <a:pt x="0" y="273"/>
                  </a:lnTo>
                  <a:lnTo>
                    <a:pt x="6" y="256"/>
                  </a:lnTo>
                  <a:lnTo>
                    <a:pt x="22" y="234"/>
                  </a:lnTo>
                  <a:lnTo>
                    <a:pt x="32" y="218"/>
                  </a:lnTo>
                  <a:lnTo>
                    <a:pt x="52" y="209"/>
                  </a:lnTo>
                  <a:lnTo>
                    <a:pt x="53" y="202"/>
                  </a:lnTo>
                  <a:lnTo>
                    <a:pt x="51" y="194"/>
                  </a:lnTo>
                  <a:lnTo>
                    <a:pt x="48" y="189"/>
                  </a:lnTo>
                  <a:lnTo>
                    <a:pt x="36" y="189"/>
                  </a:lnTo>
                  <a:lnTo>
                    <a:pt x="32" y="182"/>
                  </a:lnTo>
                  <a:lnTo>
                    <a:pt x="31" y="165"/>
                  </a:lnTo>
                  <a:lnTo>
                    <a:pt x="36" y="151"/>
                  </a:lnTo>
                  <a:lnTo>
                    <a:pt x="46" y="135"/>
                  </a:lnTo>
                  <a:lnTo>
                    <a:pt x="85" y="94"/>
                  </a:lnTo>
                  <a:lnTo>
                    <a:pt x="122" y="68"/>
                  </a:lnTo>
                  <a:lnTo>
                    <a:pt x="129" y="59"/>
                  </a:lnTo>
                  <a:lnTo>
                    <a:pt x="142" y="55"/>
                  </a:lnTo>
                  <a:lnTo>
                    <a:pt x="148" y="44"/>
                  </a:lnTo>
                  <a:lnTo>
                    <a:pt x="162" y="42"/>
                  </a:lnTo>
                  <a:lnTo>
                    <a:pt x="194" y="22"/>
                  </a:lnTo>
                  <a:lnTo>
                    <a:pt x="239" y="0"/>
                  </a:lnTo>
                  <a:lnTo>
                    <a:pt x="252" y="3"/>
                  </a:lnTo>
                  <a:lnTo>
                    <a:pt x="255" y="10"/>
                  </a:lnTo>
                  <a:lnTo>
                    <a:pt x="261" y="14"/>
                  </a:lnTo>
                  <a:lnTo>
                    <a:pt x="262" y="21"/>
                  </a:lnTo>
                  <a:lnTo>
                    <a:pt x="269" y="31"/>
                  </a:lnTo>
                  <a:lnTo>
                    <a:pt x="272" y="43"/>
                  </a:lnTo>
                  <a:lnTo>
                    <a:pt x="273" y="71"/>
                  </a:lnTo>
                  <a:lnTo>
                    <a:pt x="272" y="94"/>
                  </a:lnTo>
                  <a:lnTo>
                    <a:pt x="259" y="101"/>
                  </a:lnTo>
                  <a:lnTo>
                    <a:pt x="255" y="111"/>
                  </a:lnTo>
                  <a:lnTo>
                    <a:pt x="253" y="117"/>
                  </a:lnTo>
                  <a:lnTo>
                    <a:pt x="255" y="121"/>
                  </a:lnTo>
                  <a:lnTo>
                    <a:pt x="252" y="127"/>
                  </a:lnTo>
                  <a:lnTo>
                    <a:pt x="239" y="133"/>
                  </a:lnTo>
                  <a:lnTo>
                    <a:pt x="237" y="138"/>
                  </a:lnTo>
                  <a:lnTo>
                    <a:pt x="244" y="146"/>
                  </a:lnTo>
                  <a:lnTo>
                    <a:pt x="268" y="126"/>
                  </a:lnTo>
                  <a:lnTo>
                    <a:pt x="274" y="126"/>
                  </a:lnTo>
                  <a:lnTo>
                    <a:pt x="277" y="135"/>
                  </a:lnTo>
                  <a:lnTo>
                    <a:pt x="295" y="127"/>
                  </a:lnTo>
                  <a:lnTo>
                    <a:pt x="300" y="113"/>
                  </a:lnTo>
                  <a:lnTo>
                    <a:pt x="294" y="110"/>
                  </a:lnTo>
                  <a:lnTo>
                    <a:pt x="294" y="97"/>
                  </a:lnTo>
                  <a:lnTo>
                    <a:pt x="300" y="81"/>
                  </a:lnTo>
                  <a:lnTo>
                    <a:pt x="309" y="76"/>
                  </a:lnTo>
                  <a:lnTo>
                    <a:pt x="310" y="69"/>
                  </a:lnTo>
                  <a:lnTo>
                    <a:pt x="315" y="64"/>
                  </a:lnTo>
                  <a:lnTo>
                    <a:pt x="329" y="62"/>
                  </a:lnTo>
                  <a:lnTo>
                    <a:pt x="355" y="80"/>
                  </a:lnTo>
                  <a:lnTo>
                    <a:pt x="388" y="91"/>
                  </a:lnTo>
                  <a:lnTo>
                    <a:pt x="396" y="101"/>
                  </a:lnTo>
                  <a:lnTo>
                    <a:pt x="406" y="106"/>
                  </a:lnTo>
                  <a:lnTo>
                    <a:pt x="415" y="113"/>
                  </a:lnTo>
                  <a:lnTo>
                    <a:pt x="424" y="128"/>
                  </a:lnTo>
                  <a:lnTo>
                    <a:pt x="427" y="145"/>
                  </a:lnTo>
                  <a:lnTo>
                    <a:pt x="408" y="171"/>
                  </a:lnTo>
                  <a:lnTo>
                    <a:pt x="388" y="189"/>
                  </a:lnTo>
                  <a:lnTo>
                    <a:pt x="388" y="192"/>
                  </a:lnTo>
                  <a:lnTo>
                    <a:pt x="406" y="188"/>
                  </a:lnTo>
                  <a:lnTo>
                    <a:pt x="415" y="173"/>
                  </a:lnTo>
                  <a:lnTo>
                    <a:pt x="427" y="166"/>
                  </a:lnTo>
                  <a:lnTo>
                    <a:pt x="425" y="173"/>
                  </a:lnTo>
                  <a:lnTo>
                    <a:pt x="420" y="187"/>
                  </a:lnTo>
                  <a:lnTo>
                    <a:pt x="433" y="192"/>
                  </a:lnTo>
                  <a:lnTo>
                    <a:pt x="435" y="187"/>
                  </a:lnTo>
                  <a:lnTo>
                    <a:pt x="439" y="167"/>
                  </a:lnTo>
                  <a:lnTo>
                    <a:pt x="440" y="161"/>
                  </a:lnTo>
                  <a:lnTo>
                    <a:pt x="446" y="157"/>
                  </a:lnTo>
                  <a:lnTo>
                    <a:pt x="454" y="148"/>
                  </a:lnTo>
                  <a:lnTo>
                    <a:pt x="465" y="150"/>
                  </a:lnTo>
                  <a:lnTo>
                    <a:pt x="472" y="146"/>
                  </a:lnTo>
                  <a:lnTo>
                    <a:pt x="486" y="164"/>
                  </a:lnTo>
                  <a:lnTo>
                    <a:pt x="488" y="157"/>
                  </a:lnTo>
                  <a:lnTo>
                    <a:pt x="486" y="148"/>
                  </a:lnTo>
                  <a:lnTo>
                    <a:pt x="483" y="145"/>
                  </a:lnTo>
                  <a:lnTo>
                    <a:pt x="486" y="144"/>
                  </a:lnTo>
                  <a:lnTo>
                    <a:pt x="494" y="151"/>
                  </a:lnTo>
                  <a:lnTo>
                    <a:pt x="499" y="148"/>
                  </a:lnTo>
                  <a:lnTo>
                    <a:pt x="497" y="138"/>
                  </a:lnTo>
                  <a:lnTo>
                    <a:pt x="484" y="129"/>
                  </a:lnTo>
                  <a:lnTo>
                    <a:pt x="484" y="123"/>
                  </a:lnTo>
                  <a:lnTo>
                    <a:pt x="486" y="122"/>
                  </a:lnTo>
                  <a:lnTo>
                    <a:pt x="498" y="132"/>
                  </a:lnTo>
                  <a:lnTo>
                    <a:pt x="503" y="123"/>
                  </a:lnTo>
                  <a:lnTo>
                    <a:pt x="488" y="103"/>
                  </a:lnTo>
                  <a:lnTo>
                    <a:pt x="481" y="100"/>
                  </a:lnTo>
                  <a:lnTo>
                    <a:pt x="473" y="90"/>
                  </a:lnTo>
                  <a:lnTo>
                    <a:pt x="470" y="78"/>
                  </a:lnTo>
                  <a:lnTo>
                    <a:pt x="468" y="68"/>
                  </a:lnTo>
                  <a:lnTo>
                    <a:pt x="477" y="67"/>
                  </a:lnTo>
                  <a:lnTo>
                    <a:pt x="494" y="71"/>
                  </a:lnTo>
                  <a:lnTo>
                    <a:pt x="504" y="76"/>
                  </a:lnTo>
                  <a:lnTo>
                    <a:pt x="508" y="87"/>
                  </a:lnTo>
                  <a:lnTo>
                    <a:pt x="519" y="86"/>
                  </a:lnTo>
                  <a:lnTo>
                    <a:pt x="519" y="92"/>
                  </a:lnTo>
                  <a:lnTo>
                    <a:pt x="526" y="108"/>
                  </a:lnTo>
                  <a:lnTo>
                    <a:pt x="533" y="113"/>
                  </a:lnTo>
                  <a:lnTo>
                    <a:pt x="540" y="111"/>
                  </a:lnTo>
                  <a:lnTo>
                    <a:pt x="546" y="117"/>
                  </a:lnTo>
                  <a:lnTo>
                    <a:pt x="546" y="121"/>
                  </a:lnTo>
                  <a:lnTo>
                    <a:pt x="554" y="127"/>
                  </a:lnTo>
                  <a:lnTo>
                    <a:pt x="553" y="133"/>
                  </a:lnTo>
                  <a:lnTo>
                    <a:pt x="551" y="135"/>
                  </a:lnTo>
                  <a:lnTo>
                    <a:pt x="560" y="139"/>
                  </a:lnTo>
                  <a:lnTo>
                    <a:pt x="568" y="155"/>
                  </a:lnTo>
                  <a:lnTo>
                    <a:pt x="567" y="186"/>
                  </a:lnTo>
                  <a:lnTo>
                    <a:pt x="568" y="197"/>
                  </a:lnTo>
                  <a:lnTo>
                    <a:pt x="570" y="205"/>
                  </a:lnTo>
                  <a:lnTo>
                    <a:pt x="575" y="214"/>
                  </a:lnTo>
                  <a:lnTo>
                    <a:pt x="578" y="243"/>
                  </a:lnTo>
                  <a:lnTo>
                    <a:pt x="592" y="258"/>
                  </a:lnTo>
                  <a:lnTo>
                    <a:pt x="585" y="273"/>
                  </a:lnTo>
                  <a:lnTo>
                    <a:pt x="585" y="295"/>
                  </a:lnTo>
                  <a:lnTo>
                    <a:pt x="591" y="296"/>
                  </a:lnTo>
                  <a:lnTo>
                    <a:pt x="600" y="311"/>
                  </a:lnTo>
                  <a:lnTo>
                    <a:pt x="606" y="310"/>
                  </a:lnTo>
                  <a:lnTo>
                    <a:pt x="608" y="301"/>
                  </a:lnTo>
                  <a:lnTo>
                    <a:pt x="616" y="297"/>
                  </a:lnTo>
                  <a:lnTo>
                    <a:pt x="622" y="295"/>
                  </a:lnTo>
                  <a:lnTo>
                    <a:pt x="629" y="285"/>
                  </a:lnTo>
                  <a:lnTo>
                    <a:pt x="630" y="274"/>
                  </a:lnTo>
                  <a:lnTo>
                    <a:pt x="639" y="270"/>
                  </a:lnTo>
                  <a:lnTo>
                    <a:pt x="639" y="264"/>
                  </a:lnTo>
                  <a:lnTo>
                    <a:pt x="627" y="247"/>
                  </a:lnTo>
                  <a:lnTo>
                    <a:pt x="624" y="236"/>
                  </a:lnTo>
                  <a:lnTo>
                    <a:pt x="624" y="225"/>
                  </a:lnTo>
                  <a:lnTo>
                    <a:pt x="619" y="220"/>
                  </a:lnTo>
                  <a:lnTo>
                    <a:pt x="617" y="203"/>
                  </a:lnTo>
                  <a:lnTo>
                    <a:pt x="614" y="187"/>
                  </a:lnTo>
                  <a:lnTo>
                    <a:pt x="618" y="186"/>
                  </a:lnTo>
                  <a:lnTo>
                    <a:pt x="617" y="177"/>
                  </a:lnTo>
                  <a:lnTo>
                    <a:pt x="617" y="166"/>
                  </a:lnTo>
                  <a:lnTo>
                    <a:pt x="613" y="160"/>
                  </a:lnTo>
                  <a:lnTo>
                    <a:pt x="612" y="139"/>
                  </a:lnTo>
                  <a:lnTo>
                    <a:pt x="610" y="121"/>
                  </a:lnTo>
                  <a:lnTo>
                    <a:pt x="605" y="103"/>
                  </a:lnTo>
                  <a:lnTo>
                    <a:pt x="597" y="68"/>
                  </a:lnTo>
                  <a:lnTo>
                    <a:pt x="595" y="62"/>
                  </a:lnTo>
                  <a:lnTo>
                    <a:pt x="599" y="62"/>
                  </a:lnTo>
                  <a:lnTo>
                    <a:pt x="600" y="49"/>
                  </a:lnTo>
                  <a:lnTo>
                    <a:pt x="596" y="49"/>
                  </a:lnTo>
                  <a:lnTo>
                    <a:pt x="592" y="38"/>
                  </a:lnTo>
                  <a:lnTo>
                    <a:pt x="596" y="33"/>
                  </a:lnTo>
                  <a:lnTo>
                    <a:pt x="606" y="33"/>
                  </a:lnTo>
                  <a:lnTo>
                    <a:pt x="608" y="27"/>
                  </a:lnTo>
                  <a:lnTo>
                    <a:pt x="597" y="16"/>
                  </a:lnTo>
                  <a:lnTo>
                    <a:pt x="599" y="8"/>
                  </a:lnTo>
                  <a:lnTo>
                    <a:pt x="602" y="8"/>
                  </a:lnTo>
                  <a:lnTo>
                    <a:pt x="602" y="3"/>
                  </a:lnTo>
                  <a:lnTo>
                    <a:pt x="608" y="3"/>
                  </a:lnTo>
                  <a:lnTo>
                    <a:pt x="630" y="9"/>
                  </a:lnTo>
                  <a:lnTo>
                    <a:pt x="632" y="15"/>
                  </a:lnTo>
                  <a:lnTo>
                    <a:pt x="650" y="33"/>
                  </a:lnTo>
                  <a:lnTo>
                    <a:pt x="665" y="40"/>
                  </a:lnTo>
                  <a:lnTo>
                    <a:pt x="667" y="37"/>
                  </a:lnTo>
                  <a:lnTo>
                    <a:pt x="669" y="31"/>
                  </a:lnTo>
                  <a:lnTo>
                    <a:pt x="662" y="28"/>
                  </a:lnTo>
                  <a:lnTo>
                    <a:pt x="661" y="21"/>
                  </a:lnTo>
                  <a:lnTo>
                    <a:pt x="661" y="15"/>
                  </a:lnTo>
                  <a:lnTo>
                    <a:pt x="666" y="14"/>
                  </a:lnTo>
                  <a:lnTo>
                    <a:pt x="676" y="19"/>
                  </a:lnTo>
                  <a:lnTo>
                    <a:pt x="678" y="25"/>
                  </a:lnTo>
                  <a:lnTo>
                    <a:pt x="687" y="28"/>
                  </a:lnTo>
                  <a:lnTo>
                    <a:pt x="691" y="44"/>
                  </a:lnTo>
                  <a:lnTo>
                    <a:pt x="696" y="52"/>
                  </a:lnTo>
                  <a:lnTo>
                    <a:pt x="720" y="67"/>
                  </a:lnTo>
                  <a:lnTo>
                    <a:pt x="720" y="74"/>
                  </a:lnTo>
                  <a:lnTo>
                    <a:pt x="734" y="81"/>
                  </a:lnTo>
                  <a:lnTo>
                    <a:pt x="741" y="91"/>
                  </a:lnTo>
                  <a:lnTo>
                    <a:pt x="742" y="96"/>
                  </a:lnTo>
                  <a:lnTo>
                    <a:pt x="750" y="102"/>
                  </a:lnTo>
                  <a:lnTo>
                    <a:pt x="751" y="110"/>
                  </a:lnTo>
                  <a:lnTo>
                    <a:pt x="745" y="123"/>
                  </a:lnTo>
                  <a:lnTo>
                    <a:pt x="751" y="123"/>
                  </a:lnTo>
                  <a:lnTo>
                    <a:pt x="756" y="140"/>
                  </a:lnTo>
                  <a:lnTo>
                    <a:pt x="756" y="151"/>
                  </a:lnTo>
                  <a:lnTo>
                    <a:pt x="755" y="156"/>
                  </a:lnTo>
                  <a:lnTo>
                    <a:pt x="758" y="166"/>
                  </a:lnTo>
                  <a:lnTo>
                    <a:pt x="759" y="177"/>
                  </a:lnTo>
                  <a:lnTo>
                    <a:pt x="766" y="200"/>
                  </a:lnTo>
                  <a:lnTo>
                    <a:pt x="768" y="246"/>
                  </a:lnTo>
                  <a:lnTo>
                    <a:pt x="771" y="250"/>
                  </a:lnTo>
                  <a:lnTo>
                    <a:pt x="775" y="273"/>
                  </a:lnTo>
                  <a:lnTo>
                    <a:pt x="791" y="294"/>
                  </a:lnTo>
                  <a:lnTo>
                    <a:pt x="799" y="306"/>
                  </a:lnTo>
                  <a:lnTo>
                    <a:pt x="804" y="322"/>
                  </a:lnTo>
                  <a:lnTo>
                    <a:pt x="802" y="329"/>
                  </a:lnTo>
                  <a:lnTo>
                    <a:pt x="805" y="336"/>
                  </a:lnTo>
                  <a:lnTo>
                    <a:pt x="806" y="353"/>
                  </a:lnTo>
                  <a:lnTo>
                    <a:pt x="804" y="353"/>
                  </a:lnTo>
                  <a:lnTo>
                    <a:pt x="796" y="358"/>
                  </a:lnTo>
                  <a:lnTo>
                    <a:pt x="798" y="383"/>
                  </a:lnTo>
                  <a:lnTo>
                    <a:pt x="794" y="396"/>
                  </a:lnTo>
                  <a:lnTo>
                    <a:pt x="798" y="409"/>
                  </a:lnTo>
                  <a:lnTo>
                    <a:pt x="812" y="419"/>
                  </a:lnTo>
                  <a:lnTo>
                    <a:pt x="815" y="428"/>
                  </a:lnTo>
                  <a:lnTo>
                    <a:pt x="829" y="455"/>
                  </a:lnTo>
                  <a:lnTo>
                    <a:pt x="847" y="460"/>
                  </a:lnTo>
                  <a:lnTo>
                    <a:pt x="854" y="479"/>
                  </a:lnTo>
                  <a:lnTo>
                    <a:pt x="860" y="483"/>
                  </a:lnTo>
                  <a:lnTo>
                    <a:pt x="870" y="484"/>
                  </a:lnTo>
                  <a:lnTo>
                    <a:pt x="876" y="492"/>
                  </a:lnTo>
                  <a:lnTo>
                    <a:pt x="881" y="487"/>
                  </a:lnTo>
                  <a:lnTo>
                    <a:pt x="881" y="478"/>
                  </a:lnTo>
                  <a:lnTo>
                    <a:pt x="885" y="476"/>
                  </a:lnTo>
                  <a:lnTo>
                    <a:pt x="896" y="480"/>
                  </a:lnTo>
                  <a:lnTo>
                    <a:pt x="901" y="485"/>
                  </a:lnTo>
                  <a:lnTo>
                    <a:pt x="898" y="494"/>
                  </a:lnTo>
                  <a:lnTo>
                    <a:pt x="938" y="531"/>
                  </a:lnTo>
                  <a:lnTo>
                    <a:pt x="946" y="536"/>
                  </a:lnTo>
                  <a:lnTo>
                    <a:pt x="958" y="536"/>
                  </a:lnTo>
                  <a:lnTo>
                    <a:pt x="963" y="543"/>
                  </a:lnTo>
                  <a:lnTo>
                    <a:pt x="962" y="552"/>
                  </a:lnTo>
                  <a:lnTo>
                    <a:pt x="963" y="560"/>
                  </a:lnTo>
                  <a:lnTo>
                    <a:pt x="972" y="562"/>
                  </a:lnTo>
                  <a:lnTo>
                    <a:pt x="978" y="558"/>
                  </a:lnTo>
                  <a:lnTo>
                    <a:pt x="981" y="562"/>
                  </a:lnTo>
                  <a:lnTo>
                    <a:pt x="989" y="558"/>
                  </a:lnTo>
                  <a:lnTo>
                    <a:pt x="994" y="560"/>
                  </a:lnTo>
                  <a:lnTo>
                    <a:pt x="999" y="584"/>
                  </a:lnTo>
                  <a:lnTo>
                    <a:pt x="994" y="596"/>
                  </a:lnTo>
                  <a:lnTo>
                    <a:pt x="997" y="622"/>
                  </a:lnTo>
                  <a:lnTo>
                    <a:pt x="992" y="635"/>
                  </a:lnTo>
                  <a:lnTo>
                    <a:pt x="984" y="638"/>
                  </a:lnTo>
                  <a:lnTo>
                    <a:pt x="977" y="635"/>
                  </a:lnTo>
                  <a:lnTo>
                    <a:pt x="967" y="617"/>
                  </a:lnTo>
                  <a:lnTo>
                    <a:pt x="967" y="595"/>
                  </a:lnTo>
                  <a:lnTo>
                    <a:pt x="961" y="616"/>
                  </a:lnTo>
                  <a:lnTo>
                    <a:pt x="958" y="635"/>
                  </a:lnTo>
                  <a:lnTo>
                    <a:pt x="956" y="640"/>
                  </a:lnTo>
                  <a:lnTo>
                    <a:pt x="952" y="629"/>
                  </a:lnTo>
                  <a:lnTo>
                    <a:pt x="946" y="627"/>
                  </a:lnTo>
                  <a:lnTo>
                    <a:pt x="944" y="633"/>
                  </a:lnTo>
                  <a:lnTo>
                    <a:pt x="938" y="623"/>
                  </a:lnTo>
                  <a:lnTo>
                    <a:pt x="934" y="611"/>
                  </a:lnTo>
                  <a:lnTo>
                    <a:pt x="934" y="597"/>
                  </a:lnTo>
                  <a:lnTo>
                    <a:pt x="931" y="605"/>
                  </a:lnTo>
                  <a:lnTo>
                    <a:pt x="925" y="606"/>
                  </a:lnTo>
                  <a:lnTo>
                    <a:pt x="924" y="602"/>
                  </a:lnTo>
                  <a:lnTo>
                    <a:pt x="918" y="617"/>
                  </a:lnTo>
                  <a:lnTo>
                    <a:pt x="914" y="617"/>
                  </a:lnTo>
                  <a:lnTo>
                    <a:pt x="902" y="624"/>
                  </a:lnTo>
                  <a:lnTo>
                    <a:pt x="902" y="632"/>
                  </a:lnTo>
                  <a:lnTo>
                    <a:pt x="906" y="632"/>
                  </a:lnTo>
                  <a:lnTo>
                    <a:pt x="907" y="656"/>
                  </a:lnTo>
                  <a:lnTo>
                    <a:pt x="899" y="657"/>
                  </a:lnTo>
                  <a:lnTo>
                    <a:pt x="895" y="652"/>
                  </a:lnTo>
                  <a:lnTo>
                    <a:pt x="881" y="651"/>
                  </a:lnTo>
                  <a:lnTo>
                    <a:pt x="874" y="654"/>
                  </a:lnTo>
                  <a:lnTo>
                    <a:pt x="872" y="657"/>
                  </a:lnTo>
                  <a:lnTo>
                    <a:pt x="879" y="670"/>
                  </a:lnTo>
                  <a:lnTo>
                    <a:pt x="880" y="677"/>
                  </a:lnTo>
                  <a:lnTo>
                    <a:pt x="877" y="694"/>
                  </a:lnTo>
                  <a:lnTo>
                    <a:pt x="879" y="700"/>
                  </a:lnTo>
                  <a:lnTo>
                    <a:pt x="888" y="681"/>
                  </a:lnTo>
                  <a:lnTo>
                    <a:pt x="902" y="672"/>
                  </a:lnTo>
                  <a:lnTo>
                    <a:pt x="906" y="663"/>
                  </a:lnTo>
                  <a:lnTo>
                    <a:pt x="929" y="662"/>
                  </a:lnTo>
                  <a:lnTo>
                    <a:pt x="931" y="668"/>
                  </a:lnTo>
                  <a:lnTo>
                    <a:pt x="940" y="671"/>
                  </a:lnTo>
                  <a:lnTo>
                    <a:pt x="936" y="677"/>
                  </a:lnTo>
                  <a:lnTo>
                    <a:pt x="935" y="684"/>
                  </a:lnTo>
                  <a:lnTo>
                    <a:pt x="929" y="691"/>
                  </a:lnTo>
                  <a:lnTo>
                    <a:pt x="930" y="695"/>
                  </a:lnTo>
                  <a:lnTo>
                    <a:pt x="925" y="694"/>
                  </a:lnTo>
                  <a:lnTo>
                    <a:pt x="923" y="700"/>
                  </a:lnTo>
                  <a:lnTo>
                    <a:pt x="927" y="710"/>
                  </a:lnTo>
                  <a:lnTo>
                    <a:pt x="933" y="711"/>
                  </a:lnTo>
                  <a:lnTo>
                    <a:pt x="935" y="700"/>
                  </a:lnTo>
                  <a:lnTo>
                    <a:pt x="947" y="706"/>
                  </a:lnTo>
                  <a:lnTo>
                    <a:pt x="958" y="708"/>
                  </a:lnTo>
                  <a:lnTo>
                    <a:pt x="961" y="719"/>
                  </a:lnTo>
                  <a:lnTo>
                    <a:pt x="960" y="727"/>
                  </a:lnTo>
                  <a:lnTo>
                    <a:pt x="954" y="729"/>
                  </a:lnTo>
                  <a:lnTo>
                    <a:pt x="951" y="726"/>
                  </a:lnTo>
                  <a:lnTo>
                    <a:pt x="949" y="734"/>
                  </a:lnTo>
                  <a:lnTo>
                    <a:pt x="944" y="740"/>
                  </a:lnTo>
                  <a:lnTo>
                    <a:pt x="944" y="745"/>
                  </a:lnTo>
                  <a:lnTo>
                    <a:pt x="936" y="743"/>
                  </a:lnTo>
                  <a:lnTo>
                    <a:pt x="917" y="751"/>
                  </a:lnTo>
                  <a:lnTo>
                    <a:pt x="914" y="761"/>
                  </a:lnTo>
                  <a:lnTo>
                    <a:pt x="901" y="761"/>
                  </a:lnTo>
                  <a:lnTo>
                    <a:pt x="895" y="757"/>
                  </a:lnTo>
                  <a:lnTo>
                    <a:pt x="893" y="767"/>
                  </a:lnTo>
                  <a:lnTo>
                    <a:pt x="887" y="770"/>
                  </a:lnTo>
                  <a:lnTo>
                    <a:pt x="885" y="774"/>
                  </a:lnTo>
                  <a:lnTo>
                    <a:pt x="876" y="769"/>
                  </a:lnTo>
                  <a:lnTo>
                    <a:pt x="861" y="775"/>
                  </a:lnTo>
                  <a:lnTo>
                    <a:pt x="836" y="769"/>
                  </a:lnTo>
                  <a:lnTo>
                    <a:pt x="831" y="761"/>
                  </a:lnTo>
                  <a:lnTo>
                    <a:pt x="814" y="756"/>
                  </a:lnTo>
                  <a:lnTo>
                    <a:pt x="809" y="749"/>
                  </a:lnTo>
                  <a:lnTo>
                    <a:pt x="800" y="749"/>
                  </a:lnTo>
                  <a:lnTo>
                    <a:pt x="795" y="758"/>
                  </a:lnTo>
                  <a:lnTo>
                    <a:pt x="771" y="754"/>
                  </a:lnTo>
                  <a:lnTo>
                    <a:pt x="758" y="749"/>
                  </a:lnTo>
                  <a:lnTo>
                    <a:pt x="757" y="742"/>
                  </a:lnTo>
                  <a:lnTo>
                    <a:pt x="773" y="726"/>
                  </a:lnTo>
                  <a:lnTo>
                    <a:pt x="768" y="720"/>
                  </a:lnTo>
                  <a:lnTo>
                    <a:pt x="758" y="724"/>
                  </a:lnTo>
                  <a:lnTo>
                    <a:pt x="742" y="722"/>
                  </a:lnTo>
                  <a:lnTo>
                    <a:pt x="740" y="715"/>
                  </a:lnTo>
                  <a:lnTo>
                    <a:pt x="726" y="711"/>
                  </a:lnTo>
                  <a:lnTo>
                    <a:pt x="721" y="714"/>
                  </a:lnTo>
                  <a:lnTo>
                    <a:pt x="697" y="710"/>
                  </a:lnTo>
                  <a:lnTo>
                    <a:pt x="696" y="700"/>
                  </a:lnTo>
                  <a:lnTo>
                    <a:pt x="699" y="693"/>
                  </a:lnTo>
                  <a:lnTo>
                    <a:pt x="697" y="677"/>
                  </a:lnTo>
                  <a:lnTo>
                    <a:pt x="693" y="666"/>
                  </a:lnTo>
                  <a:lnTo>
                    <a:pt x="682" y="662"/>
                  </a:lnTo>
                  <a:lnTo>
                    <a:pt x="678" y="670"/>
                  </a:lnTo>
                  <a:lnTo>
                    <a:pt x="673" y="678"/>
                  </a:lnTo>
                  <a:lnTo>
                    <a:pt x="660" y="684"/>
                  </a:lnTo>
                  <a:lnTo>
                    <a:pt x="665" y="702"/>
                  </a:lnTo>
                  <a:lnTo>
                    <a:pt x="665" y="710"/>
                  </a:lnTo>
                  <a:lnTo>
                    <a:pt x="655" y="718"/>
                  </a:lnTo>
                  <a:lnTo>
                    <a:pt x="639" y="741"/>
                  </a:lnTo>
                  <a:lnTo>
                    <a:pt x="612" y="748"/>
                  </a:lnTo>
                  <a:lnTo>
                    <a:pt x="572" y="748"/>
                  </a:lnTo>
                  <a:lnTo>
                    <a:pt x="578" y="753"/>
                  </a:lnTo>
                  <a:lnTo>
                    <a:pt x="567" y="770"/>
                  </a:lnTo>
                  <a:lnTo>
                    <a:pt x="552" y="781"/>
                  </a:lnTo>
                  <a:lnTo>
                    <a:pt x="535" y="788"/>
                  </a:lnTo>
                  <a:lnTo>
                    <a:pt x="521" y="796"/>
                  </a:lnTo>
                  <a:lnTo>
                    <a:pt x="503" y="799"/>
                  </a:lnTo>
                  <a:lnTo>
                    <a:pt x="495" y="795"/>
                  </a:lnTo>
                  <a:lnTo>
                    <a:pt x="482" y="801"/>
                  </a:lnTo>
                  <a:lnTo>
                    <a:pt x="467" y="797"/>
                  </a:lnTo>
                  <a:lnTo>
                    <a:pt x="460" y="802"/>
                  </a:lnTo>
                  <a:lnTo>
                    <a:pt x="455" y="796"/>
                  </a:lnTo>
                  <a:lnTo>
                    <a:pt x="440" y="802"/>
                  </a:lnTo>
                  <a:lnTo>
                    <a:pt x="425" y="805"/>
                  </a:lnTo>
                  <a:lnTo>
                    <a:pt x="423" y="807"/>
                  </a:lnTo>
                  <a:lnTo>
                    <a:pt x="430" y="807"/>
                  </a:lnTo>
                  <a:lnTo>
                    <a:pt x="429" y="812"/>
                  </a:lnTo>
                  <a:lnTo>
                    <a:pt x="415" y="812"/>
                  </a:lnTo>
                  <a:lnTo>
                    <a:pt x="393" y="818"/>
                  </a:lnTo>
                  <a:lnTo>
                    <a:pt x="387" y="815"/>
                  </a:lnTo>
                  <a:lnTo>
                    <a:pt x="369" y="815"/>
                  </a:lnTo>
                  <a:lnTo>
                    <a:pt x="320" y="819"/>
                  </a:lnTo>
                  <a:lnTo>
                    <a:pt x="321" y="816"/>
                  </a:lnTo>
                  <a:lnTo>
                    <a:pt x="332" y="807"/>
                  </a:lnTo>
                  <a:lnTo>
                    <a:pt x="314" y="796"/>
                  </a:lnTo>
                  <a:lnTo>
                    <a:pt x="305" y="783"/>
                  </a:lnTo>
                  <a:lnTo>
                    <a:pt x="301" y="770"/>
                  </a:lnTo>
                  <a:lnTo>
                    <a:pt x="296" y="758"/>
                  </a:lnTo>
                  <a:lnTo>
                    <a:pt x="296" y="743"/>
                  </a:lnTo>
                  <a:lnTo>
                    <a:pt x="300" y="732"/>
                  </a:lnTo>
                  <a:lnTo>
                    <a:pt x="300" y="729"/>
                  </a:lnTo>
                  <a:lnTo>
                    <a:pt x="291" y="724"/>
                  </a:lnTo>
                  <a:lnTo>
                    <a:pt x="290" y="719"/>
                  </a:lnTo>
                  <a:lnTo>
                    <a:pt x="287" y="713"/>
                  </a:lnTo>
                  <a:lnTo>
                    <a:pt x="277" y="706"/>
                  </a:lnTo>
                  <a:lnTo>
                    <a:pt x="277" y="702"/>
                  </a:lnTo>
                  <a:lnTo>
                    <a:pt x="259" y="697"/>
                  </a:lnTo>
                  <a:lnTo>
                    <a:pt x="230" y="698"/>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30" name="Freeform 290">
              <a:extLst>
                <a:ext uri="{FF2B5EF4-FFF2-40B4-BE49-F238E27FC236}">
                  <a16:creationId xmlns:a16="http://schemas.microsoft.com/office/drawing/2014/main" id="{23BA5801-866E-4460-A016-DF034C757194}"/>
                </a:ext>
              </a:extLst>
            </p:cNvPr>
            <p:cNvSpPr>
              <a:spLocks noChangeAspect="1"/>
            </p:cNvSpPr>
            <p:nvPr/>
          </p:nvSpPr>
          <p:spPr bwMode="gray">
            <a:xfrm>
              <a:off x="1342" y="1267"/>
              <a:ext cx="27" cy="34"/>
            </a:xfrm>
            <a:custGeom>
              <a:avLst/>
              <a:gdLst/>
              <a:ahLst/>
              <a:cxnLst>
                <a:cxn ang="0">
                  <a:pos x="114" y="130"/>
                </a:cxn>
                <a:cxn ang="0">
                  <a:pos x="114" y="121"/>
                </a:cxn>
                <a:cxn ang="0">
                  <a:pos x="118" y="111"/>
                </a:cxn>
                <a:cxn ang="0">
                  <a:pos x="127" y="95"/>
                </a:cxn>
                <a:cxn ang="0">
                  <a:pos x="132" y="76"/>
                </a:cxn>
                <a:cxn ang="0">
                  <a:pos x="135" y="59"/>
                </a:cxn>
                <a:cxn ang="0">
                  <a:pos x="135" y="46"/>
                </a:cxn>
                <a:cxn ang="0">
                  <a:pos x="137" y="39"/>
                </a:cxn>
                <a:cxn ang="0">
                  <a:pos x="134" y="29"/>
                </a:cxn>
                <a:cxn ang="0">
                  <a:pos x="126" y="28"/>
                </a:cxn>
                <a:cxn ang="0">
                  <a:pos x="120" y="16"/>
                </a:cxn>
                <a:cxn ang="0">
                  <a:pos x="99" y="2"/>
                </a:cxn>
                <a:cxn ang="0">
                  <a:pos x="88" y="0"/>
                </a:cxn>
                <a:cxn ang="0">
                  <a:pos x="69" y="6"/>
                </a:cxn>
                <a:cxn ang="0">
                  <a:pos x="34" y="6"/>
                </a:cxn>
                <a:cxn ang="0">
                  <a:pos x="23" y="12"/>
                </a:cxn>
                <a:cxn ang="0">
                  <a:pos x="13" y="32"/>
                </a:cxn>
                <a:cxn ang="0">
                  <a:pos x="2" y="48"/>
                </a:cxn>
                <a:cxn ang="0">
                  <a:pos x="0" y="57"/>
                </a:cxn>
                <a:cxn ang="0">
                  <a:pos x="26" y="71"/>
                </a:cxn>
                <a:cxn ang="0">
                  <a:pos x="32" y="81"/>
                </a:cxn>
                <a:cxn ang="0">
                  <a:pos x="44" y="92"/>
                </a:cxn>
                <a:cxn ang="0">
                  <a:pos x="54" y="109"/>
                </a:cxn>
                <a:cxn ang="0">
                  <a:pos x="60" y="115"/>
                </a:cxn>
                <a:cxn ang="0">
                  <a:pos x="71" y="132"/>
                </a:cxn>
                <a:cxn ang="0">
                  <a:pos x="72" y="141"/>
                </a:cxn>
                <a:cxn ang="0">
                  <a:pos x="93" y="167"/>
                </a:cxn>
                <a:cxn ang="0">
                  <a:pos x="96" y="163"/>
                </a:cxn>
                <a:cxn ang="0">
                  <a:pos x="96" y="158"/>
                </a:cxn>
                <a:cxn ang="0">
                  <a:pos x="100" y="158"/>
                </a:cxn>
                <a:cxn ang="0">
                  <a:pos x="110" y="145"/>
                </a:cxn>
                <a:cxn ang="0">
                  <a:pos x="114" y="136"/>
                </a:cxn>
                <a:cxn ang="0">
                  <a:pos x="114" y="130"/>
                </a:cxn>
              </a:cxnLst>
              <a:rect l="0" t="0" r="r" b="b"/>
              <a:pathLst>
                <a:path w="137" h="167">
                  <a:moveTo>
                    <a:pt x="114" y="130"/>
                  </a:moveTo>
                  <a:lnTo>
                    <a:pt x="114" y="121"/>
                  </a:lnTo>
                  <a:lnTo>
                    <a:pt x="118" y="111"/>
                  </a:lnTo>
                  <a:lnTo>
                    <a:pt x="127" y="95"/>
                  </a:lnTo>
                  <a:lnTo>
                    <a:pt x="132" y="76"/>
                  </a:lnTo>
                  <a:lnTo>
                    <a:pt x="135" y="59"/>
                  </a:lnTo>
                  <a:lnTo>
                    <a:pt x="135" y="46"/>
                  </a:lnTo>
                  <a:lnTo>
                    <a:pt x="137" y="39"/>
                  </a:lnTo>
                  <a:lnTo>
                    <a:pt x="134" y="29"/>
                  </a:lnTo>
                  <a:lnTo>
                    <a:pt x="126" y="28"/>
                  </a:lnTo>
                  <a:lnTo>
                    <a:pt x="120" y="16"/>
                  </a:lnTo>
                  <a:lnTo>
                    <a:pt x="99" y="2"/>
                  </a:lnTo>
                  <a:lnTo>
                    <a:pt x="88" y="0"/>
                  </a:lnTo>
                  <a:lnTo>
                    <a:pt x="69" y="6"/>
                  </a:lnTo>
                  <a:lnTo>
                    <a:pt x="34" y="6"/>
                  </a:lnTo>
                  <a:lnTo>
                    <a:pt x="23" y="12"/>
                  </a:lnTo>
                  <a:lnTo>
                    <a:pt x="13" y="32"/>
                  </a:lnTo>
                  <a:lnTo>
                    <a:pt x="2" y="48"/>
                  </a:lnTo>
                  <a:lnTo>
                    <a:pt x="0" y="57"/>
                  </a:lnTo>
                  <a:lnTo>
                    <a:pt x="26" y="71"/>
                  </a:lnTo>
                  <a:lnTo>
                    <a:pt x="32" y="81"/>
                  </a:lnTo>
                  <a:lnTo>
                    <a:pt x="44" y="92"/>
                  </a:lnTo>
                  <a:lnTo>
                    <a:pt x="54" y="109"/>
                  </a:lnTo>
                  <a:lnTo>
                    <a:pt x="60" y="115"/>
                  </a:lnTo>
                  <a:lnTo>
                    <a:pt x="71" y="132"/>
                  </a:lnTo>
                  <a:lnTo>
                    <a:pt x="72" y="141"/>
                  </a:lnTo>
                  <a:lnTo>
                    <a:pt x="93" y="167"/>
                  </a:lnTo>
                  <a:lnTo>
                    <a:pt x="96" y="163"/>
                  </a:lnTo>
                  <a:lnTo>
                    <a:pt x="96" y="158"/>
                  </a:lnTo>
                  <a:lnTo>
                    <a:pt x="100" y="158"/>
                  </a:lnTo>
                  <a:lnTo>
                    <a:pt x="110" y="145"/>
                  </a:lnTo>
                  <a:lnTo>
                    <a:pt x="114" y="136"/>
                  </a:lnTo>
                  <a:lnTo>
                    <a:pt x="114" y="13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31" name="Freeform 291">
              <a:extLst>
                <a:ext uri="{FF2B5EF4-FFF2-40B4-BE49-F238E27FC236}">
                  <a16:creationId xmlns:a16="http://schemas.microsoft.com/office/drawing/2014/main" id="{A9E7B505-F03F-4F56-A7CE-4B3256C1F751}"/>
                </a:ext>
              </a:extLst>
            </p:cNvPr>
            <p:cNvSpPr>
              <a:spLocks noChangeAspect="1"/>
            </p:cNvSpPr>
            <p:nvPr/>
          </p:nvSpPr>
          <p:spPr bwMode="gray">
            <a:xfrm>
              <a:off x="1392" y="1262"/>
              <a:ext cx="67" cy="97"/>
            </a:xfrm>
            <a:custGeom>
              <a:avLst/>
              <a:gdLst/>
              <a:ahLst/>
              <a:cxnLst>
                <a:cxn ang="0">
                  <a:pos x="124" y="351"/>
                </a:cxn>
                <a:cxn ang="0">
                  <a:pos x="109" y="334"/>
                </a:cxn>
                <a:cxn ang="0">
                  <a:pos x="87" y="317"/>
                </a:cxn>
                <a:cxn ang="0">
                  <a:pos x="55" y="322"/>
                </a:cxn>
                <a:cxn ang="0">
                  <a:pos x="40" y="291"/>
                </a:cxn>
                <a:cxn ang="0">
                  <a:pos x="1" y="245"/>
                </a:cxn>
                <a:cxn ang="0">
                  <a:pos x="6" y="189"/>
                </a:cxn>
                <a:cxn ang="0">
                  <a:pos x="35" y="189"/>
                </a:cxn>
                <a:cxn ang="0">
                  <a:pos x="42" y="202"/>
                </a:cxn>
                <a:cxn ang="0">
                  <a:pos x="64" y="217"/>
                </a:cxn>
                <a:cxn ang="0">
                  <a:pos x="71" y="244"/>
                </a:cxn>
                <a:cxn ang="0">
                  <a:pos x="99" y="236"/>
                </a:cxn>
                <a:cxn ang="0">
                  <a:pos x="124" y="223"/>
                </a:cxn>
                <a:cxn ang="0">
                  <a:pos x="120" y="196"/>
                </a:cxn>
                <a:cxn ang="0">
                  <a:pos x="132" y="190"/>
                </a:cxn>
                <a:cxn ang="0">
                  <a:pos x="116" y="171"/>
                </a:cxn>
                <a:cxn ang="0">
                  <a:pos x="110" y="144"/>
                </a:cxn>
                <a:cxn ang="0">
                  <a:pos x="137" y="151"/>
                </a:cxn>
                <a:cxn ang="0">
                  <a:pos x="114" y="119"/>
                </a:cxn>
                <a:cxn ang="0">
                  <a:pos x="93" y="134"/>
                </a:cxn>
                <a:cxn ang="0">
                  <a:pos x="61" y="105"/>
                </a:cxn>
                <a:cxn ang="0">
                  <a:pos x="80" y="78"/>
                </a:cxn>
                <a:cxn ang="0">
                  <a:pos x="99" y="98"/>
                </a:cxn>
                <a:cxn ang="0">
                  <a:pos x="98" y="71"/>
                </a:cxn>
                <a:cxn ang="0">
                  <a:pos x="71" y="59"/>
                </a:cxn>
                <a:cxn ang="0">
                  <a:pos x="96" y="21"/>
                </a:cxn>
                <a:cxn ang="0">
                  <a:pos x="124" y="39"/>
                </a:cxn>
                <a:cxn ang="0">
                  <a:pos x="113" y="19"/>
                </a:cxn>
                <a:cxn ang="0">
                  <a:pos x="129" y="0"/>
                </a:cxn>
                <a:cxn ang="0">
                  <a:pos x="152" y="22"/>
                </a:cxn>
                <a:cxn ang="0">
                  <a:pos x="188" y="34"/>
                </a:cxn>
                <a:cxn ang="0">
                  <a:pos x="248" y="8"/>
                </a:cxn>
                <a:cxn ang="0">
                  <a:pos x="288" y="26"/>
                </a:cxn>
                <a:cxn ang="0">
                  <a:pos x="284" y="66"/>
                </a:cxn>
                <a:cxn ang="0">
                  <a:pos x="270" y="76"/>
                </a:cxn>
                <a:cxn ang="0">
                  <a:pos x="282" y="112"/>
                </a:cxn>
                <a:cxn ang="0">
                  <a:pos x="250" y="130"/>
                </a:cxn>
                <a:cxn ang="0">
                  <a:pos x="228" y="164"/>
                </a:cxn>
                <a:cxn ang="0">
                  <a:pos x="220" y="195"/>
                </a:cxn>
                <a:cxn ang="0">
                  <a:pos x="265" y="173"/>
                </a:cxn>
                <a:cxn ang="0">
                  <a:pos x="282" y="204"/>
                </a:cxn>
                <a:cxn ang="0">
                  <a:pos x="293" y="222"/>
                </a:cxn>
                <a:cxn ang="0">
                  <a:pos x="290" y="248"/>
                </a:cxn>
                <a:cxn ang="0">
                  <a:pos x="315" y="222"/>
                </a:cxn>
                <a:cxn ang="0">
                  <a:pos x="324" y="247"/>
                </a:cxn>
                <a:cxn ang="0">
                  <a:pos x="329" y="288"/>
                </a:cxn>
                <a:cxn ang="0">
                  <a:pos x="320" y="313"/>
                </a:cxn>
                <a:cxn ang="0">
                  <a:pos x="323" y="344"/>
                </a:cxn>
                <a:cxn ang="0">
                  <a:pos x="325" y="360"/>
                </a:cxn>
                <a:cxn ang="0">
                  <a:pos x="322" y="389"/>
                </a:cxn>
                <a:cxn ang="0">
                  <a:pos x="303" y="410"/>
                </a:cxn>
                <a:cxn ang="0">
                  <a:pos x="249" y="426"/>
                </a:cxn>
                <a:cxn ang="0">
                  <a:pos x="248" y="444"/>
                </a:cxn>
                <a:cxn ang="0">
                  <a:pos x="229" y="475"/>
                </a:cxn>
                <a:cxn ang="0">
                  <a:pos x="205" y="464"/>
                </a:cxn>
                <a:cxn ang="0">
                  <a:pos x="187" y="473"/>
                </a:cxn>
                <a:cxn ang="0">
                  <a:pos x="172" y="424"/>
                </a:cxn>
                <a:cxn ang="0">
                  <a:pos x="144" y="384"/>
                </a:cxn>
              </a:cxnLst>
              <a:rect l="0" t="0" r="r" b="b"/>
              <a:pathLst>
                <a:path w="331" h="484">
                  <a:moveTo>
                    <a:pt x="137" y="376"/>
                  </a:moveTo>
                  <a:lnTo>
                    <a:pt x="132" y="371"/>
                  </a:lnTo>
                  <a:lnTo>
                    <a:pt x="124" y="351"/>
                  </a:lnTo>
                  <a:lnTo>
                    <a:pt x="123" y="344"/>
                  </a:lnTo>
                  <a:lnTo>
                    <a:pt x="116" y="336"/>
                  </a:lnTo>
                  <a:lnTo>
                    <a:pt x="109" y="334"/>
                  </a:lnTo>
                  <a:lnTo>
                    <a:pt x="99" y="341"/>
                  </a:lnTo>
                  <a:lnTo>
                    <a:pt x="94" y="328"/>
                  </a:lnTo>
                  <a:lnTo>
                    <a:pt x="87" y="317"/>
                  </a:lnTo>
                  <a:lnTo>
                    <a:pt x="81" y="317"/>
                  </a:lnTo>
                  <a:lnTo>
                    <a:pt x="78" y="325"/>
                  </a:lnTo>
                  <a:lnTo>
                    <a:pt x="55" y="322"/>
                  </a:lnTo>
                  <a:lnTo>
                    <a:pt x="51" y="307"/>
                  </a:lnTo>
                  <a:lnTo>
                    <a:pt x="42" y="297"/>
                  </a:lnTo>
                  <a:lnTo>
                    <a:pt x="40" y="291"/>
                  </a:lnTo>
                  <a:lnTo>
                    <a:pt x="22" y="275"/>
                  </a:lnTo>
                  <a:lnTo>
                    <a:pt x="18" y="268"/>
                  </a:lnTo>
                  <a:lnTo>
                    <a:pt x="1" y="245"/>
                  </a:lnTo>
                  <a:lnTo>
                    <a:pt x="0" y="227"/>
                  </a:lnTo>
                  <a:lnTo>
                    <a:pt x="2" y="205"/>
                  </a:lnTo>
                  <a:lnTo>
                    <a:pt x="6" y="189"/>
                  </a:lnTo>
                  <a:lnTo>
                    <a:pt x="15" y="182"/>
                  </a:lnTo>
                  <a:lnTo>
                    <a:pt x="28" y="179"/>
                  </a:lnTo>
                  <a:lnTo>
                    <a:pt x="35" y="189"/>
                  </a:lnTo>
                  <a:lnTo>
                    <a:pt x="43" y="194"/>
                  </a:lnTo>
                  <a:lnTo>
                    <a:pt x="44" y="195"/>
                  </a:lnTo>
                  <a:lnTo>
                    <a:pt x="42" y="202"/>
                  </a:lnTo>
                  <a:lnTo>
                    <a:pt x="48" y="209"/>
                  </a:lnTo>
                  <a:lnTo>
                    <a:pt x="59" y="212"/>
                  </a:lnTo>
                  <a:lnTo>
                    <a:pt x="64" y="217"/>
                  </a:lnTo>
                  <a:lnTo>
                    <a:pt x="65" y="228"/>
                  </a:lnTo>
                  <a:lnTo>
                    <a:pt x="69" y="236"/>
                  </a:lnTo>
                  <a:lnTo>
                    <a:pt x="71" y="244"/>
                  </a:lnTo>
                  <a:lnTo>
                    <a:pt x="89" y="245"/>
                  </a:lnTo>
                  <a:lnTo>
                    <a:pt x="97" y="241"/>
                  </a:lnTo>
                  <a:lnTo>
                    <a:pt x="99" y="236"/>
                  </a:lnTo>
                  <a:lnTo>
                    <a:pt x="105" y="238"/>
                  </a:lnTo>
                  <a:lnTo>
                    <a:pt x="113" y="236"/>
                  </a:lnTo>
                  <a:lnTo>
                    <a:pt x="124" y="223"/>
                  </a:lnTo>
                  <a:lnTo>
                    <a:pt x="119" y="214"/>
                  </a:lnTo>
                  <a:lnTo>
                    <a:pt x="116" y="196"/>
                  </a:lnTo>
                  <a:lnTo>
                    <a:pt x="120" y="196"/>
                  </a:lnTo>
                  <a:lnTo>
                    <a:pt x="128" y="206"/>
                  </a:lnTo>
                  <a:lnTo>
                    <a:pt x="132" y="204"/>
                  </a:lnTo>
                  <a:lnTo>
                    <a:pt x="132" y="190"/>
                  </a:lnTo>
                  <a:lnTo>
                    <a:pt x="129" y="183"/>
                  </a:lnTo>
                  <a:lnTo>
                    <a:pt x="119" y="182"/>
                  </a:lnTo>
                  <a:lnTo>
                    <a:pt x="116" y="171"/>
                  </a:lnTo>
                  <a:lnTo>
                    <a:pt x="112" y="168"/>
                  </a:lnTo>
                  <a:lnTo>
                    <a:pt x="112" y="155"/>
                  </a:lnTo>
                  <a:lnTo>
                    <a:pt x="110" y="144"/>
                  </a:lnTo>
                  <a:lnTo>
                    <a:pt x="112" y="140"/>
                  </a:lnTo>
                  <a:lnTo>
                    <a:pt x="121" y="137"/>
                  </a:lnTo>
                  <a:lnTo>
                    <a:pt x="137" y="151"/>
                  </a:lnTo>
                  <a:lnTo>
                    <a:pt x="140" y="146"/>
                  </a:lnTo>
                  <a:lnTo>
                    <a:pt x="118" y="113"/>
                  </a:lnTo>
                  <a:lnTo>
                    <a:pt x="114" y="119"/>
                  </a:lnTo>
                  <a:lnTo>
                    <a:pt x="113" y="128"/>
                  </a:lnTo>
                  <a:lnTo>
                    <a:pt x="104" y="131"/>
                  </a:lnTo>
                  <a:lnTo>
                    <a:pt x="93" y="134"/>
                  </a:lnTo>
                  <a:lnTo>
                    <a:pt x="77" y="123"/>
                  </a:lnTo>
                  <a:lnTo>
                    <a:pt x="69" y="107"/>
                  </a:lnTo>
                  <a:lnTo>
                    <a:pt x="61" y="105"/>
                  </a:lnTo>
                  <a:lnTo>
                    <a:pt x="59" y="89"/>
                  </a:lnTo>
                  <a:lnTo>
                    <a:pt x="60" y="78"/>
                  </a:lnTo>
                  <a:lnTo>
                    <a:pt x="80" y="78"/>
                  </a:lnTo>
                  <a:lnTo>
                    <a:pt x="87" y="85"/>
                  </a:lnTo>
                  <a:lnTo>
                    <a:pt x="89" y="92"/>
                  </a:lnTo>
                  <a:lnTo>
                    <a:pt x="99" y="98"/>
                  </a:lnTo>
                  <a:lnTo>
                    <a:pt x="102" y="92"/>
                  </a:lnTo>
                  <a:lnTo>
                    <a:pt x="98" y="80"/>
                  </a:lnTo>
                  <a:lnTo>
                    <a:pt x="98" y="71"/>
                  </a:lnTo>
                  <a:lnTo>
                    <a:pt x="85" y="67"/>
                  </a:lnTo>
                  <a:lnTo>
                    <a:pt x="80" y="59"/>
                  </a:lnTo>
                  <a:lnTo>
                    <a:pt x="71" y="59"/>
                  </a:lnTo>
                  <a:lnTo>
                    <a:pt x="66" y="45"/>
                  </a:lnTo>
                  <a:lnTo>
                    <a:pt x="77" y="32"/>
                  </a:lnTo>
                  <a:lnTo>
                    <a:pt x="96" y="21"/>
                  </a:lnTo>
                  <a:lnTo>
                    <a:pt x="101" y="28"/>
                  </a:lnTo>
                  <a:lnTo>
                    <a:pt x="114" y="32"/>
                  </a:lnTo>
                  <a:lnTo>
                    <a:pt x="124" y="39"/>
                  </a:lnTo>
                  <a:lnTo>
                    <a:pt x="126" y="32"/>
                  </a:lnTo>
                  <a:lnTo>
                    <a:pt x="126" y="24"/>
                  </a:lnTo>
                  <a:lnTo>
                    <a:pt x="113" y="19"/>
                  </a:lnTo>
                  <a:lnTo>
                    <a:pt x="109" y="12"/>
                  </a:lnTo>
                  <a:lnTo>
                    <a:pt x="119" y="5"/>
                  </a:lnTo>
                  <a:lnTo>
                    <a:pt x="129" y="0"/>
                  </a:lnTo>
                  <a:lnTo>
                    <a:pt x="135" y="5"/>
                  </a:lnTo>
                  <a:lnTo>
                    <a:pt x="144" y="21"/>
                  </a:lnTo>
                  <a:lnTo>
                    <a:pt x="152" y="22"/>
                  </a:lnTo>
                  <a:lnTo>
                    <a:pt x="164" y="32"/>
                  </a:lnTo>
                  <a:lnTo>
                    <a:pt x="175" y="37"/>
                  </a:lnTo>
                  <a:lnTo>
                    <a:pt x="188" y="34"/>
                  </a:lnTo>
                  <a:lnTo>
                    <a:pt x="193" y="38"/>
                  </a:lnTo>
                  <a:lnTo>
                    <a:pt x="217" y="31"/>
                  </a:lnTo>
                  <a:lnTo>
                    <a:pt x="248" y="8"/>
                  </a:lnTo>
                  <a:lnTo>
                    <a:pt x="274" y="1"/>
                  </a:lnTo>
                  <a:lnTo>
                    <a:pt x="276" y="8"/>
                  </a:lnTo>
                  <a:lnTo>
                    <a:pt x="288" y="26"/>
                  </a:lnTo>
                  <a:lnTo>
                    <a:pt x="295" y="28"/>
                  </a:lnTo>
                  <a:lnTo>
                    <a:pt x="293" y="51"/>
                  </a:lnTo>
                  <a:lnTo>
                    <a:pt x="284" y="66"/>
                  </a:lnTo>
                  <a:lnTo>
                    <a:pt x="270" y="69"/>
                  </a:lnTo>
                  <a:lnTo>
                    <a:pt x="266" y="75"/>
                  </a:lnTo>
                  <a:lnTo>
                    <a:pt x="270" y="76"/>
                  </a:lnTo>
                  <a:lnTo>
                    <a:pt x="281" y="86"/>
                  </a:lnTo>
                  <a:lnTo>
                    <a:pt x="284" y="94"/>
                  </a:lnTo>
                  <a:lnTo>
                    <a:pt x="282" y="112"/>
                  </a:lnTo>
                  <a:lnTo>
                    <a:pt x="279" y="108"/>
                  </a:lnTo>
                  <a:lnTo>
                    <a:pt x="268" y="112"/>
                  </a:lnTo>
                  <a:lnTo>
                    <a:pt x="250" y="130"/>
                  </a:lnTo>
                  <a:lnTo>
                    <a:pt x="241" y="148"/>
                  </a:lnTo>
                  <a:lnTo>
                    <a:pt x="233" y="155"/>
                  </a:lnTo>
                  <a:lnTo>
                    <a:pt x="228" y="164"/>
                  </a:lnTo>
                  <a:lnTo>
                    <a:pt x="221" y="172"/>
                  </a:lnTo>
                  <a:lnTo>
                    <a:pt x="220" y="184"/>
                  </a:lnTo>
                  <a:lnTo>
                    <a:pt x="220" y="195"/>
                  </a:lnTo>
                  <a:lnTo>
                    <a:pt x="242" y="172"/>
                  </a:lnTo>
                  <a:lnTo>
                    <a:pt x="257" y="167"/>
                  </a:lnTo>
                  <a:lnTo>
                    <a:pt x="265" y="173"/>
                  </a:lnTo>
                  <a:lnTo>
                    <a:pt x="280" y="189"/>
                  </a:lnTo>
                  <a:lnTo>
                    <a:pt x="279" y="201"/>
                  </a:lnTo>
                  <a:lnTo>
                    <a:pt x="282" y="204"/>
                  </a:lnTo>
                  <a:lnTo>
                    <a:pt x="285" y="215"/>
                  </a:lnTo>
                  <a:lnTo>
                    <a:pt x="290" y="216"/>
                  </a:lnTo>
                  <a:lnTo>
                    <a:pt x="293" y="222"/>
                  </a:lnTo>
                  <a:lnTo>
                    <a:pt x="295" y="228"/>
                  </a:lnTo>
                  <a:lnTo>
                    <a:pt x="290" y="238"/>
                  </a:lnTo>
                  <a:lnTo>
                    <a:pt x="290" y="248"/>
                  </a:lnTo>
                  <a:lnTo>
                    <a:pt x="303" y="236"/>
                  </a:lnTo>
                  <a:lnTo>
                    <a:pt x="314" y="234"/>
                  </a:lnTo>
                  <a:lnTo>
                    <a:pt x="315" y="222"/>
                  </a:lnTo>
                  <a:lnTo>
                    <a:pt x="322" y="232"/>
                  </a:lnTo>
                  <a:lnTo>
                    <a:pt x="322" y="242"/>
                  </a:lnTo>
                  <a:lnTo>
                    <a:pt x="324" y="247"/>
                  </a:lnTo>
                  <a:lnTo>
                    <a:pt x="331" y="274"/>
                  </a:lnTo>
                  <a:lnTo>
                    <a:pt x="331" y="282"/>
                  </a:lnTo>
                  <a:lnTo>
                    <a:pt x="329" y="288"/>
                  </a:lnTo>
                  <a:lnTo>
                    <a:pt x="319" y="300"/>
                  </a:lnTo>
                  <a:lnTo>
                    <a:pt x="314" y="301"/>
                  </a:lnTo>
                  <a:lnTo>
                    <a:pt x="320" y="313"/>
                  </a:lnTo>
                  <a:lnTo>
                    <a:pt x="323" y="322"/>
                  </a:lnTo>
                  <a:lnTo>
                    <a:pt x="324" y="338"/>
                  </a:lnTo>
                  <a:lnTo>
                    <a:pt x="323" y="344"/>
                  </a:lnTo>
                  <a:lnTo>
                    <a:pt x="315" y="355"/>
                  </a:lnTo>
                  <a:lnTo>
                    <a:pt x="323" y="354"/>
                  </a:lnTo>
                  <a:lnTo>
                    <a:pt x="325" y="360"/>
                  </a:lnTo>
                  <a:lnTo>
                    <a:pt x="327" y="373"/>
                  </a:lnTo>
                  <a:lnTo>
                    <a:pt x="327" y="385"/>
                  </a:lnTo>
                  <a:lnTo>
                    <a:pt x="322" y="389"/>
                  </a:lnTo>
                  <a:lnTo>
                    <a:pt x="318" y="384"/>
                  </a:lnTo>
                  <a:lnTo>
                    <a:pt x="307" y="393"/>
                  </a:lnTo>
                  <a:lnTo>
                    <a:pt x="303" y="410"/>
                  </a:lnTo>
                  <a:lnTo>
                    <a:pt x="280" y="428"/>
                  </a:lnTo>
                  <a:lnTo>
                    <a:pt x="266" y="422"/>
                  </a:lnTo>
                  <a:lnTo>
                    <a:pt x="249" y="426"/>
                  </a:lnTo>
                  <a:lnTo>
                    <a:pt x="238" y="422"/>
                  </a:lnTo>
                  <a:lnTo>
                    <a:pt x="236" y="428"/>
                  </a:lnTo>
                  <a:lnTo>
                    <a:pt x="248" y="444"/>
                  </a:lnTo>
                  <a:lnTo>
                    <a:pt x="248" y="454"/>
                  </a:lnTo>
                  <a:lnTo>
                    <a:pt x="231" y="467"/>
                  </a:lnTo>
                  <a:lnTo>
                    <a:pt x="229" y="475"/>
                  </a:lnTo>
                  <a:lnTo>
                    <a:pt x="221" y="483"/>
                  </a:lnTo>
                  <a:lnTo>
                    <a:pt x="212" y="484"/>
                  </a:lnTo>
                  <a:lnTo>
                    <a:pt x="205" y="464"/>
                  </a:lnTo>
                  <a:lnTo>
                    <a:pt x="199" y="465"/>
                  </a:lnTo>
                  <a:lnTo>
                    <a:pt x="195" y="473"/>
                  </a:lnTo>
                  <a:lnTo>
                    <a:pt x="187" y="473"/>
                  </a:lnTo>
                  <a:lnTo>
                    <a:pt x="182" y="454"/>
                  </a:lnTo>
                  <a:lnTo>
                    <a:pt x="178" y="431"/>
                  </a:lnTo>
                  <a:lnTo>
                    <a:pt x="172" y="424"/>
                  </a:lnTo>
                  <a:lnTo>
                    <a:pt x="167" y="406"/>
                  </a:lnTo>
                  <a:lnTo>
                    <a:pt x="158" y="394"/>
                  </a:lnTo>
                  <a:lnTo>
                    <a:pt x="144" y="384"/>
                  </a:lnTo>
                  <a:lnTo>
                    <a:pt x="137" y="376"/>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32" name="Freeform 292">
              <a:extLst>
                <a:ext uri="{FF2B5EF4-FFF2-40B4-BE49-F238E27FC236}">
                  <a16:creationId xmlns:a16="http://schemas.microsoft.com/office/drawing/2014/main" id="{DF277C4B-564F-4C83-9348-08431FBDC504}"/>
                </a:ext>
              </a:extLst>
            </p:cNvPr>
            <p:cNvSpPr>
              <a:spLocks noChangeAspect="1"/>
            </p:cNvSpPr>
            <p:nvPr/>
          </p:nvSpPr>
          <p:spPr bwMode="gray">
            <a:xfrm>
              <a:off x="1388" y="1141"/>
              <a:ext cx="59" cy="76"/>
            </a:xfrm>
            <a:custGeom>
              <a:avLst/>
              <a:gdLst/>
              <a:ahLst/>
              <a:cxnLst>
                <a:cxn ang="0">
                  <a:pos x="281" y="171"/>
                </a:cxn>
                <a:cxn ang="0">
                  <a:pos x="266" y="206"/>
                </a:cxn>
                <a:cxn ang="0">
                  <a:pos x="291" y="237"/>
                </a:cxn>
                <a:cxn ang="0">
                  <a:pos x="279" y="244"/>
                </a:cxn>
                <a:cxn ang="0">
                  <a:pos x="260" y="249"/>
                </a:cxn>
                <a:cxn ang="0">
                  <a:pos x="265" y="259"/>
                </a:cxn>
                <a:cxn ang="0">
                  <a:pos x="259" y="280"/>
                </a:cxn>
                <a:cxn ang="0">
                  <a:pos x="253" y="286"/>
                </a:cxn>
                <a:cxn ang="0">
                  <a:pos x="271" y="338"/>
                </a:cxn>
                <a:cxn ang="0">
                  <a:pos x="258" y="334"/>
                </a:cxn>
                <a:cxn ang="0">
                  <a:pos x="250" y="345"/>
                </a:cxn>
                <a:cxn ang="0">
                  <a:pos x="230" y="372"/>
                </a:cxn>
                <a:cxn ang="0">
                  <a:pos x="208" y="370"/>
                </a:cxn>
                <a:cxn ang="0">
                  <a:pos x="190" y="371"/>
                </a:cxn>
                <a:cxn ang="0">
                  <a:pos x="177" y="364"/>
                </a:cxn>
                <a:cxn ang="0">
                  <a:pos x="130" y="373"/>
                </a:cxn>
                <a:cxn ang="0">
                  <a:pos x="119" y="327"/>
                </a:cxn>
                <a:cxn ang="0">
                  <a:pos x="136" y="303"/>
                </a:cxn>
                <a:cxn ang="0">
                  <a:pos x="113" y="280"/>
                </a:cxn>
                <a:cxn ang="0">
                  <a:pos x="141" y="270"/>
                </a:cxn>
                <a:cxn ang="0">
                  <a:pos x="155" y="256"/>
                </a:cxn>
                <a:cxn ang="0">
                  <a:pos x="168" y="237"/>
                </a:cxn>
                <a:cxn ang="0">
                  <a:pos x="211" y="214"/>
                </a:cxn>
                <a:cxn ang="0">
                  <a:pos x="172" y="214"/>
                </a:cxn>
                <a:cxn ang="0">
                  <a:pos x="129" y="225"/>
                </a:cxn>
                <a:cxn ang="0">
                  <a:pos x="60" y="242"/>
                </a:cxn>
                <a:cxn ang="0">
                  <a:pos x="4" y="256"/>
                </a:cxn>
                <a:cxn ang="0">
                  <a:pos x="10" y="222"/>
                </a:cxn>
                <a:cxn ang="0">
                  <a:pos x="31" y="215"/>
                </a:cxn>
                <a:cxn ang="0">
                  <a:pos x="42" y="183"/>
                </a:cxn>
                <a:cxn ang="0">
                  <a:pos x="83" y="205"/>
                </a:cxn>
                <a:cxn ang="0">
                  <a:pos x="69" y="166"/>
                </a:cxn>
                <a:cxn ang="0">
                  <a:pos x="51" y="149"/>
                </a:cxn>
                <a:cxn ang="0">
                  <a:pos x="33" y="109"/>
                </a:cxn>
                <a:cxn ang="0">
                  <a:pos x="43" y="65"/>
                </a:cxn>
                <a:cxn ang="0">
                  <a:pos x="77" y="57"/>
                </a:cxn>
                <a:cxn ang="0">
                  <a:pos x="96" y="82"/>
                </a:cxn>
                <a:cxn ang="0">
                  <a:pos x="114" y="133"/>
                </a:cxn>
                <a:cxn ang="0">
                  <a:pos x="134" y="147"/>
                </a:cxn>
                <a:cxn ang="0">
                  <a:pos x="171" y="156"/>
                </a:cxn>
                <a:cxn ang="0">
                  <a:pos x="158" y="113"/>
                </a:cxn>
                <a:cxn ang="0">
                  <a:pos x="125" y="93"/>
                </a:cxn>
                <a:cxn ang="0">
                  <a:pos x="141" y="82"/>
                </a:cxn>
                <a:cxn ang="0">
                  <a:pos x="96" y="45"/>
                </a:cxn>
                <a:cxn ang="0">
                  <a:pos x="129" y="7"/>
                </a:cxn>
                <a:cxn ang="0">
                  <a:pos x="183" y="28"/>
                </a:cxn>
                <a:cxn ang="0">
                  <a:pos x="205" y="45"/>
                </a:cxn>
                <a:cxn ang="0">
                  <a:pos x="216" y="15"/>
                </a:cxn>
                <a:cxn ang="0">
                  <a:pos x="237" y="0"/>
                </a:cxn>
                <a:cxn ang="0">
                  <a:pos x="246" y="26"/>
                </a:cxn>
                <a:cxn ang="0">
                  <a:pos x="274" y="72"/>
                </a:cxn>
                <a:cxn ang="0">
                  <a:pos x="280" y="134"/>
                </a:cxn>
              </a:cxnLst>
              <a:rect l="0" t="0" r="r" b="b"/>
              <a:pathLst>
                <a:path w="292" h="380">
                  <a:moveTo>
                    <a:pt x="281" y="160"/>
                  </a:moveTo>
                  <a:lnTo>
                    <a:pt x="282" y="162"/>
                  </a:lnTo>
                  <a:lnTo>
                    <a:pt x="281" y="165"/>
                  </a:lnTo>
                  <a:lnTo>
                    <a:pt x="281" y="171"/>
                  </a:lnTo>
                  <a:lnTo>
                    <a:pt x="282" y="177"/>
                  </a:lnTo>
                  <a:lnTo>
                    <a:pt x="281" y="187"/>
                  </a:lnTo>
                  <a:lnTo>
                    <a:pt x="268" y="198"/>
                  </a:lnTo>
                  <a:lnTo>
                    <a:pt x="266" y="206"/>
                  </a:lnTo>
                  <a:lnTo>
                    <a:pt x="285" y="213"/>
                  </a:lnTo>
                  <a:lnTo>
                    <a:pt x="291" y="210"/>
                  </a:lnTo>
                  <a:lnTo>
                    <a:pt x="292" y="224"/>
                  </a:lnTo>
                  <a:lnTo>
                    <a:pt x="291" y="237"/>
                  </a:lnTo>
                  <a:lnTo>
                    <a:pt x="290" y="267"/>
                  </a:lnTo>
                  <a:lnTo>
                    <a:pt x="292" y="285"/>
                  </a:lnTo>
                  <a:lnTo>
                    <a:pt x="284" y="254"/>
                  </a:lnTo>
                  <a:lnTo>
                    <a:pt x="279" y="244"/>
                  </a:lnTo>
                  <a:lnTo>
                    <a:pt x="274" y="240"/>
                  </a:lnTo>
                  <a:lnTo>
                    <a:pt x="270" y="244"/>
                  </a:lnTo>
                  <a:lnTo>
                    <a:pt x="263" y="242"/>
                  </a:lnTo>
                  <a:lnTo>
                    <a:pt x="260" y="249"/>
                  </a:lnTo>
                  <a:lnTo>
                    <a:pt x="268" y="254"/>
                  </a:lnTo>
                  <a:lnTo>
                    <a:pt x="269" y="263"/>
                  </a:lnTo>
                  <a:lnTo>
                    <a:pt x="268" y="267"/>
                  </a:lnTo>
                  <a:lnTo>
                    <a:pt x="265" y="259"/>
                  </a:lnTo>
                  <a:lnTo>
                    <a:pt x="258" y="264"/>
                  </a:lnTo>
                  <a:lnTo>
                    <a:pt x="255" y="270"/>
                  </a:lnTo>
                  <a:lnTo>
                    <a:pt x="263" y="279"/>
                  </a:lnTo>
                  <a:lnTo>
                    <a:pt x="259" y="280"/>
                  </a:lnTo>
                  <a:lnTo>
                    <a:pt x="258" y="285"/>
                  </a:lnTo>
                  <a:lnTo>
                    <a:pt x="260" y="291"/>
                  </a:lnTo>
                  <a:lnTo>
                    <a:pt x="258" y="292"/>
                  </a:lnTo>
                  <a:lnTo>
                    <a:pt x="253" y="286"/>
                  </a:lnTo>
                  <a:lnTo>
                    <a:pt x="248" y="302"/>
                  </a:lnTo>
                  <a:lnTo>
                    <a:pt x="249" y="308"/>
                  </a:lnTo>
                  <a:lnTo>
                    <a:pt x="254" y="306"/>
                  </a:lnTo>
                  <a:lnTo>
                    <a:pt x="271" y="338"/>
                  </a:lnTo>
                  <a:lnTo>
                    <a:pt x="274" y="345"/>
                  </a:lnTo>
                  <a:lnTo>
                    <a:pt x="269" y="349"/>
                  </a:lnTo>
                  <a:lnTo>
                    <a:pt x="263" y="345"/>
                  </a:lnTo>
                  <a:lnTo>
                    <a:pt x="258" y="334"/>
                  </a:lnTo>
                  <a:lnTo>
                    <a:pt x="254" y="330"/>
                  </a:lnTo>
                  <a:lnTo>
                    <a:pt x="248" y="332"/>
                  </a:lnTo>
                  <a:lnTo>
                    <a:pt x="248" y="339"/>
                  </a:lnTo>
                  <a:lnTo>
                    <a:pt x="250" y="345"/>
                  </a:lnTo>
                  <a:lnTo>
                    <a:pt x="250" y="350"/>
                  </a:lnTo>
                  <a:lnTo>
                    <a:pt x="255" y="359"/>
                  </a:lnTo>
                  <a:lnTo>
                    <a:pt x="255" y="369"/>
                  </a:lnTo>
                  <a:lnTo>
                    <a:pt x="230" y="372"/>
                  </a:lnTo>
                  <a:lnTo>
                    <a:pt x="228" y="365"/>
                  </a:lnTo>
                  <a:lnTo>
                    <a:pt x="219" y="375"/>
                  </a:lnTo>
                  <a:lnTo>
                    <a:pt x="211" y="375"/>
                  </a:lnTo>
                  <a:lnTo>
                    <a:pt x="208" y="370"/>
                  </a:lnTo>
                  <a:lnTo>
                    <a:pt x="209" y="360"/>
                  </a:lnTo>
                  <a:lnTo>
                    <a:pt x="203" y="364"/>
                  </a:lnTo>
                  <a:lnTo>
                    <a:pt x="201" y="373"/>
                  </a:lnTo>
                  <a:lnTo>
                    <a:pt x="190" y="371"/>
                  </a:lnTo>
                  <a:lnTo>
                    <a:pt x="190" y="360"/>
                  </a:lnTo>
                  <a:lnTo>
                    <a:pt x="188" y="369"/>
                  </a:lnTo>
                  <a:lnTo>
                    <a:pt x="180" y="372"/>
                  </a:lnTo>
                  <a:lnTo>
                    <a:pt x="177" y="364"/>
                  </a:lnTo>
                  <a:lnTo>
                    <a:pt x="179" y="354"/>
                  </a:lnTo>
                  <a:lnTo>
                    <a:pt x="167" y="380"/>
                  </a:lnTo>
                  <a:lnTo>
                    <a:pt x="144" y="380"/>
                  </a:lnTo>
                  <a:lnTo>
                    <a:pt x="130" y="373"/>
                  </a:lnTo>
                  <a:lnTo>
                    <a:pt x="123" y="365"/>
                  </a:lnTo>
                  <a:lnTo>
                    <a:pt x="122" y="339"/>
                  </a:lnTo>
                  <a:lnTo>
                    <a:pt x="118" y="332"/>
                  </a:lnTo>
                  <a:lnTo>
                    <a:pt x="119" y="327"/>
                  </a:lnTo>
                  <a:lnTo>
                    <a:pt x="142" y="327"/>
                  </a:lnTo>
                  <a:lnTo>
                    <a:pt x="147" y="322"/>
                  </a:lnTo>
                  <a:lnTo>
                    <a:pt x="131" y="319"/>
                  </a:lnTo>
                  <a:lnTo>
                    <a:pt x="136" y="303"/>
                  </a:lnTo>
                  <a:lnTo>
                    <a:pt x="119" y="310"/>
                  </a:lnTo>
                  <a:lnTo>
                    <a:pt x="115" y="300"/>
                  </a:lnTo>
                  <a:lnTo>
                    <a:pt x="128" y="291"/>
                  </a:lnTo>
                  <a:lnTo>
                    <a:pt x="113" y="280"/>
                  </a:lnTo>
                  <a:lnTo>
                    <a:pt x="131" y="276"/>
                  </a:lnTo>
                  <a:lnTo>
                    <a:pt x="141" y="279"/>
                  </a:lnTo>
                  <a:lnTo>
                    <a:pt x="145" y="273"/>
                  </a:lnTo>
                  <a:lnTo>
                    <a:pt x="141" y="270"/>
                  </a:lnTo>
                  <a:lnTo>
                    <a:pt x="162" y="268"/>
                  </a:lnTo>
                  <a:lnTo>
                    <a:pt x="163" y="262"/>
                  </a:lnTo>
                  <a:lnTo>
                    <a:pt x="141" y="265"/>
                  </a:lnTo>
                  <a:lnTo>
                    <a:pt x="155" y="256"/>
                  </a:lnTo>
                  <a:lnTo>
                    <a:pt x="152" y="252"/>
                  </a:lnTo>
                  <a:lnTo>
                    <a:pt x="156" y="247"/>
                  </a:lnTo>
                  <a:lnTo>
                    <a:pt x="169" y="242"/>
                  </a:lnTo>
                  <a:lnTo>
                    <a:pt x="168" y="237"/>
                  </a:lnTo>
                  <a:lnTo>
                    <a:pt x="163" y="232"/>
                  </a:lnTo>
                  <a:lnTo>
                    <a:pt x="166" y="225"/>
                  </a:lnTo>
                  <a:lnTo>
                    <a:pt x="204" y="219"/>
                  </a:lnTo>
                  <a:lnTo>
                    <a:pt x="211" y="214"/>
                  </a:lnTo>
                  <a:lnTo>
                    <a:pt x="210" y="209"/>
                  </a:lnTo>
                  <a:lnTo>
                    <a:pt x="203" y="214"/>
                  </a:lnTo>
                  <a:lnTo>
                    <a:pt x="174" y="216"/>
                  </a:lnTo>
                  <a:lnTo>
                    <a:pt x="172" y="214"/>
                  </a:lnTo>
                  <a:lnTo>
                    <a:pt x="163" y="220"/>
                  </a:lnTo>
                  <a:lnTo>
                    <a:pt x="153" y="219"/>
                  </a:lnTo>
                  <a:lnTo>
                    <a:pt x="135" y="227"/>
                  </a:lnTo>
                  <a:lnTo>
                    <a:pt x="129" y="225"/>
                  </a:lnTo>
                  <a:lnTo>
                    <a:pt x="92" y="241"/>
                  </a:lnTo>
                  <a:lnTo>
                    <a:pt x="72" y="240"/>
                  </a:lnTo>
                  <a:lnTo>
                    <a:pt x="67" y="248"/>
                  </a:lnTo>
                  <a:lnTo>
                    <a:pt x="60" y="242"/>
                  </a:lnTo>
                  <a:lnTo>
                    <a:pt x="50" y="252"/>
                  </a:lnTo>
                  <a:lnTo>
                    <a:pt x="26" y="254"/>
                  </a:lnTo>
                  <a:lnTo>
                    <a:pt x="17" y="263"/>
                  </a:lnTo>
                  <a:lnTo>
                    <a:pt x="4" y="256"/>
                  </a:lnTo>
                  <a:lnTo>
                    <a:pt x="0" y="242"/>
                  </a:lnTo>
                  <a:lnTo>
                    <a:pt x="8" y="240"/>
                  </a:lnTo>
                  <a:lnTo>
                    <a:pt x="7" y="232"/>
                  </a:lnTo>
                  <a:lnTo>
                    <a:pt x="10" y="222"/>
                  </a:lnTo>
                  <a:lnTo>
                    <a:pt x="18" y="220"/>
                  </a:lnTo>
                  <a:lnTo>
                    <a:pt x="39" y="227"/>
                  </a:lnTo>
                  <a:lnTo>
                    <a:pt x="37" y="219"/>
                  </a:lnTo>
                  <a:lnTo>
                    <a:pt x="31" y="215"/>
                  </a:lnTo>
                  <a:lnTo>
                    <a:pt x="33" y="206"/>
                  </a:lnTo>
                  <a:lnTo>
                    <a:pt x="27" y="206"/>
                  </a:lnTo>
                  <a:lnTo>
                    <a:pt x="28" y="193"/>
                  </a:lnTo>
                  <a:lnTo>
                    <a:pt x="42" y="183"/>
                  </a:lnTo>
                  <a:lnTo>
                    <a:pt x="49" y="183"/>
                  </a:lnTo>
                  <a:lnTo>
                    <a:pt x="67" y="198"/>
                  </a:lnTo>
                  <a:lnTo>
                    <a:pt x="71" y="209"/>
                  </a:lnTo>
                  <a:lnTo>
                    <a:pt x="83" y="205"/>
                  </a:lnTo>
                  <a:lnTo>
                    <a:pt x="82" y="195"/>
                  </a:lnTo>
                  <a:lnTo>
                    <a:pt x="81" y="187"/>
                  </a:lnTo>
                  <a:lnTo>
                    <a:pt x="65" y="176"/>
                  </a:lnTo>
                  <a:lnTo>
                    <a:pt x="69" y="166"/>
                  </a:lnTo>
                  <a:lnTo>
                    <a:pt x="77" y="156"/>
                  </a:lnTo>
                  <a:lnTo>
                    <a:pt x="77" y="150"/>
                  </a:lnTo>
                  <a:lnTo>
                    <a:pt x="53" y="161"/>
                  </a:lnTo>
                  <a:lnTo>
                    <a:pt x="51" y="149"/>
                  </a:lnTo>
                  <a:lnTo>
                    <a:pt x="44" y="136"/>
                  </a:lnTo>
                  <a:lnTo>
                    <a:pt x="44" y="122"/>
                  </a:lnTo>
                  <a:lnTo>
                    <a:pt x="48" y="109"/>
                  </a:lnTo>
                  <a:lnTo>
                    <a:pt x="33" y="109"/>
                  </a:lnTo>
                  <a:lnTo>
                    <a:pt x="34" y="95"/>
                  </a:lnTo>
                  <a:lnTo>
                    <a:pt x="33" y="85"/>
                  </a:lnTo>
                  <a:lnTo>
                    <a:pt x="44" y="66"/>
                  </a:lnTo>
                  <a:lnTo>
                    <a:pt x="43" y="65"/>
                  </a:lnTo>
                  <a:lnTo>
                    <a:pt x="47" y="55"/>
                  </a:lnTo>
                  <a:lnTo>
                    <a:pt x="53" y="50"/>
                  </a:lnTo>
                  <a:lnTo>
                    <a:pt x="74" y="58"/>
                  </a:lnTo>
                  <a:lnTo>
                    <a:pt x="77" y="57"/>
                  </a:lnTo>
                  <a:lnTo>
                    <a:pt x="81" y="63"/>
                  </a:lnTo>
                  <a:lnTo>
                    <a:pt x="81" y="74"/>
                  </a:lnTo>
                  <a:lnTo>
                    <a:pt x="85" y="72"/>
                  </a:lnTo>
                  <a:lnTo>
                    <a:pt x="96" y="82"/>
                  </a:lnTo>
                  <a:lnTo>
                    <a:pt x="90" y="93"/>
                  </a:lnTo>
                  <a:lnTo>
                    <a:pt x="110" y="123"/>
                  </a:lnTo>
                  <a:lnTo>
                    <a:pt x="110" y="127"/>
                  </a:lnTo>
                  <a:lnTo>
                    <a:pt x="114" y="133"/>
                  </a:lnTo>
                  <a:lnTo>
                    <a:pt x="122" y="129"/>
                  </a:lnTo>
                  <a:lnTo>
                    <a:pt x="128" y="131"/>
                  </a:lnTo>
                  <a:lnTo>
                    <a:pt x="122" y="140"/>
                  </a:lnTo>
                  <a:lnTo>
                    <a:pt x="134" y="147"/>
                  </a:lnTo>
                  <a:lnTo>
                    <a:pt x="150" y="165"/>
                  </a:lnTo>
                  <a:lnTo>
                    <a:pt x="161" y="167"/>
                  </a:lnTo>
                  <a:lnTo>
                    <a:pt x="169" y="160"/>
                  </a:lnTo>
                  <a:lnTo>
                    <a:pt x="171" y="156"/>
                  </a:lnTo>
                  <a:lnTo>
                    <a:pt x="161" y="158"/>
                  </a:lnTo>
                  <a:lnTo>
                    <a:pt x="152" y="144"/>
                  </a:lnTo>
                  <a:lnTo>
                    <a:pt x="142" y="117"/>
                  </a:lnTo>
                  <a:lnTo>
                    <a:pt x="158" y="113"/>
                  </a:lnTo>
                  <a:lnTo>
                    <a:pt x="153" y="104"/>
                  </a:lnTo>
                  <a:lnTo>
                    <a:pt x="130" y="108"/>
                  </a:lnTo>
                  <a:lnTo>
                    <a:pt x="122" y="100"/>
                  </a:lnTo>
                  <a:lnTo>
                    <a:pt x="125" y="93"/>
                  </a:lnTo>
                  <a:lnTo>
                    <a:pt x="137" y="93"/>
                  </a:lnTo>
                  <a:lnTo>
                    <a:pt x="140" y="86"/>
                  </a:lnTo>
                  <a:lnTo>
                    <a:pt x="147" y="86"/>
                  </a:lnTo>
                  <a:lnTo>
                    <a:pt x="141" y="82"/>
                  </a:lnTo>
                  <a:lnTo>
                    <a:pt x="133" y="71"/>
                  </a:lnTo>
                  <a:lnTo>
                    <a:pt x="115" y="71"/>
                  </a:lnTo>
                  <a:lnTo>
                    <a:pt x="107" y="64"/>
                  </a:lnTo>
                  <a:lnTo>
                    <a:pt x="96" y="45"/>
                  </a:lnTo>
                  <a:lnTo>
                    <a:pt x="97" y="38"/>
                  </a:lnTo>
                  <a:lnTo>
                    <a:pt x="108" y="37"/>
                  </a:lnTo>
                  <a:lnTo>
                    <a:pt x="112" y="21"/>
                  </a:lnTo>
                  <a:lnTo>
                    <a:pt x="129" y="7"/>
                  </a:lnTo>
                  <a:lnTo>
                    <a:pt x="153" y="11"/>
                  </a:lnTo>
                  <a:lnTo>
                    <a:pt x="168" y="6"/>
                  </a:lnTo>
                  <a:lnTo>
                    <a:pt x="172" y="16"/>
                  </a:lnTo>
                  <a:lnTo>
                    <a:pt x="183" y="28"/>
                  </a:lnTo>
                  <a:lnTo>
                    <a:pt x="204" y="36"/>
                  </a:lnTo>
                  <a:lnTo>
                    <a:pt x="201" y="45"/>
                  </a:lnTo>
                  <a:lnTo>
                    <a:pt x="203" y="52"/>
                  </a:lnTo>
                  <a:lnTo>
                    <a:pt x="205" y="45"/>
                  </a:lnTo>
                  <a:lnTo>
                    <a:pt x="216" y="49"/>
                  </a:lnTo>
                  <a:lnTo>
                    <a:pt x="220" y="39"/>
                  </a:lnTo>
                  <a:lnTo>
                    <a:pt x="212" y="21"/>
                  </a:lnTo>
                  <a:lnTo>
                    <a:pt x="216" y="15"/>
                  </a:lnTo>
                  <a:lnTo>
                    <a:pt x="231" y="18"/>
                  </a:lnTo>
                  <a:lnTo>
                    <a:pt x="235" y="6"/>
                  </a:lnTo>
                  <a:lnTo>
                    <a:pt x="219" y="0"/>
                  </a:lnTo>
                  <a:lnTo>
                    <a:pt x="237" y="0"/>
                  </a:lnTo>
                  <a:lnTo>
                    <a:pt x="243" y="11"/>
                  </a:lnTo>
                  <a:lnTo>
                    <a:pt x="255" y="22"/>
                  </a:lnTo>
                  <a:lnTo>
                    <a:pt x="242" y="20"/>
                  </a:lnTo>
                  <a:lnTo>
                    <a:pt x="246" y="26"/>
                  </a:lnTo>
                  <a:lnTo>
                    <a:pt x="265" y="33"/>
                  </a:lnTo>
                  <a:lnTo>
                    <a:pt x="276" y="48"/>
                  </a:lnTo>
                  <a:lnTo>
                    <a:pt x="278" y="60"/>
                  </a:lnTo>
                  <a:lnTo>
                    <a:pt x="274" y="72"/>
                  </a:lnTo>
                  <a:lnTo>
                    <a:pt x="274" y="90"/>
                  </a:lnTo>
                  <a:lnTo>
                    <a:pt x="282" y="107"/>
                  </a:lnTo>
                  <a:lnTo>
                    <a:pt x="284" y="123"/>
                  </a:lnTo>
                  <a:lnTo>
                    <a:pt x="280" y="134"/>
                  </a:lnTo>
                  <a:lnTo>
                    <a:pt x="281" y="140"/>
                  </a:lnTo>
                  <a:lnTo>
                    <a:pt x="280" y="149"/>
                  </a:lnTo>
                  <a:lnTo>
                    <a:pt x="281" y="16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33" name="Freeform 293">
              <a:extLst>
                <a:ext uri="{FF2B5EF4-FFF2-40B4-BE49-F238E27FC236}">
                  <a16:creationId xmlns:a16="http://schemas.microsoft.com/office/drawing/2014/main" id="{FC96D19E-E914-4295-8756-A7E075335019}"/>
                </a:ext>
              </a:extLst>
            </p:cNvPr>
            <p:cNvSpPr>
              <a:spLocks noChangeAspect="1"/>
            </p:cNvSpPr>
            <p:nvPr/>
          </p:nvSpPr>
          <p:spPr bwMode="gray">
            <a:xfrm>
              <a:off x="1225" y="1133"/>
              <a:ext cx="134" cy="107"/>
            </a:xfrm>
            <a:custGeom>
              <a:avLst/>
              <a:gdLst/>
              <a:ahLst/>
              <a:cxnLst>
                <a:cxn ang="0">
                  <a:pos x="439" y="71"/>
                </a:cxn>
                <a:cxn ang="0">
                  <a:pos x="489" y="0"/>
                </a:cxn>
                <a:cxn ang="0">
                  <a:pos x="501" y="69"/>
                </a:cxn>
                <a:cxn ang="0">
                  <a:pos x="525" y="120"/>
                </a:cxn>
                <a:cxn ang="0">
                  <a:pos x="510" y="172"/>
                </a:cxn>
                <a:cxn ang="0">
                  <a:pos x="548" y="213"/>
                </a:cxn>
                <a:cxn ang="0">
                  <a:pos x="551" y="218"/>
                </a:cxn>
                <a:cxn ang="0">
                  <a:pos x="605" y="240"/>
                </a:cxn>
                <a:cxn ang="0">
                  <a:pos x="637" y="191"/>
                </a:cxn>
                <a:cxn ang="0">
                  <a:pos x="672" y="281"/>
                </a:cxn>
                <a:cxn ang="0">
                  <a:pos x="643" y="385"/>
                </a:cxn>
                <a:cxn ang="0">
                  <a:pos x="575" y="430"/>
                </a:cxn>
                <a:cxn ang="0">
                  <a:pos x="526" y="423"/>
                </a:cxn>
                <a:cxn ang="0">
                  <a:pos x="492" y="389"/>
                </a:cxn>
                <a:cxn ang="0">
                  <a:pos x="450" y="435"/>
                </a:cxn>
                <a:cxn ang="0">
                  <a:pos x="383" y="475"/>
                </a:cxn>
                <a:cxn ang="0">
                  <a:pos x="347" y="502"/>
                </a:cxn>
                <a:cxn ang="0">
                  <a:pos x="231" y="530"/>
                </a:cxn>
                <a:cxn ang="0">
                  <a:pos x="181" y="466"/>
                </a:cxn>
                <a:cxn ang="0">
                  <a:pos x="229" y="448"/>
                </a:cxn>
                <a:cxn ang="0">
                  <a:pos x="304" y="408"/>
                </a:cxn>
                <a:cxn ang="0">
                  <a:pos x="344" y="396"/>
                </a:cxn>
                <a:cxn ang="0">
                  <a:pos x="355" y="352"/>
                </a:cxn>
                <a:cxn ang="0">
                  <a:pos x="293" y="361"/>
                </a:cxn>
                <a:cxn ang="0">
                  <a:pos x="263" y="389"/>
                </a:cxn>
                <a:cxn ang="0">
                  <a:pos x="207" y="408"/>
                </a:cxn>
                <a:cxn ang="0">
                  <a:pos x="209" y="357"/>
                </a:cxn>
                <a:cxn ang="0">
                  <a:pos x="218" y="329"/>
                </a:cxn>
                <a:cxn ang="0">
                  <a:pos x="171" y="346"/>
                </a:cxn>
                <a:cxn ang="0">
                  <a:pos x="155" y="416"/>
                </a:cxn>
                <a:cxn ang="0">
                  <a:pos x="113" y="388"/>
                </a:cxn>
                <a:cxn ang="0">
                  <a:pos x="85" y="389"/>
                </a:cxn>
                <a:cxn ang="0">
                  <a:pos x="25" y="379"/>
                </a:cxn>
                <a:cxn ang="0">
                  <a:pos x="24" y="309"/>
                </a:cxn>
                <a:cxn ang="0">
                  <a:pos x="130" y="276"/>
                </a:cxn>
                <a:cxn ang="0">
                  <a:pos x="60" y="297"/>
                </a:cxn>
                <a:cxn ang="0">
                  <a:pos x="103" y="231"/>
                </a:cxn>
                <a:cxn ang="0">
                  <a:pos x="47" y="225"/>
                </a:cxn>
                <a:cxn ang="0">
                  <a:pos x="51" y="179"/>
                </a:cxn>
                <a:cxn ang="0">
                  <a:pos x="156" y="159"/>
                </a:cxn>
                <a:cxn ang="0">
                  <a:pos x="92" y="129"/>
                </a:cxn>
                <a:cxn ang="0">
                  <a:pos x="166" y="78"/>
                </a:cxn>
                <a:cxn ang="0">
                  <a:pos x="192" y="147"/>
                </a:cxn>
                <a:cxn ang="0">
                  <a:pos x="280" y="152"/>
                </a:cxn>
                <a:cxn ang="0">
                  <a:pos x="301" y="223"/>
                </a:cxn>
                <a:cxn ang="0">
                  <a:pos x="339" y="239"/>
                </a:cxn>
                <a:cxn ang="0">
                  <a:pos x="343" y="287"/>
                </a:cxn>
                <a:cxn ang="0">
                  <a:pos x="377" y="293"/>
                </a:cxn>
                <a:cxn ang="0">
                  <a:pos x="478" y="301"/>
                </a:cxn>
                <a:cxn ang="0">
                  <a:pos x="450" y="236"/>
                </a:cxn>
                <a:cxn ang="0">
                  <a:pos x="449" y="204"/>
                </a:cxn>
                <a:cxn ang="0">
                  <a:pos x="440" y="148"/>
                </a:cxn>
                <a:cxn ang="0">
                  <a:pos x="401" y="100"/>
                </a:cxn>
              </a:cxnLst>
              <a:rect l="0" t="0" r="r" b="b"/>
              <a:pathLst>
                <a:path w="672" h="534">
                  <a:moveTo>
                    <a:pt x="420" y="83"/>
                  </a:moveTo>
                  <a:lnTo>
                    <a:pt x="420" y="80"/>
                  </a:lnTo>
                  <a:lnTo>
                    <a:pt x="420" y="82"/>
                  </a:lnTo>
                  <a:lnTo>
                    <a:pt x="433" y="81"/>
                  </a:lnTo>
                  <a:lnTo>
                    <a:pt x="439" y="71"/>
                  </a:lnTo>
                  <a:lnTo>
                    <a:pt x="439" y="59"/>
                  </a:lnTo>
                  <a:lnTo>
                    <a:pt x="458" y="8"/>
                  </a:lnTo>
                  <a:lnTo>
                    <a:pt x="466" y="3"/>
                  </a:lnTo>
                  <a:lnTo>
                    <a:pt x="478" y="6"/>
                  </a:lnTo>
                  <a:lnTo>
                    <a:pt x="489" y="0"/>
                  </a:lnTo>
                  <a:lnTo>
                    <a:pt x="503" y="26"/>
                  </a:lnTo>
                  <a:lnTo>
                    <a:pt x="503" y="37"/>
                  </a:lnTo>
                  <a:lnTo>
                    <a:pt x="493" y="49"/>
                  </a:lnTo>
                  <a:lnTo>
                    <a:pt x="495" y="61"/>
                  </a:lnTo>
                  <a:lnTo>
                    <a:pt x="501" y="69"/>
                  </a:lnTo>
                  <a:lnTo>
                    <a:pt x="500" y="76"/>
                  </a:lnTo>
                  <a:lnTo>
                    <a:pt x="501" y="94"/>
                  </a:lnTo>
                  <a:lnTo>
                    <a:pt x="504" y="99"/>
                  </a:lnTo>
                  <a:lnTo>
                    <a:pt x="511" y="102"/>
                  </a:lnTo>
                  <a:lnTo>
                    <a:pt x="525" y="120"/>
                  </a:lnTo>
                  <a:lnTo>
                    <a:pt x="526" y="129"/>
                  </a:lnTo>
                  <a:lnTo>
                    <a:pt x="525" y="139"/>
                  </a:lnTo>
                  <a:lnTo>
                    <a:pt x="527" y="143"/>
                  </a:lnTo>
                  <a:lnTo>
                    <a:pt x="519" y="152"/>
                  </a:lnTo>
                  <a:lnTo>
                    <a:pt x="510" y="172"/>
                  </a:lnTo>
                  <a:lnTo>
                    <a:pt x="500" y="178"/>
                  </a:lnTo>
                  <a:lnTo>
                    <a:pt x="512" y="183"/>
                  </a:lnTo>
                  <a:lnTo>
                    <a:pt x="536" y="178"/>
                  </a:lnTo>
                  <a:lnTo>
                    <a:pt x="554" y="196"/>
                  </a:lnTo>
                  <a:lnTo>
                    <a:pt x="548" y="213"/>
                  </a:lnTo>
                  <a:lnTo>
                    <a:pt x="541" y="215"/>
                  </a:lnTo>
                  <a:lnTo>
                    <a:pt x="531" y="234"/>
                  </a:lnTo>
                  <a:lnTo>
                    <a:pt x="533" y="243"/>
                  </a:lnTo>
                  <a:lnTo>
                    <a:pt x="543" y="222"/>
                  </a:lnTo>
                  <a:lnTo>
                    <a:pt x="551" y="218"/>
                  </a:lnTo>
                  <a:lnTo>
                    <a:pt x="560" y="215"/>
                  </a:lnTo>
                  <a:lnTo>
                    <a:pt x="579" y="218"/>
                  </a:lnTo>
                  <a:lnTo>
                    <a:pt x="594" y="266"/>
                  </a:lnTo>
                  <a:lnTo>
                    <a:pt x="600" y="242"/>
                  </a:lnTo>
                  <a:lnTo>
                    <a:pt x="605" y="240"/>
                  </a:lnTo>
                  <a:lnTo>
                    <a:pt x="600" y="236"/>
                  </a:lnTo>
                  <a:lnTo>
                    <a:pt x="595" y="207"/>
                  </a:lnTo>
                  <a:lnTo>
                    <a:pt x="601" y="196"/>
                  </a:lnTo>
                  <a:lnTo>
                    <a:pt x="606" y="184"/>
                  </a:lnTo>
                  <a:lnTo>
                    <a:pt x="637" y="191"/>
                  </a:lnTo>
                  <a:lnTo>
                    <a:pt x="659" y="215"/>
                  </a:lnTo>
                  <a:lnTo>
                    <a:pt x="671" y="245"/>
                  </a:lnTo>
                  <a:lnTo>
                    <a:pt x="670" y="258"/>
                  </a:lnTo>
                  <a:lnTo>
                    <a:pt x="672" y="265"/>
                  </a:lnTo>
                  <a:lnTo>
                    <a:pt x="672" y="281"/>
                  </a:lnTo>
                  <a:lnTo>
                    <a:pt x="670" y="296"/>
                  </a:lnTo>
                  <a:lnTo>
                    <a:pt x="660" y="304"/>
                  </a:lnTo>
                  <a:lnTo>
                    <a:pt x="654" y="347"/>
                  </a:lnTo>
                  <a:lnTo>
                    <a:pt x="649" y="357"/>
                  </a:lnTo>
                  <a:lnTo>
                    <a:pt x="643" y="385"/>
                  </a:lnTo>
                  <a:lnTo>
                    <a:pt x="635" y="404"/>
                  </a:lnTo>
                  <a:lnTo>
                    <a:pt x="618" y="405"/>
                  </a:lnTo>
                  <a:lnTo>
                    <a:pt x="611" y="410"/>
                  </a:lnTo>
                  <a:lnTo>
                    <a:pt x="600" y="425"/>
                  </a:lnTo>
                  <a:lnTo>
                    <a:pt x="575" y="430"/>
                  </a:lnTo>
                  <a:lnTo>
                    <a:pt x="560" y="423"/>
                  </a:lnTo>
                  <a:lnTo>
                    <a:pt x="552" y="416"/>
                  </a:lnTo>
                  <a:lnTo>
                    <a:pt x="546" y="409"/>
                  </a:lnTo>
                  <a:lnTo>
                    <a:pt x="547" y="395"/>
                  </a:lnTo>
                  <a:lnTo>
                    <a:pt x="526" y="423"/>
                  </a:lnTo>
                  <a:lnTo>
                    <a:pt x="509" y="425"/>
                  </a:lnTo>
                  <a:lnTo>
                    <a:pt x="490" y="421"/>
                  </a:lnTo>
                  <a:lnTo>
                    <a:pt x="500" y="411"/>
                  </a:lnTo>
                  <a:lnTo>
                    <a:pt x="492" y="398"/>
                  </a:lnTo>
                  <a:lnTo>
                    <a:pt x="492" y="389"/>
                  </a:lnTo>
                  <a:lnTo>
                    <a:pt x="484" y="394"/>
                  </a:lnTo>
                  <a:lnTo>
                    <a:pt x="481" y="405"/>
                  </a:lnTo>
                  <a:lnTo>
                    <a:pt x="472" y="416"/>
                  </a:lnTo>
                  <a:lnTo>
                    <a:pt x="461" y="421"/>
                  </a:lnTo>
                  <a:lnTo>
                    <a:pt x="450" y="435"/>
                  </a:lnTo>
                  <a:lnTo>
                    <a:pt x="425" y="442"/>
                  </a:lnTo>
                  <a:lnTo>
                    <a:pt x="414" y="442"/>
                  </a:lnTo>
                  <a:lnTo>
                    <a:pt x="386" y="457"/>
                  </a:lnTo>
                  <a:lnTo>
                    <a:pt x="387" y="466"/>
                  </a:lnTo>
                  <a:lnTo>
                    <a:pt x="383" y="475"/>
                  </a:lnTo>
                  <a:lnTo>
                    <a:pt x="376" y="480"/>
                  </a:lnTo>
                  <a:lnTo>
                    <a:pt x="375" y="485"/>
                  </a:lnTo>
                  <a:lnTo>
                    <a:pt x="358" y="495"/>
                  </a:lnTo>
                  <a:lnTo>
                    <a:pt x="348" y="497"/>
                  </a:lnTo>
                  <a:lnTo>
                    <a:pt x="347" y="502"/>
                  </a:lnTo>
                  <a:lnTo>
                    <a:pt x="332" y="503"/>
                  </a:lnTo>
                  <a:lnTo>
                    <a:pt x="325" y="514"/>
                  </a:lnTo>
                  <a:lnTo>
                    <a:pt x="299" y="528"/>
                  </a:lnTo>
                  <a:lnTo>
                    <a:pt x="277" y="534"/>
                  </a:lnTo>
                  <a:lnTo>
                    <a:pt x="231" y="530"/>
                  </a:lnTo>
                  <a:lnTo>
                    <a:pt x="202" y="512"/>
                  </a:lnTo>
                  <a:lnTo>
                    <a:pt x="184" y="495"/>
                  </a:lnTo>
                  <a:lnTo>
                    <a:pt x="177" y="482"/>
                  </a:lnTo>
                  <a:lnTo>
                    <a:pt x="177" y="478"/>
                  </a:lnTo>
                  <a:lnTo>
                    <a:pt x="181" y="466"/>
                  </a:lnTo>
                  <a:lnTo>
                    <a:pt x="191" y="455"/>
                  </a:lnTo>
                  <a:lnTo>
                    <a:pt x="198" y="454"/>
                  </a:lnTo>
                  <a:lnTo>
                    <a:pt x="212" y="446"/>
                  </a:lnTo>
                  <a:lnTo>
                    <a:pt x="224" y="443"/>
                  </a:lnTo>
                  <a:lnTo>
                    <a:pt x="229" y="448"/>
                  </a:lnTo>
                  <a:lnTo>
                    <a:pt x="235" y="447"/>
                  </a:lnTo>
                  <a:lnTo>
                    <a:pt x="242" y="441"/>
                  </a:lnTo>
                  <a:lnTo>
                    <a:pt x="242" y="431"/>
                  </a:lnTo>
                  <a:lnTo>
                    <a:pt x="253" y="415"/>
                  </a:lnTo>
                  <a:lnTo>
                    <a:pt x="304" y="408"/>
                  </a:lnTo>
                  <a:lnTo>
                    <a:pt x="315" y="409"/>
                  </a:lnTo>
                  <a:lnTo>
                    <a:pt x="317" y="420"/>
                  </a:lnTo>
                  <a:lnTo>
                    <a:pt x="327" y="420"/>
                  </a:lnTo>
                  <a:lnTo>
                    <a:pt x="334" y="404"/>
                  </a:lnTo>
                  <a:lnTo>
                    <a:pt x="344" y="396"/>
                  </a:lnTo>
                  <a:lnTo>
                    <a:pt x="350" y="383"/>
                  </a:lnTo>
                  <a:lnTo>
                    <a:pt x="363" y="372"/>
                  </a:lnTo>
                  <a:lnTo>
                    <a:pt x="368" y="362"/>
                  </a:lnTo>
                  <a:lnTo>
                    <a:pt x="366" y="352"/>
                  </a:lnTo>
                  <a:lnTo>
                    <a:pt x="355" y="352"/>
                  </a:lnTo>
                  <a:lnTo>
                    <a:pt x="343" y="376"/>
                  </a:lnTo>
                  <a:lnTo>
                    <a:pt x="331" y="372"/>
                  </a:lnTo>
                  <a:lnTo>
                    <a:pt x="294" y="383"/>
                  </a:lnTo>
                  <a:lnTo>
                    <a:pt x="289" y="372"/>
                  </a:lnTo>
                  <a:lnTo>
                    <a:pt x="293" y="361"/>
                  </a:lnTo>
                  <a:lnTo>
                    <a:pt x="278" y="372"/>
                  </a:lnTo>
                  <a:lnTo>
                    <a:pt x="277" y="358"/>
                  </a:lnTo>
                  <a:lnTo>
                    <a:pt x="272" y="356"/>
                  </a:lnTo>
                  <a:lnTo>
                    <a:pt x="270" y="376"/>
                  </a:lnTo>
                  <a:lnTo>
                    <a:pt x="263" y="389"/>
                  </a:lnTo>
                  <a:lnTo>
                    <a:pt x="251" y="392"/>
                  </a:lnTo>
                  <a:lnTo>
                    <a:pt x="247" y="379"/>
                  </a:lnTo>
                  <a:lnTo>
                    <a:pt x="239" y="394"/>
                  </a:lnTo>
                  <a:lnTo>
                    <a:pt x="224" y="398"/>
                  </a:lnTo>
                  <a:lnTo>
                    <a:pt x="207" y="408"/>
                  </a:lnTo>
                  <a:lnTo>
                    <a:pt x="200" y="396"/>
                  </a:lnTo>
                  <a:lnTo>
                    <a:pt x="202" y="389"/>
                  </a:lnTo>
                  <a:lnTo>
                    <a:pt x="215" y="373"/>
                  </a:lnTo>
                  <a:lnTo>
                    <a:pt x="212" y="372"/>
                  </a:lnTo>
                  <a:lnTo>
                    <a:pt x="209" y="357"/>
                  </a:lnTo>
                  <a:lnTo>
                    <a:pt x="210" y="340"/>
                  </a:lnTo>
                  <a:lnTo>
                    <a:pt x="225" y="330"/>
                  </a:lnTo>
                  <a:lnTo>
                    <a:pt x="235" y="319"/>
                  </a:lnTo>
                  <a:lnTo>
                    <a:pt x="227" y="319"/>
                  </a:lnTo>
                  <a:lnTo>
                    <a:pt x="218" y="329"/>
                  </a:lnTo>
                  <a:lnTo>
                    <a:pt x="199" y="324"/>
                  </a:lnTo>
                  <a:lnTo>
                    <a:pt x="191" y="363"/>
                  </a:lnTo>
                  <a:lnTo>
                    <a:pt x="186" y="367"/>
                  </a:lnTo>
                  <a:lnTo>
                    <a:pt x="180" y="349"/>
                  </a:lnTo>
                  <a:lnTo>
                    <a:pt x="171" y="346"/>
                  </a:lnTo>
                  <a:lnTo>
                    <a:pt x="170" y="363"/>
                  </a:lnTo>
                  <a:lnTo>
                    <a:pt x="178" y="376"/>
                  </a:lnTo>
                  <a:lnTo>
                    <a:pt x="177" y="394"/>
                  </a:lnTo>
                  <a:lnTo>
                    <a:pt x="171" y="396"/>
                  </a:lnTo>
                  <a:lnTo>
                    <a:pt x="155" y="416"/>
                  </a:lnTo>
                  <a:lnTo>
                    <a:pt x="143" y="415"/>
                  </a:lnTo>
                  <a:lnTo>
                    <a:pt x="138" y="396"/>
                  </a:lnTo>
                  <a:lnTo>
                    <a:pt x="138" y="378"/>
                  </a:lnTo>
                  <a:lnTo>
                    <a:pt x="124" y="389"/>
                  </a:lnTo>
                  <a:lnTo>
                    <a:pt x="113" y="388"/>
                  </a:lnTo>
                  <a:lnTo>
                    <a:pt x="114" y="405"/>
                  </a:lnTo>
                  <a:lnTo>
                    <a:pt x="114" y="420"/>
                  </a:lnTo>
                  <a:lnTo>
                    <a:pt x="102" y="417"/>
                  </a:lnTo>
                  <a:lnTo>
                    <a:pt x="80" y="399"/>
                  </a:lnTo>
                  <a:lnTo>
                    <a:pt x="85" y="389"/>
                  </a:lnTo>
                  <a:lnTo>
                    <a:pt x="76" y="383"/>
                  </a:lnTo>
                  <a:lnTo>
                    <a:pt x="78" y="369"/>
                  </a:lnTo>
                  <a:lnTo>
                    <a:pt x="64" y="374"/>
                  </a:lnTo>
                  <a:lnTo>
                    <a:pt x="58" y="388"/>
                  </a:lnTo>
                  <a:lnTo>
                    <a:pt x="25" y="379"/>
                  </a:lnTo>
                  <a:lnTo>
                    <a:pt x="10" y="372"/>
                  </a:lnTo>
                  <a:lnTo>
                    <a:pt x="0" y="358"/>
                  </a:lnTo>
                  <a:lnTo>
                    <a:pt x="1" y="351"/>
                  </a:lnTo>
                  <a:lnTo>
                    <a:pt x="11" y="325"/>
                  </a:lnTo>
                  <a:lnTo>
                    <a:pt x="24" y="309"/>
                  </a:lnTo>
                  <a:lnTo>
                    <a:pt x="51" y="307"/>
                  </a:lnTo>
                  <a:lnTo>
                    <a:pt x="87" y="309"/>
                  </a:lnTo>
                  <a:lnTo>
                    <a:pt x="94" y="306"/>
                  </a:lnTo>
                  <a:lnTo>
                    <a:pt x="105" y="291"/>
                  </a:lnTo>
                  <a:lnTo>
                    <a:pt x="130" y="276"/>
                  </a:lnTo>
                  <a:lnTo>
                    <a:pt x="140" y="259"/>
                  </a:lnTo>
                  <a:lnTo>
                    <a:pt x="122" y="272"/>
                  </a:lnTo>
                  <a:lnTo>
                    <a:pt x="101" y="276"/>
                  </a:lnTo>
                  <a:lnTo>
                    <a:pt x="86" y="288"/>
                  </a:lnTo>
                  <a:lnTo>
                    <a:pt x="60" y="297"/>
                  </a:lnTo>
                  <a:lnTo>
                    <a:pt x="22" y="293"/>
                  </a:lnTo>
                  <a:lnTo>
                    <a:pt x="22" y="270"/>
                  </a:lnTo>
                  <a:lnTo>
                    <a:pt x="33" y="245"/>
                  </a:lnTo>
                  <a:lnTo>
                    <a:pt x="76" y="240"/>
                  </a:lnTo>
                  <a:lnTo>
                    <a:pt x="103" y="231"/>
                  </a:lnTo>
                  <a:lnTo>
                    <a:pt x="144" y="226"/>
                  </a:lnTo>
                  <a:lnTo>
                    <a:pt x="157" y="212"/>
                  </a:lnTo>
                  <a:lnTo>
                    <a:pt x="134" y="222"/>
                  </a:lnTo>
                  <a:lnTo>
                    <a:pt x="55" y="231"/>
                  </a:lnTo>
                  <a:lnTo>
                    <a:pt x="47" y="225"/>
                  </a:lnTo>
                  <a:lnTo>
                    <a:pt x="47" y="210"/>
                  </a:lnTo>
                  <a:lnTo>
                    <a:pt x="53" y="200"/>
                  </a:lnTo>
                  <a:lnTo>
                    <a:pt x="60" y="196"/>
                  </a:lnTo>
                  <a:lnTo>
                    <a:pt x="58" y="188"/>
                  </a:lnTo>
                  <a:lnTo>
                    <a:pt x="51" y="179"/>
                  </a:lnTo>
                  <a:lnTo>
                    <a:pt x="62" y="158"/>
                  </a:lnTo>
                  <a:lnTo>
                    <a:pt x="76" y="151"/>
                  </a:lnTo>
                  <a:lnTo>
                    <a:pt x="103" y="153"/>
                  </a:lnTo>
                  <a:lnTo>
                    <a:pt x="118" y="151"/>
                  </a:lnTo>
                  <a:lnTo>
                    <a:pt x="156" y="159"/>
                  </a:lnTo>
                  <a:lnTo>
                    <a:pt x="161" y="154"/>
                  </a:lnTo>
                  <a:lnTo>
                    <a:pt x="151" y="154"/>
                  </a:lnTo>
                  <a:lnTo>
                    <a:pt x="144" y="143"/>
                  </a:lnTo>
                  <a:lnTo>
                    <a:pt x="100" y="139"/>
                  </a:lnTo>
                  <a:lnTo>
                    <a:pt x="92" y="129"/>
                  </a:lnTo>
                  <a:lnTo>
                    <a:pt x="101" y="103"/>
                  </a:lnTo>
                  <a:lnTo>
                    <a:pt x="113" y="88"/>
                  </a:lnTo>
                  <a:lnTo>
                    <a:pt x="138" y="88"/>
                  </a:lnTo>
                  <a:lnTo>
                    <a:pt x="146" y="78"/>
                  </a:lnTo>
                  <a:lnTo>
                    <a:pt x="166" y="78"/>
                  </a:lnTo>
                  <a:lnTo>
                    <a:pt x="180" y="83"/>
                  </a:lnTo>
                  <a:lnTo>
                    <a:pt x="191" y="97"/>
                  </a:lnTo>
                  <a:lnTo>
                    <a:pt x="191" y="116"/>
                  </a:lnTo>
                  <a:lnTo>
                    <a:pt x="186" y="124"/>
                  </a:lnTo>
                  <a:lnTo>
                    <a:pt x="192" y="147"/>
                  </a:lnTo>
                  <a:lnTo>
                    <a:pt x="219" y="147"/>
                  </a:lnTo>
                  <a:lnTo>
                    <a:pt x="234" y="136"/>
                  </a:lnTo>
                  <a:lnTo>
                    <a:pt x="258" y="135"/>
                  </a:lnTo>
                  <a:lnTo>
                    <a:pt x="258" y="148"/>
                  </a:lnTo>
                  <a:lnTo>
                    <a:pt x="280" y="152"/>
                  </a:lnTo>
                  <a:lnTo>
                    <a:pt x="288" y="179"/>
                  </a:lnTo>
                  <a:lnTo>
                    <a:pt x="302" y="200"/>
                  </a:lnTo>
                  <a:lnTo>
                    <a:pt x="312" y="200"/>
                  </a:lnTo>
                  <a:lnTo>
                    <a:pt x="321" y="210"/>
                  </a:lnTo>
                  <a:lnTo>
                    <a:pt x="301" y="223"/>
                  </a:lnTo>
                  <a:lnTo>
                    <a:pt x="300" y="234"/>
                  </a:lnTo>
                  <a:lnTo>
                    <a:pt x="310" y="237"/>
                  </a:lnTo>
                  <a:lnTo>
                    <a:pt x="336" y="227"/>
                  </a:lnTo>
                  <a:lnTo>
                    <a:pt x="336" y="232"/>
                  </a:lnTo>
                  <a:lnTo>
                    <a:pt x="339" y="239"/>
                  </a:lnTo>
                  <a:lnTo>
                    <a:pt x="342" y="250"/>
                  </a:lnTo>
                  <a:lnTo>
                    <a:pt x="336" y="258"/>
                  </a:lnTo>
                  <a:lnTo>
                    <a:pt x="340" y="256"/>
                  </a:lnTo>
                  <a:lnTo>
                    <a:pt x="344" y="271"/>
                  </a:lnTo>
                  <a:lnTo>
                    <a:pt x="343" y="287"/>
                  </a:lnTo>
                  <a:lnTo>
                    <a:pt x="349" y="297"/>
                  </a:lnTo>
                  <a:lnTo>
                    <a:pt x="359" y="298"/>
                  </a:lnTo>
                  <a:lnTo>
                    <a:pt x="366" y="297"/>
                  </a:lnTo>
                  <a:lnTo>
                    <a:pt x="371" y="292"/>
                  </a:lnTo>
                  <a:lnTo>
                    <a:pt x="377" y="293"/>
                  </a:lnTo>
                  <a:lnTo>
                    <a:pt x="395" y="288"/>
                  </a:lnTo>
                  <a:lnTo>
                    <a:pt x="399" y="297"/>
                  </a:lnTo>
                  <a:lnTo>
                    <a:pt x="419" y="293"/>
                  </a:lnTo>
                  <a:lnTo>
                    <a:pt x="469" y="303"/>
                  </a:lnTo>
                  <a:lnTo>
                    <a:pt x="478" y="301"/>
                  </a:lnTo>
                  <a:lnTo>
                    <a:pt x="482" y="283"/>
                  </a:lnTo>
                  <a:lnTo>
                    <a:pt x="482" y="261"/>
                  </a:lnTo>
                  <a:lnTo>
                    <a:pt x="468" y="245"/>
                  </a:lnTo>
                  <a:lnTo>
                    <a:pt x="462" y="233"/>
                  </a:lnTo>
                  <a:lnTo>
                    <a:pt x="450" y="236"/>
                  </a:lnTo>
                  <a:lnTo>
                    <a:pt x="444" y="229"/>
                  </a:lnTo>
                  <a:lnTo>
                    <a:pt x="440" y="221"/>
                  </a:lnTo>
                  <a:lnTo>
                    <a:pt x="431" y="227"/>
                  </a:lnTo>
                  <a:lnTo>
                    <a:pt x="425" y="218"/>
                  </a:lnTo>
                  <a:lnTo>
                    <a:pt x="449" y="204"/>
                  </a:lnTo>
                  <a:lnTo>
                    <a:pt x="451" y="193"/>
                  </a:lnTo>
                  <a:lnTo>
                    <a:pt x="462" y="190"/>
                  </a:lnTo>
                  <a:lnTo>
                    <a:pt x="456" y="163"/>
                  </a:lnTo>
                  <a:lnTo>
                    <a:pt x="450" y="152"/>
                  </a:lnTo>
                  <a:lnTo>
                    <a:pt x="440" y="148"/>
                  </a:lnTo>
                  <a:lnTo>
                    <a:pt x="438" y="142"/>
                  </a:lnTo>
                  <a:lnTo>
                    <a:pt x="424" y="139"/>
                  </a:lnTo>
                  <a:lnTo>
                    <a:pt x="402" y="120"/>
                  </a:lnTo>
                  <a:lnTo>
                    <a:pt x="401" y="110"/>
                  </a:lnTo>
                  <a:lnTo>
                    <a:pt x="401" y="100"/>
                  </a:lnTo>
                  <a:lnTo>
                    <a:pt x="396" y="93"/>
                  </a:lnTo>
                  <a:lnTo>
                    <a:pt x="412" y="89"/>
                  </a:lnTo>
                  <a:lnTo>
                    <a:pt x="420" y="83"/>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34" name="Freeform 294">
              <a:extLst>
                <a:ext uri="{FF2B5EF4-FFF2-40B4-BE49-F238E27FC236}">
                  <a16:creationId xmlns:a16="http://schemas.microsoft.com/office/drawing/2014/main" id="{77D4792C-EFB8-47D8-9878-50948C8506AF}"/>
                </a:ext>
              </a:extLst>
            </p:cNvPr>
            <p:cNvSpPr>
              <a:spLocks noChangeAspect="1"/>
            </p:cNvSpPr>
            <p:nvPr/>
          </p:nvSpPr>
          <p:spPr bwMode="gray">
            <a:xfrm>
              <a:off x="1168" y="1099"/>
              <a:ext cx="80" cy="82"/>
            </a:xfrm>
            <a:custGeom>
              <a:avLst/>
              <a:gdLst/>
              <a:ahLst/>
              <a:cxnLst>
                <a:cxn ang="0">
                  <a:pos x="157" y="126"/>
                </a:cxn>
                <a:cxn ang="0">
                  <a:pos x="177" y="100"/>
                </a:cxn>
                <a:cxn ang="0">
                  <a:pos x="197" y="75"/>
                </a:cxn>
                <a:cxn ang="0">
                  <a:pos x="224" y="48"/>
                </a:cxn>
                <a:cxn ang="0">
                  <a:pos x="242" y="51"/>
                </a:cxn>
                <a:cxn ang="0">
                  <a:pos x="269" y="44"/>
                </a:cxn>
                <a:cxn ang="0">
                  <a:pos x="274" y="72"/>
                </a:cxn>
                <a:cxn ang="0">
                  <a:pos x="285" y="59"/>
                </a:cxn>
                <a:cxn ang="0">
                  <a:pos x="303" y="57"/>
                </a:cxn>
                <a:cxn ang="0">
                  <a:pos x="329" y="43"/>
                </a:cxn>
                <a:cxn ang="0">
                  <a:pos x="307" y="23"/>
                </a:cxn>
                <a:cxn ang="0">
                  <a:pos x="343" y="0"/>
                </a:cxn>
                <a:cxn ang="0">
                  <a:pos x="382" y="37"/>
                </a:cxn>
                <a:cxn ang="0">
                  <a:pos x="397" y="72"/>
                </a:cxn>
                <a:cxn ang="0">
                  <a:pos x="356" y="91"/>
                </a:cxn>
                <a:cxn ang="0">
                  <a:pos x="353" y="119"/>
                </a:cxn>
                <a:cxn ang="0">
                  <a:pos x="369" y="159"/>
                </a:cxn>
                <a:cxn ang="0">
                  <a:pos x="355" y="173"/>
                </a:cxn>
                <a:cxn ang="0">
                  <a:pos x="370" y="190"/>
                </a:cxn>
                <a:cxn ang="0">
                  <a:pos x="350" y="237"/>
                </a:cxn>
                <a:cxn ang="0">
                  <a:pos x="314" y="258"/>
                </a:cxn>
                <a:cxn ang="0">
                  <a:pos x="300" y="309"/>
                </a:cxn>
                <a:cxn ang="0">
                  <a:pos x="265" y="253"/>
                </a:cxn>
                <a:cxn ang="0">
                  <a:pos x="275" y="195"/>
                </a:cxn>
                <a:cxn ang="0">
                  <a:pos x="262" y="193"/>
                </a:cxn>
                <a:cxn ang="0">
                  <a:pos x="244" y="206"/>
                </a:cxn>
                <a:cxn ang="0">
                  <a:pos x="244" y="244"/>
                </a:cxn>
                <a:cxn ang="0">
                  <a:pos x="216" y="239"/>
                </a:cxn>
                <a:cxn ang="0">
                  <a:pos x="217" y="264"/>
                </a:cxn>
                <a:cxn ang="0">
                  <a:pos x="231" y="302"/>
                </a:cxn>
                <a:cxn ang="0">
                  <a:pos x="211" y="342"/>
                </a:cxn>
                <a:cxn ang="0">
                  <a:pos x="195" y="324"/>
                </a:cxn>
                <a:cxn ang="0">
                  <a:pos x="181" y="295"/>
                </a:cxn>
                <a:cxn ang="0">
                  <a:pos x="174" y="318"/>
                </a:cxn>
                <a:cxn ang="0">
                  <a:pos x="181" y="336"/>
                </a:cxn>
                <a:cxn ang="0">
                  <a:pos x="181" y="368"/>
                </a:cxn>
                <a:cxn ang="0">
                  <a:pos x="171" y="393"/>
                </a:cxn>
                <a:cxn ang="0">
                  <a:pos x="145" y="384"/>
                </a:cxn>
                <a:cxn ang="0">
                  <a:pos x="131" y="393"/>
                </a:cxn>
                <a:cxn ang="0">
                  <a:pos x="114" y="351"/>
                </a:cxn>
                <a:cxn ang="0">
                  <a:pos x="114" y="319"/>
                </a:cxn>
                <a:cxn ang="0">
                  <a:pos x="101" y="360"/>
                </a:cxn>
                <a:cxn ang="0">
                  <a:pos x="56" y="360"/>
                </a:cxn>
                <a:cxn ang="0">
                  <a:pos x="58" y="334"/>
                </a:cxn>
                <a:cxn ang="0">
                  <a:pos x="37" y="378"/>
                </a:cxn>
                <a:cxn ang="0">
                  <a:pos x="12" y="367"/>
                </a:cxn>
                <a:cxn ang="0">
                  <a:pos x="2" y="346"/>
                </a:cxn>
                <a:cxn ang="0">
                  <a:pos x="15" y="308"/>
                </a:cxn>
                <a:cxn ang="0">
                  <a:pos x="29" y="274"/>
                </a:cxn>
                <a:cxn ang="0">
                  <a:pos x="59" y="274"/>
                </a:cxn>
                <a:cxn ang="0">
                  <a:pos x="82" y="239"/>
                </a:cxn>
                <a:cxn ang="0">
                  <a:pos x="90" y="209"/>
                </a:cxn>
                <a:cxn ang="0">
                  <a:pos x="111" y="206"/>
                </a:cxn>
                <a:cxn ang="0">
                  <a:pos x="134" y="178"/>
                </a:cxn>
                <a:cxn ang="0">
                  <a:pos x="147" y="150"/>
                </a:cxn>
              </a:cxnLst>
              <a:rect l="0" t="0" r="r" b="b"/>
              <a:pathLst>
                <a:path w="399" h="411">
                  <a:moveTo>
                    <a:pt x="154" y="134"/>
                  </a:moveTo>
                  <a:lnTo>
                    <a:pt x="156" y="136"/>
                  </a:lnTo>
                  <a:lnTo>
                    <a:pt x="157" y="126"/>
                  </a:lnTo>
                  <a:lnTo>
                    <a:pt x="166" y="120"/>
                  </a:lnTo>
                  <a:lnTo>
                    <a:pt x="170" y="109"/>
                  </a:lnTo>
                  <a:lnTo>
                    <a:pt x="177" y="100"/>
                  </a:lnTo>
                  <a:lnTo>
                    <a:pt x="184" y="99"/>
                  </a:lnTo>
                  <a:lnTo>
                    <a:pt x="187" y="89"/>
                  </a:lnTo>
                  <a:lnTo>
                    <a:pt x="197" y="75"/>
                  </a:lnTo>
                  <a:lnTo>
                    <a:pt x="198" y="61"/>
                  </a:lnTo>
                  <a:lnTo>
                    <a:pt x="221" y="57"/>
                  </a:lnTo>
                  <a:lnTo>
                    <a:pt x="224" y="48"/>
                  </a:lnTo>
                  <a:lnTo>
                    <a:pt x="232" y="49"/>
                  </a:lnTo>
                  <a:lnTo>
                    <a:pt x="238" y="57"/>
                  </a:lnTo>
                  <a:lnTo>
                    <a:pt x="242" y="51"/>
                  </a:lnTo>
                  <a:lnTo>
                    <a:pt x="256" y="50"/>
                  </a:lnTo>
                  <a:lnTo>
                    <a:pt x="260" y="45"/>
                  </a:lnTo>
                  <a:lnTo>
                    <a:pt x="269" y="44"/>
                  </a:lnTo>
                  <a:lnTo>
                    <a:pt x="267" y="60"/>
                  </a:lnTo>
                  <a:lnTo>
                    <a:pt x="270" y="76"/>
                  </a:lnTo>
                  <a:lnTo>
                    <a:pt x="274" y="72"/>
                  </a:lnTo>
                  <a:lnTo>
                    <a:pt x="271" y="57"/>
                  </a:lnTo>
                  <a:lnTo>
                    <a:pt x="275" y="48"/>
                  </a:lnTo>
                  <a:lnTo>
                    <a:pt x="285" y="59"/>
                  </a:lnTo>
                  <a:lnTo>
                    <a:pt x="298" y="66"/>
                  </a:lnTo>
                  <a:lnTo>
                    <a:pt x="306" y="66"/>
                  </a:lnTo>
                  <a:lnTo>
                    <a:pt x="303" y="57"/>
                  </a:lnTo>
                  <a:lnTo>
                    <a:pt x="319" y="61"/>
                  </a:lnTo>
                  <a:lnTo>
                    <a:pt x="330" y="49"/>
                  </a:lnTo>
                  <a:lnTo>
                    <a:pt x="329" y="43"/>
                  </a:lnTo>
                  <a:lnTo>
                    <a:pt x="322" y="44"/>
                  </a:lnTo>
                  <a:lnTo>
                    <a:pt x="313" y="37"/>
                  </a:lnTo>
                  <a:lnTo>
                    <a:pt x="307" y="23"/>
                  </a:lnTo>
                  <a:lnTo>
                    <a:pt x="317" y="19"/>
                  </a:lnTo>
                  <a:lnTo>
                    <a:pt x="323" y="7"/>
                  </a:lnTo>
                  <a:lnTo>
                    <a:pt x="343" y="0"/>
                  </a:lnTo>
                  <a:lnTo>
                    <a:pt x="365" y="18"/>
                  </a:lnTo>
                  <a:lnTo>
                    <a:pt x="365" y="24"/>
                  </a:lnTo>
                  <a:lnTo>
                    <a:pt x="382" y="37"/>
                  </a:lnTo>
                  <a:lnTo>
                    <a:pt x="399" y="57"/>
                  </a:lnTo>
                  <a:lnTo>
                    <a:pt x="399" y="66"/>
                  </a:lnTo>
                  <a:lnTo>
                    <a:pt x="397" y="72"/>
                  </a:lnTo>
                  <a:lnTo>
                    <a:pt x="384" y="77"/>
                  </a:lnTo>
                  <a:lnTo>
                    <a:pt x="381" y="85"/>
                  </a:lnTo>
                  <a:lnTo>
                    <a:pt x="356" y="91"/>
                  </a:lnTo>
                  <a:lnTo>
                    <a:pt x="349" y="99"/>
                  </a:lnTo>
                  <a:lnTo>
                    <a:pt x="348" y="108"/>
                  </a:lnTo>
                  <a:lnTo>
                    <a:pt x="353" y="119"/>
                  </a:lnTo>
                  <a:lnTo>
                    <a:pt x="376" y="148"/>
                  </a:lnTo>
                  <a:lnTo>
                    <a:pt x="377" y="159"/>
                  </a:lnTo>
                  <a:lnTo>
                    <a:pt x="369" y="159"/>
                  </a:lnTo>
                  <a:lnTo>
                    <a:pt x="360" y="152"/>
                  </a:lnTo>
                  <a:lnTo>
                    <a:pt x="353" y="159"/>
                  </a:lnTo>
                  <a:lnTo>
                    <a:pt x="355" y="173"/>
                  </a:lnTo>
                  <a:lnTo>
                    <a:pt x="364" y="174"/>
                  </a:lnTo>
                  <a:lnTo>
                    <a:pt x="366" y="186"/>
                  </a:lnTo>
                  <a:lnTo>
                    <a:pt x="370" y="190"/>
                  </a:lnTo>
                  <a:lnTo>
                    <a:pt x="375" y="210"/>
                  </a:lnTo>
                  <a:lnTo>
                    <a:pt x="366" y="222"/>
                  </a:lnTo>
                  <a:lnTo>
                    <a:pt x="350" y="237"/>
                  </a:lnTo>
                  <a:lnTo>
                    <a:pt x="324" y="237"/>
                  </a:lnTo>
                  <a:lnTo>
                    <a:pt x="318" y="244"/>
                  </a:lnTo>
                  <a:lnTo>
                    <a:pt x="314" y="258"/>
                  </a:lnTo>
                  <a:lnTo>
                    <a:pt x="317" y="288"/>
                  </a:lnTo>
                  <a:lnTo>
                    <a:pt x="313" y="302"/>
                  </a:lnTo>
                  <a:lnTo>
                    <a:pt x="300" y="309"/>
                  </a:lnTo>
                  <a:lnTo>
                    <a:pt x="287" y="307"/>
                  </a:lnTo>
                  <a:lnTo>
                    <a:pt x="265" y="269"/>
                  </a:lnTo>
                  <a:lnTo>
                    <a:pt x="265" y="253"/>
                  </a:lnTo>
                  <a:lnTo>
                    <a:pt x="269" y="237"/>
                  </a:lnTo>
                  <a:lnTo>
                    <a:pt x="268" y="220"/>
                  </a:lnTo>
                  <a:lnTo>
                    <a:pt x="275" y="195"/>
                  </a:lnTo>
                  <a:lnTo>
                    <a:pt x="276" y="183"/>
                  </a:lnTo>
                  <a:lnTo>
                    <a:pt x="270" y="182"/>
                  </a:lnTo>
                  <a:lnTo>
                    <a:pt x="262" y="193"/>
                  </a:lnTo>
                  <a:lnTo>
                    <a:pt x="246" y="189"/>
                  </a:lnTo>
                  <a:lnTo>
                    <a:pt x="244" y="200"/>
                  </a:lnTo>
                  <a:lnTo>
                    <a:pt x="244" y="206"/>
                  </a:lnTo>
                  <a:lnTo>
                    <a:pt x="237" y="213"/>
                  </a:lnTo>
                  <a:lnTo>
                    <a:pt x="243" y="220"/>
                  </a:lnTo>
                  <a:lnTo>
                    <a:pt x="244" y="244"/>
                  </a:lnTo>
                  <a:lnTo>
                    <a:pt x="235" y="255"/>
                  </a:lnTo>
                  <a:lnTo>
                    <a:pt x="225" y="242"/>
                  </a:lnTo>
                  <a:lnTo>
                    <a:pt x="216" y="239"/>
                  </a:lnTo>
                  <a:lnTo>
                    <a:pt x="216" y="247"/>
                  </a:lnTo>
                  <a:lnTo>
                    <a:pt x="211" y="256"/>
                  </a:lnTo>
                  <a:lnTo>
                    <a:pt x="217" y="264"/>
                  </a:lnTo>
                  <a:lnTo>
                    <a:pt x="227" y="268"/>
                  </a:lnTo>
                  <a:lnTo>
                    <a:pt x="233" y="291"/>
                  </a:lnTo>
                  <a:lnTo>
                    <a:pt x="231" y="302"/>
                  </a:lnTo>
                  <a:lnTo>
                    <a:pt x="216" y="311"/>
                  </a:lnTo>
                  <a:lnTo>
                    <a:pt x="215" y="331"/>
                  </a:lnTo>
                  <a:lnTo>
                    <a:pt x="211" y="342"/>
                  </a:lnTo>
                  <a:lnTo>
                    <a:pt x="209" y="340"/>
                  </a:lnTo>
                  <a:lnTo>
                    <a:pt x="201" y="344"/>
                  </a:lnTo>
                  <a:lnTo>
                    <a:pt x="195" y="324"/>
                  </a:lnTo>
                  <a:lnTo>
                    <a:pt x="188" y="308"/>
                  </a:lnTo>
                  <a:lnTo>
                    <a:pt x="185" y="287"/>
                  </a:lnTo>
                  <a:lnTo>
                    <a:pt x="181" y="295"/>
                  </a:lnTo>
                  <a:lnTo>
                    <a:pt x="173" y="290"/>
                  </a:lnTo>
                  <a:lnTo>
                    <a:pt x="172" y="301"/>
                  </a:lnTo>
                  <a:lnTo>
                    <a:pt x="174" y="318"/>
                  </a:lnTo>
                  <a:lnTo>
                    <a:pt x="178" y="324"/>
                  </a:lnTo>
                  <a:lnTo>
                    <a:pt x="173" y="334"/>
                  </a:lnTo>
                  <a:lnTo>
                    <a:pt x="181" y="336"/>
                  </a:lnTo>
                  <a:lnTo>
                    <a:pt x="162" y="346"/>
                  </a:lnTo>
                  <a:lnTo>
                    <a:pt x="173" y="352"/>
                  </a:lnTo>
                  <a:lnTo>
                    <a:pt x="181" y="368"/>
                  </a:lnTo>
                  <a:lnTo>
                    <a:pt x="182" y="376"/>
                  </a:lnTo>
                  <a:lnTo>
                    <a:pt x="173" y="376"/>
                  </a:lnTo>
                  <a:lnTo>
                    <a:pt x="171" y="393"/>
                  </a:lnTo>
                  <a:lnTo>
                    <a:pt x="162" y="398"/>
                  </a:lnTo>
                  <a:lnTo>
                    <a:pt x="154" y="398"/>
                  </a:lnTo>
                  <a:lnTo>
                    <a:pt x="145" y="384"/>
                  </a:lnTo>
                  <a:lnTo>
                    <a:pt x="144" y="400"/>
                  </a:lnTo>
                  <a:lnTo>
                    <a:pt x="139" y="411"/>
                  </a:lnTo>
                  <a:lnTo>
                    <a:pt x="131" y="393"/>
                  </a:lnTo>
                  <a:lnTo>
                    <a:pt x="130" y="367"/>
                  </a:lnTo>
                  <a:lnTo>
                    <a:pt x="123" y="367"/>
                  </a:lnTo>
                  <a:lnTo>
                    <a:pt x="114" y="351"/>
                  </a:lnTo>
                  <a:lnTo>
                    <a:pt x="118" y="339"/>
                  </a:lnTo>
                  <a:lnTo>
                    <a:pt x="117" y="328"/>
                  </a:lnTo>
                  <a:lnTo>
                    <a:pt x="114" y="319"/>
                  </a:lnTo>
                  <a:lnTo>
                    <a:pt x="103" y="329"/>
                  </a:lnTo>
                  <a:lnTo>
                    <a:pt x="101" y="349"/>
                  </a:lnTo>
                  <a:lnTo>
                    <a:pt x="101" y="360"/>
                  </a:lnTo>
                  <a:lnTo>
                    <a:pt x="91" y="382"/>
                  </a:lnTo>
                  <a:lnTo>
                    <a:pt x="82" y="371"/>
                  </a:lnTo>
                  <a:lnTo>
                    <a:pt x="56" y="360"/>
                  </a:lnTo>
                  <a:lnTo>
                    <a:pt x="55" y="352"/>
                  </a:lnTo>
                  <a:lnTo>
                    <a:pt x="58" y="346"/>
                  </a:lnTo>
                  <a:lnTo>
                    <a:pt x="58" y="334"/>
                  </a:lnTo>
                  <a:lnTo>
                    <a:pt x="50" y="356"/>
                  </a:lnTo>
                  <a:lnTo>
                    <a:pt x="44" y="361"/>
                  </a:lnTo>
                  <a:lnTo>
                    <a:pt x="37" y="378"/>
                  </a:lnTo>
                  <a:lnTo>
                    <a:pt x="21" y="383"/>
                  </a:lnTo>
                  <a:lnTo>
                    <a:pt x="12" y="373"/>
                  </a:lnTo>
                  <a:lnTo>
                    <a:pt x="12" y="367"/>
                  </a:lnTo>
                  <a:lnTo>
                    <a:pt x="25" y="333"/>
                  </a:lnTo>
                  <a:lnTo>
                    <a:pt x="16" y="328"/>
                  </a:lnTo>
                  <a:lnTo>
                    <a:pt x="2" y="346"/>
                  </a:lnTo>
                  <a:lnTo>
                    <a:pt x="0" y="326"/>
                  </a:lnTo>
                  <a:lnTo>
                    <a:pt x="5" y="317"/>
                  </a:lnTo>
                  <a:lnTo>
                    <a:pt x="15" y="308"/>
                  </a:lnTo>
                  <a:lnTo>
                    <a:pt x="16" y="285"/>
                  </a:lnTo>
                  <a:lnTo>
                    <a:pt x="27" y="280"/>
                  </a:lnTo>
                  <a:lnTo>
                    <a:pt x="29" y="274"/>
                  </a:lnTo>
                  <a:lnTo>
                    <a:pt x="39" y="266"/>
                  </a:lnTo>
                  <a:lnTo>
                    <a:pt x="47" y="266"/>
                  </a:lnTo>
                  <a:lnTo>
                    <a:pt x="59" y="274"/>
                  </a:lnTo>
                  <a:lnTo>
                    <a:pt x="64" y="269"/>
                  </a:lnTo>
                  <a:lnTo>
                    <a:pt x="70" y="271"/>
                  </a:lnTo>
                  <a:lnTo>
                    <a:pt x="82" y="239"/>
                  </a:lnTo>
                  <a:lnTo>
                    <a:pt x="90" y="231"/>
                  </a:lnTo>
                  <a:lnTo>
                    <a:pt x="91" y="225"/>
                  </a:lnTo>
                  <a:lnTo>
                    <a:pt x="90" y="209"/>
                  </a:lnTo>
                  <a:lnTo>
                    <a:pt x="93" y="216"/>
                  </a:lnTo>
                  <a:lnTo>
                    <a:pt x="99" y="213"/>
                  </a:lnTo>
                  <a:lnTo>
                    <a:pt x="111" y="206"/>
                  </a:lnTo>
                  <a:lnTo>
                    <a:pt x="114" y="198"/>
                  </a:lnTo>
                  <a:lnTo>
                    <a:pt x="120" y="198"/>
                  </a:lnTo>
                  <a:lnTo>
                    <a:pt x="134" y="178"/>
                  </a:lnTo>
                  <a:lnTo>
                    <a:pt x="147" y="174"/>
                  </a:lnTo>
                  <a:lnTo>
                    <a:pt x="138" y="170"/>
                  </a:lnTo>
                  <a:lnTo>
                    <a:pt x="147" y="150"/>
                  </a:lnTo>
                  <a:lnTo>
                    <a:pt x="149" y="139"/>
                  </a:lnTo>
                  <a:lnTo>
                    <a:pt x="154" y="134"/>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35" name="Freeform 295">
              <a:extLst>
                <a:ext uri="{FF2B5EF4-FFF2-40B4-BE49-F238E27FC236}">
                  <a16:creationId xmlns:a16="http://schemas.microsoft.com/office/drawing/2014/main" id="{F6F640F9-257E-4CCD-84F8-F6DB0D4845FD}"/>
                </a:ext>
              </a:extLst>
            </p:cNvPr>
            <p:cNvSpPr>
              <a:spLocks noChangeAspect="1"/>
            </p:cNvSpPr>
            <p:nvPr/>
          </p:nvSpPr>
          <p:spPr bwMode="gray">
            <a:xfrm>
              <a:off x="1271" y="1070"/>
              <a:ext cx="40" cy="39"/>
            </a:xfrm>
            <a:custGeom>
              <a:avLst/>
              <a:gdLst/>
              <a:ahLst/>
              <a:cxnLst>
                <a:cxn ang="0">
                  <a:pos x="76" y="19"/>
                </a:cxn>
                <a:cxn ang="0">
                  <a:pos x="84" y="23"/>
                </a:cxn>
                <a:cxn ang="0">
                  <a:pos x="84" y="19"/>
                </a:cxn>
                <a:cxn ang="0">
                  <a:pos x="95" y="13"/>
                </a:cxn>
                <a:cxn ang="0">
                  <a:pos x="127" y="7"/>
                </a:cxn>
                <a:cxn ang="0">
                  <a:pos x="128" y="13"/>
                </a:cxn>
                <a:cxn ang="0">
                  <a:pos x="138" y="16"/>
                </a:cxn>
                <a:cxn ang="0">
                  <a:pos x="145" y="5"/>
                </a:cxn>
                <a:cxn ang="0">
                  <a:pos x="172" y="0"/>
                </a:cxn>
                <a:cxn ang="0">
                  <a:pos x="198" y="8"/>
                </a:cxn>
                <a:cxn ang="0">
                  <a:pos x="200" y="21"/>
                </a:cxn>
                <a:cxn ang="0">
                  <a:pos x="199" y="37"/>
                </a:cxn>
                <a:cxn ang="0">
                  <a:pos x="194" y="46"/>
                </a:cxn>
                <a:cxn ang="0">
                  <a:pos x="149" y="60"/>
                </a:cxn>
                <a:cxn ang="0">
                  <a:pos x="135" y="60"/>
                </a:cxn>
                <a:cxn ang="0">
                  <a:pos x="134" y="65"/>
                </a:cxn>
                <a:cxn ang="0">
                  <a:pos x="127" y="70"/>
                </a:cxn>
                <a:cxn ang="0">
                  <a:pos x="134" y="76"/>
                </a:cxn>
                <a:cxn ang="0">
                  <a:pos x="129" y="80"/>
                </a:cxn>
                <a:cxn ang="0">
                  <a:pos x="105" y="81"/>
                </a:cxn>
                <a:cxn ang="0">
                  <a:pos x="107" y="85"/>
                </a:cxn>
                <a:cxn ang="0">
                  <a:pos x="107" y="97"/>
                </a:cxn>
                <a:cxn ang="0">
                  <a:pos x="114" y="87"/>
                </a:cxn>
                <a:cxn ang="0">
                  <a:pos x="116" y="94"/>
                </a:cxn>
                <a:cxn ang="0">
                  <a:pos x="111" y="104"/>
                </a:cxn>
                <a:cxn ang="0">
                  <a:pos x="123" y="92"/>
                </a:cxn>
                <a:cxn ang="0">
                  <a:pos x="129" y="92"/>
                </a:cxn>
                <a:cxn ang="0">
                  <a:pos x="129" y="104"/>
                </a:cxn>
                <a:cxn ang="0">
                  <a:pos x="134" y="99"/>
                </a:cxn>
                <a:cxn ang="0">
                  <a:pos x="135" y="87"/>
                </a:cxn>
                <a:cxn ang="0">
                  <a:pos x="140" y="81"/>
                </a:cxn>
                <a:cxn ang="0">
                  <a:pos x="144" y="89"/>
                </a:cxn>
                <a:cxn ang="0">
                  <a:pos x="155" y="92"/>
                </a:cxn>
                <a:cxn ang="0">
                  <a:pos x="173" y="87"/>
                </a:cxn>
                <a:cxn ang="0">
                  <a:pos x="177" y="115"/>
                </a:cxn>
                <a:cxn ang="0">
                  <a:pos x="173" y="150"/>
                </a:cxn>
                <a:cxn ang="0">
                  <a:pos x="168" y="157"/>
                </a:cxn>
                <a:cxn ang="0">
                  <a:pos x="161" y="163"/>
                </a:cxn>
                <a:cxn ang="0">
                  <a:pos x="125" y="177"/>
                </a:cxn>
                <a:cxn ang="0">
                  <a:pos x="117" y="172"/>
                </a:cxn>
                <a:cxn ang="0">
                  <a:pos x="76" y="195"/>
                </a:cxn>
                <a:cxn ang="0">
                  <a:pos x="64" y="195"/>
                </a:cxn>
                <a:cxn ang="0">
                  <a:pos x="52" y="190"/>
                </a:cxn>
                <a:cxn ang="0">
                  <a:pos x="46" y="179"/>
                </a:cxn>
                <a:cxn ang="0">
                  <a:pos x="44" y="169"/>
                </a:cxn>
                <a:cxn ang="0">
                  <a:pos x="14" y="158"/>
                </a:cxn>
                <a:cxn ang="0">
                  <a:pos x="6" y="148"/>
                </a:cxn>
                <a:cxn ang="0">
                  <a:pos x="6" y="136"/>
                </a:cxn>
                <a:cxn ang="0">
                  <a:pos x="9" y="129"/>
                </a:cxn>
                <a:cxn ang="0">
                  <a:pos x="6" y="118"/>
                </a:cxn>
                <a:cxn ang="0">
                  <a:pos x="6" y="102"/>
                </a:cxn>
                <a:cxn ang="0">
                  <a:pos x="0" y="83"/>
                </a:cxn>
                <a:cxn ang="0">
                  <a:pos x="4" y="61"/>
                </a:cxn>
                <a:cxn ang="0">
                  <a:pos x="8" y="56"/>
                </a:cxn>
                <a:cxn ang="0">
                  <a:pos x="32" y="49"/>
                </a:cxn>
                <a:cxn ang="0">
                  <a:pos x="37" y="39"/>
                </a:cxn>
                <a:cxn ang="0">
                  <a:pos x="46" y="33"/>
                </a:cxn>
                <a:cxn ang="0">
                  <a:pos x="54" y="37"/>
                </a:cxn>
                <a:cxn ang="0">
                  <a:pos x="63" y="23"/>
                </a:cxn>
                <a:cxn ang="0">
                  <a:pos x="71" y="23"/>
                </a:cxn>
                <a:cxn ang="0">
                  <a:pos x="76" y="19"/>
                </a:cxn>
              </a:cxnLst>
              <a:rect l="0" t="0" r="r" b="b"/>
              <a:pathLst>
                <a:path w="200" h="195">
                  <a:moveTo>
                    <a:pt x="76" y="19"/>
                  </a:moveTo>
                  <a:lnTo>
                    <a:pt x="84" y="23"/>
                  </a:lnTo>
                  <a:lnTo>
                    <a:pt x="84" y="19"/>
                  </a:lnTo>
                  <a:lnTo>
                    <a:pt x="95" y="13"/>
                  </a:lnTo>
                  <a:lnTo>
                    <a:pt x="127" y="7"/>
                  </a:lnTo>
                  <a:lnTo>
                    <a:pt x="128" y="13"/>
                  </a:lnTo>
                  <a:lnTo>
                    <a:pt x="138" y="16"/>
                  </a:lnTo>
                  <a:lnTo>
                    <a:pt x="145" y="5"/>
                  </a:lnTo>
                  <a:lnTo>
                    <a:pt x="172" y="0"/>
                  </a:lnTo>
                  <a:lnTo>
                    <a:pt x="198" y="8"/>
                  </a:lnTo>
                  <a:lnTo>
                    <a:pt x="200" y="21"/>
                  </a:lnTo>
                  <a:lnTo>
                    <a:pt x="199" y="37"/>
                  </a:lnTo>
                  <a:lnTo>
                    <a:pt x="194" y="46"/>
                  </a:lnTo>
                  <a:lnTo>
                    <a:pt x="149" y="60"/>
                  </a:lnTo>
                  <a:lnTo>
                    <a:pt x="135" y="60"/>
                  </a:lnTo>
                  <a:lnTo>
                    <a:pt x="134" y="65"/>
                  </a:lnTo>
                  <a:lnTo>
                    <a:pt x="127" y="70"/>
                  </a:lnTo>
                  <a:lnTo>
                    <a:pt x="134" y="76"/>
                  </a:lnTo>
                  <a:lnTo>
                    <a:pt x="129" y="80"/>
                  </a:lnTo>
                  <a:lnTo>
                    <a:pt x="105" y="81"/>
                  </a:lnTo>
                  <a:lnTo>
                    <a:pt x="107" y="85"/>
                  </a:lnTo>
                  <a:lnTo>
                    <a:pt x="107" y="97"/>
                  </a:lnTo>
                  <a:lnTo>
                    <a:pt x="114" y="87"/>
                  </a:lnTo>
                  <a:lnTo>
                    <a:pt x="116" y="94"/>
                  </a:lnTo>
                  <a:lnTo>
                    <a:pt x="111" y="104"/>
                  </a:lnTo>
                  <a:lnTo>
                    <a:pt x="123" y="92"/>
                  </a:lnTo>
                  <a:lnTo>
                    <a:pt x="129" y="92"/>
                  </a:lnTo>
                  <a:lnTo>
                    <a:pt x="129" y="104"/>
                  </a:lnTo>
                  <a:lnTo>
                    <a:pt x="134" y="99"/>
                  </a:lnTo>
                  <a:lnTo>
                    <a:pt x="135" y="87"/>
                  </a:lnTo>
                  <a:lnTo>
                    <a:pt x="140" y="81"/>
                  </a:lnTo>
                  <a:lnTo>
                    <a:pt x="144" y="89"/>
                  </a:lnTo>
                  <a:lnTo>
                    <a:pt x="155" y="92"/>
                  </a:lnTo>
                  <a:lnTo>
                    <a:pt x="173" y="87"/>
                  </a:lnTo>
                  <a:lnTo>
                    <a:pt x="177" y="115"/>
                  </a:lnTo>
                  <a:lnTo>
                    <a:pt x="173" y="150"/>
                  </a:lnTo>
                  <a:lnTo>
                    <a:pt x="168" y="157"/>
                  </a:lnTo>
                  <a:lnTo>
                    <a:pt x="161" y="163"/>
                  </a:lnTo>
                  <a:lnTo>
                    <a:pt x="125" y="177"/>
                  </a:lnTo>
                  <a:lnTo>
                    <a:pt x="117" y="172"/>
                  </a:lnTo>
                  <a:lnTo>
                    <a:pt x="76" y="195"/>
                  </a:lnTo>
                  <a:lnTo>
                    <a:pt x="64" y="195"/>
                  </a:lnTo>
                  <a:lnTo>
                    <a:pt x="52" y="190"/>
                  </a:lnTo>
                  <a:lnTo>
                    <a:pt x="46" y="179"/>
                  </a:lnTo>
                  <a:lnTo>
                    <a:pt x="44" y="169"/>
                  </a:lnTo>
                  <a:lnTo>
                    <a:pt x="14" y="158"/>
                  </a:lnTo>
                  <a:lnTo>
                    <a:pt x="6" y="148"/>
                  </a:lnTo>
                  <a:lnTo>
                    <a:pt x="6" y="136"/>
                  </a:lnTo>
                  <a:lnTo>
                    <a:pt x="9" y="129"/>
                  </a:lnTo>
                  <a:lnTo>
                    <a:pt x="6" y="118"/>
                  </a:lnTo>
                  <a:lnTo>
                    <a:pt x="6" y="102"/>
                  </a:lnTo>
                  <a:lnTo>
                    <a:pt x="0" y="83"/>
                  </a:lnTo>
                  <a:lnTo>
                    <a:pt x="4" y="61"/>
                  </a:lnTo>
                  <a:lnTo>
                    <a:pt x="8" y="56"/>
                  </a:lnTo>
                  <a:lnTo>
                    <a:pt x="32" y="49"/>
                  </a:lnTo>
                  <a:lnTo>
                    <a:pt x="37" y="39"/>
                  </a:lnTo>
                  <a:lnTo>
                    <a:pt x="46" y="33"/>
                  </a:lnTo>
                  <a:lnTo>
                    <a:pt x="54" y="37"/>
                  </a:lnTo>
                  <a:lnTo>
                    <a:pt x="63" y="23"/>
                  </a:lnTo>
                  <a:lnTo>
                    <a:pt x="71" y="23"/>
                  </a:lnTo>
                  <a:lnTo>
                    <a:pt x="76" y="19"/>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36" name="Freeform 296">
              <a:extLst>
                <a:ext uri="{FF2B5EF4-FFF2-40B4-BE49-F238E27FC236}">
                  <a16:creationId xmlns:a16="http://schemas.microsoft.com/office/drawing/2014/main" id="{208C6E85-6B92-4E06-BC3A-4464E0E02951}"/>
                </a:ext>
              </a:extLst>
            </p:cNvPr>
            <p:cNvSpPr>
              <a:spLocks noChangeAspect="1"/>
            </p:cNvSpPr>
            <p:nvPr/>
          </p:nvSpPr>
          <p:spPr bwMode="gray">
            <a:xfrm>
              <a:off x="1271" y="1035"/>
              <a:ext cx="44" cy="26"/>
            </a:xfrm>
            <a:custGeom>
              <a:avLst/>
              <a:gdLst/>
              <a:ahLst/>
              <a:cxnLst>
                <a:cxn ang="0">
                  <a:pos x="184" y="32"/>
                </a:cxn>
                <a:cxn ang="0">
                  <a:pos x="188" y="31"/>
                </a:cxn>
                <a:cxn ang="0">
                  <a:pos x="192" y="46"/>
                </a:cxn>
                <a:cxn ang="0">
                  <a:pos x="207" y="47"/>
                </a:cxn>
                <a:cxn ang="0">
                  <a:pos x="208" y="57"/>
                </a:cxn>
                <a:cxn ang="0">
                  <a:pos x="216" y="66"/>
                </a:cxn>
                <a:cxn ang="0">
                  <a:pos x="216" y="74"/>
                </a:cxn>
                <a:cxn ang="0">
                  <a:pos x="219" y="80"/>
                </a:cxn>
                <a:cxn ang="0">
                  <a:pos x="219" y="101"/>
                </a:cxn>
                <a:cxn ang="0">
                  <a:pos x="216" y="117"/>
                </a:cxn>
                <a:cxn ang="0">
                  <a:pos x="208" y="122"/>
                </a:cxn>
                <a:cxn ang="0">
                  <a:pos x="195" y="126"/>
                </a:cxn>
                <a:cxn ang="0">
                  <a:pos x="188" y="121"/>
                </a:cxn>
                <a:cxn ang="0">
                  <a:pos x="160" y="131"/>
                </a:cxn>
                <a:cxn ang="0">
                  <a:pos x="148" y="127"/>
                </a:cxn>
                <a:cxn ang="0">
                  <a:pos x="130" y="105"/>
                </a:cxn>
                <a:cxn ang="0">
                  <a:pos x="121" y="104"/>
                </a:cxn>
                <a:cxn ang="0">
                  <a:pos x="114" y="94"/>
                </a:cxn>
                <a:cxn ang="0">
                  <a:pos x="109" y="97"/>
                </a:cxn>
                <a:cxn ang="0">
                  <a:pos x="107" y="90"/>
                </a:cxn>
                <a:cxn ang="0">
                  <a:pos x="107" y="105"/>
                </a:cxn>
                <a:cxn ang="0">
                  <a:pos x="111" y="117"/>
                </a:cxn>
                <a:cxn ang="0">
                  <a:pos x="105" y="120"/>
                </a:cxn>
                <a:cxn ang="0">
                  <a:pos x="107" y="131"/>
                </a:cxn>
                <a:cxn ang="0">
                  <a:pos x="86" y="133"/>
                </a:cxn>
                <a:cxn ang="0">
                  <a:pos x="78" y="111"/>
                </a:cxn>
                <a:cxn ang="0">
                  <a:pos x="60" y="107"/>
                </a:cxn>
                <a:cxn ang="0">
                  <a:pos x="57" y="99"/>
                </a:cxn>
                <a:cxn ang="0">
                  <a:pos x="49" y="101"/>
                </a:cxn>
                <a:cxn ang="0">
                  <a:pos x="51" y="107"/>
                </a:cxn>
                <a:cxn ang="0">
                  <a:pos x="51" y="110"/>
                </a:cxn>
                <a:cxn ang="0">
                  <a:pos x="43" y="107"/>
                </a:cxn>
                <a:cxn ang="0">
                  <a:pos x="31" y="115"/>
                </a:cxn>
                <a:cxn ang="0">
                  <a:pos x="32" y="124"/>
                </a:cxn>
                <a:cxn ang="0">
                  <a:pos x="31" y="132"/>
                </a:cxn>
                <a:cxn ang="0">
                  <a:pos x="28" y="126"/>
                </a:cxn>
                <a:cxn ang="0">
                  <a:pos x="15" y="133"/>
                </a:cxn>
                <a:cxn ang="0">
                  <a:pos x="8" y="131"/>
                </a:cxn>
                <a:cxn ang="0">
                  <a:pos x="6" y="120"/>
                </a:cxn>
                <a:cxn ang="0">
                  <a:pos x="0" y="120"/>
                </a:cxn>
                <a:cxn ang="0">
                  <a:pos x="8" y="94"/>
                </a:cxn>
                <a:cxn ang="0">
                  <a:pos x="23" y="79"/>
                </a:cxn>
                <a:cxn ang="0">
                  <a:pos x="27" y="84"/>
                </a:cxn>
                <a:cxn ang="0">
                  <a:pos x="36" y="81"/>
                </a:cxn>
                <a:cxn ang="0">
                  <a:pos x="36" y="75"/>
                </a:cxn>
                <a:cxn ang="0">
                  <a:pos x="53" y="62"/>
                </a:cxn>
                <a:cxn ang="0">
                  <a:pos x="85" y="54"/>
                </a:cxn>
                <a:cxn ang="0">
                  <a:pos x="105" y="45"/>
                </a:cxn>
                <a:cxn ang="0">
                  <a:pos x="117" y="19"/>
                </a:cxn>
                <a:cxn ang="0">
                  <a:pos x="121" y="26"/>
                </a:cxn>
                <a:cxn ang="0">
                  <a:pos x="140" y="3"/>
                </a:cxn>
                <a:cxn ang="0">
                  <a:pos x="159" y="0"/>
                </a:cxn>
                <a:cxn ang="0">
                  <a:pos x="164" y="5"/>
                </a:cxn>
                <a:cxn ang="0">
                  <a:pos x="164" y="13"/>
                </a:cxn>
                <a:cxn ang="0">
                  <a:pos x="168" y="13"/>
                </a:cxn>
                <a:cxn ang="0">
                  <a:pos x="171" y="21"/>
                </a:cxn>
                <a:cxn ang="0">
                  <a:pos x="184" y="26"/>
                </a:cxn>
                <a:cxn ang="0">
                  <a:pos x="184" y="32"/>
                </a:cxn>
              </a:cxnLst>
              <a:rect l="0" t="0" r="r" b="b"/>
              <a:pathLst>
                <a:path w="219" h="133">
                  <a:moveTo>
                    <a:pt x="184" y="32"/>
                  </a:moveTo>
                  <a:lnTo>
                    <a:pt x="188" y="31"/>
                  </a:lnTo>
                  <a:lnTo>
                    <a:pt x="192" y="46"/>
                  </a:lnTo>
                  <a:lnTo>
                    <a:pt x="207" y="47"/>
                  </a:lnTo>
                  <a:lnTo>
                    <a:pt x="208" y="57"/>
                  </a:lnTo>
                  <a:lnTo>
                    <a:pt x="216" y="66"/>
                  </a:lnTo>
                  <a:lnTo>
                    <a:pt x="216" y="74"/>
                  </a:lnTo>
                  <a:lnTo>
                    <a:pt x="219" y="80"/>
                  </a:lnTo>
                  <a:lnTo>
                    <a:pt x="219" y="101"/>
                  </a:lnTo>
                  <a:lnTo>
                    <a:pt x="216" y="117"/>
                  </a:lnTo>
                  <a:lnTo>
                    <a:pt x="208" y="122"/>
                  </a:lnTo>
                  <a:lnTo>
                    <a:pt x="195" y="126"/>
                  </a:lnTo>
                  <a:lnTo>
                    <a:pt x="188" y="121"/>
                  </a:lnTo>
                  <a:lnTo>
                    <a:pt x="160" y="131"/>
                  </a:lnTo>
                  <a:lnTo>
                    <a:pt x="148" y="127"/>
                  </a:lnTo>
                  <a:lnTo>
                    <a:pt x="130" y="105"/>
                  </a:lnTo>
                  <a:lnTo>
                    <a:pt x="121" y="104"/>
                  </a:lnTo>
                  <a:lnTo>
                    <a:pt x="114" y="94"/>
                  </a:lnTo>
                  <a:lnTo>
                    <a:pt x="109" y="97"/>
                  </a:lnTo>
                  <a:lnTo>
                    <a:pt x="107" y="90"/>
                  </a:lnTo>
                  <a:lnTo>
                    <a:pt x="107" y="105"/>
                  </a:lnTo>
                  <a:lnTo>
                    <a:pt x="111" y="117"/>
                  </a:lnTo>
                  <a:lnTo>
                    <a:pt x="105" y="120"/>
                  </a:lnTo>
                  <a:lnTo>
                    <a:pt x="107" y="131"/>
                  </a:lnTo>
                  <a:lnTo>
                    <a:pt x="86" y="133"/>
                  </a:lnTo>
                  <a:lnTo>
                    <a:pt x="78" y="111"/>
                  </a:lnTo>
                  <a:lnTo>
                    <a:pt x="60" y="107"/>
                  </a:lnTo>
                  <a:lnTo>
                    <a:pt x="57" y="99"/>
                  </a:lnTo>
                  <a:lnTo>
                    <a:pt x="49" y="101"/>
                  </a:lnTo>
                  <a:lnTo>
                    <a:pt x="51" y="107"/>
                  </a:lnTo>
                  <a:lnTo>
                    <a:pt x="51" y="110"/>
                  </a:lnTo>
                  <a:lnTo>
                    <a:pt x="43" y="107"/>
                  </a:lnTo>
                  <a:lnTo>
                    <a:pt x="31" y="115"/>
                  </a:lnTo>
                  <a:lnTo>
                    <a:pt x="32" y="124"/>
                  </a:lnTo>
                  <a:lnTo>
                    <a:pt x="31" y="132"/>
                  </a:lnTo>
                  <a:lnTo>
                    <a:pt x="28" y="126"/>
                  </a:lnTo>
                  <a:lnTo>
                    <a:pt x="15" y="133"/>
                  </a:lnTo>
                  <a:lnTo>
                    <a:pt x="8" y="131"/>
                  </a:lnTo>
                  <a:lnTo>
                    <a:pt x="6" y="120"/>
                  </a:lnTo>
                  <a:lnTo>
                    <a:pt x="0" y="120"/>
                  </a:lnTo>
                  <a:lnTo>
                    <a:pt x="8" y="94"/>
                  </a:lnTo>
                  <a:lnTo>
                    <a:pt x="23" y="79"/>
                  </a:lnTo>
                  <a:lnTo>
                    <a:pt x="27" y="84"/>
                  </a:lnTo>
                  <a:lnTo>
                    <a:pt x="36" y="81"/>
                  </a:lnTo>
                  <a:lnTo>
                    <a:pt x="36" y="75"/>
                  </a:lnTo>
                  <a:lnTo>
                    <a:pt x="53" y="62"/>
                  </a:lnTo>
                  <a:lnTo>
                    <a:pt x="85" y="54"/>
                  </a:lnTo>
                  <a:lnTo>
                    <a:pt x="105" y="45"/>
                  </a:lnTo>
                  <a:lnTo>
                    <a:pt x="117" y="19"/>
                  </a:lnTo>
                  <a:lnTo>
                    <a:pt x="121" y="26"/>
                  </a:lnTo>
                  <a:lnTo>
                    <a:pt x="140" y="3"/>
                  </a:lnTo>
                  <a:lnTo>
                    <a:pt x="159" y="0"/>
                  </a:lnTo>
                  <a:lnTo>
                    <a:pt x="164" y="5"/>
                  </a:lnTo>
                  <a:lnTo>
                    <a:pt x="164" y="13"/>
                  </a:lnTo>
                  <a:lnTo>
                    <a:pt x="168" y="13"/>
                  </a:lnTo>
                  <a:lnTo>
                    <a:pt x="171" y="21"/>
                  </a:lnTo>
                  <a:lnTo>
                    <a:pt x="184" y="26"/>
                  </a:lnTo>
                  <a:lnTo>
                    <a:pt x="184" y="32"/>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37" name="Freeform 297">
              <a:extLst>
                <a:ext uri="{FF2B5EF4-FFF2-40B4-BE49-F238E27FC236}">
                  <a16:creationId xmlns:a16="http://schemas.microsoft.com/office/drawing/2014/main" id="{049DC7C9-1A50-4EF7-A520-38FF1C83892E}"/>
                </a:ext>
              </a:extLst>
            </p:cNvPr>
            <p:cNvSpPr>
              <a:spLocks noChangeAspect="1"/>
            </p:cNvSpPr>
            <p:nvPr/>
          </p:nvSpPr>
          <p:spPr bwMode="gray">
            <a:xfrm>
              <a:off x="1461" y="1086"/>
              <a:ext cx="33" cy="21"/>
            </a:xfrm>
            <a:custGeom>
              <a:avLst/>
              <a:gdLst/>
              <a:ahLst/>
              <a:cxnLst>
                <a:cxn ang="0">
                  <a:pos x="61" y="15"/>
                </a:cxn>
                <a:cxn ang="0">
                  <a:pos x="70" y="20"/>
                </a:cxn>
                <a:cxn ang="0">
                  <a:pos x="73" y="12"/>
                </a:cxn>
                <a:cxn ang="0">
                  <a:pos x="89" y="10"/>
                </a:cxn>
                <a:cxn ang="0">
                  <a:pos x="89" y="15"/>
                </a:cxn>
                <a:cxn ang="0">
                  <a:pos x="103" y="20"/>
                </a:cxn>
                <a:cxn ang="0">
                  <a:pos x="106" y="15"/>
                </a:cxn>
                <a:cxn ang="0">
                  <a:pos x="124" y="26"/>
                </a:cxn>
                <a:cxn ang="0">
                  <a:pos x="135" y="25"/>
                </a:cxn>
                <a:cxn ang="0">
                  <a:pos x="140" y="15"/>
                </a:cxn>
                <a:cxn ang="0">
                  <a:pos x="147" y="25"/>
                </a:cxn>
                <a:cxn ang="0">
                  <a:pos x="158" y="30"/>
                </a:cxn>
                <a:cxn ang="0">
                  <a:pos x="164" y="44"/>
                </a:cxn>
                <a:cxn ang="0">
                  <a:pos x="162" y="49"/>
                </a:cxn>
                <a:cxn ang="0">
                  <a:pos x="151" y="52"/>
                </a:cxn>
                <a:cxn ang="0">
                  <a:pos x="148" y="57"/>
                </a:cxn>
                <a:cxn ang="0">
                  <a:pos x="151" y="62"/>
                </a:cxn>
                <a:cxn ang="0">
                  <a:pos x="152" y="71"/>
                </a:cxn>
                <a:cxn ang="0">
                  <a:pos x="149" y="85"/>
                </a:cxn>
                <a:cxn ang="0">
                  <a:pos x="151" y="91"/>
                </a:cxn>
                <a:cxn ang="0">
                  <a:pos x="146" y="101"/>
                </a:cxn>
                <a:cxn ang="0">
                  <a:pos x="126" y="103"/>
                </a:cxn>
                <a:cxn ang="0">
                  <a:pos x="105" y="98"/>
                </a:cxn>
                <a:cxn ang="0">
                  <a:pos x="99" y="91"/>
                </a:cxn>
                <a:cxn ang="0">
                  <a:pos x="82" y="93"/>
                </a:cxn>
                <a:cxn ang="0">
                  <a:pos x="81" y="89"/>
                </a:cxn>
                <a:cxn ang="0">
                  <a:pos x="65" y="97"/>
                </a:cxn>
                <a:cxn ang="0">
                  <a:pos x="63" y="92"/>
                </a:cxn>
                <a:cxn ang="0">
                  <a:pos x="54" y="87"/>
                </a:cxn>
                <a:cxn ang="0">
                  <a:pos x="34" y="87"/>
                </a:cxn>
                <a:cxn ang="0">
                  <a:pos x="24" y="76"/>
                </a:cxn>
                <a:cxn ang="0">
                  <a:pos x="17" y="76"/>
                </a:cxn>
                <a:cxn ang="0">
                  <a:pos x="7" y="63"/>
                </a:cxn>
                <a:cxn ang="0">
                  <a:pos x="3" y="52"/>
                </a:cxn>
                <a:cxn ang="0">
                  <a:pos x="3" y="44"/>
                </a:cxn>
                <a:cxn ang="0">
                  <a:pos x="0" y="42"/>
                </a:cxn>
                <a:cxn ang="0">
                  <a:pos x="2" y="30"/>
                </a:cxn>
                <a:cxn ang="0">
                  <a:pos x="13" y="20"/>
                </a:cxn>
                <a:cxn ang="0">
                  <a:pos x="30" y="15"/>
                </a:cxn>
                <a:cxn ang="0">
                  <a:pos x="35" y="0"/>
                </a:cxn>
                <a:cxn ang="0">
                  <a:pos x="41" y="0"/>
                </a:cxn>
                <a:cxn ang="0">
                  <a:pos x="45" y="15"/>
                </a:cxn>
                <a:cxn ang="0">
                  <a:pos x="50" y="12"/>
                </a:cxn>
                <a:cxn ang="0">
                  <a:pos x="54" y="17"/>
                </a:cxn>
                <a:cxn ang="0">
                  <a:pos x="61" y="15"/>
                </a:cxn>
              </a:cxnLst>
              <a:rect l="0" t="0" r="r" b="b"/>
              <a:pathLst>
                <a:path w="164" h="103">
                  <a:moveTo>
                    <a:pt x="61" y="15"/>
                  </a:moveTo>
                  <a:lnTo>
                    <a:pt x="70" y="20"/>
                  </a:lnTo>
                  <a:lnTo>
                    <a:pt x="73" y="12"/>
                  </a:lnTo>
                  <a:lnTo>
                    <a:pt x="89" y="10"/>
                  </a:lnTo>
                  <a:lnTo>
                    <a:pt x="89" y="15"/>
                  </a:lnTo>
                  <a:lnTo>
                    <a:pt x="103" y="20"/>
                  </a:lnTo>
                  <a:lnTo>
                    <a:pt x="106" y="15"/>
                  </a:lnTo>
                  <a:lnTo>
                    <a:pt x="124" y="26"/>
                  </a:lnTo>
                  <a:lnTo>
                    <a:pt x="135" y="25"/>
                  </a:lnTo>
                  <a:lnTo>
                    <a:pt x="140" y="15"/>
                  </a:lnTo>
                  <a:lnTo>
                    <a:pt x="147" y="25"/>
                  </a:lnTo>
                  <a:lnTo>
                    <a:pt x="158" y="30"/>
                  </a:lnTo>
                  <a:lnTo>
                    <a:pt x="164" y="44"/>
                  </a:lnTo>
                  <a:lnTo>
                    <a:pt x="162" y="49"/>
                  </a:lnTo>
                  <a:lnTo>
                    <a:pt x="151" y="52"/>
                  </a:lnTo>
                  <a:lnTo>
                    <a:pt x="148" y="57"/>
                  </a:lnTo>
                  <a:lnTo>
                    <a:pt x="151" y="62"/>
                  </a:lnTo>
                  <a:lnTo>
                    <a:pt x="152" y="71"/>
                  </a:lnTo>
                  <a:lnTo>
                    <a:pt x="149" y="85"/>
                  </a:lnTo>
                  <a:lnTo>
                    <a:pt x="151" y="91"/>
                  </a:lnTo>
                  <a:lnTo>
                    <a:pt x="146" y="101"/>
                  </a:lnTo>
                  <a:lnTo>
                    <a:pt x="126" y="103"/>
                  </a:lnTo>
                  <a:lnTo>
                    <a:pt x="105" y="98"/>
                  </a:lnTo>
                  <a:lnTo>
                    <a:pt x="99" y="91"/>
                  </a:lnTo>
                  <a:lnTo>
                    <a:pt x="82" y="93"/>
                  </a:lnTo>
                  <a:lnTo>
                    <a:pt x="81" y="89"/>
                  </a:lnTo>
                  <a:lnTo>
                    <a:pt x="65" y="97"/>
                  </a:lnTo>
                  <a:lnTo>
                    <a:pt x="63" y="92"/>
                  </a:lnTo>
                  <a:lnTo>
                    <a:pt x="54" y="87"/>
                  </a:lnTo>
                  <a:lnTo>
                    <a:pt x="34" y="87"/>
                  </a:lnTo>
                  <a:lnTo>
                    <a:pt x="24" y="76"/>
                  </a:lnTo>
                  <a:lnTo>
                    <a:pt x="17" y="76"/>
                  </a:lnTo>
                  <a:lnTo>
                    <a:pt x="7" y="63"/>
                  </a:lnTo>
                  <a:lnTo>
                    <a:pt x="3" y="52"/>
                  </a:lnTo>
                  <a:lnTo>
                    <a:pt x="3" y="44"/>
                  </a:lnTo>
                  <a:lnTo>
                    <a:pt x="0" y="42"/>
                  </a:lnTo>
                  <a:lnTo>
                    <a:pt x="2" y="30"/>
                  </a:lnTo>
                  <a:lnTo>
                    <a:pt x="13" y="20"/>
                  </a:lnTo>
                  <a:lnTo>
                    <a:pt x="30" y="15"/>
                  </a:lnTo>
                  <a:lnTo>
                    <a:pt x="35" y="0"/>
                  </a:lnTo>
                  <a:lnTo>
                    <a:pt x="41" y="0"/>
                  </a:lnTo>
                  <a:lnTo>
                    <a:pt x="45" y="15"/>
                  </a:lnTo>
                  <a:lnTo>
                    <a:pt x="50" y="12"/>
                  </a:lnTo>
                  <a:lnTo>
                    <a:pt x="54" y="17"/>
                  </a:lnTo>
                  <a:lnTo>
                    <a:pt x="61" y="15"/>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38" name="Freeform 298">
              <a:extLst>
                <a:ext uri="{FF2B5EF4-FFF2-40B4-BE49-F238E27FC236}">
                  <a16:creationId xmlns:a16="http://schemas.microsoft.com/office/drawing/2014/main" id="{53AFFE5D-6816-417C-B330-F11A067AE1B7}"/>
                </a:ext>
              </a:extLst>
            </p:cNvPr>
            <p:cNvSpPr>
              <a:spLocks noChangeAspect="1"/>
            </p:cNvSpPr>
            <p:nvPr/>
          </p:nvSpPr>
          <p:spPr bwMode="gray">
            <a:xfrm>
              <a:off x="1452" y="1121"/>
              <a:ext cx="189" cy="119"/>
            </a:xfrm>
            <a:custGeom>
              <a:avLst/>
              <a:gdLst/>
              <a:ahLst/>
              <a:cxnLst>
                <a:cxn ang="0">
                  <a:pos x="27" y="21"/>
                </a:cxn>
                <a:cxn ang="0">
                  <a:pos x="19" y="52"/>
                </a:cxn>
                <a:cxn ang="0">
                  <a:pos x="3" y="68"/>
                </a:cxn>
                <a:cxn ang="0">
                  <a:pos x="37" y="106"/>
                </a:cxn>
                <a:cxn ang="0">
                  <a:pos x="110" y="210"/>
                </a:cxn>
                <a:cxn ang="0">
                  <a:pos x="169" y="197"/>
                </a:cxn>
                <a:cxn ang="0">
                  <a:pos x="197" y="176"/>
                </a:cxn>
                <a:cxn ang="0">
                  <a:pos x="229" y="268"/>
                </a:cxn>
                <a:cxn ang="0">
                  <a:pos x="266" y="354"/>
                </a:cxn>
                <a:cxn ang="0">
                  <a:pos x="245" y="454"/>
                </a:cxn>
                <a:cxn ang="0">
                  <a:pos x="271" y="534"/>
                </a:cxn>
                <a:cxn ang="0">
                  <a:pos x="307" y="537"/>
                </a:cxn>
                <a:cxn ang="0">
                  <a:pos x="345" y="559"/>
                </a:cxn>
                <a:cxn ang="0">
                  <a:pos x="397" y="580"/>
                </a:cxn>
                <a:cxn ang="0">
                  <a:pos x="412" y="527"/>
                </a:cxn>
                <a:cxn ang="0">
                  <a:pos x="443" y="517"/>
                </a:cxn>
                <a:cxn ang="0">
                  <a:pos x="466" y="591"/>
                </a:cxn>
                <a:cxn ang="0">
                  <a:pos x="517" y="575"/>
                </a:cxn>
                <a:cxn ang="0">
                  <a:pos x="559" y="579"/>
                </a:cxn>
                <a:cxn ang="0">
                  <a:pos x="590" y="579"/>
                </a:cxn>
                <a:cxn ang="0">
                  <a:pos x="640" y="585"/>
                </a:cxn>
                <a:cxn ang="0">
                  <a:pos x="658" y="580"/>
                </a:cxn>
                <a:cxn ang="0">
                  <a:pos x="728" y="497"/>
                </a:cxn>
                <a:cxn ang="0">
                  <a:pos x="775" y="582"/>
                </a:cxn>
                <a:cxn ang="0">
                  <a:pos x="837" y="579"/>
                </a:cxn>
                <a:cxn ang="0">
                  <a:pos x="913" y="528"/>
                </a:cxn>
                <a:cxn ang="0">
                  <a:pos x="917" y="453"/>
                </a:cxn>
                <a:cxn ang="0">
                  <a:pos x="936" y="376"/>
                </a:cxn>
                <a:cxn ang="0">
                  <a:pos x="912" y="346"/>
                </a:cxn>
                <a:cxn ang="0">
                  <a:pos x="859" y="302"/>
                </a:cxn>
                <a:cxn ang="0">
                  <a:pos x="737" y="302"/>
                </a:cxn>
                <a:cxn ang="0">
                  <a:pos x="670" y="330"/>
                </a:cxn>
                <a:cxn ang="0">
                  <a:pos x="635" y="348"/>
                </a:cxn>
                <a:cxn ang="0">
                  <a:pos x="610" y="361"/>
                </a:cxn>
                <a:cxn ang="0">
                  <a:pos x="617" y="399"/>
                </a:cxn>
                <a:cxn ang="0">
                  <a:pos x="560" y="386"/>
                </a:cxn>
                <a:cxn ang="0">
                  <a:pos x="503" y="386"/>
                </a:cxn>
                <a:cxn ang="0">
                  <a:pos x="465" y="383"/>
                </a:cxn>
                <a:cxn ang="0">
                  <a:pos x="436" y="348"/>
                </a:cxn>
                <a:cxn ang="0">
                  <a:pos x="407" y="357"/>
                </a:cxn>
                <a:cxn ang="0">
                  <a:pos x="390" y="354"/>
                </a:cxn>
                <a:cxn ang="0">
                  <a:pos x="381" y="306"/>
                </a:cxn>
                <a:cxn ang="0">
                  <a:pos x="358" y="279"/>
                </a:cxn>
                <a:cxn ang="0">
                  <a:pos x="327" y="289"/>
                </a:cxn>
                <a:cxn ang="0">
                  <a:pos x="354" y="263"/>
                </a:cxn>
                <a:cxn ang="0">
                  <a:pos x="325" y="246"/>
                </a:cxn>
                <a:cxn ang="0">
                  <a:pos x="296" y="206"/>
                </a:cxn>
                <a:cxn ang="0">
                  <a:pos x="347" y="232"/>
                </a:cxn>
                <a:cxn ang="0">
                  <a:pos x="418" y="193"/>
                </a:cxn>
                <a:cxn ang="0">
                  <a:pos x="344" y="172"/>
                </a:cxn>
                <a:cxn ang="0">
                  <a:pos x="323" y="144"/>
                </a:cxn>
                <a:cxn ang="0">
                  <a:pos x="350" y="139"/>
                </a:cxn>
                <a:cxn ang="0">
                  <a:pos x="293" y="95"/>
                </a:cxn>
                <a:cxn ang="0">
                  <a:pos x="232" y="123"/>
                </a:cxn>
                <a:cxn ang="0">
                  <a:pos x="192" y="123"/>
                </a:cxn>
                <a:cxn ang="0">
                  <a:pos x="176" y="36"/>
                </a:cxn>
                <a:cxn ang="0">
                  <a:pos x="111" y="15"/>
                </a:cxn>
              </a:cxnLst>
              <a:rect l="0" t="0" r="r" b="b"/>
              <a:pathLst>
                <a:path w="946" h="593">
                  <a:moveTo>
                    <a:pt x="111" y="15"/>
                  </a:moveTo>
                  <a:lnTo>
                    <a:pt x="101" y="17"/>
                  </a:lnTo>
                  <a:lnTo>
                    <a:pt x="79" y="2"/>
                  </a:lnTo>
                  <a:lnTo>
                    <a:pt x="60" y="0"/>
                  </a:lnTo>
                  <a:lnTo>
                    <a:pt x="27" y="11"/>
                  </a:lnTo>
                  <a:lnTo>
                    <a:pt x="27" y="21"/>
                  </a:lnTo>
                  <a:lnTo>
                    <a:pt x="21" y="27"/>
                  </a:lnTo>
                  <a:lnTo>
                    <a:pt x="6" y="25"/>
                  </a:lnTo>
                  <a:lnTo>
                    <a:pt x="9" y="32"/>
                  </a:lnTo>
                  <a:lnTo>
                    <a:pt x="5" y="39"/>
                  </a:lnTo>
                  <a:lnTo>
                    <a:pt x="8" y="48"/>
                  </a:lnTo>
                  <a:lnTo>
                    <a:pt x="19" y="52"/>
                  </a:lnTo>
                  <a:lnTo>
                    <a:pt x="31" y="66"/>
                  </a:lnTo>
                  <a:lnTo>
                    <a:pt x="36" y="72"/>
                  </a:lnTo>
                  <a:lnTo>
                    <a:pt x="37" y="76"/>
                  </a:lnTo>
                  <a:lnTo>
                    <a:pt x="21" y="76"/>
                  </a:lnTo>
                  <a:lnTo>
                    <a:pt x="6" y="64"/>
                  </a:lnTo>
                  <a:lnTo>
                    <a:pt x="3" y="68"/>
                  </a:lnTo>
                  <a:lnTo>
                    <a:pt x="0" y="84"/>
                  </a:lnTo>
                  <a:lnTo>
                    <a:pt x="6" y="90"/>
                  </a:lnTo>
                  <a:lnTo>
                    <a:pt x="24" y="92"/>
                  </a:lnTo>
                  <a:lnTo>
                    <a:pt x="25" y="99"/>
                  </a:lnTo>
                  <a:lnTo>
                    <a:pt x="35" y="108"/>
                  </a:lnTo>
                  <a:lnTo>
                    <a:pt x="37" y="106"/>
                  </a:lnTo>
                  <a:lnTo>
                    <a:pt x="45" y="122"/>
                  </a:lnTo>
                  <a:lnTo>
                    <a:pt x="52" y="120"/>
                  </a:lnTo>
                  <a:lnTo>
                    <a:pt x="72" y="167"/>
                  </a:lnTo>
                  <a:lnTo>
                    <a:pt x="91" y="169"/>
                  </a:lnTo>
                  <a:lnTo>
                    <a:pt x="101" y="179"/>
                  </a:lnTo>
                  <a:lnTo>
                    <a:pt x="110" y="210"/>
                  </a:lnTo>
                  <a:lnTo>
                    <a:pt x="111" y="192"/>
                  </a:lnTo>
                  <a:lnTo>
                    <a:pt x="118" y="201"/>
                  </a:lnTo>
                  <a:lnTo>
                    <a:pt x="169" y="210"/>
                  </a:lnTo>
                  <a:lnTo>
                    <a:pt x="175" y="209"/>
                  </a:lnTo>
                  <a:lnTo>
                    <a:pt x="167" y="204"/>
                  </a:lnTo>
                  <a:lnTo>
                    <a:pt x="169" y="197"/>
                  </a:lnTo>
                  <a:lnTo>
                    <a:pt x="176" y="194"/>
                  </a:lnTo>
                  <a:lnTo>
                    <a:pt x="177" y="197"/>
                  </a:lnTo>
                  <a:lnTo>
                    <a:pt x="185" y="192"/>
                  </a:lnTo>
                  <a:lnTo>
                    <a:pt x="191" y="187"/>
                  </a:lnTo>
                  <a:lnTo>
                    <a:pt x="192" y="181"/>
                  </a:lnTo>
                  <a:lnTo>
                    <a:pt x="197" y="176"/>
                  </a:lnTo>
                  <a:lnTo>
                    <a:pt x="207" y="183"/>
                  </a:lnTo>
                  <a:lnTo>
                    <a:pt x="210" y="203"/>
                  </a:lnTo>
                  <a:lnTo>
                    <a:pt x="216" y="216"/>
                  </a:lnTo>
                  <a:lnTo>
                    <a:pt x="224" y="230"/>
                  </a:lnTo>
                  <a:lnTo>
                    <a:pt x="229" y="253"/>
                  </a:lnTo>
                  <a:lnTo>
                    <a:pt x="229" y="268"/>
                  </a:lnTo>
                  <a:lnTo>
                    <a:pt x="234" y="271"/>
                  </a:lnTo>
                  <a:lnTo>
                    <a:pt x="246" y="289"/>
                  </a:lnTo>
                  <a:lnTo>
                    <a:pt x="255" y="306"/>
                  </a:lnTo>
                  <a:lnTo>
                    <a:pt x="256" y="328"/>
                  </a:lnTo>
                  <a:lnTo>
                    <a:pt x="258" y="345"/>
                  </a:lnTo>
                  <a:lnTo>
                    <a:pt x="266" y="354"/>
                  </a:lnTo>
                  <a:lnTo>
                    <a:pt x="253" y="367"/>
                  </a:lnTo>
                  <a:lnTo>
                    <a:pt x="239" y="397"/>
                  </a:lnTo>
                  <a:lnTo>
                    <a:pt x="245" y="400"/>
                  </a:lnTo>
                  <a:lnTo>
                    <a:pt x="240" y="426"/>
                  </a:lnTo>
                  <a:lnTo>
                    <a:pt x="239" y="437"/>
                  </a:lnTo>
                  <a:lnTo>
                    <a:pt x="245" y="454"/>
                  </a:lnTo>
                  <a:lnTo>
                    <a:pt x="264" y="450"/>
                  </a:lnTo>
                  <a:lnTo>
                    <a:pt x="261" y="466"/>
                  </a:lnTo>
                  <a:lnTo>
                    <a:pt x="256" y="481"/>
                  </a:lnTo>
                  <a:lnTo>
                    <a:pt x="258" y="507"/>
                  </a:lnTo>
                  <a:lnTo>
                    <a:pt x="257" y="518"/>
                  </a:lnTo>
                  <a:lnTo>
                    <a:pt x="271" y="534"/>
                  </a:lnTo>
                  <a:lnTo>
                    <a:pt x="288" y="540"/>
                  </a:lnTo>
                  <a:lnTo>
                    <a:pt x="282" y="543"/>
                  </a:lnTo>
                  <a:lnTo>
                    <a:pt x="283" y="551"/>
                  </a:lnTo>
                  <a:lnTo>
                    <a:pt x="288" y="558"/>
                  </a:lnTo>
                  <a:lnTo>
                    <a:pt x="306" y="554"/>
                  </a:lnTo>
                  <a:lnTo>
                    <a:pt x="307" y="537"/>
                  </a:lnTo>
                  <a:lnTo>
                    <a:pt x="312" y="533"/>
                  </a:lnTo>
                  <a:lnTo>
                    <a:pt x="330" y="517"/>
                  </a:lnTo>
                  <a:lnTo>
                    <a:pt x="318" y="537"/>
                  </a:lnTo>
                  <a:lnTo>
                    <a:pt x="334" y="560"/>
                  </a:lnTo>
                  <a:lnTo>
                    <a:pt x="334" y="533"/>
                  </a:lnTo>
                  <a:lnTo>
                    <a:pt x="345" y="559"/>
                  </a:lnTo>
                  <a:lnTo>
                    <a:pt x="355" y="559"/>
                  </a:lnTo>
                  <a:lnTo>
                    <a:pt x="352" y="569"/>
                  </a:lnTo>
                  <a:lnTo>
                    <a:pt x="363" y="572"/>
                  </a:lnTo>
                  <a:lnTo>
                    <a:pt x="366" y="564"/>
                  </a:lnTo>
                  <a:lnTo>
                    <a:pt x="369" y="577"/>
                  </a:lnTo>
                  <a:lnTo>
                    <a:pt x="397" y="580"/>
                  </a:lnTo>
                  <a:lnTo>
                    <a:pt x="417" y="558"/>
                  </a:lnTo>
                  <a:lnTo>
                    <a:pt x="416" y="553"/>
                  </a:lnTo>
                  <a:lnTo>
                    <a:pt x="404" y="542"/>
                  </a:lnTo>
                  <a:lnTo>
                    <a:pt x="407" y="529"/>
                  </a:lnTo>
                  <a:lnTo>
                    <a:pt x="404" y="529"/>
                  </a:lnTo>
                  <a:lnTo>
                    <a:pt x="412" y="527"/>
                  </a:lnTo>
                  <a:lnTo>
                    <a:pt x="419" y="531"/>
                  </a:lnTo>
                  <a:lnTo>
                    <a:pt x="418" y="517"/>
                  </a:lnTo>
                  <a:lnTo>
                    <a:pt x="425" y="540"/>
                  </a:lnTo>
                  <a:lnTo>
                    <a:pt x="431" y="550"/>
                  </a:lnTo>
                  <a:lnTo>
                    <a:pt x="441" y="531"/>
                  </a:lnTo>
                  <a:lnTo>
                    <a:pt x="443" y="517"/>
                  </a:lnTo>
                  <a:lnTo>
                    <a:pt x="447" y="518"/>
                  </a:lnTo>
                  <a:lnTo>
                    <a:pt x="456" y="528"/>
                  </a:lnTo>
                  <a:lnTo>
                    <a:pt x="456" y="538"/>
                  </a:lnTo>
                  <a:lnTo>
                    <a:pt x="452" y="561"/>
                  </a:lnTo>
                  <a:lnTo>
                    <a:pt x="451" y="585"/>
                  </a:lnTo>
                  <a:lnTo>
                    <a:pt x="466" y="591"/>
                  </a:lnTo>
                  <a:lnTo>
                    <a:pt x="474" y="585"/>
                  </a:lnTo>
                  <a:lnTo>
                    <a:pt x="486" y="591"/>
                  </a:lnTo>
                  <a:lnTo>
                    <a:pt x="493" y="583"/>
                  </a:lnTo>
                  <a:lnTo>
                    <a:pt x="497" y="593"/>
                  </a:lnTo>
                  <a:lnTo>
                    <a:pt x="516" y="588"/>
                  </a:lnTo>
                  <a:lnTo>
                    <a:pt x="517" y="575"/>
                  </a:lnTo>
                  <a:lnTo>
                    <a:pt x="525" y="575"/>
                  </a:lnTo>
                  <a:lnTo>
                    <a:pt x="524" y="588"/>
                  </a:lnTo>
                  <a:lnTo>
                    <a:pt x="533" y="591"/>
                  </a:lnTo>
                  <a:lnTo>
                    <a:pt x="554" y="592"/>
                  </a:lnTo>
                  <a:lnTo>
                    <a:pt x="560" y="587"/>
                  </a:lnTo>
                  <a:lnTo>
                    <a:pt x="559" y="579"/>
                  </a:lnTo>
                  <a:lnTo>
                    <a:pt x="553" y="566"/>
                  </a:lnTo>
                  <a:lnTo>
                    <a:pt x="557" y="579"/>
                  </a:lnTo>
                  <a:lnTo>
                    <a:pt x="572" y="588"/>
                  </a:lnTo>
                  <a:lnTo>
                    <a:pt x="579" y="580"/>
                  </a:lnTo>
                  <a:lnTo>
                    <a:pt x="583" y="566"/>
                  </a:lnTo>
                  <a:lnTo>
                    <a:pt x="590" y="579"/>
                  </a:lnTo>
                  <a:lnTo>
                    <a:pt x="594" y="592"/>
                  </a:lnTo>
                  <a:lnTo>
                    <a:pt x="613" y="588"/>
                  </a:lnTo>
                  <a:lnTo>
                    <a:pt x="621" y="575"/>
                  </a:lnTo>
                  <a:lnTo>
                    <a:pt x="621" y="549"/>
                  </a:lnTo>
                  <a:lnTo>
                    <a:pt x="634" y="581"/>
                  </a:lnTo>
                  <a:lnTo>
                    <a:pt x="640" y="585"/>
                  </a:lnTo>
                  <a:lnTo>
                    <a:pt x="643" y="576"/>
                  </a:lnTo>
                  <a:lnTo>
                    <a:pt x="651" y="566"/>
                  </a:lnTo>
                  <a:lnTo>
                    <a:pt x="649" y="551"/>
                  </a:lnTo>
                  <a:lnTo>
                    <a:pt x="650" y="543"/>
                  </a:lnTo>
                  <a:lnTo>
                    <a:pt x="651" y="556"/>
                  </a:lnTo>
                  <a:lnTo>
                    <a:pt x="658" y="580"/>
                  </a:lnTo>
                  <a:lnTo>
                    <a:pt x="682" y="580"/>
                  </a:lnTo>
                  <a:lnTo>
                    <a:pt x="730" y="569"/>
                  </a:lnTo>
                  <a:lnTo>
                    <a:pt x="747" y="532"/>
                  </a:lnTo>
                  <a:lnTo>
                    <a:pt x="737" y="521"/>
                  </a:lnTo>
                  <a:lnTo>
                    <a:pt x="731" y="505"/>
                  </a:lnTo>
                  <a:lnTo>
                    <a:pt x="728" y="497"/>
                  </a:lnTo>
                  <a:lnTo>
                    <a:pt x="739" y="504"/>
                  </a:lnTo>
                  <a:lnTo>
                    <a:pt x="746" y="518"/>
                  </a:lnTo>
                  <a:lnTo>
                    <a:pt x="757" y="518"/>
                  </a:lnTo>
                  <a:lnTo>
                    <a:pt x="758" y="533"/>
                  </a:lnTo>
                  <a:lnTo>
                    <a:pt x="758" y="559"/>
                  </a:lnTo>
                  <a:lnTo>
                    <a:pt x="775" y="582"/>
                  </a:lnTo>
                  <a:lnTo>
                    <a:pt x="788" y="580"/>
                  </a:lnTo>
                  <a:lnTo>
                    <a:pt x="790" y="570"/>
                  </a:lnTo>
                  <a:lnTo>
                    <a:pt x="796" y="580"/>
                  </a:lnTo>
                  <a:lnTo>
                    <a:pt x="811" y="588"/>
                  </a:lnTo>
                  <a:lnTo>
                    <a:pt x="825" y="591"/>
                  </a:lnTo>
                  <a:lnTo>
                    <a:pt x="837" y="579"/>
                  </a:lnTo>
                  <a:lnTo>
                    <a:pt x="859" y="570"/>
                  </a:lnTo>
                  <a:lnTo>
                    <a:pt x="892" y="570"/>
                  </a:lnTo>
                  <a:lnTo>
                    <a:pt x="903" y="564"/>
                  </a:lnTo>
                  <a:lnTo>
                    <a:pt x="917" y="563"/>
                  </a:lnTo>
                  <a:lnTo>
                    <a:pt x="917" y="534"/>
                  </a:lnTo>
                  <a:lnTo>
                    <a:pt x="913" y="528"/>
                  </a:lnTo>
                  <a:lnTo>
                    <a:pt x="915" y="521"/>
                  </a:lnTo>
                  <a:lnTo>
                    <a:pt x="909" y="510"/>
                  </a:lnTo>
                  <a:lnTo>
                    <a:pt x="896" y="495"/>
                  </a:lnTo>
                  <a:lnTo>
                    <a:pt x="897" y="468"/>
                  </a:lnTo>
                  <a:lnTo>
                    <a:pt x="907" y="463"/>
                  </a:lnTo>
                  <a:lnTo>
                    <a:pt x="917" y="453"/>
                  </a:lnTo>
                  <a:lnTo>
                    <a:pt x="923" y="440"/>
                  </a:lnTo>
                  <a:lnTo>
                    <a:pt x="935" y="434"/>
                  </a:lnTo>
                  <a:lnTo>
                    <a:pt x="946" y="415"/>
                  </a:lnTo>
                  <a:lnTo>
                    <a:pt x="945" y="378"/>
                  </a:lnTo>
                  <a:lnTo>
                    <a:pt x="944" y="376"/>
                  </a:lnTo>
                  <a:lnTo>
                    <a:pt x="936" y="376"/>
                  </a:lnTo>
                  <a:lnTo>
                    <a:pt x="933" y="367"/>
                  </a:lnTo>
                  <a:lnTo>
                    <a:pt x="935" y="361"/>
                  </a:lnTo>
                  <a:lnTo>
                    <a:pt x="911" y="366"/>
                  </a:lnTo>
                  <a:lnTo>
                    <a:pt x="902" y="362"/>
                  </a:lnTo>
                  <a:lnTo>
                    <a:pt x="913" y="355"/>
                  </a:lnTo>
                  <a:lnTo>
                    <a:pt x="912" y="346"/>
                  </a:lnTo>
                  <a:lnTo>
                    <a:pt x="909" y="341"/>
                  </a:lnTo>
                  <a:lnTo>
                    <a:pt x="892" y="329"/>
                  </a:lnTo>
                  <a:lnTo>
                    <a:pt x="881" y="334"/>
                  </a:lnTo>
                  <a:lnTo>
                    <a:pt x="860" y="328"/>
                  </a:lnTo>
                  <a:lnTo>
                    <a:pt x="863" y="310"/>
                  </a:lnTo>
                  <a:lnTo>
                    <a:pt x="859" y="302"/>
                  </a:lnTo>
                  <a:lnTo>
                    <a:pt x="853" y="305"/>
                  </a:lnTo>
                  <a:lnTo>
                    <a:pt x="798" y="291"/>
                  </a:lnTo>
                  <a:lnTo>
                    <a:pt x="777" y="297"/>
                  </a:lnTo>
                  <a:lnTo>
                    <a:pt x="756" y="313"/>
                  </a:lnTo>
                  <a:lnTo>
                    <a:pt x="741" y="311"/>
                  </a:lnTo>
                  <a:lnTo>
                    <a:pt x="737" y="302"/>
                  </a:lnTo>
                  <a:lnTo>
                    <a:pt x="729" y="306"/>
                  </a:lnTo>
                  <a:lnTo>
                    <a:pt x="720" y="298"/>
                  </a:lnTo>
                  <a:lnTo>
                    <a:pt x="712" y="298"/>
                  </a:lnTo>
                  <a:lnTo>
                    <a:pt x="705" y="310"/>
                  </a:lnTo>
                  <a:lnTo>
                    <a:pt x="676" y="324"/>
                  </a:lnTo>
                  <a:lnTo>
                    <a:pt x="670" y="330"/>
                  </a:lnTo>
                  <a:lnTo>
                    <a:pt x="671" y="338"/>
                  </a:lnTo>
                  <a:lnTo>
                    <a:pt x="673" y="341"/>
                  </a:lnTo>
                  <a:lnTo>
                    <a:pt x="654" y="335"/>
                  </a:lnTo>
                  <a:lnTo>
                    <a:pt x="644" y="339"/>
                  </a:lnTo>
                  <a:lnTo>
                    <a:pt x="638" y="351"/>
                  </a:lnTo>
                  <a:lnTo>
                    <a:pt x="635" y="348"/>
                  </a:lnTo>
                  <a:lnTo>
                    <a:pt x="638" y="362"/>
                  </a:lnTo>
                  <a:lnTo>
                    <a:pt x="637" y="367"/>
                  </a:lnTo>
                  <a:lnTo>
                    <a:pt x="635" y="362"/>
                  </a:lnTo>
                  <a:lnTo>
                    <a:pt x="623" y="357"/>
                  </a:lnTo>
                  <a:lnTo>
                    <a:pt x="621" y="349"/>
                  </a:lnTo>
                  <a:lnTo>
                    <a:pt x="610" y="361"/>
                  </a:lnTo>
                  <a:lnTo>
                    <a:pt x="600" y="361"/>
                  </a:lnTo>
                  <a:lnTo>
                    <a:pt x="584" y="370"/>
                  </a:lnTo>
                  <a:lnTo>
                    <a:pt x="585" y="377"/>
                  </a:lnTo>
                  <a:lnTo>
                    <a:pt x="596" y="386"/>
                  </a:lnTo>
                  <a:lnTo>
                    <a:pt x="615" y="391"/>
                  </a:lnTo>
                  <a:lnTo>
                    <a:pt x="617" y="399"/>
                  </a:lnTo>
                  <a:lnTo>
                    <a:pt x="606" y="394"/>
                  </a:lnTo>
                  <a:lnTo>
                    <a:pt x="583" y="393"/>
                  </a:lnTo>
                  <a:lnTo>
                    <a:pt x="554" y="409"/>
                  </a:lnTo>
                  <a:lnTo>
                    <a:pt x="549" y="403"/>
                  </a:lnTo>
                  <a:lnTo>
                    <a:pt x="567" y="393"/>
                  </a:lnTo>
                  <a:lnTo>
                    <a:pt x="560" y="386"/>
                  </a:lnTo>
                  <a:lnTo>
                    <a:pt x="538" y="377"/>
                  </a:lnTo>
                  <a:lnTo>
                    <a:pt x="529" y="360"/>
                  </a:lnTo>
                  <a:lnTo>
                    <a:pt x="511" y="351"/>
                  </a:lnTo>
                  <a:lnTo>
                    <a:pt x="504" y="364"/>
                  </a:lnTo>
                  <a:lnTo>
                    <a:pt x="505" y="377"/>
                  </a:lnTo>
                  <a:lnTo>
                    <a:pt x="503" y="386"/>
                  </a:lnTo>
                  <a:lnTo>
                    <a:pt x="498" y="364"/>
                  </a:lnTo>
                  <a:lnTo>
                    <a:pt x="492" y="357"/>
                  </a:lnTo>
                  <a:lnTo>
                    <a:pt x="482" y="370"/>
                  </a:lnTo>
                  <a:lnTo>
                    <a:pt x="479" y="377"/>
                  </a:lnTo>
                  <a:lnTo>
                    <a:pt x="474" y="384"/>
                  </a:lnTo>
                  <a:lnTo>
                    <a:pt x="465" y="383"/>
                  </a:lnTo>
                  <a:lnTo>
                    <a:pt x="470" y="371"/>
                  </a:lnTo>
                  <a:lnTo>
                    <a:pt x="467" y="367"/>
                  </a:lnTo>
                  <a:lnTo>
                    <a:pt x="458" y="357"/>
                  </a:lnTo>
                  <a:lnTo>
                    <a:pt x="456" y="350"/>
                  </a:lnTo>
                  <a:lnTo>
                    <a:pt x="445" y="340"/>
                  </a:lnTo>
                  <a:lnTo>
                    <a:pt x="436" y="348"/>
                  </a:lnTo>
                  <a:lnTo>
                    <a:pt x="434" y="359"/>
                  </a:lnTo>
                  <a:lnTo>
                    <a:pt x="439" y="383"/>
                  </a:lnTo>
                  <a:lnTo>
                    <a:pt x="431" y="397"/>
                  </a:lnTo>
                  <a:lnTo>
                    <a:pt x="427" y="388"/>
                  </a:lnTo>
                  <a:lnTo>
                    <a:pt x="422" y="365"/>
                  </a:lnTo>
                  <a:lnTo>
                    <a:pt x="407" y="357"/>
                  </a:lnTo>
                  <a:lnTo>
                    <a:pt x="400" y="367"/>
                  </a:lnTo>
                  <a:lnTo>
                    <a:pt x="395" y="366"/>
                  </a:lnTo>
                  <a:lnTo>
                    <a:pt x="395" y="364"/>
                  </a:lnTo>
                  <a:lnTo>
                    <a:pt x="397" y="357"/>
                  </a:lnTo>
                  <a:lnTo>
                    <a:pt x="388" y="361"/>
                  </a:lnTo>
                  <a:lnTo>
                    <a:pt x="390" y="354"/>
                  </a:lnTo>
                  <a:lnTo>
                    <a:pt x="409" y="349"/>
                  </a:lnTo>
                  <a:lnTo>
                    <a:pt x="417" y="317"/>
                  </a:lnTo>
                  <a:lnTo>
                    <a:pt x="412" y="316"/>
                  </a:lnTo>
                  <a:lnTo>
                    <a:pt x="407" y="302"/>
                  </a:lnTo>
                  <a:lnTo>
                    <a:pt x="393" y="310"/>
                  </a:lnTo>
                  <a:lnTo>
                    <a:pt x="381" y="306"/>
                  </a:lnTo>
                  <a:lnTo>
                    <a:pt x="387" y="295"/>
                  </a:lnTo>
                  <a:lnTo>
                    <a:pt x="380" y="278"/>
                  </a:lnTo>
                  <a:lnTo>
                    <a:pt x="374" y="274"/>
                  </a:lnTo>
                  <a:lnTo>
                    <a:pt x="369" y="284"/>
                  </a:lnTo>
                  <a:lnTo>
                    <a:pt x="365" y="286"/>
                  </a:lnTo>
                  <a:lnTo>
                    <a:pt x="358" y="279"/>
                  </a:lnTo>
                  <a:lnTo>
                    <a:pt x="347" y="289"/>
                  </a:lnTo>
                  <a:lnTo>
                    <a:pt x="347" y="275"/>
                  </a:lnTo>
                  <a:lnTo>
                    <a:pt x="339" y="280"/>
                  </a:lnTo>
                  <a:lnTo>
                    <a:pt x="333" y="279"/>
                  </a:lnTo>
                  <a:lnTo>
                    <a:pt x="332" y="276"/>
                  </a:lnTo>
                  <a:lnTo>
                    <a:pt x="327" y="289"/>
                  </a:lnTo>
                  <a:lnTo>
                    <a:pt x="306" y="312"/>
                  </a:lnTo>
                  <a:lnTo>
                    <a:pt x="309" y="291"/>
                  </a:lnTo>
                  <a:lnTo>
                    <a:pt x="317" y="286"/>
                  </a:lnTo>
                  <a:lnTo>
                    <a:pt x="318" y="281"/>
                  </a:lnTo>
                  <a:lnTo>
                    <a:pt x="312" y="271"/>
                  </a:lnTo>
                  <a:lnTo>
                    <a:pt x="354" y="263"/>
                  </a:lnTo>
                  <a:lnTo>
                    <a:pt x="344" y="255"/>
                  </a:lnTo>
                  <a:lnTo>
                    <a:pt x="332" y="259"/>
                  </a:lnTo>
                  <a:lnTo>
                    <a:pt x="326" y="252"/>
                  </a:lnTo>
                  <a:lnTo>
                    <a:pt x="328" y="249"/>
                  </a:lnTo>
                  <a:lnTo>
                    <a:pt x="330" y="246"/>
                  </a:lnTo>
                  <a:lnTo>
                    <a:pt x="325" y="246"/>
                  </a:lnTo>
                  <a:lnTo>
                    <a:pt x="321" y="238"/>
                  </a:lnTo>
                  <a:lnTo>
                    <a:pt x="307" y="231"/>
                  </a:lnTo>
                  <a:lnTo>
                    <a:pt x="290" y="230"/>
                  </a:lnTo>
                  <a:lnTo>
                    <a:pt x="301" y="217"/>
                  </a:lnTo>
                  <a:lnTo>
                    <a:pt x="295" y="215"/>
                  </a:lnTo>
                  <a:lnTo>
                    <a:pt x="296" y="206"/>
                  </a:lnTo>
                  <a:lnTo>
                    <a:pt x="311" y="225"/>
                  </a:lnTo>
                  <a:lnTo>
                    <a:pt x="326" y="228"/>
                  </a:lnTo>
                  <a:lnTo>
                    <a:pt x="337" y="227"/>
                  </a:lnTo>
                  <a:lnTo>
                    <a:pt x="349" y="241"/>
                  </a:lnTo>
                  <a:lnTo>
                    <a:pt x="357" y="241"/>
                  </a:lnTo>
                  <a:lnTo>
                    <a:pt x="347" y="232"/>
                  </a:lnTo>
                  <a:lnTo>
                    <a:pt x="359" y="231"/>
                  </a:lnTo>
                  <a:lnTo>
                    <a:pt x="387" y="237"/>
                  </a:lnTo>
                  <a:lnTo>
                    <a:pt x="402" y="236"/>
                  </a:lnTo>
                  <a:lnTo>
                    <a:pt x="417" y="222"/>
                  </a:lnTo>
                  <a:lnTo>
                    <a:pt x="420" y="206"/>
                  </a:lnTo>
                  <a:lnTo>
                    <a:pt x="418" y="193"/>
                  </a:lnTo>
                  <a:lnTo>
                    <a:pt x="401" y="197"/>
                  </a:lnTo>
                  <a:lnTo>
                    <a:pt x="386" y="193"/>
                  </a:lnTo>
                  <a:lnTo>
                    <a:pt x="359" y="176"/>
                  </a:lnTo>
                  <a:lnTo>
                    <a:pt x="352" y="174"/>
                  </a:lnTo>
                  <a:lnTo>
                    <a:pt x="347" y="179"/>
                  </a:lnTo>
                  <a:lnTo>
                    <a:pt x="344" y="172"/>
                  </a:lnTo>
                  <a:lnTo>
                    <a:pt x="325" y="160"/>
                  </a:lnTo>
                  <a:lnTo>
                    <a:pt x="298" y="157"/>
                  </a:lnTo>
                  <a:lnTo>
                    <a:pt x="295" y="151"/>
                  </a:lnTo>
                  <a:lnTo>
                    <a:pt x="295" y="146"/>
                  </a:lnTo>
                  <a:lnTo>
                    <a:pt x="320" y="150"/>
                  </a:lnTo>
                  <a:lnTo>
                    <a:pt x="323" y="144"/>
                  </a:lnTo>
                  <a:lnTo>
                    <a:pt x="328" y="151"/>
                  </a:lnTo>
                  <a:lnTo>
                    <a:pt x="337" y="157"/>
                  </a:lnTo>
                  <a:lnTo>
                    <a:pt x="345" y="160"/>
                  </a:lnTo>
                  <a:lnTo>
                    <a:pt x="354" y="156"/>
                  </a:lnTo>
                  <a:lnTo>
                    <a:pt x="352" y="150"/>
                  </a:lnTo>
                  <a:lnTo>
                    <a:pt x="350" y="139"/>
                  </a:lnTo>
                  <a:lnTo>
                    <a:pt x="345" y="130"/>
                  </a:lnTo>
                  <a:lnTo>
                    <a:pt x="320" y="112"/>
                  </a:lnTo>
                  <a:lnTo>
                    <a:pt x="310" y="108"/>
                  </a:lnTo>
                  <a:lnTo>
                    <a:pt x="302" y="102"/>
                  </a:lnTo>
                  <a:lnTo>
                    <a:pt x="301" y="97"/>
                  </a:lnTo>
                  <a:lnTo>
                    <a:pt x="293" y="95"/>
                  </a:lnTo>
                  <a:lnTo>
                    <a:pt x="290" y="99"/>
                  </a:lnTo>
                  <a:lnTo>
                    <a:pt x="269" y="107"/>
                  </a:lnTo>
                  <a:lnTo>
                    <a:pt x="261" y="119"/>
                  </a:lnTo>
                  <a:lnTo>
                    <a:pt x="247" y="123"/>
                  </a:lnTo>
                  <a:lnTo>
                    <a:pt x="241" y="115"/>
                  </a:lnTo>
                  <a:lnTo>
                    <a:pt x="232" y="123"/>
                  </a:lnTo>
                  <a:lnTo>
                    <a:pt x="210" y="120"/>
                  </a:lnTo>
                  <a:lnTo>
                    <a:pt x="193" y="152"/>
                  </a:lnTo>
                  <a:lnTo>
                    <a:pt x="180" y="163"/>
                  </a:lnTo>
                  <a:lnTo>
                    <a:pt x="182" y="154"/>
                  </a:lnTo>
                  <a:lnTo>
                    <a:pt x="181" y="147"/>
                  </a:lnTo>
                  <a:lnTo>
                    <a:pt x="192" y="123"/>
                  </a:lnTo>
                  <a:lnTo>
                    <a:pt x="191" y="112"/>
                  </a:lnTo>
                  <a:lnTo>
                    <a:pt x="197" y="86"/>
                  </a:lnTo>
                  <a:lnTo>
                    <a:pt x="193" y="82"/>
                  </a:lnTo>
                  <a:lnTo>
                    <a:pt x="192" y="70"/>
                  </a:lnTo>
                  <a:lnTo>
                    <a:pt x="186" y="63"/>
                  </a:lnTo>
                  <a:lnTo>
                    <a:pt x="176" y="36"/>
                  </a:lnTo>
                  <a:lnTo>
                    <a:pt x="166" y="39"/>
                  </a:lnTo>
                  <a:lnTo>
                    <a:pt x="161" y="29"/>
                  </a:lnTo>
                  <a:lnTo>
                    <a:pt x="156" y="39"/>
                  </a:lnTo>
                  <a:lnTo>
                    <a:pt x="143" y="45"/>
                  </a:lnTo>
                  <a:lnTo>
                    <a:pt x="137" y="33"/>
                  </a:lnTo>
                  <a:lnTo>
                    <a:pt x="111" y="15"/>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39" name="Freeform 299">
              <a:extLst>
                <a:ext uri="{FF2B5EF4-FFF2-40B4-BE49-F238E27FC236}">
                  <a16:creationId xmlns:a16="http://schemas.microsoft.com/office/drawing/2014/main" id="{EC7345A4-9EB4-4D12-98C0-1D2A940C4070}"/>
                </a:ext>
              </a:extLst>
            </p:cNvPr>
            <p:cNvSpPr>
              <a:spLocks noChangeAspect="1"/>
            </p:cNvSpPr>
            <p:nvPr/>
          </p:nvSpPr>
          <p:spPr bwMode="gray">
            <a:xfrm>
              <a:off x="1457" y="1187"/>
              <a:ext cx="33" cy="46"/>
            </a:xfrm>
            <a:custGeom>
              <a:avLst/>
              <a:gdLst/>
              <a:ahLst/>
              <a:cxnLst>
                <a:cxn ang="0">
                  <a:pos x="82" y="0"/>
                </a:cxn>
                <a:cxn ang="0">
                  <a:pos x="105" y="22"/>
                </a:cxn>
                <a:cxn ang="0">
                  <a:pos x="123" y="39"/>
                </a:cxn>
                <a:cxn ang="0">
                  <a:pos x="129" y="48"/>
                </a:cxn>
                <a:cxn ang="0">
                  <a:pos x="130" y="76"/>
                </a:cxn>
                <a:cxn ang="0">
                  <a:pos x="149" y="76"/>
                </a:cxn>
                <a:cxn ang="0">
                  <a:pos x="156" y="89"/>
                </a:cxn>
                <a:cxn ang="0">
                  <a:pos x="157" y="109"/>
                </a:cxn>
                <a:cxn ang="0">
                  <a:pos x="159" y="145"/>
                </a:cxn>
                <a:cxn ang="0">
                  <a:pos x="161" y="210"/>
                </a:cxn>
                <a:cxn ang="0">
                  <a:pos x="150" y="226"/>
                </a:cxn>
                <a:cxn ang="0">
                  <a:pos x="124" y="229"/>
                </a:cxn>
                <a:cxn ang="0">
                  <a:pos x="98" y="228"/>
                </a:cxn>
                <a:cxn ang="0">
                  <a:pos x="86" y="211"/>
                </a:cxn>
                <a:cxn ang="0">
                  <a:pos x="75" y="197"/>
                </a:cxn>
                <a:cxn ang="0">
                  <a:pos x="62" y="185"/>
                </a:cxn>
                <a:cxn ang="0">
                  <a:pos x="60" y="195"/>
                </a:cxn>
                <a:cxn ang="0">
                  <a:pos x="53" y="193"/>
                </a:cxn>
                <a:cxn ang="0">
                  <a:pos x="50" y="178"/>
                </a:cxn>
                <a:cxn ang="0">
                  <a:pos x="39" y="183"/>
                </a:cxn>
                <a:cxn ang="0">
                  <a:pos x="26" y="159"/>
                </a:cxn>
                <a:cxn ang="0">
                  <a:pos x="31" y="142"/>
                </a:cxn>
                <a:cxn ang="0">
                  <a:pos x="25" y="137"/>
                </a:cxn>
                <a:cxn ang="0">
                  <a:pos x="14" y="158"/>
                </a:cxn>
                <a:cxn ang="0">
                  <a:pos x="6" y="141"/>
                </a:cxn>
                <a:cxn ang="0">
                  <a:pos x="0" y="113"/>
                </a:cxn>
                <a:cxn ang="0">
                  <a:pos x="6" y="103"/>
                </a:cxn>
                <a:cxn ang="0">
                  <a:pos x="7" y="92"/>
                </a:cxn>
                <a:cxn ang="0">
                  <a:pos x="23" y="83"/>
                </a:cxn>
                <a:cxn ang="0">
                  <a:pos x="34" y="73"/>
                </a:cxn>
                <a:cxn ang="0">
                  <a:pos x="26" y="67"/>
                </a:cxn>
                <a:cxn ang="0">
                  <a:pos x="32" y="64"/>
                </a:cxn>
                <a:cxn ang="0">
                  <a:pos x="39" y="50"/>
                </a:cxn>
                <a:cxn ang="0">
                  <a:pos x="23" y="60"/>
                </a:cxn>
                <a:cxn ang="0">
                  <a:pos x="28" y="45"/>
                </a:cxn>
                <a:cxn ang="0">
                  <a:pos x="44" y="43"/>
                </a:cxn>
                <a:cxn ang="0">
                  <a:pos x="65" y="5"/>
                </a:cxn>
                <a:cxn ang="0">
                  <a:pos x="84" y="7"/>
                </a:cxn>
              </a:cxnLst>
              <a:rect l="0" t="0" r="r" b="b"/>
              <a:pathLst>
                <a:path w="163" h="229">
                  <a:moveTo>
                    <a:pt x="84" y="7"/>
                  </a:moveTo>
                  <a:lnTo>
                    <a:pt x="82" y="0"/>
                  </a:lnTo>
                  <a:lnTo>
                    <a:pt x="85" y="12"/>
                  </a:lnTo>
                  <a:lnTo>
                    <a:pt x="105" y="22"/>
                  </a:lnTo>
                  <a:lnTo>
                    <a:pt x="114" y="34"/>
                  </a:lnTo>
                  <a:lnTo>
                    <a:pt x="123" y="39"/>
                  </a:lnTo>
                  <a:lnTo>
                    <a:pt x="123" y="48"/>
                  </a:lnTo>
                  <a:lnTo>
                    <a:pt x="129" y="48"/>
                  </a:lnTo>
                  <a:lnTo>
                    <a:pt x="134" y="59"/>
                  </a:lnTo>
                  <a:lnTo>
                    <a:pt x="130" y="76"/>
                  </a:lnTo>
                  <a:lnTo>
                    <a:pt x="141" y="65"/>
                  </a:lnTo>
                  <a:lnTo>
                    <a:pt x="149" y="76"/>
                  </a:lnTo>
                  <a:lnTo>
                    <a:pt x="147" y="82"/>
                  </a:lnTo>
                  <a:lnTo>
                    <a:pt x="156" y="89"/>
                  </a:lnTo>
                  <a:lnTo>
                    <a:pt x="161" y="99"/>
                  </a:lnTo>
                  <a:lnTo>
                    <a:pt x="157" y="109"/>
                  </a:lnTo>
                  <a:lnTo>
                    <a:pt x="161" y="123"/>
                  </a:lnTo>
                  <a:lnTo>
                    <a:pt x="159" y="145"/>
                  </a:lnTo>
                  <a:lnTo>
                    <a:pt x="163" y="182"/>
                  </a:lnTo>
                  <a:lnTo>
                    <a:pt x="161" y="210"/>
                  </a:lnTo>
                  <a:lnTo>
                    <a:pt x="159" y="218"/>
                  </a:lnTo>
                  <a:lnTo>
                    <a:pt x="150" y="226"/>
                  </a:lnTo>
                  <a:lnTo>
                    <a:pt x="136" y="224"/>
                  </a:lnTo>
                  <a:lnTo>
                    <a:pt x="124" y="229"/>
                  </a:lnTo>
                  <a:lnTo>
                    <a:pt x="112" y="226"/>
                  </a:lnTo>
                  <a:lnTo>
                    <a:pt x="98" y="228"/>
                  </a:lnTo>
                  <a:lnTo>
                    <a:pt x="89" y="220"/>
                  </a:lnTo>
                  <a:lnTo>
                    <a:pt x="86" y="211"/>
                  </a:lnTo>
                  <a:lnTo>
                    <a:pt x="77" y="207"/>
                  </a:lnTo>
                  <a:lnTo>
                    <a:pt x="75" y="197"/>
                  </a:lnTo>
                  <a:lnTo>
                    <a:pt x="68" y="185"/>
                  </a:lnTo>
                  <a:lnTo>
                    <a:pt x="62" y="185"/>
                  </a:lnTo>
                  <a:lnTo>
                    <a:pt x="59" y="190"/>
                  </a:lnTo>
                  <a:lnTo>
                    <a:pt x="60" y="195"/>
                  </a:lnTo>
                  <a:lnTo>
                    <a:pt x="57" y="197"/>
                  </a:lnTo>
                  <a:lnTo>
                    <a:pt x="53" y="193"/>
                  </a:lnTo>
                  <a:lnTo>
                    <a:pt x="52" y="180"/>
                  </a:lnTo>
                  <a:lnTo>
                    <a:pt x="50" y="178"/>
                  </a:lnTo>
                  <a:lnTo>
                    <a:pt x="42" y="177"/>
                  </a:lnTo>
                  <a:lnTo>
                    <a:pt x="39" y="183"/>
                  </a:lnTo>
                  <a:lnTo>
                    <a:pt x="34" y="178"/>
                  </a:lnTo>
                  <a:lnTo>
                    <a:pt x="26" y="159"/>
                  </a:lnTo>
                  <a:lnTo>
                    <a:pt x="26" y="152"/>
                  </a:lnTo>
                  <a:lnTo>
                    <a:pt x="31" y="142"/>
                  </a:lnTo>
                  <a:lnTo>
                    <a:pt x="27" y="146"/>
                  </a:lnTo>
                  <a:lnTo>
                    <a:pt x="25" y="137"/>
                  </a:lnTo>
                  <a:lnTo>
                    <a:pt x="19" y="157"/>
                  </a:lnTo>
                  <a:lnTo>
                    <a:pt x="14" y="158"/>
                  </a:lnTo>
                  <a:lnTo>
                    <a:pt x="11" y="146"/>
                  </a:lnTo>
                  <a:lnTo>
                    <a:pt x="6" y="141"/>
                  </a:lnTo>
                  <a:lnTo>
                    <a:pt x="1" y="123"/>
                  </a:lnTo>
                  <a:lnTo>
                    <a:pt x="0" y="113"/>
                  </a:lnTo>
                  <a:lnTo>
                    <a:pt x="0" y="103"/>
                  </a:lnTo>
                  <a:lnTo>
                    <a:pt x="6" y="103"/>
                  </a:lnTo>
                  <a:lnTo>
                    <a:pt x="11" y="99"/>
                  </a:lnTo>
                  <a:lnTo>
                    <a:pt x="7" y="92"/>
                  </a:lnTo>
                  <a:lnTo>
                    <a:pt x="12" y="89"/>
                  </a:lnTo>
                  <a:lnTo>
                    <a:pt x="23" y="83"/>
                  </a:lnTo>
                  <a:lnTo>
                    <a:pt x="36" y="78"/>
                  </a:lnTo>
                  <a:lnTo>
                    <a:pt x="34" y="73"/>
                  </a:lnTo>
                  <a:lnTo>
                    <a:pt x="26" y="73"/>
                  </a:lnTo>
                  <a:lnTo>
                    <a:pt x="26" y="67"/>
                  </a:lnTo>
                  <a:lnTo>
                    <a:pt x="32" y="56"/>
                  </a:lnTo>
                  <a:lnTo>
                    <a:pt x="32" y="64"/>
                  </a:lnTo>
                  <a:lnTo>
                    <a:pt x="39" y="61"/>
                  </a:lnTo>
                  <a:lnTo>
                    <a:pt x="39" y="50"/>
                  </a:lnTo>
                  <a:lnTo>
                    <a:pt x="31" y="50"/>
                  </a:lnTo>
                  <a:lnTo>
                    <a:pt x="23" y="60"/>
                  </a:lnTo>
                  <a:lnTo>
                    <a:pt x="22" y="50"/>
                  </a:lnTo>
                  <a:lnTo>
                    <a:pt x="28" y="45"/>
                  </a:lnTo>
                  <a:lnTo>
                    <a:pt x="44" y="49"/>
                  </a:lnTo>
                  <a:lnTo>
                    <a:pt x="44" y="43"/>
                  </a:lnTo>
                  <a:lnTo>
                    <a:pt x="41" y="28"/>
                  </a:lnTo>
                  <a:lnTo>
                    <a:pt x="65" y="5"/>
                  </a:lnTo>
                  <a:lnTo>
                    <a:pt x="76" y="2"/>
                  </a:lnTo>
                  <a:lnTo>
                    <a:pt x="84" y="7"/>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40" name="Freeform 300">
              <a:extLst>
                <a:ext uri="{FF2B5EF4-FFF2-40B4-BE49-F238E27FC236}">
                  <a16:creationId xmlns:a16="http://schemas.microsoft.com/office/drawing/2014/main" id="{5B787495-6DC2-400B-84B9-B1BA52F7A752}"/>
                </a:ext>
              </a:extLst>
            </p:cNvPr>
            <p:cNvSpPr>
              <a:spLocks noChangeAspect="1"/>
            </p:cNvSpPr>
            <p:nvPr/>
          </p:nvSpPr>
          <p:spPr bwMode="gray">
            <a:xfrm>
              <a:off x="1559" y="1520"/>
              <a:ext cx="77" cy="70"/>
            </a:xfrm>
            <a:custGeom>
              <a:avLst/>
              <a:gdLst/>
              <a:ahLst/>
              <a:cxnLst>
                <a:cxn ang="0">
                  <a:pos x="91" y="0"/>
                </a:cxn>
                <a:cxn ang="0">
                  <a:pos x="110" y="27"/>
                </a:cxn>
                <a:cxn ang="0">
                  <a:pos x="118" y="61"/>
                </a:cxn>
                <a:cxn ang="0">
                  <a:pos x="134" y="70"/>
                </a:cxn>
                <a:cxn ang="0">
                  <a:pos x="161" y="70"/>
                </a:cxn>
                <a:cxn ang="0">
                  <a:pos x="179" y="96"/>
                </a:cxn>
                <a:cxn ang="0">
                  <a:pos x="212" y="116"/>
                </a:cxn>
                <a:cxn ang="0">
                  <a:pos x="243" y="143"/>
                </a:cxn>
                <a:cxn ang="0">
                  <a:pos x="276" y="157"/>
                </a:cxn>
                <a:cxn ang="0">
                  <a:pos x="296" y="183"/>
                </a:cxn>
                <a:cxn ang="0">
                  <a:pos x="303" y="236"/>
                </a:cxn>
                <a:cxn ang="0">
                  <a:pos x="327" y="237"/>
                </a:cxn>
                <a:cxn ang="0">
                  <a:pos x="351" y="232"/>
                </a:cxn>
                <a:cxn ang="0">
                  <a:pos x="364" y="256"/>
                </a:cxn>
                <a:cxn ang="0">
                  <a:pos x="384" y="272"/>
                </a:cxn>
                <a:cxn ang="0">
                  <a:pos x="351" y="296"/>
                </a:cxn>
                <a:cxn ang="0">
                  <a:pos x="319" y="303"/>
                </a:cxn>
                <a:cxn ang="0">
                  <a:pos x="307" y="298"/>
                </a:cxn>
                <a:cxn ang="0">
                  <a:pos x="285" y="283"/>
                </a:cxn>
                <a:cxn ang="0">
                  <a:pos x="263" y="282"/>
                </a:cxn>
                <a:cxn ang="0">
                  <a:pos x="263" y="253"/>
                </a:cxn>
                <a:cxn ang="0">
                  <a:pos x="233" y="247"/>
                </a:cxn>
                <a:cxn ang="0">
                  <a:pos x="230" y="232"/>
                </a:cxn>
                <a:cxn ang="0">
                  <a:pos x="212" y="227"/>
                </a:cxn>
                <a:cxn ang="0">
                  <a:pos x="195" y="256"/>
                </a:cxn>
                <a:cxn ang="0">
                  <a:pos x="189" y="274"/>
                </a:cxn>
                <a:cxn ang="0">
                  <a:pos x="176" y="290"/>
                </a:cxn>
                <a:cxn ang="0">
                  <a:pos x="155" y="307"/>
                </a:cxn>
                <a:cxn ang="0">
                  <a:pos x="147" y="317"/>
                </a:cxn>
                <a:cxn ang="0">
                  <a:pos x="108" y="349"/>
                </a:cxn>
                <a:cxn ang="0">
                  <a:pos x="88" y="331"/>
                </a:cxn>
                <a:cxn ang="0">
                  <a:pos x="85" y="283"/>
                </a:cxn>
                <a:cxn ang="0">
                  <a:pos x="79" y="264"/>
                </a:cxn>
                <a:cxn ang="0">
                  <a:pos x="63" y="286"/>
                </a:cxn>
                <a:cxn ang="0">
                  <a:pos x="37" y="285"/>
                </a:cxn>
                <a:cxn ang="0">
                  <a:pos x="4" y="293"/>
                </a:cxn>
                <a:cxn ang="0">
                  <a:pos x="20" y="249"/>
                </a:cxn>
                <a:cxn ang="0">
                  <a:pos x="51" y="211"/>
                </a:cxn>
                <a:cxn ang="0">
                  <a:pos x="44" y="174"/>
                </a:cxn>
                <a:cxn ang="0">
                  <a:pos x="55" y="125"/>
                </a:cxn>
                <a:cxn ang="0">
                  <a:pos x="59" y="72"/>
                </a:cxn>
                <a:cxn ang="0">
                  <a:pos x="66" y="29"/>
                </a:cxn>
              </a:cxnLst>
              <a:rect l="0" t="0" r="r" b="b"/>
              <a:pathLst>
                <a:path w="384" h="349">
                  <a:moveTo>
                    <a:pt x="77" y="14"/>
                  </a:moveTo>
                  <a:lnTo>
                    <a:pt x="86" y="1"/>
                  </a:lnTo>
                  <a:lnTo>
                    <a:pt x="91" y="0"/>
                  </a:lnTo>
                  <a:lnTo>
                    <a:pt x="93" y="11"/>
                  </a:lnTo>
                  <a:lnTo>
                    <a:pt x="106" y="10"/>
                  </a:lnTo>
                  <a:lnTo>
                    <a:pt x="110" y="27"/>
                  </a:lnTo>
                  <a:lnTo>
                    <a:pt x="119" y="38"/>
                  </a:lnTo>
                  <a:lnTo>
                    <a:pt x="114" y="48"/>
                  </a:lnTo>
                  <a:lnTo>
                    <a:pt x="118" y="61"/>
                  </a:lnTo>
                  <a:lnTo>
                    <a:pt x="120" y="81"/>
                  </a:lnTo>
                  <a:lnTo>
                    <a:pt x="129" y="85"/>
                  </a:lnTo>
                  <a:lnTo>
                    <a:pt x="134" y="70"/>
                  </a:lnTo>
                  <a:lnTo>
                    <a:pt x="142" y="57"/>
                  </a:lnTo>
                  <a:lnTo>
                    <a:pt x="150" y="59"/>
                  </a:lnTo>
                  <a:lnTo>
                    <a:pt x="161" y="70"/>
                  </a:lnTo>
                  <a:lnTo>
                    <a:pt x="169" y="72"/>
                  </a:lnTo>
                  <a:lnTo>
                    <a:pt x="168" y="89"/>
                  </a:lnTo>
                  <a:lnTo>
                    <a:pt x="179" y="96"/>
                  </a:lnTo>
                  <a:lnTo>
                    <a:pt x="207" y="100"/>
                  </a:lnTo>
                  <a:lnTo>
                    <a:pt x="209" y="108"/>
                  </a:lnTo>
                  <a:lnTo>
                    <a:pt x="212" y="116"/>
                  </a:lnTo>
                  <a:lnTo>
                    <a:pt x="222" y="127"/>
                  </a:lnTo>
                  <a:lnTo>
                    <a:pt x="233" y="132"/>
                  </a:lnTo>
                  <a:lnTo>
                    <a:pt x="243" y="143"/>
                  </a:lnTo>
                  <a:lnTo>
                    <a:pt x="255" y="151"/>
                  </a:lnTo>
                  <a:lnTo>
                    <a:pt x="265" y="148"/>
                  </a:lnTo>
                  <a:lnTo>
                    <a:pt x="276" y="157"/>
                  </a:lnTo>
                  <a:lnTo>
                    <a:pt x="286" y="161"/>
                  </a:lnTo>
                  <a:lnTo>
                    <a:pt x="290" y="172"/>
                  </a:lnTo>
                  <a:lnTo>
                    <a:pt x="296" y="183"/>
                  </a:lnTo>
                  <a:lnTo>
                    <a:pt x="301" y="213"/>
                  </a:lnTo>
                  <a:lnTo>
                    <a:pt x="307" y="222"/>
                  </a:lnTo>
                  <a:lnTo>
                    <a:pt x="303" y="236"/>
                  </a:lnTo>
                  <a:lnTo>
                    <a:pt x="308" y="239"/>
                  </a:lnTo>
                  <a:lnTo>
                    <a:pt x="319" y="236"/>
                  </a:lnTo>
                  <a:lnTo>
                    <a:pt x="327" y="237"/>
                  </a:lnTo>
                  <a:lnTo>
                    <a:pt x="329" y="240"/>
                  </a:lnTo>
                  <a:lnTo>
                    <a:pt x="343" y="227"/>
                  </a:lnTo>
                  <a:lnTo>
                    <a:pt x="351" y="232"/>
                  </a:lnTo>
                  <a:lnTo>
                    <a:pt x="356" y="240"/>
                  </a:lnTo>
                  <a:lnTo>
                    <a:pt x="362" y="245"/>
                  </a:lnTo>
                  <a:lnTo>
                    <a:pt x="364" y="256"/>
                  </a:lnTo>
                  <a:lnTo>
                    <a:pt x="362" y="260"/>
                  </a:lnTo>
                  <a:lnTo>
                    <a:pt x="383" y="266"/>
                  </a:lnTo>
                  <a:lnTo>
                    <a:pt x="384" y="272"/>
                  </a:lnTo>
                  <a:lnTo>
                    <a:pt x="376" y="274"/>
                  </a:lnTo>
                  <a:lnTo>
                    <a:pt x="360" y="291"/>
                  </a:lnTo>
                  <a:lnTo>
                    <a:pt x="351" y="296"/>
                  </a:lnTo>
                  <a:lnTo>
                    <a:pt x="343" y="307"/>
                  </a:lnTo>
                  <a:lnTo>
                    <a:pt x="335" y="309"/>
                  </a:lnTo>
                  <a:lnTo>
                    <a:pt x="319" y="303"/>
                  </a:lnTo>
                  <a:lnTo>
                    <a:pt x="314" y="298"/>
                  </a:lnTo>
                  <a:lnTo>
                    <a:pt x="313" y="295"/>
                  </a:lnTo>
                  <a:lnTo>
                    <a:pt x="307" y="298"/>
                  </a:lnTo>
                  <a:lnTo>
                    <a:pt x="302" y="288"/>
                  </a:lnTo>
                  <a:lnTo>
                    <a:pt x="293" y="285"/>
                  </a:lnTo>
                  <a:lnTo>
                    <a:pt x="285" y="283"/>
                  </a:lnTo>
                  <a:lnTo>
                    <a:pt x="280" y="280"/>
                  </a:lnTo>
                  <a:lnTo>
                    <a:pt x="275" y="283"/>
                  </a:lnTo>
                  <a:lnTo>
                    <a:pt x="263" y="282"/>
                  </a:lnTo>
                  <a:lnTo>
                    <a:pt x="260" y="275"/>
                  </a:lnTo>
                  <a:lnTo>
                    <a:pt x="265" y="264"/>
                  </a:lnTo>
                  <a:lnTo>
                    <a:pt x="263" y="253"/>
                  </a:lnTo>
                  <a:lnTo>
                    <a:pt x="255" y="249"/>
                  </a:lnTo>
                  <a:lnTo>
                    <a:pt x="236" y="244"/>
                  </a:lnTo>
                  <a:lnTo>
                    <a:pt x="233" y="247"/>
                  </a:lnTo>
                  <a:lnTo>
                    <a:pt x="233" y="249"/>
                  </a:lnTo>
                  <a:lnTo>
                    <a:pt x="225" y="245"/>
                  </a:lnTo>
                  <a:lnTo>
                    <a:pt x="230" y="232"/>
                  </a:lnTo>
                  <a:lnTo>
                    <a:pt x="236" y="226"/>
                  </a:lnTo>
                  <a:lnTo>
                    <a:pt x="233" y="222"/>
                  </a:lnTo>
                  <a:lnTo>
                    <a:pt x="212" y="227"/>
                  </a:lnTo>
                  <a:lnTo>
                    <a:pt x="198" y="233"/>
                  </a:lnTo>
                  <a:lnTo>
                    <a:pt x="198" y="239"/>
                  </a:lnTo>
                  <a:lnTo>
                    <a:pt x="195" y="256"/>
                  </a:lnTo>
                  <a:lnTo>
                    <a:pt x="198" y="263"/>
                  </a:lnTo>
                  <a:lnTo>
                    <a:pt x="196" y="274"/>
                  </a:lnTo>
                  <a:lnTo>
                    <a:pt x="189" y="274"/>
                  </a:lnTo>
                  <a:lnTo>
                    <a:pt x="185" y="281"/>
                  </a:lnTo>
                  <a:lnTo>
                    <a:pt x="178" y="283"/>
                  </a:lnTo>
                  <a:lnTo>
                    <a:pt x="176" y="290"/>
                  </a:lnTo>
                  <a:lnTo>
                    <a:pt x="171" y="296"/>
                  </a:lnTo>
                  <a:lnTo>
                    <a:pt x="162" y="296"/>
                  </a:lnTo>
                  <a:lnTo>
                    <a:pt x="155" y="307"/>
                  </a:lnTo>
                  <a:lnTo>
                    <a:pt x="151" y="315"/>
                  </a:lnTo>
                  <a:lnTo>
                    <a:pt x="147" y="314"/>
                  </a:lnTo>
                  <a:lnTo>
                    <a:pt x="147" y="317"/>
                  </a:lnTo>
                  <a:lnTo>
                    <a:pt x="145" y="325"/>
                  </a:lnTo>
                  <a:lnTo>
                    <a:pt x="137" y="335"/>
                  </a:lnTo>
                  <a:lnTo>
                    <a:pt x="108" y="349"/>
                  </a:lnTo>
                  <a:lnTo>
                    <a:pt x="104" y="345"/>
                  </a:lnTo>
                  <a:lnTo>
                    <a:pt x="97" y="349"/>
                  </a:lnTo>
                  <a:lnTo>
                    <a:pt x="88" y="331"/>
                  </a:lnTo>
                  <a:lnTo>
                    <a:pt x="86" y="309"/>
                  </a:lnTo>
                  <a:lnTo>
                    <a:pt x="87" y="290"/>
                  </a:lnTo>
                  <a:lnTo>
                    <a:pt x="85" y="283"/>
                  </a:lnTo>
                  <a:lnTo>
                    <a:pt x="83" y="269"/>
                  </a:lnTo>
                  <a:lnTo>
                    <a:pt x="82" y="259"/>
                  </a:lnTo>
                  <a:lnTo>
                    <a:pt x="79" y="264"/>
                  </a:lnTo>
                  <a:lnTo>
                    <a:pt x="76" y="281"/>
                  </a:lnTo>
                  <a:lnTo>
                    <a:pt x="69" y="281"/>
                  </a:lnTo>
                  <a:lnTo>
                    <a:pt x="63" y="286"/>
                  </a:lnTo>
                  <a:lnTo>
                    <a:pt x="47" y="286"/>
                  </a:lnTo>
                  <a:lnTo>
                    <a:pt x="43" y="283"/>
                  </a:lnTo>
                  <a:lnTo>
                    <a:pt x="37" y="285"/>
                  </a:lnTo>
                  <a:lnTo>
                    <a:pt x="23" y="295"/>
                  </a:lnTo>
                  <a:lnTo>
                    <a:pt x="8" y="299"/>
                  </a:lnTo>
                  <a:lnTo>
                    <a:pt x="4" y="293"/>
                  </a:lnTo>
                  <a:lnTo>
                    <a:pt x="0" y="283"/>
                  </a:lnTo>
                  <a:lnTo>
                    <a:pt x="12" y="256"/>
                  </a:lnTo>
                  <a:lnTo>
                    <a:pt x="20" y="249"/>
                  </a:lnTo>
                  <a:lnTo>
                    <a:pt x="32" y="245"/>
                  </a:lnTo>
                  <a:lnTo>
                    <a:pt x="51" y="223"/>
                  </a:lnTo>
                  <a:lnTo>
                    <a:pt x="51" y="211"/>
                  </a:lnTo>
                  <a:lnTo>
                    <a:pt x="48" y="206"/>
                  </a:lnTo>
                  <a:lnTo>
                    <a:pt x="47" y="182"/>
                  </a:lnTo>
                  <a:lnTo>
                    <a:pt x="44" y="174"/>
                  </a:lnTo>
                  <a:lnTo>
                    <a:pt x="47" y="158"/>
                  </a:lnTo>
                  <a:lnTo>
                    <a:pt x="53" y="141"/>
                  </a:lnTo>
                  <a:lnTo>
                    <a:pt x="55" y="125"/>
                  </a:lnTo>
                  <a:lnTo>
                    <a:pt x="55" y="121"/>
                  </a:lnTo>
                  <a:lnTo>
                    <a:pt x="58" y="110"/>
                  </a:lnTo>
                  <a:lnTo>
                    <a:pt x="59" y="72"/>
                  </a:lnTo>
                  <a:lnTo>
                    <a:pt x="59" y="60"/>
                  </a:lnTo>
                  <a:lnTo>
                    <a:pt x="63" y="49"/>
                  </a:lnTo>
                  <a:lnTo>
                    <a:pt x="66" y="29"/>
                  </a:lnTo>
                  <a:lnTo>
                    <a:pt x="72" y="19"/>
                  </a:lnTo>
                  <a:lnTo>
                    <a:pt x="77" y="14"/>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41" name="Freeform 301">
              <a:extLst>
                <a:ext uri="{FF2B5EF4-FFF2-40B4-BE49-F238E27FC236}">
                  <a16:creationId xmlns:a16="http://schemas.microsoft.com/office/drawing/2014/main" id="{02DA7E87-EAC2-4B37-ABB9-696524E1ABA5}"/>
                </a:ext>
              </a:extLst>
            </p:cNvPr>
            <p:cNvSpPr>
              <a:spLocks noChangeAspect="1"/>
            </p:cNvSpPr>
            <p:nvPr/>
          </p:nvSpPr>
          <p:spPr bwMode="gray">
            <a:xfrm>
              <a:off x="1668" y="1452"/>
              <a:ext cx="24" cy="32"/>
            </a:xfrm>
            <a:custGeom>
              <a:avLst/>
              <a:gdLst/>
              <a:ahLst/>
              <a:cxnLst>
                <a:cxn ang="0">
                  <a:pos x="52" y="4"/>
                </a:cxn>
                <a:cxn ang="0">
                  <a:pos x="56" y="0"/>
                </a:cxn>
                <a:cxn ang="0">
                  <a:pos x="59" y="5"/>
                </a:cxn>
                <a:cxn ang="0">
                  <a:pos x="65" y="11"/>
                </a:cxn>
                <a:cxn ang="0">
                  <a:pos x="75" y="3"/>
                </a:cxn>
                <a:cxn ang="0">
                  <a:pos x="87" y="5"/>
                </a:cxn>
                <a:cxn ang="0">
                  <a:pos x="92" y="17"/>
                </a:cxn>
                <a:cxn ang="0">
                  <a:pos x="100" y="19"/>
                </a:cxn>
                <a:cxn ang="0">
                  <a:pos x="111" y="17"/>
                </a:cxn>
                <a:cxn ang="0">
                  <a:pos x="119" y="33"/>
                </a:cxn>
                <a:cxn ang="0">
                  <a:pos x="120" y="49"/>
                </a:cxn>
                <a:cxn ang="0">
                  <a:pos x="119" y="74"/>
                </a:cxn>
                <a:cxn ang="0">
                  <a:pos x="122" y="97"/>
                </a:cxn>
                <a:cxn ang="0">
                  <a:pos x="119" y="119"/>
                </a:cxn>
                <a:cxn ang="0">
                  <a:pos x="104" y="139"/>
                </a:cxn>
                <a:cxn ang="0">
                  <a:pos x="88" y="151"/>
                </a:cxn>
                <a:cxn ang="0">
                  <a:pos x="39" y="161"/>
                </a:cxn>
                <a:cxn ang="0">
                  <a:pos x="33" y="158"/>
                </a:cxn>
                <a:cxn ang="0">
                  <a:pos x="17" y="153"/>
                </a:cxn>
                <a:cxn ang="0">
                  <a:pos x="6" y="132"/>
                </a:cxn>
                <a:cxn ang="0">
                  <a:pos x="1" y="110"/>
                </a:cxn>
                <a:cxn ang="0">
                  <a:pos x="0" y="90"/>
                </a:cxn>
                <a:cxn ang="0">
                  <a:pos x="2" y="72"/>
                </a:cxn>
                <a:cxn ang="0">
                  <a:pos x="8" y="62"/>
                </a:cxn>
                <a:cxn ang="0">
                  <a:pos x="13" y="46"/>
                </a:cxn>
                <a:cxn ang="0">
                  <a:pos x="22" y="27"/>
                </a:cxn>
                <a:cxn ang="0">
                  <a:pos x="33" y="13"/>
                </a:cxn>
                <a:cxn ang="0">
                  <a:pos x="44" y="10"/>
                </a:cxn>
                <a:cxn ang="0">
                  <a:pos x="52" y="4"/>
                </a:cxn>
              </a:cxnLst>
              <a:rect l="0" t="0" r="r" b="b"/>
              <a:pathLst>
                <a:path w="122" h="161">
                  <a:moveTo>
                    <a:pt x="52" y="4"/>
                  </a:moveTo>
                  <a:lnTo>
                    <a:pt x="56" y="0"/>
                  </a:lnTo>
                  <a:lnTo>
                    <a:pt x="59" y="5"/>
                  </a:lnTo>
                  <a:lnTo>
                    <a:pt x="65" y="11"/>
                  </a:lnTo>
                  <a:lnTo>
                    <a:pt x="75" y="3"/>
                  </a:lnTo>
                  <a:lnTo>
                    <a:pt x="87" y="5"/>
                  </a:lnTo>
                  <a:lnTo>
                    <a:pt x="92" y="17"/>
                  </a:lnTo>
                  <a:lnTo>
                    <a:pt x="100" y="19"/>
                  </a:lnTo>
                  <a:lnTo>
                    <a:pt x="111" y="17"/>
                  </a:lnTo>
                  <a:lnTo>
                    <a:pt x="119" y="33"/>
                  </a:lnTo>
                  <a:lnTo>
                    <a:pt x="120" y="49"/>
                  </a:lnTo>
                  <a:lnTo>
                    <a:pt x="119" y="74"/>
                  </a:lnTo>
                  <a:lnTo>
                    <a:pt x="122" y="97"/>
                  </a:lnTo>
                  <a:lnTo>
                    <a:pt x="119" y="119"/>
                  </a:lnTo>
                  <a:lnTo>
                    <a:pt x="104" y="139"/>
                  </a:lnTo>
                  <a:lnTo>
                    <a:pt x="88" y="151"/>
                  </a:lnTo>
                  <a:lnTo>
                    <a:pt x="39" y="161"/>
                  </a:lnTo>
                  <a:lnTo>
                    <a:pt x="33" y="158"/>
                  </a:lnTo>
                  <a:lnTo>
                    <a:pt x="17" y="153"/>
                  </a:lnTo>
                  <a:lnTo>
                    <a:pt x="6" y="132"/>
                  </a:lnTo>
                  <a:lnTo>
                    <a:pt x="1" y="110"/>
                  </a:lnTo>
                  <a:lnTo>
                    <a:pt x="0" y="90"/>
                  </a:lnTo>
                  <a:lnTo>
                    <a:pt x="2" y="72"/>
                  </a:lnTo>
                  <a:lnTo>
                    <a:pt x="8" y="62"/>
                  </a:lnTo>
                  <a:lnTo>
                    <a:pt x="13" y="46"/>
                  </a:lnTo>
                  <a:lnTo>
                    <a:pt x="22" y="27"/>
                  </a:lnTo>
                  <a:lnTo>
                    <a:pt x="33" y="13"/>
                  </a:lnTo>
                  <a:lnTo>
                    <a:pt x="44" y="10"/>
                  </a:lnTo>
                  <a:lnTo>
                    <a:pt x="52" y="4"/>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42" name="Freeform 302">
              <a:extLst>
                <a:ext uri="{FF2B5EF4-FFF2-40B4-BE49-F238E27FC236}">
                  <a16:creationId xmlns:a16="http://schemas.microsoft.com/office/drawing/2014/main" id="{5371BEE0-0BD7-44D4-BFDB-FB323E3307B7}"/>
                </a:ext>
              </a:extLst>
            </p:cNvPr>
            <p:cNvSpPr>
              <a:spLocks noChangeAspect="1"/>
            </p:cNvSpPr>
            <p:nvPr/>
          </p:nvSpPr>
          <p:spPr bwMode="gray">
            <a:xfrm>
              <a:off x="1628" y="1270"/>
              <a:ext cx="53" cy="38"/>
            </a:xfrm>
            <a:custGeom>
              <a:avLst/>
              <a:gdLst/>
              <a:ahLst/>
              <a:cxnLst>
                <a:cxn ang="0">
                  <a:pos x="110" y="18"/>
                </a:cxn>
                <a:cxn ang="0">
                  <a:pos x="129" y="14"/>
                </a:cxn>
                <a:cxn ang="0">
                  <a:pos x="149" y="16"/>
                </a:cxn>
                <a:cxn ang="0">
                  <a:pos x="200" y="45"/>
                </a:cxn>
                <a:cxn ang="0">
                  <a:pos x="207" y="57"/>
                </a:cxn>
                <a:cxn ang="0">
                  <a:pos x="208" y="68"/>
                </a:cxn>
                <a:cxn ang="0">
                  <a:pos x="217" y="81"/>
                </a:cxn>
                <a:cxn ang="0">
                  <a:pos x="227" y="87"/>
                </a:cxn>
                <a:cxn ang="0">
                  <a:pos x="243" y="118"/>
                </a:cxn>
                <a:cxn ang="0">
                  <a:pos x="254" y="129"/>
                </a:cxn>
                <a:cxn ang="0">
                  <a:pos x="253" y="136"/>
                </a:cxn>
                <a:cxn ang="0">
                  <a:pos x="255" y="147"/>
                </a:cxn>
                <a:cxn ang="0">
                  <a:pos x="265" y="158"/>
                </a:cxn>
                <a:cxn ang="0">
                  <a:pos x="256" y="172"/>
                </a:cxn>
                <a:cxn ang="0">
                  <a:pos x="238" y="173"/>
                </a:cxn>
                <a:cxn ang="0">
                  <a:pos x="213" y="170"/>
                </a:cxn>
                <a:cxn ang="0">
                  <a:pos x="186" y="159"/>
                </a:cxn>
                <a:cxn ang="0">
                  <a:pos x="148" y="158"/>
                </a:cxn>
                <a:cxn ang="0">
                  <a:pos x="109" y="183"/>
                </a:cxn>
                <a:cxn ang="0">
                  <a:pos x="86" y="190"/>
                </a:cxn>
                <a:cxn ang="0">
                  <a:pos x="65" y="179"/>
                </a:cxn>
                <a:cxn ang="0">
                  <a:pos x="49" y="165"/>
                </a:cxn>
                <a:cxn ang="0">
                  <a:pos x="41" y="145"/>
                </a:cxn>
                <a:cxn ang="0">
                  <a:pos x="39" y="100"/>
                </a:cxn>
                <a:cxn ang="0">
                  <a:pos x="11" y="92"/>
                </a:cxn>
                <a:cxn ang="0">
                  <a:pos x="0" y="72"/>
                </a:cxn>
                <a:cxn ang="0">
                  <a:pos x="1" y="51"/>
                </a:cxn>
                <a:cxn ang="0">
                  <a:pos x="6" y="44"/>
                </a:cxn>
                <a:cxn ang="0">
                  <a:pos x="6" y="18"/>
                </a:cxn>
                <a:cxn ang="0">
                  <a:pos x="14" y="1"/>
                </a:cxn>
                <a:cxn ang="0">
                  <a:pos x="28" y="0"/>
                </a:cxn>
                <a:cxn ang="0">
                  <a:pos x="40" y="8"/>
                </a:cxn>
                <a:cxn ang="0">
                  <a:pos x="49" y="7"/>
                </a:cxn>
                <a:cxn ang="0">
                  <a:pos x="73" y="17"/>
                </a:cxn>
                <a:cxn ang="0">
                  <a:pos x="102" y="23"/>
                </a:cxn>
                <a:cxn ang="0">
                  <a:pos x="110" y="18"/>
                </a:cxn>
              </a:cxnLst>
              <a:rect l="0" t="0" r="r" b="b"/>
              <a:pathLst>
                <a:path w="265" h="190">
                  <a:moveTo>
                    <a:pt x="110" y="18"/>
                  </a:moveTo>
                  <a:lnTo>
                    <a:pt x="129" y="14"/>
                  </a:lnTo>
                  <a:lnTo>
                    <a:pt x="149" y="16"/>
                  </a:lnTo>
                  <a:lnTo>
                    <a:pt x="200" y="45"/>
                  </a:lnTo>
                  <a:lnTo>
                    <a:pt x="207" y="57"/>
                  </a:lnTo>
                  <a:lnTo>
                    <a:pt x="208" y="68"/>
                  </a:lnTo>
                  <a:lnTo>
                    <a:pt x="217" y="81"/>
                  </a:lnTo>
                  <a:lnTo>
                    <a:pt x="227" y="87"/>
                  </a:lnTo>
                  <a:lnTo>
                    <a:pt x="243" y="118"/>
                  </a:lnTo>
                  <a:lnTo>
                    <a:pt x="254" y="129"/>
                  </a:lnTo>
                  <a:lnTo>
                    <a:pt x="253" y="136"/>
                  </a:lnTo>
                  <a:lnTo>
                    <a:pt x="255" y="147"/>
                  </a:lnTo>
                  <a:lnTo>
                    <a:pt x="265" y="158"/>
                  </a:lnTo>
                  <a:lnTo>
                    <a:pt x="256" y="172"/>
                  </a:lnTo>
                  <a:lnTo>
                    <a:pt x="238" y="173"/>
                  </a:lnTo>
                  <a:lnTo>
                    <a:pt x="213" y="170"/>
                  </a:lnTo>
                  <a:lnTo>
                    <a:pt x="186" y="159"/>
                  </a:lnTo>
                  <a:lnTo>
                    <a:pt x="148" y="158"/>
                  </a:lnTo>
                  <a:lnTo>
                    <a:pt x="109" y="183"/>
                  </a:lnTo>
                  <a:lnTo>
                    <a:pt x="86" y="190"/>
                  </a:lnTo>
                  <a:lnTo>
                    <a:pt x="65" y="179"/>
                  </a:lnTo>
                  <a:lnTo>
                    <a:pt x="49" y="165"/>
                  </a:lnTo>
                  <a:lnTo>
                    <a:pt x="41" y="145"/>
                  </a:lnTo>
                  <a:lnTo>
                    <a:pt x="39" y="100"/>
                  </a:lnTo>
                  <a:lnTo>
                    <a:pt x="11" y="92"/>
                  </a:lnTo>
                  <a:lnTo>
                    <a:pt x="0" y="72"/>
                  </a:lnTo>
                  <a:lnTo>
                    <a:pt x="1" y="51"/>
                  </a:lnTo>
                  <a:lnTo>
                    <a:pt x="6" y="44"/>
                  </a:lnTo>
                  <a:lnTo>
                    <a:pt x="6" y="18"/>
                  </a:lnTo>
                  <a:lnTo>
                    <a:pt x="14" y="1"/>
                  </a:lnTo>
                  <a:lnTo>
                    <a:pt x="28" y="0"/>
                  </a:lnTo>
                  <a:lnTo>
                    <a:pt x="40" y="8"/>
                  </a:lnTo>
                  <a:lnTo>
                    <a:pt x="49" y="7"/>
                  </a:lnTo>
                  <a:lnTo>
                    <a:pt x="73" y="17"/>
                  </a:lnTo>
                  <a:lnTo>
                    <a:pt x="102" y="23"/>
                  </a:lnTo>
                  <a:lnTo>
                    <a:pt x="110" y="18"/>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43" name="Freeform 303">
              <a:extLst>
                <a:ext uri="{FF2B5EF4-FFF2-40B4-BE49-F238E27FC236}">
                  <a16:creationId xmlns:a16="http://schemas.microsoft.com/office/drawing/2014/main" id="{C22B9321-59C8-46F1-83A0-A43A1582E074}"/>
                </a:ext>
              </a:extLst>
            </p:cNvPr>
            <p:cNvSpPr>
              <a:spLocks noChangeAspect="1"/>
            </p:cNvSpPr>
            <p:nvPr/>
          </p:nvSpPr>
          <p:spPr bwMode="gray">
            <a:xfrm>
              <a:off x="1527" y="1265"/>
              <a:ext cx="316" cy="356"/>
            </a:xfrm>
            <a:custGeom>
              <a:avLst/>
              <a:gdLst/>
              <a:ahLst/>
              <a:cxnLst>
                <a:cxn ang="0">
                  <a:pos x="1131" y="1671"/>
                </a:cxn>
                <a:cxn ang="0">
                  <a:pos x="1196" y="1735"/>
                </a:cxn>
                <a:cxn ang="0">
                  <a:pos x="1317" y="1753"/>
                </a:cxn>
                <a:cxn ang="0">
                  <a:pos x="1220" y="1622"/>
                </a:cxn>
                <a:cxn ang="0">
                  <a:pos x="1258" y="1612"/>
                </a:cxn>
                <a:cxn ang="0">
                  <a:pos x="1376" y="1663"/>
                </a:cxn>
                <a:cxn ang="0">
                  <a:pos x="1400" y="1662"/>
                </a:cxn>
                <a:cxn ang="0">
                  <a:pos x="1406" y="1612"/>
                </a:cxn>
                <a:cxn ang="0">
                  <a:pos x="1383" y="1464"/>
                </a:cxn>
                <a:cxn ang="0">
                  <a:pos x="1312" y="1405"/>
                </a:cxn>
                <a:cxn ang="0">
                  <a:pos x="1253" y="1334"/>
                </a:cxn>
                <a:cxn ang="0">
                  <a:pos x="1242" y="1240"/>
                </a:cxn>
                <a:cxn ang="0">
                  <a:pos x="1265" y="1192"/>
                </a:cxn>
                <a:cxn ang="0">
                  <a:pos x="1384" y="1340"/>
                </a:cxn>
                <a:cxn ang="0">
                  <a:pos x="1470" y="1359"/>
                </a:cxn>
                <a:cxn ang="0">
                  <a:pos x="1512" y="1254"/>
                </a:cxn>
                <a:cxn ang="0">
                  <a:pos x="1581" y="1182"/>
                </a:cxn>
                <a:cxn ang="0">
                  <a:pos x="1471" y="1095"/>
                </a:cxn>
                <a:cxn ang="0">
                  <a:pos x="1374" y="1010"/>
                </a:cxn>
                <a:cxn ang="0">
                  <a:pos x="1283" y="958"/>
                </a:cxn>
                <a:cxn ang="0">
                  <a:pos x="1226" y="870"/>
                </a:cxn>
                <a:cxn ang="0">
                  <a:pos x="1248" y="812"/>
                </a:cxn>
                <a:cxn ang="0">
                  <a:pos x="1178" y="743"/>
                </a:cxn>
                <a:cxn ang="0">
                  <a:pos x="1201" y="661"/>
                </a:cxn>
                <a:cxn ang="0">
                  <a:pos x="1190" y="606"/>
                </a:cxn>
                <a:cxn ang="0">
                  <a:pos x="1102" y="546"/>
                </a:cxn>
                <a:cxn ang="0">
                  <a:pos x="1018" y="500"/>
                </a:cxn>
                <a:cxn ang="0">
                  <a:pos x="928" y="454"/>
                </a:cxn>
                <a:cxn ang="0">
                  <a:pos x="867" y="385"/>
                </a:cxn>
                <a:cxn ang="0">
                  <a:pos x="828" y="289"/>
                </a:cxn>
                <a:cxn ang="0">
                  <a:pos x="618" y="285"/>
                </a:cxn>
                <a:cxn ang="0">
                  <a:pos x="503" y="357"/>
                </a:cxn>
                <a:cxn ang="0">
                  <a:pos x="510" y="176"/>
                </a:cxn>
                <a:cxn ang="0">
                  <a:pos x="390" y="33"/>
                </a:cxn>
                <a:cxn ang="0">
                  <a:pos x="291" y="94"/>
                </a:cxn>
                <a:cxn ang="0">
                  <a:pos x="293" y="177"/>
                </a:cxn>
                <a:cxn ang="0">
                  <a:pos x="279" y="274"/>
                </a:cxn>
                <a:cxn ang="0">
                  <a:pos x="280" y="406"/>
                </a:cxn>
                <a:cxn ang="0">
                  <a:pos x="277" y="485"/>
                </a:cxn>
                <a:cxn ang="0">
                  <a:pos x="281" y="460"/>
                </a:cxn>
                <a:cxn ang="0">
                  <a:pos x="222" y="102"/>
                </a:cxn>
                <a:cxn ang="0">
                  <a:pos x="75" y="101"/>
                </a:cxn>
                <a:cxn ang="0">
                  <a:pos x="7" y="274"/>
                </a:cxn>
                <a:cxn ang="0">
                  <a:pos x="115" y="476"/>
                </a:cxn>
                <a:cxn ang="0">
                  <a:pos x="83" y="602"/>
                </a:cxn>
                <a:cxn ang="0">
                  <a:pos x="265" y="682"/>
                </a:cxn>
                <a:cxn ang="0">
                  <a:pos x="448" y="709"/>
                </a:cxn>
                <a:cxn ang="0">
                  <a:pos x="549" y="682"/>
                </a:cxn>
                <a:cxn ang="0">
                  <a:pos x="658" y="638"/>
                </a:cxn>
                <a:cxn ang="0">
                  <a:pos x="750" y="759"/>
                </a:cxn>
                <a:cxn ang="0">
                  <a:pos x="849" y="829"/>
                </a:cxn>
                <a:cxn ang="0">
                  <a:pos x="912" y="949"/>
                </a:cxn>
                <a:cxn ang="0">
                  <a:pos x="951" y="1121"/>
                </a:cxn>
                <a:cxn ang="0">
                  <a:pos x="908" y="1313"/>
                </a:cxn>
                <a:cxn ang="0">
                  <a:pos x="743" y="1348"/>
                </a:cxn>
                <a:cxn ang="0">
                  <a:pos x="668" y="1462"/>
                </a:cxn>
                <a:cxn ang="0">
                  <a:pos x="780" y="1452"/>
                </a:cxn>
                <a:cxn ang="0">
                  <a:pos x="846" y="1419"/>
                </a:cxn>
                <a:cxn ang="0">
                  <a:pos x="919" y="1456"/>
                </a:cxn>
                <a:cxn ang="0">
                  <a:pos x="968" y="1547"/>
                </a:cxn>
                <a:cxn ang="0">
                  <a:pos x="1003" y="1593"/>
                </a:cxn>
              </a:cxnLst>
              <a:rect l="0" t="0" r="r" b="b"/>
              <a:pathLst>
                <a:path w="1581" h="1779">
                  <a:moveTo>
                    <a:pt x="1037" y="1646"/>
                  </a:moveTo>
                  <a:lnTo>
                    <a:pt x="1053" y="1650"/>
                  </a:lnTo>
                  <a:lnTo>
                    <a:pt x="1071" y="1657"/>
                  </a:lnTo>
                  <a:lnTo>
                    <a:pt x="1072" y="1665"/>
                  </a:lnTo>
                  <a:lnTo>
                    <a:pt x="1078" y="1665"/>
                  </a:lnTo>
                  <a:lnTo>
                    <a:pt x="1091" y="1673"/>
                  </a:lnTo>
                  <a:lnTo>
                    <a:pt x="1102" y="1667"/>
                  </a:lnTo>
                  <a:lnTo>
                    <a:pt x="1109" y="1654"/>
                  </a:lnTo>
                  <a:lnTo>
                    <a:pt x="1111" y="1659"/>
                  </a:lnTo>
                  <a:lnTo>
                    <a:pt x="1109" y="1672"/>
                  </a:lnTo>
                  <a:lnTo>
                    <a:pt x="1118" y="1677"/>
                  </a:lnTo>
                  <a:lnTo>
                    <a:pt x="1121" y="1668"/>
                  </a:lnTo>
                  <a:lnTo>
                    <a:pt x="1131" y="1671"/>
                  </a:lnTo>
                  <a:lnTo>
                    <a:pt x="1137" y="1667"/>
                  </a:lnTo>
                  <a:lnTo>
                    <a:pt x="1135" y="1678"/>
                  </a:lnTo>
                  <a:lnTo>
                    <a:pt x="1138" y="1688"/>
                  </a:lnTo>
                  <a:lnTo>
                    <a:pt x="1145" y="1688"/>
                  </a:lnTo>
                  <a:lnTo>
                    <a:pt x="1148" y="1693"/>
                  </a:lnTo>
                  <a:lnTo>
                    <a:pt x="1150" y="1703"/>
                  </a:lnTo>
                  <a:lnTo>
                    <a:pt x="1159" y="1716"/>
                  </a:lnTo>
                  <a:lnTo>
                    <a:pt x="1170" y="1720"/>
                  </a:lnTo>
                  <a:lnTo>
                    <a:pt x="1175" y="1708"/>
                  </a:lnTo>
                  <a:lnTo>
                    <a:pt x="1175" y="1720"/>
                  </a:lnTo>
                  <a:lnTo>
                    <a:pt x="1181" y="1722"/>
                  </a:lnTo>
                  <a:lnTo>
                    <a:pt x="1185" y="1730"/>
                  </a:lnTo>
                  <a:lnTo>
                    <a:pt x="1196" y="1735"/>
                  </a:lnTo>
                  <a:lnTo>
                    <a:pt x="1205" y="1732"/>
                  </a:lnTo>
                  <a:lnTo>
                    <a:pt x="1213" y="1740"/>
                  </a:lnTo>
                  <a:lnTo>
                    <a:pt x="1236" y="1741"/>
                  </a:lnTo>
                  <a:lnTo>
                    <a:pt x="1238" y="1748"/>
                  </a:lnTo>
                  <a:lnTo>
                    <a:pt x="1249" y="1758"/>
                  </a:lnTo>
                  <a:lnTo>
                    <a:pt x="1254" y="1759"/>
                  </a:lnTo>
                  <a:lnTo>
                    <a:pt x="1267" y="1758"/>
                  </a:lnTo>
                  <a:lnTo>
                    <a:pt x="1280" y="1751"/>
                  </a:lnTo>
                  <a:lnTo>
                    <a:pt x="1306" y="1779"/>
                  </a:lnTo>
                  <a:lnTo>
                    <a:pt x="1325" y="1776"/>
                  </a:lnTo>
                  <a:lnTo>
                    <a:pt x="1323" y="1768"/>
                  </a:lnTo>
                  <a:lnTo>
                    <a:pt x="1317" y="1759"/>
                  </a:lnTo>
                  <a:lnTo>
                    <a:pt x="1317" y="1753"/>
                  </a:lnTo>
                  <a:lnTo>
                    <a:pt x="1320" y="1747"/>
                  </a:lnTo>
                  <a:lnTo>
                    <a:pt x="1322" y="1735"/>
                  </a:lnTo>
                  <a:lnTo>
                    <a:pt x="1319" y="1726"/>
                  </a:lnTo>
                  <a:lnTo>
                    <a:pt x="1301" y="1705"/>
                  </a:lnTo>
                  <a:lnTo>
                    <a:pt x="1285" y="1692"/>
                  </a:lnTo>
                  <a:lnTo>
                    <a:pt x="1279" y="1683"/>
                  </a:lnTo>
                  <a:lnTo>
                    <a:pt x="1270" y="1679"/>
                  </a:lnTo>
                  <a:lnTo>
                    <a:pt x="1253" y="1665"/>
                  </a:lnTo>
                  <a:lnTo>
                    <a:pt x="1249" y="1652"/>
                  </a:lnTo>
                  <a:lnTo>
                    <a:pt x="1236" y="1645"/>
                  </a:lnTo>
                  <a:lnTo>
                    <a:pt x="1236" y="1633"/>
                  </a:lnTo>
                  <a:lnTo>
                    <a:pt x="1224" y="1635"/>
                  </a:lnTo>
                  <a:lnTo>
                    <a:pt x="1220" y="1622"/>
                  </a:lnTo>
                  <a:lnTo>
                    <a:pt x="1216" y="1619"/>
                  </a:lnTo>
                  <a:lnTo>
                    <a:pt x="1213" y="1622"/>
                  </a:lnTo>
                  <a:lnTo>
                    <a:pt x="1210" y="1618"/>
                  </a:lnTo>
                  <a:lnTo>
                    <a:pt x="1188" y="1587"/>
                  </a:lnTo>
                  <a:lnTo>
                    <a:pt x="1178" y="1577"/>
                  </a:lnTo>
                  <a:lnTo>
                    <a:pt x="1167" y="1557"/>
                  </a:lnTo>
                  <a:lnTo>
                    <a:pt x="1180" y="1552"/>
                  </a:lnTo>
                  <a:lnTo>
                    <a:pt x="1197" y="1565"/>
                  </a:lnTo>
                  <a:lnTo>
                    <a:pt x="1216" y="1587"/>
                  </a:lnTo>
                  <a:lnTo>
                    <a:pt x="1231" y="1590"/>
                  </a:lnTo>
                  <a:lnTo>
                    <a:pt x="1227" y="1579"/>
                  </a:lnTo>
                  <a:lnTo>
                    <a:pt x="1236" y="1576"/>
                  </a:lnTo>
                  <a:lnTo>
                    <a:pt x="1258" y="1612"/>
                  </a:lnTo>
                  <a:lnTo>
                    <a:pt x="1269" y="1618"/>
                  </a:lnTo>
                  <a:lnTo>
                    <a:pt x="1280" y="1619"/>
                  </a:lnTo>
                  <a:lnTo>
                    <a:pt x="1287" y="1641"/>
                  </a:lnTo>
                  <a:lnTo>
                    <a:pt x="1318" y="1641"/>
                  </a:lnTo>
                  <a:lnTo>
                    <a:pt x="1330" y="1657"/>
                  </a:lnTo>
                  <a:lnTo>
                    <a:pt x="1335" y="1649"/>
                  </a:lnTo>
                  <a:lnTo>
                    <a:pt x="1341" y="1654"/>
                  </a:lnTo>
                  <a:lnTo>
                    <a:pt x="1350" y="1657"/>
                  </a:lnTo>
                  <a:lnTo>
                    <a:pt x="1356" y="1649"/>
                  </a:lnTo>
                  <a:lnTo>
                    <a:pt x="1360" y="1651"/>
                  </a:lnTo>
                  <a:lnTo>
                    <a:pt x="1361" y="1657"/>
                  </a:lnTo>
                  <a:lnTo>
                    <a:pt x="1367" y="1668"/>
                  </a:lnTo>
                  <a:lnTo>
                    <a:pt x="1376" y="1663"/>
                  </a:lnTo>
                  <a:lnTo>
                    <a:pt x="1376" y="1670"/>
                  </a:lnTo>
                  <a:lnTo>
                    <a:pt x="1372" y="1679"/>
                  </a:lnTo>
                  <a:lnTo>
                    <a:pt x="1371" y="1684"/>
                  </a:lnTo>
                  <a:lnTo>
                    <a:pt x="1382" y="1690"/>
                  </a:lnTo>
                  <a:lnTo>
                    <a:pt x="1387" y="1700"/>
                  </a:lnTo>
                  <a:lnTo>
                    <a:pt x="1394" y="1698"/>
                  </a:lnTo>
                  <a:lnTo>
                    <a:pt x="1390" y="1690"/>
                  </a:lnTo>
                  <a:lnTo>
                    <a:pt x="1389" y="1683"/>
                  </a:lnTo>
                  <a:lnTo>
                    <a:pt x="1382" y="1666"/>
                  </a:lnTo>
                  <a:lnTo>
                    <a:pt x="1380" y="1659"/>
                  </a:lnTo>
                  <a:lnTo>
                    <a:pt x="1384" y="1651"/>
                  </a:lnTo>
                  <a:lnTo>
                    <a:pt x="1393" y="1654"/>
                  </a:lnTo>
                  <a:lnTo>
                    <a:pt x="1400" y="1662"/>
                  </a:lnTo>
                  <a:lnTo>
                    <a:pt x="1410" y="1665"/>
                  </a:lnTo>
                  <a:lnTo>
                    <a:pt x="1412" y="1657"/>
                  </a:lnTo>
                  <a:lnTo>
                    <a:pt x="1411" y="1651"/>
                  </a:lnTo>
                  <a:lnTo>
                    <a:pt x="1408" y="1649"/>
                  </a:lnTo>
                  <a:lnTo>
                    <a:pt x="1408" y="1645"/>
                  </a:lnTo>
                  <a:lnTo>
                    <a:pt x="1403" y="1643"/>
                  </a:lnTo>
                  <a:lnTo>
                    <a:pt x="1393" y="1644"/>
                  </a:lnTo>
                  <a:lnTo>
                    <a:pt x="1387" y="1625"/>
                  </a:lnTo>
                  <a:lnTo>
                    <a:pt x="1380" y="1613"/>
                  </a:lnTo>
                  <a:lnTo>
                    <a:pt x="1383" y="1606"/>
                  </a:lnTo>
                  <a:lnTo>
                    <a:pt x="1383" y="1589"/>
                  </a:lnTo>
                  <a:lnTo>
                    <a:pt x="1395" y="1598"/>
                  </a:lnTo>
                  <a:lnTo>
                    <a:pt x="1406" y="1612"/>
                  </a:lnTo>
                  <a:lnTo>
                    <a:pt x="1408" y="1607"/>
                  </a:lnTo>
                  <a:lnTo>
                    <a:pt x="1405" y="1593"/>
                  </a:lnTo>
                  <a:lnTo>
                    <a:pt x="1409" y="1589"/>
                  </a:lnTo>
                  <a:lnTo>
                    <a:pt x="1409" y="1570"/>
                  </a:lnTo>
                  <a:lnTo>
                    <a:pt x="1411" y="1560"/>
                  </a:lnTo>
                  <a:lnTo>
                    <a:pt x="1405" y="1547"/>
                  </a:lnTo>
                  <a:lnTo>
                    <a:pt x="1401" y="1520"/>
                  </a:lnTo>
                  <a:lnTo>
                    <a:pt x="1388" y="1518"/>
                  </a:lnTo>
                  <a:lnTo>
                    <a:pt x="1374" y="1511"/>
                  </a:lnTo>
                  <a:lnTo>
                    <a:pt x="1368" y="1505"/>
                  </a:lnTo>
                  <a:lnTo>
                    <a:pt x="1367" y="1485"/>
                  </a:lnTo>
                  <a:lnTo>
                    <a:pt x="1379" y="1482"/>
                  </a:lnTo>
                  <a:lnTo>
                    <a:pt x="1383" y="1464"/>
                  </a:lnTo>
                  <a:lnTo>
                    <a:pt x="1380" y="1450"/>
                  </a:lnTo>
                  <a:lnTo>
                    <a:pt x="1367" y="1453"/>
                  </a:lnTo>
                  <a:lnTo>
                    <a:pt x="1368" y="1445"/>
                  </a:lnTo>
                  <a:lnTo>
                    <a:pt x="1366" y="1436"/>
                  </a:lnTo>
                  <a:lnTo>
                    <a:pt x="1362" y="1434"/>
                  </a:lnTo>
                  <a:lnTo>
                    <a:pt x="1346" y="1447"/>
                  </a:lnTo>
                  <a:lnTo>
                    <a:pt x="1346" y="1425"/>
                  </a:lnTo>
                  <a:lnTo>
                    <a:pt x="1344" y="1414"/>
                  </a:lnTo>
                  <a:lnTo>
                    <a:pt x="1331" y="1413"/>
                  </a:lnTo>
                  <a:lnTo>
                    <a:pt x="1315" y="1426"/>
                  </a:lnTo>
                  <a:lnTo>
                    <a:pt x="1308" y="1420"/>
                  </a:lnTo>
                  <a:lnTo>
                    <a:pt x="1320" y="1404"/>
                  </a:lnTo>
                  <a:lnTo>
                    <a:pt x="1312" y="1405"/>
                  </a:lnTo>
                  <a:lnTo>
                    <a:pt x="1299" y="1402"/>
                  </a:lnTo>
                  <a:lnTo>
                    <a:pt x="1291" y="1404"/>
                  </a:lnTo>
                  <a:lnTo>
                    <a:pt x="1288" y="1421"/>
                  </a:lnTo>
                  <a:lnTo>
                    <a:pt x="1283" y="1402"/>
                  </a:lnTo>
                  <a:lnTo>
                    <a:pt x="1275" y="1388"/>
                  </a:lnTo>
                  <a:lnTo>
                    <a:pt x="1275" y="1382"/>
                  </a:lnTo>
                  <a:lnTo>
                    <a:pt x="1271" y="1371"/>
                  </a:lnTo>
                  <a:lnTo>
                    <a:pt x="1258" y="1367"/>
                  </a:lnTo>
                  <a:lnTo>
                    <a:pt x="1258" y="1363"/>
                  </a:lnTo>
                  <a:lnTo>
                    <a:pt x="1263" y="1354"/>
                  </a:lnTo>
                  <a:lnTo>
                    <a:pt x="1256" y="1347"/>
                  </a:lnTo>
                  <a:lnTo>
                    <a:pt x="1263" y="1344"/>
                  </a:lnTo>
                  <a:lnTo>
                    <a:pt x="1253" y="1334"/>
                  </a:lnTo>
                  <a:lnTo>
                    <a:pt x="1252" y="1326"/>
                  </a:lnTo>
                  <a:lnTo>
                    <a:pt x="1256" y="1316"/>
                  </a:lnTo>
                  <a:lnTo>
                    <a:pt x="1240" y="1311"/>
                  </a:lnTo>
                  <a:lnTo>
                    <a:pt x="1221" y="1321"/>
                  </a:lnTo>
                  <a:lnTo>
                    <a:pt x="1220" y="1316"/>
                  </a:lnTo>
                  <a:lnTo>
                    <a:pt x="1224" y="1299"/>
                  </a:lnTo>
                  <a:lnTo>
                    <a:pt x="1221" y="1280"/>
                  </a:lnTo>
                  <a:lnTo>
                    <a:pt x="1229" y="1278"/>
                  </a:lnTo>
                  <a:lnTo>
                    <a:pt x="1236" y="1280"/>
                  </a:lnTo>
                  <a:lnTo>
                    <a:pt x="1252" y="1272"/>
                  </a:lnTo>
                  <a:lnTo>
                    <a:pt x="1263" y="1272"/>
                  </a:lnTo>
                  <a:lnTo>
                    <a:pt x="1256" y="1254"/>
                  </a:lnTo>
                  <a:lnTo>
                    <a:pt x="1242" y="1240"/>
                  </a:lnTo>
                  <a:lnTo>
                    <a:pt x="1222" y="1236"/>
                  </a:lnTo>
                  <a:lnTo>
                    <a:pt x="1215" y="1230"/>
                  </a:lnTo>
                  <a:lnTo>
                    <a:pt x="1209" y="1211"/>
                  </a:lnTo>
                  <a:lnTo>
                    <a:pt x="1226" y="1213"/>
                  </a:lnTo>
                  <a:lnTo>
                    <a:pt x="1221" y="1203"/>
                  </a:lnTo>
                  <a:lnTo>
                    <a:pt x="1231" y="1202"/>
                  </a:lnTo>
                  <a:lnTo>
                    <a:pt x="1253" y="1224"/>
                  </a:lnTo>
                  <a:lnTo>
                    <a:pt x="1260" y="1224"/>
                  </a:lnTo>
                  <a:lnTo>
                    <a:pt x="1252" y="1204"/>
                  </a:lnTo>
                  <a:lnTo>
                    <a:pt x="1260" y="1205"/>
                  </a:lnTo>
                  <a:lnTo>
                    <a:pt x="1247" y="1192"/>
                  </a:lnTo>
                  <a:lnTo>
                    <a:pt x="1253" y="1183"/>
                  </a:lnTo>
                  <a:lnTo>
                    <a:pt x="1265" y="1192"/>
                  </a:lnTo>
                  <a:lnTo>
                    <a:pt x="1277" y="1194"/>
                  </a:lnTo>
                  <a:lnTo>
                    <a:pt x="1279" y="1211"/>
                  </a:lnTo>
                  <a:lnTo>
                    <a:pt x="1272" y="1220"/>
                  </a:lnTo>
                  <a:lnTo>
                    <a:pt x="1288" y="1224"/>
                  </a:lnTo>
                  <a:lnTo>
                    <a:pt x="1317" y="1245"/>
                  </a:lnTo>
                  <a:lnTo>
                    <a:pt x="1329" y="1251"/>
                  </a:lnTo>
                  <a:lnTo>
                    <a:pt x="1333" y="1272"/>
                  </a:lnTo>
                  <a:lnTo>
                    <a:pt x="1350" y="1272"/>
                  </a:lnTo>
                  <a:lnTo>
                    <a:pt x="1362" y="1265"/>
                  </a:lnTo>
                  <a:lnTo>
                    <a:pt x="1358" y="1283"/>
                  </a:lnTo>
                  <a:lnTo>
                    <a:pt x="1362" y="1306"/>
                  </a:lnTo>
                  <a:lnTo>
                    <a:pt x="1366" y="1315"/>
                  </a:lnTo>
                  <a:lnTo>
                    <a:pt x="1384" y="1340"/>
                  </a:lnTo>
                  <a:lnTo>
                    <a:pt x="1400" y="1332"/>
                  </a:lnTo>
                  <a:lnTo>
                    <a:pt x="1403" y="1343"/>
                  </a:lnTo>
                  <a:lnTo>
                    <a:pt x="1395" y="1359"/>
                  </a:lnTo>
                  <a:lnTo>
                    <a:pt x="1405" y="1375"/>
                  </a:lnTo>
                  <a:lnTo>
                    <a:pt x="1422" y="1365"/>
                  </a:lnTo>
                  <a:lnTo>
                    <a:pt x="1430" y="1388"/>
                  </a:lnTo>
                  <a:lnTo>
                    <a:pt x="1442" y="1380"/>
                  </a:lnTo>
                  <a:lnTo>
                    <a:pt x="1446" y="1392"/>
                  </a:lnTo>
                  <a:lnTo>
                    <a:pt x="1451" y="1403"/>
                  </a:lnTo>
                  <a:lnTo>
                    <a:pt x="1459" y="1409"/>
                  </a:lnTo>
                  <a:lnTo>
                    <a:pt x="1465" y="1386"/>
                  </a:lnTo>
                  <a:lnTo>
                    <a:pt x="1466" y="1374"/>
                  </a:lnTo>
                  <a:lnTo>
                    <a:pt x="1470" y="1359"/>
                  </a:lnTo>
                  <a:lnTo>
                    <a:pt x="1479" y="1358"/>
                  </a:lnTo>
                  <a:lnTo>
                    <a:pt x="1475" y="1339"/>
                  </a:lnTo>
                  <a:lnTo>
                    <a:pt x="1466" y="1311"/>
                  </a:lnTo>
                  <a:lnTo>
                    <a:pt x="1468" y="1297"/>
                  </a:lnTo>
                  <a:lnTo>
                    <a:pt x="1491" y="1320"/>
                  </a:lnTo>
                  <a:lnTo>
                    <a:pt x="1506" y="1321"/>
                  </a:lnTo>
                  <a:lnTo>
                    <a:pt x="1508" y="1310"/>
                  </a:lnTo>
                  <a:lnTo>
                    <a:pt x="1512" y="1299"/>
                  </a:lnTo>
                  <a:lnTo>
                    <a:pt x="1523" y="1294"/>
                  </a:lnTo>
                  <a:lnTo>
                    <a:pt x="1524" y="1269"/>
                  </a:lnTo>
                  <a:lnTo>
                    <a:pt x="1541" y="1263"/>
                  </a:lnTo>
                  <a:lnTo>
                    <a:pt x="1533" y="1251"/>
                  </a:lnTo>
                  <a:lnTo>
                    <a:pt x="1512" y="1254"/>
                  </a:lnTo>
                  <a:lnTo>
                    <a:pt x="1514" y="1241"/>
                  </a:lnTo>
                  <a:lnTo>
                    <a:pt x="1527" y="1242"/>
                  </a:lnTo>
                  <a:lnTo>
                    <a:pt x="1529" y="1229"/>
                  </a:lnTo>
                  <a:lnTo>
                    <a:pt x="1513" y="1224"/>
                  </a:lnTo>
                  <a:lnTo>
                    <a:pt x="1525" y="1218"/>
                  </a:lnTo>
                  <a:lnTo>
                    <a:pt x="1549" y="1232"/>
                  </a:lnTo>
                  <a:lnTo>
                    <a:pt x="1562" y="1232"/>
                  </a:lnTo>
                  <a:lnTo>
                    <a:pt x="1567" y="1224"/>
                  </a:lnTo>
                  <a:lnTo>
                    <a:pt x="1557" y="1211"/>
                  </a:lnTo>
                  <a:lnTo>
                    <a:pt x="1560" y="1207"/>
                  </a:lnTo>
                  <a:lnTo>
                    <a:pt x="1564" y="1197"/>
                  </a:lnTo>
                  <a:lnTo>
                    <a:pt x="1573" y="1193"/>
                  </a:lnTo>
                  <a:lnTo>
                    <a:pt x="1581" y="1182"/>
                  </a:lnTo>
                  <a:lnTo>
                    <a:pt x="1573" y="1165"/>
                  </a:lnTo>
                  <a:lnTo>
                    <a:pt x="1555" y="1144"/>
                  </a:lnTo>
                  <a:lnTo>
                    <a:pt x="1544" y="1139"/>
                  </a:lnTo>
                  <a:lnTo>
                    <a:pt x="1535" y="1132"/>
                  </a:lnTo>
                  <a:lnTo>
                    <a:pt x="1523" y="1134"/>
                  </a:lnTo>
                  <a:lnTo>
                    <a:pt x="1513" y="1130"/>
                  </a:lnTo>
                  <a:lnTo>
                    <a:pt x="1496" y="1132"/>
                  </a:lnTo>
                  <a:lnTo>
                    <a:pt x="1474" y="1144"/>
                  </a:lnTo>
                  <a:lnTo>
                    <a:pt x="1480" y="1112"/>
                  </a:lnTo>
                  <a:lnTo>
                    <a:pt x="1490" y="1100"/>
                  </a:lnTo>
                  <a:lnTo>
                    <a:pt x="1489" y="1089"/>
                  </a:lnTo>
                  <a:lnTo>
                    <a:pt x="1478" y="1087"/>
                  </a:lnTo>
                  <a:lnTo>
                    <a:pt x="1471" y="1095"/>
                  </a:lnTo>
                  <a:lnTo>
                    <a:pt x="1439" y="1100"/>
                  </a:lnTo>
                  <a:lnTo>
                    <a:pt x="1426" y="1098"/>
                  </a:lnTo>
                  <a:lnTo>
                    <a:pt x="1435" y="1091"/>
                  </a:lnTo>
                  <a:lnTo>
                    <a:pt x="1422" y="1087"/>
                  </a:lnTo>
                  <a:lnTo>
                    <a:pt x="1427" y="1081"/>
                  </a:lnTo>
                  <a:lnTo>
                    <a:pt x="1441" y="1080"/>
                  </a:lnTo>
                  <a:lnTo>
                    <a:pt x="1441" y="1070"/>
                  </a:lnTo>
                  <a:lnTo>
                    <a:pt x="1423" y="1035"/>
                  </a:lnTo>
                  <a:lnTo>
                    <a:pt x="1416" y="1022"/>
                  </a:lnTo>
                  <a:lnTo>
                    <a:pt x="1410" y="1017"/>
                  </a:lnTo>
                  <a:lnTo>
                    <a:pt x="1401" y="1011"/>
                  </a:lnTo>
                  <a:lnTo>
                    <a:pt x="1379" y="1016"/>
                  </a:lnTo>
                  <a:lnTo>
                    <a:pt x="1374" y="1010"/>
                  </a:lnTo>
                  <a:lnTo>
                    <a:pt x="1377" y="999"/>
                  </a:lnTo>
                  <a:lnTo>
                    <a:pt x="1382" y="993"/>
                  </a:lnTo>
                  <a:lnTo>
                    <a:pt x="1383" y="979"/>
                  </a:lnTo>
                  <a:lnTo>
                    <a:pt x="1363" y="984"/>
                  </a:lnTo>
                  <a:lnTo>
                    <a:pt x="1342" y="985"/>
                  </a:lnTo>
                  <a:lnTo>
                    <a:pt x="1329" y="1000"/>
                  </a:lnTo>
                  <a:lnTo>
                    <a:pt x="1323" y="989"/>
                  </a:lnTo>
                  <a:lnTo>
                    <a:pt x="1312" y="985"/>
                  </a:lnTo>
                  <a:lnTo>
                    <a:pt x="1314" y="976"/>
                  </a:lnTo>
                  <a:lnTo>
                    <a:pt x="1324" y="968"/>
                  </a:lnTo>
                  <a:lnTo>
                    <a:pt x="1315" y="952"/>
                  </a:lnTo>
                  <a:lnTo>
                    <a:pt x="1297" y="957"/>
                  </a:lnTo>
                  <a:lnTo>
                    <a:pt x="1283" y="958"/>
                  </a:lnTo>
                  <a:lnTo>
                    <a:pt x="1279" y="952"/>
                  </a:lnTo>
                  <a:lnTo>
                    <a:pt x="1285" y="940"/>
                  </a:lnTo>
                  <a:lnTo>
                    <a:pt x="1288" y="929"/>
                  </a:lnTo>
                  <a:lnTo>
                    <a:pt x="1279" y="923"/>
                  </a:lnTo>
                  <a:lnTo>
                    <a:pt x="1252" y="918"/>
                  </a:lnTo>
                  <a:lnTo>
                    <a:pt x="1216" y="908"/>
                  </a:lnTo>
                  <a:lnTo>
                    <a:pt x="1204" y="902"/>
                  </a:lnTo>
                  <a:lnTo>
                    <a:pt x="1199" y="893"/>
                  </a:lnTo>
                  <a:lnTo>
                    <a:pt x="1215" y="893"/>
                  </a:lnTo>
                  <a:lnTo>
                    <a:pt x="1216" y="885"/>
                  </a:lnTo>
                  <a:lnTo>
                    <a:pt x="1233" y="882"/>
                  </a:lnTo>
                  <a:lnTo>
                    <a:pt x="1224" y="875"/>
                  </a:lnTo>
                  <a:lnTo>
                    <a:pt x="1226" y="870"/>
                  </a:lnTo>
                  <a:lnTo>
                    <a:pt x="1209" y="852"/>
                  </a:lnTo>
                  <a:lnTo>
                    <a:pt x="1210" y="842"/>
                  </a:lnTo>
                  <a:lnTo>
                    <a:pt x="1228" y="843"/>
                  </a:lnTo>
                  <a:lnTo>
                    <a:pt x="1231" y="836"/>
                  </a:lnTo>
                  <a:lnTo>
                    <a:pt x="1220" y="826"/>
                  </a:lnTo>
                  <a:lnTo>
                    <a:pt x="1202" y="815"/>
                  </a:lnTo>
                  <a:lnTo>
                    <a:pt x="1188" y="816"/>
                  </a:lnTo>
                  <a:lnTo>
                    <a:pt x="1186" y="807"/>
                  </a:lnTo>
                  <a:lnTo>
                    <a:pt x="1202" y="804"/>
                  </a:lnTo>
                  <a:lnTo>
                    <a:pt x="1207" y="807"/>
                  </a:lnTo>
                  <a:lnTo>
                    <a:pt x="1215" y="804"/>
                  </a:lnTo>
                  <a:lnTo>
                    <a:pt x="1215" y="791"/>
                  </a:lnTo>
                  <a:lnTo>
                    <a:pt x="1248" y="812"/>
                  </a:lnTo>
                  <a:lnTo>
                    <a:pt x="1263" y="812"/>
                  </a:lnTo>
                  <a:lnTo>
                    <a:pt x="1280" y="805"/>
                  </a:lnTo>
                  <a:lnTo>
                    <a:pt x="1295" y="811"/>
                  </a:lnTo>
                  <a:lnTo>
                    <a:pt x="1299" y="802"/>
                  </a:lnTo>
                  <a:lnTo>
                    <a:pt x="1299" y="793"/>
                  </a:lnTo>
                  <a:lnTo>
                    <a:pt x="1286" y="779"/>
                  </a:lnTo>
                  <a:lnTo>
                    <a:pt x="1269" y="768"/>
                  </a:lnTo>
                  <a:lnTo>
                    <a:pt x="1249" y="766"/>
                  </a:lnTo>
                  <a:lnTo>
                    <a:pt x="1228" y="767"/>
                  </a:lnTo>
                  <a:lnTo>
                    <a:pt x="1211" y="757"/>
                  </a:lnTo>
                  <a:lnTo>
                    <a:pt x="1206" y="769"/>
                  </a:lnTo>
                  <a:lnTo>
                    <a:pt x="1191" y="752"/>
                  </a:lnTo>
                  <a:lnTo>
                    <a:pt x="1178" y="743"/>
                  </a:lnTo>
                  <a:lnTo>
                    <a:pt x="1169" y="751"/>
                  </a:lnTo>
                  <a:lnTo>
                    <a:pt x="1180" y="735"/>
                  </a:lnTo>
                  <a:lnTo>
                    <a:pt x="1201" y="736"/>
                  </a:lnTo>
                  <a:lnTo>
                    <a:pt x="1215" y="729"/>
                  </a:lnTo>
                  <a:lnTo>
                    <a:pt x="1222" y="716"/>
                  </a:lnTo>
                  <a:lnTo>
                    <a:pt x="1238" y="713"/>
                  </a:lnTo>
                  <a:lnTo>
                    <a:pt x="1258" y="723"/>
                  </a:lnTo>
                  <a:lnTo>
                    <a:pt x="1267" y="705"/>
                  </a:lnTo>
                  <a:lnTo>
                    <a:pt x="1261" y="691"/>
                  </a:lnTo>
                  <a:lnTo>
                    <a:pt x="1226" y="641"/>
                  </a:lnTo>
                  <a:lnTo>
                    <a:pt x="1207" y="632"/>
                  </a:lnTo>
                  <a:lnTo>
                    <a:pt x="1200" y="646"/>
                  </a:lnTo>
                  <a:lnTo>
                    <a:pt x="1201" y="661"/>
                  </a:lnTo>
                  <a:lnTo>
                    <a:pt x="1185" y="673"/>
                  </a:lnTo>
                  <a:lnTo>
                    <a:pt x="1178" y="688"/>
                  </a:lnTo>
                  <a:lnTo>
                    <a:pt x="1161" y="687"/>
                  </a:lnTo>
                  <a:lnTo>
                    <a:pt x="1178" y="661"/>
                  </a:lnTo>
                  <a:lnTo>
                    <a:pt x="1178" y="649"/>
                  </a:lnTo>
                  <a:lnTo>
                    <a:pt x="1142" y="651"/>
                  </a:lnTo>
                  <a:lnTo>
                    <a:pt x="1130" y="660"/>
                  </a:lnTo>
                  <a:lnTo>
                    <a:pt x="1125" y="653"/>
                  </a:lnTo>
                  <a:lnTo>
                    <a:pt x="1140" y="640"/>
                  </a:lnTo>
                  <a:lnTo>
                    <a:pt x="1169" y="628"/>
                  </a:lnTo>
                  <a:lnTo>
                    <a:pt x="1178" y="606"/>
                  </a:lnTo>
                  <a:lnTo>
                    <a:pt x="1188" y="619"/>
                  </a:lnTo>
                  <a:lnTo>
                    <a:pt x="1190" y="606"/>
                  </a:lnTo>
                  <a:lnTo>
                    <a:pt x="1190" y="585"/>
                  </a:lnTo>
                  <a:lnTo>
                    <a:pt x="1154" y="570"/>
                  </a:lnTo>
                  <a:lnTo>
                    <a:pt x="1143" y="560"/>
                  </a:lnTo>
                  <a:lnTo>
                    <a:pt x="1131" y="557"/>
                  </a:lnTo>
                  <a:lnTo>
                    <a:pt x="1111" y="563"/>
                  </a:lnTo>
                  <a:lnTo>
                    <a:pt x="1099" y="580"/>
                  </a:lnTo>
                  <a:lnTo>
                    <a:pt x="1093" y="585"/>
                  </a:lnTo>
                  <a:lnTo>
                    <a:pt x="1083" y="597"/>
                  </a:lnTo>
                  <a:lnTo>
                    <a:pt x="1083" y="591"/>
                  </a:lnTo>
                  <a:lnTo>
                    <a:pt x="1089" y="575"/>
                  </a:lnTo>
                  <a:lnTo>
                    <a:pt x="1102" y="563"/>
                  </a:lnTo>
                  <a:lnTo>
                    <a:pt x="1110" y="542"/>
                  </a:lnTo>
                  <a:lnTo>
                    <a:pt x="1102" y="546"/>
                  </a:lnTo>
                  <a:lnTo>
                    <a:pt x="1091" y="556"/>
                  </a:lnTo>
                  <a:lnTo>
                    <a:pt x="1076" y="560"/>
                  </a:lnTo>
                  <a:lnTo>
                    <a:pt x="1057" y="575"/>
                  </a:lnTo>
                  <a:lnTo>
                    <a:pt x="1059" y="564"/>
                  </a:lnTo>
                  <a:lnTo>
                    <a:pt x="1066" y="552"/>
                  </a:lnTo>
                  <a:lnTo>
                    <a:pt x="1075" y="528"/>
                  </a:lnTo>
                  <a:lnTo>
                    <a:pt x="1071" y="509"/>
                  </a:lnTo>
                  <a:lnTo>
                    <a:pt x="1060" y="506"/>
                  </a:lnTo>
                  <a:lnTo>
                    <a:pt x="1044" y="520"/>
                  </a:lnTo>
                  <a:lnTo>
                    <a:pt x="1028" y="525"/>
                  </a:lnTo>
                  <a:lnTo>
                    <a:pt x="1021" y="513"/>
                  </a:lnTo>
                  <a:lnTo>
                    <a:pt x="990" y="506"/>
                  </a:lnTo>
                  <a:lnTo>
                    <a:pt x="1018" y="500"/>
                  </a:lnTo>
                  <a:lnTo>
                    <a:pt x="1034" y="501"/>
                  </a:lnTo>
                  <a:lnTo>
                    <a:pt x="1041" y="489"/>
                  </a:lnTo>
                  <a:lnTo>
                    <a:pt x="1048" y="477"/>
                  </a:lnTo>
                  <a:lnTo>
                    <a:pt x="1041" y="455"/>
                  </a:lnTo>
                  <a:lnTo>
                    <a:pt x="1028" y="431"/>
                  </a:lnTo>
                  <a:lnTo>
                    <a:pt x="986" y="412"/>
                  </a:lnTo>
                  <a:lnTo>
                    <a:pt x="968" y="393"/>
                  </a:lnTo>
                  <a:lnTo>
                    <a:pt x="965" y="395"/>
                  </a:lnTo>
                  <a:lnTo>
                    <a:pt x="962" y="412"/>
                  </a:lnTo>
                  <a:lnTo>
                    <a:pt x="949" y="425"/>
                  </a:lnTo>
                  <a:lnTo>
                    <a:pt x="935" y="419"/>
                  </a:lnTo>
                  <a:lnTo>
                    <a:pt x="922" y="423"/>
                  </a:lnTo>
                  <a:lnTo>
                    <a:pt x="928" y="454"/>
                  </a:lnTo>
                  <a:lnTo>
                    <a:pt x="927" y="463"/>
                  </a:lnTo>
                  <a:lnTo>
                    <a:pt x="926" y="455"/>
                  </a:lnTo>
                  <a:lnTo>
                    <a:pt x="914" y="457"/>
                  </a:lnTo>
                  <a:lnTo>
                    <a:pt x="912" y="452"/>
                  </a:lnTo>
                  <a:lnTo>
                    <a:pt x="904" y="443"/>
                  </a:lnTo>
                  <a:lnTo>
                    <a:pt x="906" y="419"/>
                  </a:lnTo>
                  <a:lnTo>
                    <a:pt x="896" y="418"/>
                  </a:lnTo>
                  <a:lnTo>
                    <a:pt x="882" y="438"/>
                  </a:lnTo>
                  <a:lnTo>
                    <a:pt x="895" y="408"/>
                  </a:lnTo>
                  <a:lnTo>
                    <a:pt x="912" y="385"/>
                  </a:lnTo>
                  <a:lnTo>
                    <a:pt x="910" y="379"/>
                  </a:lnTo>
                  <a:lnTo>
                    <a:pt x="883" y="385"/>
                  </a:lnTo>
                  <a:lnTo>
                    <a:pt x="867" y="385"/>
                  </a:lnTo>
                  <a:lnTo>
                    <a:pt x="851" y="406"/>
                  </a:lnTo>
                  <a:lnTo>
                    <a:pt x="844" y="411"/>
                  </a:lnTo>
                  <a:lnTo>
                    <a:pt x="845" y="391"/>
                  </a:lnTo>
                  <a:lnTo>
                    <a:pt x="829" y="401"/>
                  </a:lnTo>
                  <a:lnTo>
                    <a:pt x="846" y="381"/>
                  </a:lnTo>
                  <a:lnTo>
                    <a:pt x="863" y="370"/>
                  </a:lnTo>
                  <a:lnTo>
                    <a:pt x="871" y="357"/>
                  </a:lnTo>
                  <a:lnTo>
                    <a:pt x="867" y="334"/>
                  </a:lnTo>
                  <a:lnTo>
                    <a:pt x="846" y="328"/>
                  </a:lnTo>
                  <a:lnTo>
                    <a:pt x="825" y="328"/>
                  </a:lnTo>
                  <a:lnTo>
                    <a:pt x="819" y="322"/>
                  </a:lnTo>
                  <a:lnTo>
                    <a:pt x="831" y="305"/>
                  </a:lnTo>
                  <a:lnTo>
                    <a:pt x="828" y="289"/>
                  </a:lnTo>
                  <a:lnTo>
                    <a:pt x="818" y="266"/>
                  </a:lnTo>
                  <a:lnTo>
                    <a:pt x="808" y="259"/>
                  </a:lnTo>
                  <a:lnTo>
                    <a:pt x="812" y="250"/>
                  </a:lnTo>
                  <a:lnTo>
                    <a:pt x="791" y="240"/>
                  </a:lnTo>
                  <a:lnTo>
                    <a:pt x="771" y="239"/>
                  </a:lnTo>
                  <a:lnTo>
                    <a:pt x="712" y="209"/>
                  </a:lnTo>
                  <a:lnTo>
                    <a:pt x="685" y="208"/>
                  </a:lnTo>
                  <a:lnTo>
                    <a:pt x="656" y="221"/>
                  </a:lnTo>
                  <a:lnTo>
                    <a:pt x="631" y="245"/>
                  </a:lnTo>
                  <a:lnTo>
                    <a:pt x="630" y="266"/>
                  </a:lnTo>
                  <a:lnTo>
                    <a:pt x="646" y="280"/>
                  </a:lnTo>
                  <a:lnTo>
                    <a:pt x="634" y="285"/>
                  </a:lnTo>
                  <a:lnTo>
                    <a:pt x="618" y="285"/>
                  </a:lnTo>
                  <a:lnTo>
                    <a:pt x="607" y="300"/>
                  </a:lnTo>
                  <a:lnTo>
                    <a:pt x="588" y="274"/>
                  </a:lnTo>
                  <a:lnTo>
                    <a:pt x="575" y="289"/>
                  </a:lnTo>
                  <a:lnTo>
                    <a:pt x="565" y="283"/>
                  </a:lnTo>
                  <a:lnTo>
                    <a:pt x="566" y="267"/>
                  </a:lnTo>
                  <a:lnTo>
                    <a:pt x="562" y="251"/>
                  </a:lnTo>
                  <a:lnTo>
                    <a:pt x="550" y="275"/>
                  </a:lnTo>
                  <a:lnTo>
                    <a:pt x="550" y="283"/>
                  </a:lnTo>
                  <a:lnTo>
                    <a:pt x="545" y="306"/>
                  </a:lnTo>
                  <a:lnTo>
                    <a:pt x="537" y="304"/>
                  </a:lnTo>
                  <a:lnTo>
                    <a:pt x="533" y="322"/>
                  </a:lnTo>
                  <a:lnTo>
                    <a:pt x="519" y="344"/>
                  </a:lnTo>
                  <a:lnTo>
                    <a:pt x="503" y="357"/>
                  </a:lnTo>
                  <a:lnTo>
                    <a:pt x="506" y="347"/>
                  </a:lnTo>
                  <a:lnTo>
                    <a:pt x="498" y="336"/>
                  </a:lnTo>
                  <a:lnTo>
                    <a:pt x="503" y="325"/>
                  </a:lnTo>
                  <a:lnTo>
                    <a:pt x="517" y="328"/>
                  </a:lnTo>
                  <a:lnTo>
                    <a:pt x="519" y="323"/>
                  </a:lnTo>
                  <a:lnTo>
                    <a:pt x="511" y="312"/>
                  </a:lnTo>
                  <a:lnTo>
                    <a:pt x="506" y="312"/>
                  </a:lnTo>
                  <a:lnTo>
                    <a:pt x="512" y="289"/>
                  </a:lnTo>
                  <a:lnTo>
                    <a:pt x="518" y="274"/>
                  </a:lnTo>
                  <a:lnTo>
                    <a:pt x="528" y="230"/>
                  </a:lnTo>
                  <a:lnTo>
                    <a:pt x="534" y="212"/>
                  </a:lnTo>
                  <a:lnTo>
                    <a:pt x="518" y="196"/>
                  </a:lnTo>
                  <a:lnTo>
                    <a:pt x="510" y="176"/>
                  </a:lnTo>
                  <a:lnTo>
                    <a:pt x="508" y="167"/>
                  </a:lnTo>
                  <a:lnTo>
                    <a:pt x="518" y="159"/>
                  </a:lnTo>
                  <a:lnTo>
                    <a:pt x="519" y="148"/>
                  </a:lnTo>
                  <a:lnTo>
                    <a:pt x="512" y="134"/>
                  </a:lnTo>
                  <a:lnTo>
                    <a:pt x="496" y="122"/>
                  </a:lnTo>
                  <a:lnTo>
                    <a:pt x="475" y="115"/>
                  </a:lnTo>
                  <a:lnTo>
                    <a:pt x="489" y="99"/>
                  </a:lnTo>
                  <a:lnTo>
                    <a:pt x="484" y="47"/>
                  </a:lnTo>
                  <a:lnTo>
                    <a:pt x="475" y="33"/>
                  </a:lnTo>
                  <a:lnTo>
                    <a:pt x="470" y="22"/>
                  </a:lnTo>
                  <a:lnTo>
                    <a:pt x="417" y="26"/>
                  </a:lnTo>
                  <a:lnTo>
                    <a:pt x="401" y="25"/>
                  </a:lnTo>
                  <a:lnTo>
                    <a:pt x="390" y="33"/>
                  </a:lnTo>
                  <a:lnTo>
                    <a:pt x="378" y="37"/>
                  </a:lnTo>
                  <a:lnTo>
                    <a:pt x="358" y="49"/>
                  </a:lnTo>
                  <a:lnTo>
                    <a:pt x="339" y="68"/>
                  </a:lnTo>
                  <a:lnTo>
                    <a:pt x="355" y="84"/>
                  </a:lnTo>
                  <a:lnTo>
                    <a:pt x="351" y="103"/>
                  </a:lnTo>
                  <a:lnTo>
                    <a:pt x="347" y="92"/>
                  </a:lnTo>
                  <a:lnTo>
                    <a:pt x="340" y="80"/>
                  </a:lnTo>
                  <a:lnTo>
                    <a:pt x="325" y="73"/>
                  </a:lnTo>
                  <a:lnTo>
                    <a:pt x="307" y="81"/>
                  </a:lnTo>
                  <a:lnTo>
                    <a:pt x="304" y="94"/>
                  </a:lnTo>
                  <a:lnTo>
                    <a:pt x="313" y="118"/>
                  </a:lnTo>
                  <a:lnTo>
                    <a:pt x="303" y="112"/>
                  </a:lnTo>
                  <a:lnTo>
                    <a:pt x="291" y="94"/>
                  </a:lnTo>
                  <a:lnTo>
                    <a:pt x="277" y="97"/>
                  </a:lnTo>
                  <a:lnTo>
                    <a:pt x="272" y="115"/>
                  </a:lnTo>
                  <a:lnTo>
                    <a:pt x="285" y="131"/>
                  </a:lnTo>
                  <a:lnTo>
                    <a:pt x="344" y="153"/>
                  </a:lnTo>
                  <a:lnTo>
                    <a:pt x="341" y="160"/>
                  </a:lnTo>
                  <a:lnTo>
                    <a:pt x="324" y="156"/>
                  </a:lnTo>
                  <a:lnTo>
                    <a:pt x="266" y="138"/>
                  </a:lnTo>
                  <a:lnTo>
                    <a:pt x="264" y="148"/>
                  </a:lnTo>
                  <a:lnTo>
                    <a:pt x="258" y="144"/>
                  </a:lnTo>
                  <a:lnTo>
                    <a:pt x="250" y="148"/>
                  </a:lnTo>
                  <a:lnTo>
                    <a:pt x="261" y="156"/>
                  </a:lnTo>
                  <a:lnTo>
                    <a:pt x="276" y="160"/>
                  </a:lnTo>
                  <a:lnTo>
                    <a:pt x="293" y="177"/>
                  </a:lnTo>
                  <a:lnTo>
                    <a:pt x="312" y="186"/>
                  </a:lnTo>
                  <a:lnTo>
                    <a:pt x="331" y="204"/>
                  </a:lnTo>
                  <a:lnTo>
                    <a:pt x="319" y="207"/>
                  </a:lnTo>
                  <a:lnTo>
                    <a:pt x="280" y="176"/>
                  </a:lnTo>
                  <a:lnTo>
                    <a:pt x="255" y="170"/>
                  </a:lnTo>
                  <a:lnTo>
                    <a:pt x="243" y="171"/>
                  </a:lnTo>
                  <a:lnTo>
                    <a:pt x="238" y="181"/>
                  </a:lnTo>
                  <a:lnTo>
                    <a:pt x="239" y="210"/>
                  </a:lnTo>
                  <a:lnTo>
                    <a:pt x="248" y="237"/>
                  </a:lnTo>
                  <a:lnTo>
                    <a:pt x="243" y="246"/>
                  </a:lnTo>
                  <a:lnTo>
                    <a:pt x="250" y="263"/>
                  </a:lnTo>
                  <a:lnTo>
                    <a:pt x="269" y="274"/>
                  </a:lnTo>
                  <a:lnTo>
                    <a:pt x="279" y="274"/>
                  </a:lnTo>
                  <a:lnTo>
                    <a:pt x="285" y="268"/>
                  </a:lnTo>
                  <a:lnTo>
                    <a:pt x="288" y="273"/>
                  </a:lnTo>
                  <a:lnTo>
                    <a:pt x="282" y="291"/>
                  </a:lnTo>
                  <a:lnTo>
                    <a:pt x="272" y="302"/>
                  </a:lnTo>
                  <a:lnTo>
                    <a:pt x="254" y="299"/>
                  </a:lnTo>
                  <a:lnTo>
                    <a:pt x="249" y="314"/>
                  </a:lnTo>
                  <a:lnTo>
                    <a:pt x="248" y="325"/>
                  </a:lnTo>
                  <a:lnTo>
                    <a:pt x="226" y="343"/>
                  </a:lnTo>
                  <a:lnTo>
                    <a:pt x="229" y="354"/>
                  </a:lnTo>
                  <a:lnTo>
                    <a:pt x="245" y="364"/>
                  </a:lnTo>
                  <a:lnTo>
                    <a:pt x="245" y="381"/>
                  </a:lnTo>
                  <a:lnTo>
                    <a:pt x="259" y="398"/>
                  </a:lnTo>
                  <a:lnTo>
                    <a:pt x="280" y="406"/>
                  </a:lnTo>
                  <a:lnTo>
                    <a:pt x="295" y="406"/>
                  </a:lnTo>
                  <a:lnTo>
                    <a:pt x="298" y="419"/>
                  </a:lnTo>
                  <a:lnTo>
                    <a:pt x="295" y="441"/>
                  </a:lnTo>
                  <a:lnTo>
                    <a:pt x="295" y="447"/>
                  </a:lnTo>
                  <a:lnTo>
                    <a:pt x="290" y="455"/>
                  </a:lnTo>
                  <a:lnTo>
                    <a:pt x="291" y="471"/>
                  </a:lnTo>
                  <a:lnTo>
                    <a:pt x="290" y="485"/>
                  </a:lnTo>
                  <a:lnTo>
                    <a:pt x="288" y="504"/>
                  </a:lnTo>
                  <a:lnTo>
                    <a:pt x="281" y="525"/>
                  </a:lnTo>
                  <a:lnTo>
                    <a:pt x="275" y="519"/>
                  </a:lnTo>
                  <a:lnTo>
                    <a:pt x="277" y="500"/>
                  </a:lnTo>
                  <a:lnTo>
                    <a:pt x="281" y="490"/>
                  </a:lnTo>
                  <a:lnTo>
                    <a:pt x="277" y="485"/>
                  </a:lnTo>
                  <a:lnTo>
                    <a:pt x="271" y="489"/>
                  </a:lnTo>
                  <a:lnTo>
                    <a:pt x="254" y="487"/>
                  </a:lnTo>
                  <a:lnTo>
                    <a:pt x="242" y="490"/>
                  </a:lnTo>
                  <a:lnTo>
                    <a:pt x="227" y="498"/>
                  </a:lnTo>
                  <a:lnTo>
                    <a:pt x="207" y="515"/>
                  </a:lnTo>
                  <a:lnTo>
                    <a:pt x="190" y="513"/>
                  </a:lnTo>
                  <a:lnTo>
                    <a:pt x="215" y="495"/>
                  </a:lnTo>
                  <a:lnTo>
                    <a:pt x="227" y="481"/>
                  </a:lnTo>
                  <a:lnTo>
                    <a:pt x="252" y="476"/>
                  </a:lnTo>
                  <a:lnTo>
                    <a:pt x="256" y="470"/>
                  </a:lnTo>
                  <a:lnTo>
                    <a:pt x="268" y="465"/>
                  </a:lnTo>
                  <a:lnTo>
                    <a:pt x="281" y="467"/>
                  </a:lnTo>
                  <a:lnTo>
                    <a:pt x="281" y="460"/>
                  </a:lnTo>
                  <a:lnTo>
                    <a:pt x="277" y="446"/>
                  </a:lnTo>
                  <a:lnTo>
                    <a:pt x="274" y="438"/>
                  </a:lnTo>
                  <a:lnTo>
                    <a:pt x="255" y="433"/>
                  </a:lnTo>
                  <a:lnTo>
                    <a:pt x="205" y="361"/>
                  </a:lnTo>
                  <a:lnTo>
                    <a:pt x="196" y="334"/>
                  </a:lnTo>
                  <a:lnTo>
                    <a:pt x="198" y="306"/>
                  </a:lnTo>
                  <a:lnTo>
                    <a:pt x="206" y="274"/>
                  </a:lnTo>
                  <a:lnTo>
                    <a:pt x="198" y="252"/>
                  </a:lnTo>
                  <a:lnTo>
                    <a:pt x="185" y="229"/>
                  </a:lnTo>
                  <a:lnTo>
                    <a:pt x="186" y="198"/>
                  </a:lnTo>
                  <a:lnTo>
                    <a:pt x="207" y="155"/>
                  </a:lnTo>
                  <a:lnTo>
                    <a:pt x="211" y="124"/>
                  </a:lnTo>
                  <a:lnTo>
                    <a:pt x="222" y="102"/>
                  </a:lnTo>
                  <a:lnTo>
                    <a:pt x="236" y="88"/>
                  </a:lnTo>
                  <a:lnTo>
                    <a:pt x="247" y="67"/>
                  </a:lnTo>
                  <a:lnTo>
                    <a:pt x="275" y="38"/>
                  </a:lnTo>
                  <a:lnTo>
                    <a:pt x="285" y="25"/>
                  </a:lnTo>
                  <a:lnTo>
                    <a:pt x="285" y="21"/>
                  </a:lnTo>
                  <a:lnTo>
                    <a:pt x="279" y="16"/>
                  </a:lnTo>
                  <a:lnTo>
                    <a:pt x="270" y="8"/>
                  </a:lnTo>
                  <a:lnTo>
                    <a:pt x="206" y="0"/>
                  </a:lnTo>
                  <a:lnTo>
                    <a:pt x="190" y="3"/>
                  </a:lnTo>
                  <a:lnTo>
                    <a:pt x="146" y="20"/>
                  </a:lnTo>
                  <a:lnTo>
                    <a:pt x="114" y="42"/>
                  </a:lnTo>
                  <a:lnTo>
                    <a:pt x="81" y="76"/>
                  </a:lnTo>
                  <a:lnTo>
                    <a:pt x="75" y="101"/>
                  </a:lnTo>
                  <a:lnTo>
                    <a:pt x="61" y="118"/>
                  </a:lnTo>
                  <a:lnTo>
                    <a:pt x="55" y="123"/>
                  </a:lnTo>
                  <a:lnTo>
                    <a:pt x="49" y="134"/>
                  </a:lnTo>
                  <a:lnTo>
                    <a:pt x="44" y="149"/>
                  </a:lnTo>
                  <a:lnTo>
                    <a:pt x="51" y="164"/>
                  </a:lnTo>
                  <a:lnTo>
                    <a:pt x="39" y="172"/>
                  </a:lnTo>
                  <a:lnTo>
                    <a:pt x="38" y="199"/>
                  </a:lnTo>
                  <a:lnTo>
                    <a:pt x="48" y="204"/>
                  </a:lnTo>
                  <a:lnTo>
                    <a:pt x="29" y="204"/>
                  </a:lnTo>
                  <a:lnTo>
                    <a:pt x="24" y="230"/>
                  </a:lnTo>
                  <a:lnTo>
                    <a:pt x="16" y="236"/>
                  </a:lnTo>
                  <a:lnTo>
                    <a:pt x="14" y="261"/>
                  </a:lnTo>
                  <a:lnTo>
                    <a:pt x="7" y="274"/>
                  </a:lnTo>
                  <a:lnTo>
                    <a:pt x="12" y="310"/>
                  </a:lnTo>
                  <a:lnTo>
                    <a:pt x="27" y="310"/>
                  </a:lnTo>
                  <a:lnTo>
                    <a:pt x="17" y="316"/>
                  </a:lnTo>
                  <a:lnTo>
                    <a:pt x="7" y="330"/>
                  </a:lnTo>
                  <a:lnTo>
                    <a:pt x="0" y="347"/>
                  </a:lnTo>
                  <a:lnTo>
                    <a:pt x="7" y="369"/>
                  </a:lnTo>
                  <a:lnTo>
                    <a:pt x="13" y="381"/>
                  </a:lnTo>
                  <a:lnTo>
                    <a:pt x="3" y="401"/>
                  </a:lnTo>
                  <a:lnTo>
                    <a:pt x="3" y="441"/>
                  </a:lnTo>
                  <a:lnTo>
                    <a:pt x="8" y="454"/>
                  </a:lnTo>
                  <a:lnTo>
                    <a:pt x="12" y="460"/>
                  </a:lnTo>
                  <a:lnTo>
                    <a:pt x="62" y="471"/>
                  </a:lnTo>
                  <a:lnTo>
                    <a:pt x="115" y="476"/>
                  </a:lnTo>
                  <a:lnTo>
                    <a:pt x="126" y="490"/>
                  </a:lnTo>
                  <a:lnTo>
                    <a:pt x="145" y="506"/>
                  </a:lnTo>
                  <a:lnTo>
                    <a:pt x="162" y="516"/>
                  </a:lnTo>
                  <a:lnTo>
                    <a:pt x="131" y="528"/>
                  </a:lnTo>
                  <a:lnTo>
                    <a:pt x="107" y="530"/>
                  </a:lnTo>
                  <a:lnTo>
                    <a:pt x="73" y="510"/>
                  </a:lnTo>
                  <a:lnTo>
                    <a:pt x="53" y="509"/>
                  </a:lnTo>
                  <a:lnTo>
                    <a:pt x="37" y="504"/>
                  </a:lnTo>
                  <a:lnTo>
                    <a:pt x="45" y="515"/>
                  </a:lnTo>
                  <a:lnTo>
                    <a:pt x="38" y="532"/>
                  </a:lnTo>
                  <a:lnTo>
                    <a:pt x="48" y="548"/>
                  </a:lnTo>
                  <a:lnTo>
                    <a:pt x="61" y="575"/>
                  </a:lnTo>
                  <a:lnTo>
                    <a:pt x="83" y="602"/>
                  </a:lnTo>
                  <a:lnTo>
                    <a:pt x="118" y="624"/>
                  </a:lnTo>
                  <a:lnTo>
                    <a:pt x="105" y="627"/>
                  </a:lnTo>
                  <a:lnTo>
                    <a:pt x="124" y="634"/>
                  </a:lnTo>
                  <a:lnTo>
                    <a:pt x="126" y="628"/>
                  </a:lnTo>
                  <a:lnTo>
                    <a:pt x="141" y="627"/>
                  </a:lnTo>
                  <a:lnTo>
                    <a:pt x="167" y="632"/>
                  </a:lnTo>
                  <a:lnTo>
                    <a:pt x="186" y="627"/>
                  </a:lnTo>
                  <a:lnTo>
                    <a:pt x="194" y="606"/>
                  </a:lnTo>
                  <a:lnTo>
                    <a:pt x="196" y="635"/>
                  </a:lnTo>
                  <a:lnTo>
                    <a:pt x="209" y="656"/>
                  </a:lnTo>
                  <a:lnTo>
                    <a:pt x="226" y="673"/>
                  </a:lnTo>
                  <a:lnTo>
                    <a:pt x="253" y="682"/>
                  </a:lnTo>
                  <a:lnTo>
                    <a:pt x="265" y="682"/>
                  </a:lnTo>
                  <a:lnTo>
                    <a:pt x="250" y="672"/>
                  </a:lnTo>
                  <a:lnTo>
                    <a:pt x="265" y="670"/>
                  </a:lnTo>
                  <a:lnTo>
                    <a:pt x="292" y="680"/>
                  </a:lnTo>
                  <a:lnTo>
                    <a:pt x="344" y="688"/>
                  </a:lnTo>
                  <a:lnTo>
                    <a:pt x="358" y="696"/>
                  </a:lnTo>
                  <a:lnTo>
                    <a:pt x="360" y="689"/>
                  </a:lnTo>
                  <a:lnTo>
                    <a:pt x="384" y="678"/>
                  </a:lnTo>
                  <a:lnTo>
                    <a:pt x="419" y="702"/>
                  </a:lnTo>
                  <a:lnTo>
                    <a:pt x="435" y="703"/>
                  </a:lnTo>
                  <a:lnTo>
                    <a:pt x="437" y="708"/>
                  </a:lnTo>
                  <a:lnTo>
                    <a:pt x="442" y="700"/>
                  </a:lnTo>
                  <a:lnTo>
                    <a:pt x="441" y="702"/>
                  </a:lnTo>
                  <a:lnTo>
                    <a:pt x="448" y="709"/>
                  </a:lnTo>
                  <a:lnTo>
                    <a:pt x="455" y="693"/>
                  </a:lnTo>
                  <a:lnTo>
                    <a:pt x="469" y="687"/>
                  </a:lnTo>
                  <a:lnTo>
                    <a:pt x="483" y="696"/>
                  </a:lnTo>
                  <a:lnTo>
                    <a:pt x="496" y="718"/>
                  </a:lnTo>
                  <a:lnTo>
                    <a:pt x="506" y="718"/>
                  </a:lnTo>
                  <a:lnTo>
                    <a:pt x="501" y="704"/>
                  </a:lnTo>
                  <a:lnTo>
                    <a:pt x="481" y="680"/>
                  </a:lnTo>
                  <a:lnTo>
                    <a:pt x="462" y="672"/>
                  </a:lnTo>
                  <a:lnTo>
                    <a:pt x="464" y="659"/>
                  </a:lnTo>
                  <a:lnTo>
                    <a:pt x="517" y="676"/>
                  </a:lnTo>
                  <a:lnTo>
                    <a:pt x="530" y="682"/>
                  </a:lnTo>
                  <a:lnTo>
                    <a:pt x="543" y="676"/>
                  </a:lnTo>
                  <a:lnTo>
                    <a:pt x="549" y="682"/>
                  </a:lnTo>
                  <a:lnTo>
                    <a:pt x="556" y="682"/>
                  </a:lnTo>
                  <a:lnTo>
                    <a:pt x="569" y="707"/>
                  </a:lnTo>
                  <a:lnTo>
                    <a:pt x="596" y="698"/>
                  </a:lnTo>
                  <a:lnTo>
                    <a:pt x="618" y="696"/>
                  </a:lnTo>
                  <a:lnTo>
                    <a:pt x="625" y="684"/>
                  </a:lnTo>
                  <a:lnTo>
                    <a:pt x="620" y="659"/>
                  </a:lnTo>
                  <a:lnTo>
                    <a:pt x="605" y="624"/>
                  </a:lnTo>
                  <a:lnTo>
                    <a:pt x="591" y="626"/>
                  </a:lnTo>
                  <a:lnTo>
                    <a:pt x="581" y="618"/>
                  </a:lnTo>
                  <a:lnTo>
                    <a:pt x="593" y="607"/>
                  </a:lnTo>
                  <a:lnTo>
                    <a:pt x="620" y="614"/>
                  </a:lnTo>
                  <a:lnTo>
                    <a:pt x="653" y="649"/>
                  </a:lnTo>
                  <a:lnTo>
                    <a:pt x="658" y="638"/>
                  </a:lnTo>
                  <a:lnTo>
                    <a:pt x="670" y="646"/>
                  </a:lnTo>
                  <a:lnTo>
                    <a:pt x="684" y="643"/>
                  </a:lnTo>
                  <a:lnTo>
                    <a:pt x="685" y="707"/>
                  </a:lnTo>
                  <a:lnTo>
                    <a:pt x="694" y="716"/>
                  </a:lnTo>
                  <a:lnTo>
                    <a:pt x="701" y="700"/>
                  </a:lnTo>
                  <a:lnTo>
                    <a:pt x="711" y="708"/>
                  </a:lnTo>
                  <a:lnTo>
                    <a:pt x="723" y="707"/>
                  </a:lnTo>
                  <a:lnTo>
                    <a:pt x="728" y="714"/>
                  </a:lnTo>
                  <a:lnTo>
                    <a:pt x="727" y="726"/>
                  </a:lnTo>
                  <a:lnTo>
                    <a:pt x="715" y="736"/>
                  </a:lnTo>
                  <a:lnTo>
                    <a:pt x="727" y="737"/>
                  </a:lnTo>
                  <a:lnTo>
                    <a:pt x="738" y="745"/>
                  </a:lnTo>
                  <a:lnTo>
                    <a:pt x="750" y="759"/>
                  </a:lnTo>
                  <a:lnTo>
                    <a:pt x="787" y="793"/>
                  </a:lnTo>
                  <a:lnTo>
                    <a:pt x="792" y="816"/>
                  </a:lnTo>
                  <a:lnTo>
                    <a:pt x="772" y="833"/>
                  </a:lnTo>
                  <a:lnTo>
                    <a:pt x="752" y="828"/>
                  </a:lnTo>
                  <a:lnTo>
                    <a:pt x="737" y="828"/>
                  </a:lnTo>
                  <a:lnTo>
                    <a:pt x="743" y="854"/>
                  </a:lnTo>
                  <a:lnTo>
                    <a:pt x="740" y="887"/>
                  </a:lnTo>
                  <a:lnTo>
                    <a:pt x="761" y="880"/>
                  </a:lnTo>
                  <a:lnTo>
                    <a:pt x="791" y="859"/>
                  </a:lnTo>
                  <a:lnTo>
                    <a:pt x="798" y="843"/>
                  </a:lnTo>
                  <a:lnTo>
                    <a:pt x="812" y="849"/>
                  </a:lnTo>
                  <a:lnTo>
                    <a:pt x="829" y="834"/>
                  </a:lnTo>
                  <a:lnTo>
                    <a:pt x="849" y="829"/>
                  </a:lnTo>
                  <a:lnTo>
                    <a:pt x="868" y="833"/>
                  </a:lnTo>
                  <a:lnTo>
                    <a:pt x="836" y="843"/>
                  </a:lnTo>
                  <a:lnTo>
                    <a:pt x="842" y="848"/>
                  </a:lnTo>
                  <a:lnTo>
                    <a:pt x="835" y="863"/>
                  </a:lnTo>
                  <a:lnTo>
                    <a:pt x="858" y="892"/>
                  </a:lnTo>
                  <a:lnTo>
                    <a:pt x="872" y="906"/>
                  </a:lnTo>
                  <a:lnTo>
                    <a:pt x="878" y="901"/>
                  </a:lnTo>
                  <a:lnTo>
                    <a:pt x="871" y="887"/>
                  </a:lnTo>
                  <a:lnTo>
                    <a:pt x="872" y="877"/>
                  </a:lnTo>
                  <a:lnTo>
                    <a:pt x="892" y="883"/>
                  </a:lnTo>
                  <a:lnTo>
                    <a:pt x="890" y="920"/>
                  </a:lnTo>
                  <a:lnTo>
                    <a:pt x="895" y="936"/>
                  </a:lnTo>
                  <a:lnTo>
                    <a:pt x="912" y="949"/>
                  </a:lnTo>
                  <a:lnTo>
                    <a:pt x="925" y="941"/>
                  </a:lnTo>
                  <a:lnTo>
                    <a:pt x="939" y="963"/>
                  </a:lnTo>
                  <a:lnTo>
                    <a:pt x="942" y="988"/>
                  </a:lnTo>
                  <a:lnTo>
                    <a:pt x="948" y="1004"/>
                  </a:lnTo>
                  <a:lnTo>
                    <a:pt x="955" y="1014"/>
                  </a:lnTo>
                  <a:lnTo>
                    <a:pt x="958" y="1037"/>
                  </a:lnTo>
                  <a:lnTo>
                    <a:pt x="965" y="1049"/>
                  </a:lnTo>
                  <a:lnTo>
                    <a:pt x="967" y="1069"/>
                  </a:lnTo>
                  <a:lnTo>
                    <a:pt x="970" y="1085"/>
                  </a:lnTo>
                  <a:lnTo>
                    <a:pt x="976" y="1089"/>
                  </a:lnTo>
                  <a:lnTo>
                    <a:pt x="971" y="1103"/>
                  </a:lnTo>
                  <a:lnTo>
                    <a:pt x="964" y="1114"/>
                  </a:lnTo>
                  <a:lnTo>
                    <a:pt x="951" y="1121"/>
                  </a:lnTo>
                  <a:lnTo>
                    <a:pt x="942" y="1130"/>
                  </a:lnTo>
                  <a:lnTo>
                    <a:pt x="941" y="1166"/>
                  </a:lnTo>
                  <a:lnTo>
                    <a:pt x="937" y="1170"/>
                  </a:lnTo>
                  <a:lnTo>
                    <a:pt x="924" y="1173"/>
                  </a:lnTo>
                  <a:lnTo>
                    <a:pt x="911" y="1191"/>
                  </a:lnTo>
                  <a:lnTo>
                    <a:pt x="895" y="1204"/>
                  </a:lnTo>
                  <a:lnTo>
                    <a:pt x="882" y="1224"/>
                  </a:lnTo>
                  <a:lnTo>
                    <a:pt x="861" y="1242"/>
                  </a:lnTo>
                  <a:lnTo>
                    <a:pt x="863" y="1254"/>
                  </a:lnTo>
                  <a:lnTo>
                    <a:pt x="877" y="1275"/>
                  </a:lnTo>
                  <a:lnTo>
                    <a:pt x="894" y="1292"/>
                  </a:lnTo>
                  <a:lnTo>
                    <a:pt x="898" y="1310"/>
                  </a:lnTo>
                  <a:lnTo>
                    <a:pt x="908" y="1313"/>
                  </a:lnTo>
                  <a:lnTo>
                    <a:pt x="908" y="1338"/>
                  </a:lnTo>
                  <a:lnTo>
                    <a:pt x="889" y="1328"/>
                  </a:lnTo>
                  <a:lnTo>
                    <a:pt x="888" y="1333"/>
                  </a:lnTo>
                  <a:lnTo>
                    <a:pt x="874" y="1327"/>
                  </a:lnTo>
                  <a:lnTo>
                    <a:pt x="871" y="1334"/>
                  </a:lnTo>
                  <a:lnTo>
                    <a:pt x="862" y="1337"/>
                  </a:lnTo>
                  <a:lnTo>
                    <a:pt x="846" y="1347"/>
                  </a:lnTo>
                  <a:lnTo>
                    <a:pt x="822" y="1347"/>
                  </a:lnTo>
                  <a:lnTo>
                    <a:pt x="820" y="1360"/>
                  </a:lnTo>
                  <a:lnTo>
                    <a:pt x="811" y="1364"/>
                  </a:lnTo>
                  <a:lnTo>
                    <a:pt x="793" y="1354"/>
                  </a:lnTo>
                  <a:lnTo>
                    <a:pt x="765" y="1358"/>
                  </a:lnTo>
                  <a:lnTo>
                    <a:pt x="743" y="1348"/>
                  </a:lnTo>
                  <a:lnTo>
                    <a:pt x="731" y="1348"/>
                  </a:lnTo>
                  <a:lnTo>
                    <a:pt x="718" y="1344"/>
                  </a:lnTo>
                  <a:lnTo>
                    <a:pt x="711" y="1338"/>
                  </a:lnTo>
                  <a:lnTo>
                    <a:pt x="700" y="1339"/>
                  </a:lnTo>
                  <a:lnTo>
                    <a:pt x="707" y="1350"/>
                  </a:lnTo>
                  <a:lnTo>
                    <a:pt x="697" y="1350"/>
                  </a:lnTo>
                  <a:lnTo>
                    <a:pt x="700" y="1374"/>
                  </a:lnTo>
                  <a:lnTo>
                    <a:pt x="688" y="1378"/>
                  </a:lnTo>
                  <a:lnTo>
                    <a:pt x="668" y="1393"/>
                  </a:lnTo>
                  <a:lnTo>
                    <a:pt x="661" y="1408"/>
                  </a:lnTo>
                  <a:lnTo>
                    <a:pt x="658" y="1425"/>
                  </a:lnTo>
                  <a:lnTo>
                    <a:pt x="659" y="1441"/>
                  </a:lnTo>
                  <a:lnTo>
                    <a:pt x="668" y="1462"/>
                  </a:lnTo>
                  <a:lnTo>
                    <a:pt x="680" y="1473"/>
                  </a:lnTo>
                  <a:lnTo>
                    <a:pt x="690" y="1473"/>
                  </a:lnTo>
                  <a:lnTo>
                    <a:pt x="702" y="1488"/>
                  </a:lnTo>
                  <a:lnTo>
                    <a:pt x="710" y="1485"/>
                  </a:lnTo>
                  <a:lnTo>
                    <a:pt x="731" y="1491"/>
                  </a:lnTo>
                  <a:lnTo>
                    <a:pt x="737" y="1496"/>
                  </a:lnTo>
                  <a:lnTo>
                    <a:pt x="739" y="1493"/>
                  </a:lnTo>
                  <a:lnTo>
                    <a:pt x="761" y="1487"/>
                  </a:lnTo>
                  <a:lnTo>
                    <a:pt x="759" y="1478"/>
                  </a:lnTo>
                  <a:lnTo>
                    <a:pt x="776" y="1477"/>
                  </a:lnTo>
                  <a:lnTo>
                    <a:pt x="783" y="1473"/>
                  </a:lnTo>
                  <a:lnTo>
                    <a:pt x="785" y="1463"/>
                  </a:lnTo>
                  <a:lnTo>
                    <a:pt x="780" y="1452"/>
                  </a:lnTo>
                  <a:lnTo>
                    <a:pt x="792" y="1447"/>
                  </a:lnTo>
                  <a:lnTo>
                    <a:pt x="807" y="1447"/>
                  </a:lnTo>
                  <a:lnTo>
                    <a:pt x="812" y="1457"/>
                  </a:lnTo>
                  <a:lnTo>
                    <a:pt x="814" y="1467"/>
                  </a:lnTo>
                  <a:lnTo>
                    <a:pt x="840" y="1468"/>
                  </a:lnTo>
                  <a:lnTo>
                    <a:pt x="849" y="1472"/>
                  </a:lnTo>
                  <a:lnTo>
                    <a:pt x="847" y="1461"/>
                  </a:lnTo>
                  <a:lnTo>
                    <a:pt x="855" y="1453"/>
                  </a:lnTo>
                  <a:lnTo>
                    <a:pt x="857" y="1460"/>
                  </a:lnTo>
                  <a:lnTo>
                    <a:pt x="847" y="1441"/>
                  </a:lnTo>
                  <a:lnTo>
                    <a:pt x="835" y="1436"/>
                  </a:lnTo>
                  <a:lnTo>
                    <a:pt x="834" y="1423"/>
                  </a:lnTo>
                  <a:lnTo>
                    <a:pt x="846" y="1419"/>
                  </a:lnTo>
                  <a:lnTo>
                    <a:pt x="851" y="1413"/>
                  </a:lnTo>
                  <a:lnTo>
                    <a:pt x="851" y="1425"/>
                  </a:lnTo>
                  <a:lnTo>
                    <a:pt x="852" y="1435"/>
                  </a:lnTo>
                  <a:lnTo>
                    <a:pt x="860" y="1426"/>
                  </a:lnTo>
                  <a:lnTo>
                    <a:pt x="862" y="1435"/>
                  </a:lnTo>
                  <a:lnTo>
                    <a:pt x="871" y="1444"/>
                  </a:lnTo>
                  <a:lnTo>
                    <a:pt x="876" y="1439"/>
                  </a:lnTo>
                  <a:lnTo>
                    <a:pt x="885" y="1435"/>
                  </a:lnTo>
                  <a:lnTo>
                    <a:pt x="889" y="1436"/>
                  </a:lnTo>
                  <a:lnTo>
                    <a:pt x="898" y="1450"/>
                  </a:lnTo>
                  <a:lnTo>
                    <a:pt x="906" y="1444"/>
                  </a:lnTo>
                  <a:lnTo>
                    <a:pt x="914" y="1446"/>
                  </a:lnTo>
                  <a:lnTo>
                    <a:pt x="919" y="1456"/>
                  </a:lnTo>
                  <a:lnTo>
                    <a:pt x="916" y="1462"/>
                  </a:lnTo>
                  <a:lnTo>
                    <a:pt x="917" y="1473"/>
                  </a:lnTo>
                  <a:lnTo>
                    <a:pt x="921" y="1485"/>
                  </a:lnTo>
                  <a:lnTo>
                    <a:pt x="927" y="1482"/>
                  </a:lnTo>
                  <a:lnTo>
                    <a:pt x="938" y="1498"/>
                  </a:lnTo>
                  <a:lnTo>
                    <a:pt x="941" y="1507"/>
                  </a:lnTo>
                  <a:lnTo>
                    <a:pt x="939" y="1515"/>
                  </a:lnTo>
                  <a:lnTo>
                    <a:pt x="942" y="1518"/>
                  </a:lnTo>
                  <a:lnTo>
                    <a:pt x="943" y="1528"/>
                  </a:lnTo>
                  <a:lnTo>
                    <a:pt x="951" y="1526"/>
                  </a:lnTo>
                  <a:lnTo>
                    <a:pt x="955" y="1528"/>
                  </a:lnTo>
                  <a:lnTo>
                    <a:pt x="963" y="1544"/>
                  </a:lnTo>
                  <a:lnTo>
                    <a:pt x="968" y="1547"/>
                  </a:lnTo>
                  <a:lnTo>
                    <a:pt x="975" y="1541"/>
                  </a:lnTo>
                  <a:lnTo>
                    <a:pt x="980" y="1543"/>
                  </a:lnTo>
                  <a:lnTo>
                    <a:pt x="980" y="1550"/>
                  </a:lnTo>
                  <a:lnTo>
                    <a:pt x="986" y="1560"/>
                  </a:lnTo>
                  <a:lnTo>
                    <a:pt x="994" y="1563"/>
                  </a:lnTo>
                  <a:lnTo>
                    <a:pt x="995" y="1554"/>
                  </a:lnTo>
                  <a:lnTo>
                    <a:pt x="1001" y="1542"/>
                  </a:lnTo>
                  <a:lnTo>
                    <a:pt x="1012" y="1559"/>
                  </a:lnTo>
                  <a:lnTo>
                    <a:pt x="1018" y="1563"/>
                  </a:lnTo>
                  <a:lnTo>
                    <a:pt x="1022" y="1571"/>
                  </a:lnTo>
                  <a:lnTo>
                    <a:pt x="1033" y="1571"/>
                  </a:lnTo>
                  <a:lnTo>
                    <a:pt x="1019" y="1587"/>
                  </a:lnTo>
                  <a:lnTo>
                    <a:pt x="1003" y="1593"/>
                  </a:lnTo>
                  <a:lnTo>
                    <a:pt x="992" y="1579"/>
                  </a:lnTo>
                  <a:lnTo>
                    <a:pt x="998" y="1595"/>
                  </a:lnTo>
                  <a:lnTo>
                    <a:pt x="1014" y="1628"/>
                  </a:lnTo>
                  <a:lnTo>
                    <a:pt x="1024" y="1630"/>
                  </a:lnTo>
                  <a:lnTo>
                    <a:pt x="1035" y="1643"/>
                  </a:lnTo>
                  <a:lnTo>
                    <a:pt x="1037" y="1646"/>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44" name="Freeform 304">
              <a:extLst>
                <a:ext uri="{FF2B5EF4-FFF2-40B4-BE49-F238E27FC236}">
                  <a16:creationId xmlns:a16="http://schemas.microsoft.com/office/drawing/2014/main" id="{CC6A87D1-2A6D-4328-A9F3-0AD6BDE2594D}"/>
                </a:ext>
              </a:extLst>
            </p:cNvPr>
            <p:cNvSpPr>
              <a:spLocks noChangeAspect="1"/>
            </p:cNvSpPr>
            <p:nvPr/>
          </p:nvSpPr>
          <p:spPr bwMode="gray">
            <a:xfrm>
              <a:off x="969" y="1334"/>
              <a:ext cx="937" cy="648"/>
            </a:xfrm>
            <a:custGeom>
              <a:avLst/>
              <a:gdLst/>
              <a:ahLst/>
              <a:cxnLst>
                <a:cxn ang="0">
                  <a:pos x="4121" y="2577"/>
                </a:cxn>
                <a:cxn ang="0">
                  <a:pos x="3985" y="2718"/>
                </a:cxn>
                <a:cxn ang="0">
                  <a:pos x="4193" y="2896"/>
                </a:cxn>
                <a:cxn ang="0">
                  <a:pos x="4252" y="3041"/>
                </a:cxn>
                <a:cxn ang="0">
                  <a:pos x="4261" y="2980"/>
                </a:cxn>
                <a:cxn ang="0">
                  <a:pos x="3928" y="2815"/>
                </a:cxn>
                <a:cxn ang="0">
                  <a:pos x="3510" y="3092"/>
                </a:cxn>
                <a:cxn ang="0">
                  <a:pos x="3186" y="3206"/>
                </a:cxn>
                <a:cxn ang="0">
                  <a:pos x="3305" y="3028"/>
                </a:cxn>
                <a:cxn ang="0">
                  <a:pos x="3138" y="2904"/>
                </a:cxn>
                <a:cxn ang="0">
                  <a:pos x="2884" y="2730"/>
                </a:cxn>
                <a:cxn ang="0">
                  <a:pos x="2558" y="2711"/>
                </a:cxn>
                <a:cxn ang="0">
                  <a:pos x="999" y="2670"/>
                </a:cxn>
                <a:cxn ang="0">
                  <a:pos x="900" y="2578"/>
                </a:cxn>
                <a:cxn ang="0">
                  <a:pos x="745" y="2484"/>
                </a:cxn>
                <a:cxn ang="0">
                  <a:pos x="658" y="2308"/>
                </a:cxn>
                <a:cxn ang="0">
                  <a:pos x="605" y="2062"/>
                </a:cxn>
                <a:cxn ang="0">
                  <a:pos x="257" y="1689"/>
                </a:cxn>
                <a:cxn ang="0">
                  <a:pos x="0" y="1022"/>
                </a:cxn>
                <a:cxn ang="0">
                  <a:pos x="300" y="501"/>
                </a:cxn>
                <a:cxn ang="0">
                  <a:pos x="554" y="316"/>
                </a:cxn>
                <a:cxn ang="0">
                  <a:pos x="516" y="434"/>
                </a:cxn>
                <a:cxn ang="0">
                  <a:pos x="780" y="376"/>
                </a:cxn>
                <a:cxn ang="0">
                  <a:pos x="908" y="308"/>
                </a:cxn>
                <a:cxn ang="0">
                  <a:pos x="1229" y="461"/>
                </a:cxn>
                <a:cxn ang="0">
                  <a:pos x="1409" y="630"/>
                </a:cxn>
                <a:cxn ang="0">
                  <a:pos x="1713" y="655"/>
                </a:cxn>
                <a:cxn ang="0">
                  <a:pos x="1850" y="758"/>
                </a:cxn>
                <a:cxn ang="0">
                  <a:pos x="1884" y="566"/>
                </a:cxn>
                <a:cxn ang="0">
                  <a:pos x="1897" y="496"/>
                </a:cxn>
                <a:cxn ang="0">
                  <a:pos x="2137" y="669"/>
                </a:cxn>
                <a:cxn ang="0">
                  <a:pos x="2360" y="650"/>
                </a:cxn>
                <a:cxn ang="0">
                  <a:pos x="2467" y="619"/>
                </a:cxn>
                <a:cxn ang="0">
                  <a:pos x="2592" y="506"/>
                </a:cxn>
                <a:cxn ang="0">
                  <a:pos x="2465" y="360"/>
                </a:cxn>
                <a:cxn ang="0">
                  <a:pos x="2513" y="2"/>
                </a:cxn>
                <a:cxn ang="0">
                  <a:pos x="2671" y="301"/>
                </a:cxn>
                <a:cxn ang="0">
                  <a:pos x="2773" y="515"/>
                </a:cxn>
                <a:cxn ang="0">
                  <a:pos x="2955" y="732"/>
                </a:cxn>
                <a:cxn ang="0">
                  <a:pos x="3048" y="400"/>
                </a:cxn>
                <a:cxn ang="0">
                  <a:pos x="3223" y="566"/>
                </a:cxn>
                <a:cxn ang="0">
                  <a:pos x="3139" y="886"/>
                </a:cxn>
                <a:cxn ang="0">
                  <a:pos x="2869" y="956"/>
                </a:cxn>
                <a:cxn ang="0">
                  <a:pos x="2806" y="1170"/>
                </a:cxn>
                <a:cxn ang="0">
                  <a:pos x="2662" y="1202"/>
                </a:cxn>
                <a:cxn ang="0">
                  <a:pos x="2634" y="1400"/>
                </a:cxn>
                <a:cxn ang="0">
                  <a:pos x="2596" y="1772"/>
                </a:cxn>
                <a:cxn ang="0">
                  <a:pos x="2978" y="2076"/>
                </a:cxn>
                <a:cxn ang="0">
                  <a:pos x="3253" y="2406"/>
                </a:cxn>
                <a:cxn ang="0">
                  <a:pos x="3435" y="2410"/>
                </a:cxn>
                <a:cxn ang="0">
                  <a:pos x="3543" y="2007"/>
                </a:cxn>
                <a:cxn ang="0">
                  <a:pos x="3489" y="1658"/>
                </a:cxn>
                <a:cxn ang="0">
                  <a:pos x="3454" y="1379"/>
                </a:cxn>
                <a:cxn ang="0">
                  <a:pos x="3782" y="1465"/>
                </a:cxn>
                <a:cxn ang="0">
                  <a:pos x="3908" y="1642"/>
                </a:cxn>
                <a:cxn ang="0">
                  <a:pos x="3931" y="1765"/>
                </a:cxn>
                <a:cxn ang="0">
                  <a:pos x="4124" y="1745"/>
                </a:cxn>
                <a:cxn ang="0">
                  <a:pos x="4254" y="1721"/>
                </a:cxn>
                <a:cxn ang="0">
                  <a:pos x="4305" y="1837"/>
                </a:cxn>
                <a:cxn ang="0">
                  <a:pos x="4379" y="2060"/>
                </a:cxn>
                <a:cxn ang="0">
                  <a:pos x="4580" y="2206"/>
                </a:cxn>
                <a:cxn ang="0">
                  <a:pos x="4538" y="2229"/>
                </a:cxn>
                <a:cxn ang="0">
                  <a:pos x="4668" y="2398"/>
                </a:cxn>
              </a:cxnLst>
              <a:rect l="0" t="0" r="r" b="b"/>
              <a:pathLst>
                <a:path w="4686" h="3236">
                  <a:moveTo>
                    <a:pt x="4668" y="2398"/>
                  </a:moveTo>
                  <a:lnTo>
                    <a:pt x="4678" y="2405"/>
                  </a:lnTo>
                  <a:lnTo>
                    <a:pt x="4684" y="2412"/>
                  </a:lnTo>
                  <a:lnTo>
                    <a:pt x="4675" y="2423"/>
                  </a:lnTo>
                  <a:lnTo>
                    <a:pt x="4664" y="2437"/>
                  </a:lnTo>
                  <a:lnTo>
                    <a:pt x="4646" y="2449"/>
                  </a:lnTo>
                  <a:lnTo>
                    <a:pt x="4630" y="2469"/>
                  </a:lnTo>
                  <a:lnTo>
                    <a:pt x="4619" y="2470"/>
                  </a:lnTo>
                  <a:lnTo>
                    <a:pt x="4616" y="2475"/>
                  </a:lnTo>
                  <a:lnTo>
                    <a:pt x="4601" y="2475"/>
                  </a:lnTo>
                  <a:lnTo>
                    <a:pt x="4578" y="2474"/>
                  </a:lnTo>
                  <a:lnTo>
                    <a:pt x="4564" y="2481"/>
                  </a:lnTo>
                  <a:lnTo>
                    <a:pt x="4533" y="2487"/>
                  </a:lnTo>
                  <a:lnTo>
                    <a:pt x="4521" y="2496"/>
                  </a:lnTo>
                  <a:lnTo>
                    <a:pt x="4510" y="2512"/>
                  </a:lnTo>
                  <a:lnTo>
                    <a:pt x="4505" y="2511"/>
                  </a:lnTo>
                  <a:lnTo>
                    <a:pt x="4493" y="2531"/>
                  </a:lnTo>
                  <a:lnTo>
                    <a:pt x="4476" y="2554"/>
                  </a:lnTo>
                  <a:lnTo>
                    <a:pt x="4465" y="2560"/>
                  </a:lnTo>
                  <a:lnTo>
                    <a:pt x="4453" y="2574"/>
                  </a:lnTo>
                  <a:lnTo>
                    <a:pt x="4444" y="2579"/>
                  </a:lnTo>
                  <a:lnTo>
                    <a:pt x="4438" y="2579"/>
                  </a:lnTo>
                  <a:lnTo>
                    <a:pt x="4433" y="2574"/>
                  </a:lnTo>
                  <a:lnTo>
                    <a:pt x="4438" y="2563"/>
                  </a:lnTo>
                  <a:lnTo>
                    <a:pt x="4431" y="2566"/>
                  </a:lnTo>
                  <a:lnTo>
                    <a:pt x="4425" y="2577"/>
                  </a:lnTo>
                  <a:lnTo>
                    <a:pt x="4385" y="2583"/>
                  </a:lnTo>
                  <a:lnTo>
                    <a:pt x="4359" y="2593"/>
                  </a:lnTo>
                  <a:lnTo>
                    <a:pt x="4353" y="2590"/>
                  </a:lnTo>
                  <a:lnTo>
                    <a:pt x="4352" y="2584"/>
                  </a:lnTo>
                  <a:lnTo>
                    <a:pt x="4343" y="2579"/>
                  </a:lnTo>
                  <a:lnTo>
                    <a:pt x="4325" y="2577"/>
                  </a:lnTo>
                  <a:lnTo>
                    <a:pt x="4280" y="2577"/>
                  </a:lnTo>
                  <a:lnTo>
                    <a:pt x="4264" y="2581"/>
                  </a:lnTo>
                  <a:lnTo>
                    <a:pt x="4232" y="2574"/>
                  </a:lnTo>
                  <a:lnTo>
                    <a:pt x="4225" y="2574"/>
                  </a:lnTo>
                  <a:lnTo>
                    <a:pt x="4200" y="2572"/>
                  </a:lnTo>
                  <a:lnTo>
                    <a:pt x="4173" y="2579"/>
                  </a:lnTo>
                  <a:lnTo>
                    <a:pt x="4164" y="2577"/>
                  </a:lnTo>
                  <a:lnTo>
                    <a:pt x="4151" y="2577"/>
                  </a:lnTo>
                  <a:lnTo>
                    <a:pt x="4134" y="2579"/>
                  </a:lnTo>
                  <a:lnTo>
                    <a:pt x="4121" y="2577"/>
                  </a:lnTo>
                  <a:lnTo>
                    <a:pt x="4113" y="2581"/>
                  </a:lnTo>
                  <a:lnTo>
                    <a:pt x="4100" y="2581"/>
                  </a:lnTo>
                  <a:lnTo>
                    <a:pt x="4095" y="2583"/>
                  </a:lnTo>
                  <a:lnTo>
                    <a:pt x="4094" y="2590"/>
                  </a:lnTo>
                  <a:lnTo>
                    <a:pt x="4084" y="2589"/>
                  </a:lnTo>
                  <a:lnTo>
                    <a:pt x="4080" y="2593"/>
                  </a:lnTo>
                  <a:lnTo>
                    <a:pt x="4074" y="2597"/>
                  </a:lnTo>
                  <a:lnTo>
                    <a:pt x="4068" y="2604"/>
                  </a:lnTo>
                  <a:lnTo>
                    <a:pt x="4058" y="2617"/>
                  </a:lnTo>
                  <a:lnTo>
                    <a:pt x="4053" y="2635"/>
                  </a:lnTo>
                  <a:lnTo>
                    <a:pt x="4044" y="2654"/>
                  </a:lnTo>
                  <a:lnTo>
                    <a:pt x="4042" y="2657"/>
                  </a:lnTo>
                  <a:lnTo>
                    <a:pt x="4004" y="2659"/>
                  </a:lnTo>
                  <a:lnTo>
                    <a:pt x="3993" y="2670"/>
                  </a:lnTo>
                  <a:lnTo>
                    <a:pt x="3987" y="2670"/>
                  </a:lnTo>
                  <a:lnTo>
                    <a:pt x="3987" y="2675"/>
                  </a:lnTo>
                  <a:lnTo>
                    <a:pt x="3968" y="2694"/>
                  </a:lnTo>
                  <a:lnTo>
                    <a:pt x="3958" y="2699"/>
                  </a:lnTo>
                  <a:lnTo>
                    <a:pt x="3930" y="2743"/>
                  </a:lnTo>
                  <a:lnTo>
                    <a:pt x="3919" y="2751"/>
                  </a:lnTo>
                  <a:lnTo>
                    <a:pt x="3908" y="2753"/>
                  </a:lnTo>
                  <a:lnTo>
                    <a:pt x="3909" y="2769"/>
                  </a:lnTo>
                  <a:lnTo>
                    <a:pt x="3887" y="2810"/>
                  </a:lnTo>
                  <a:lnTo>
                    <a:pt x="3882" y="2810"/>
                  </a:lnTo>
                  <a:lnTo>
                    <a:pt x="3860" y="2832"/>
                  </a:lnTo>
                  <a:lnTo>
                    <a:pt x="3834" y="2858"/>
                  </a:lnTo>
                  <a:lnTo>
                    <a:pt x="3834" y="2861"/>
                  </a:lnTo>
                  <a:lnTo>
                    <a:pt x="3848" y="2858"/>
                  </a:lnTo>
                  <a:lnTo>
                    <a:pt x="3859" y="2851"/>
                  </a:lnTo>
                  <a:lnTo>
                    <a:pt x="3859" y="2847"/>
                  </a:lnTo>
                  <a:lnTo>
                    <a:pt x="3864" y="2845"/>
                  </a:lnTo>
                  <a:lnTo>
                    <a:pt x="3879" y="2827"/>
                  </a:lnTo>
                  <a:lnTo>
                    <a:pt x="3888" y="2814"/>
                  </a:lnTo>
                  <a:lnTo>
                    <a:pt x="3898" y="2805"/>
                  </a:lnTo>
                  <a:lnTo>
                    <a:pt x="3908" y="2794"/>
                  </a:lnTo>
                  <a:lnTo>
                    <a:pt x="3920" y="2770"/>
                  </a:lnTo>
                  <a:lnTo>
                    <a:pt x="3930" y="2761"/>
                  </a:lnTo>
                  <a:lnTo>
                    <a:pt x="3952" y="2739"/>
                  </a:lnTo>
                  <a:lnTo>
                    <a:pt x="3958" y="2735"/>
                  </a:lnTo>
                  <a:lnTo>
                    <a:pt x="3968" y="2733"/>
                  </a:lnTo>
                  <a:lnTo>
                    <a:pt x="3974" y="2726"/>
                  </a:lnTo>
                  <a:lnTo>
                    <a:pt x="3985" y="2718"/>
                  </a:lnTo>
                  <a:lnTo>
                    <a:pt x="3998" y="2713"/>
                  </a:lnTo>
                  <a:lnTo>
                    <a:pt x="4030" y="2694"/>
                  </a:lnTo>
                  <a:lnTo>
                    <a:pt x="4084" y="2670"/>
                  </a:lnTo>
                  <a:lnTo>
                    <a:pt x="4114" y="2663"/>
                  </a:lnTo>
                  <a:lnTo>
                    <a:pt x="4128" y="2664"/>
                  </a:lnTo>
                  <a:lnTo>
                    <a:pt x="4139" y="2662"/>
                  </a:lnTo>
                  <a:lnTo>
                    <a:pt x="4167" y="2664"/>
                  </a:lnTo>
                  <a:lnTo>
                    <a:pt x="4194" y="2676"/>
                  </a:lnTo>
                  <a:lnTo>
                    <a:pt x="4207" y="2685"/>
                  </a:lnTo>
                  <a:lnTo>
                    <a:pt x="4214" y="2701"/>
                  </a:lnTo>
                  <a:lnTo>
                    <a:pt x="4207" y="2697"/>
                  </a:lnTo>
                  <a:lnTo>
                    <a:pt x="4205" y="2700"/>
                  </a:lnTo>
                  <a:lnTo>
                    <a:pt x="4211" y="2707"/>
                  </a:lnTo>
                  <a:lnTo>
                    <a:pt x="4211" y="2723"/>
                  </a:lnTo>
                  <a:lnTo>
                    <a:pt x="4200" y="2733"/>
                  </a:lnTo>
                  <a:lnTo>
                    <a:pt x="4176" y="2753"/>
                  </a:lnTo>
                  <a:lnTo>
                    <a:pt x="4160" y="2761"/>
                  </a:lnTo>
                  <a:lnTo>
                    <a:pt x="4141" y="2760"/>
                  </a:lnTo>
                  <a:lnTo>
                    <a:pt x="4126" y="2753"/>
                  </a:lnTo>
                  <a:lnTo>
                    <a:pt x="4105" y="2756"/>
                  </a:lnTo>
                  <a:lnTo>
                    <a:pt x="4089" y="2762"/>
                  </a:lnTo>
                  <a:lnTo>
                    <a:pt x="4085" y="2765"/>
                  </a:lnTo>
                  <a:lnTo>
                    <a:pt x="4100" y="2765"/>
                  </a:lnTo>
                  <a:lnTo>
                    <a:pt x="4127" y="2773"/>
                  </a:lnTo>
                  <a:lnTo>
                    <a:pt x="4132" y="2787"/>
                  </a:lnTo>
                  <a:lnTo>
                    <a:pt x="4137" y="2791"/>
                  </a:lnTo>
                  <a:lnTo>
                    <a:pt x="4166" y="2776"/>
                  </a:lnTo>
                  <a:lnTo>
                    <a:pt x="4170" y="2777"/>
                  </a:lnTo>
                  <a:lnTo>
                    <a:pt x="4168" y="2782"/>
                  </a:lnTo>
                  <a:lnTo>
                    <a:pt x="4177" y="2783"/>
                  </a:lnTo>
                  <a:lnTo>
                    <a:pt x="4183" y="2788"/>
                  </a:lnTo>
                  <a:lnTo>
                    <a:pt x="4182" y="2798"/>
                  </a:lnTo>
                  <a:lnTo>
                    <a:pt x="4173" y="2823"/>
                  </a:lnTo>
                  <a:lnTo>
                    <a:pt x="4157" y="2839"/>
                  </a:lnTo>
                  <a:lnTo>
                    <a:pt x="4157" y="2841"/>
                  </a:lnTo>
                  <a:lnTo>
                    <a:pt x="4165" y="2840"/>
                  </a:lnTo>
                  <a:lnTo>
                    <a:pt x="4180" y="2842"/>
                  </a:lnTo>
                  <a:lnTo>
                    <a:pt x="4178" y="2862"/>
                  </a:lnTo>
                  <a:lnTo>
                    <a:pt x="4180" y="2870"/>
                  </a:lnTo>
                  <a:lnTo>
                    <a:pt x="4184" y="2879"/>
                  </a:lnTo>
                  <a:lnTo>
                    <a:pt x="4188" y="2889"/>
                  </a:lnTo>
                  <a:lnTo>
                    <a:pt x="4193" y="2896"/>
                  </a:lnTo>
                  <a:lnTo>
                    <a:pt x="4199" y="2902"/>
                  </a:lnTo>
                  <a:lnTo>
                    <a:pt x="4198" y="2906"/>
                  </a:lnTo>
                  <a:lnTo>
                    <a:pt x="4215" y="2907"/>
                  </a:lnTo>
                  <a:lnTo>
                    <a:pt x="4236" y="2917"/>
                  </a:lnTo>
                  <a:lnTo>
                    <a:pt x="4240" y="2921"/>
                  </a:lnTo>
                  <a:lnTo>
                    <a:pt x="4231" y="2926"/>
                  </a:lnTo>
                  <a:lnTo>
                    <a:pt x="4230" y="2932"/>
                  </a:lnTo>
                  <a:lnTo>
                    <a:pt x="4239" y="2936"/>
                  </a:lnTo>
                  <a:lnTo>
                    <a:pt x="4250" y="2937"/>
                  </a:lnTo>
                  <a:lnTo>
                    <a:pt x="4266" y="2943"/>
                  </a:lnTo>
                  <a:lnTo>
                    <a:pt x="4294" y="2947"/>
                  </a:lnTo>
                  <a:lnTo>
                    <a:pt x="4297" y="2953"/>
                  </a:lnTo>
                  <a:lnTo>
                    <a:pt x="4320" y="2950"/>
                  </a:lnTo>
                  <a:lnTo>
                    <a:pt x="4339" y="2937"/>
                  </a:lnTo>
                  <a:lnTo>
                    <a:pt x="4344" y="2947"/>
                  </a:lnTo>
                  <a:lnTo>
                    <a:pt x="4342" y="2955"/>
                  </a:lnTo>
                  <a:lnTo>
                    <a:pt x="4348" y="2954"/>
                  </a:lnTo>
                  <a:lnTo>
                    <a:pt x="4358" y="2955"/>
                  </a:lnTo>
                  <a:lnTo>
                    <a:pt x="4368" y="2954"/>
                  </a:lnTo>
                  <a:lnTo>
                    <a:pt x="4375" y="2963"/>
                  </a:lnTo>
                  <a:lnTo>
                    <a:pt x="4379" y="2968"/>
                  </a:lnTo>
                  <a:lnTo>
                    <a:pt x="4372" y="2971"/>
                  </a:lnTo>
                  <a:lnTo>
                    <a:pt x="4371" y="2977"/>
                  </a:lnTo>
                  <a:lnTo>
                    <a:pt x="4387" y="2979"/>
                  </a:lnTo>
                  <a:lnTo>
                    <a:pt x="4391" y="2981"/>
                  </a:lnTo>
                  <a:lnTo>
                    <a:pt x="4385" y="2986"/>
                  </a:lnTo>
                  <a:lnTo>
                    <a:pt x="4375" y="2985"/>
                  </a:lnTo>
                  <a:lnTo>
                    <a:pt x="4366" y="2991"/>
                  </a:lnTo>
                  <a:lnTo>
                    <a:pt x="4359" y="2988"/>
                  </a:lnTo>
                  <a:lnTo>
                    <a:pt x="4345" y="2997"/>
                  </a:lnTo>
                  <a:lnTo>
                    <a:pt x="4325" y="3006"/>
                  </a:lnTo>
                  <a:lnTo>
                    <a:pt x="4316" y="3012"/>
                  </a:lnTo>
                  <a:lnTo>
                    <a:pt x="4311" y="3013"/>
                  </a:lnTo>
                  <a:lnTo>
                    <a:pt x="4309" y="3018"/>
                  </a:lnTo>
                  <a:lnTo>
                    <a:pt x="4300" y="3017"/>
                  </a:lnTo>
                  <a:lnTo>
                    <a:pt x="4289" y="3025"/>
                  </a:lnTo>
                  <a:lnTo>
                    <a:pt x="4279" y="3026"/>
                  </a:lnTo>
                  <a:lnTo>
                    <a:pt x="4277" y="3024"/>
                  </a:lnTo>
                  <a:lnTo>
                    <a:pt x="4269" y="3028"/>
                  </a:lnTo>
                  <a:lnTo>
                    <a:pt x="4262" y="3033"/>
                  </a:lnTo>
                  <a:lnTo>
                    <a:pt x="4250" y="3028"/>
                  </a:lnTo>
                  <a:lnTo>
                    <a:pt x="4252" y="3041"/>
                  </a:lnTo>
                  <a:lnTo>
                    <a:pt x="4251" y="3046"/>
                  </a:lnTo>
                  <a:lnTo>
                    <a:pt x="4239" y="3046"/>
                  </a:lnTo>
                  <a:lnTo>
                    <a:pt x="4232" y="3038"/>
                  </a:lnTo>
                  <a:lnTo>
                    <a:pt x="4232" y="3033"/>
                  </a:lnTo>
                  <a:lnTo>
                    <a:pt x="4224" y="3046"/>
                  </a:lnTo>
                  <a:lnTo>
                    <a:pt x="4220" y="3038"/>
                  </a:lnTo>
                  <a:lnTo>
                    <a:pt x="4215" y="3047"/>
                  </a:lnTo>
                  <a:lnTo>
                    <a:pt x="4213" y="3061"/>
                  </a:lnTo>
                  <a:lnTo>
                    <a:pt x="4203" y="3068"/>
                  </a:lnTo>
                  <a:lnTo>
                    <a:pt x="4189" y="3085"/>
                  </a:lnTo>
                  <a:lnTo>
                    <a:pt x="4187" y="3090"/>
                  </a:lnTo>
                  <a:lnTo>
                    <a:pt x="4176" y="3095"/>
                  </a:lnTo>
                  <a:lnTo>
                    <a:pt x="4170" y="3108"/>
                  </a:lnTo>
                  <a:lnTo>
                    <a:pt x="4162" y="3104"/>
                  </a:lnTo>
                  <a:lnTo>
                    <a:pt x="4156" y="3106"/>
                  </a:lnTo>
                  <a:lnTo>
                    <a:pt x="4155" y="3117"/>
                  </a:lnTo>
                  <a:lnTo>
                    <a:pt x="4149" y="3121"/>
                  </a:lnTo>
                  <a:lnTo>
                    <a:pt x="4145" y="3121"/>
                  </a:lnTo>
                  <a:lnTo>
                    <a:pt x="4134" y="3119"/>
                  </a:lnTo>
                  <a:lnTo>
                    <a:pt x="4129" y="3105"/>
                  </a:lnTo>
                  <a:lnTo>
                    <a:pt x="4124" y="3098"/>
                  </a:lnTo>
                  <a:lnTo>
                    <a:pt x="4116" y="3098"/>
                  </a:lnTo>
                  <a:lnTo>
                    <a:pt x="4111" y="3083"/>
                  </a:lnTo>
                  <a:lnTo>
                    <a:pt x="4110" y="3068"/>
                  </a:lnTo>
                  <a:lnTo>
                    <a:pt x="4112" y="3056"/>
                  </a:lnTo>
                  <a:lnTo>
                    <a:pt x="4124" y="3038"/>
                  </a:lnTo>
                  <a:lnTo>
                    <a:pt x="4119" y="3044"/>
                  </a:lnTo>
                  <a:lnTo>
                    <a:pt x="4108" y="3050"/>
                  </a:lnTo>
                  <a:lnTo>
                    <a:pt x="4111" y="3042"/>
                  </a:lnTo>
                  <a:lnTo>
                    <a:pt x="4127" y="3030"/>
                  </a:lnTo>
                  <a:lnTo>
                    <a:pt x="4133" y="3031"/>
                  </a:lnTo>
                  <a:lnTo>
                    <a:pt x="4143" y="3026"/>
                  </a:lnTo>
                  <a:lnTo>
                    <a:pt x="4143" y="3020"/>
                  </a:lnTo>
                  <a:lnTo>
                    <a:pt x="4166" y="3004"/>
                  </a:lnTo>
                  <a:lnTo>
                    <a:pt x="4189" y="2990"/>
                  </a:lnTo>
                  <a:lnTo>
                    <a:pt x="4203" y="2982"/>
                  </a:lnTo>
                  <a:lnTo>
                    <a:pt x="4207" y="2987"/>
                  </a:lnTo>
                  <a:lnTo>
                    <a:pt x="4209" y="2995"/>
                  </a:lnTo>
                  <a:lnTo>
                    <a:pt x="4218" y="2999"/>
                  </a:lnTo>
                  <a:lnTo>
                    <a:pt x="4227" y="2988"/>
                  </a:lnTo>
                  <a:lnTo>
                    <a:pt x="4237" y="2983"/>
                  </a:lnTo>
                  <a:lnTo>
                    <a:pt x="4261" y="2980"/>
                  </a:lnTo>
                  <a:lnTo>
                    <a:pt x="4262" y="2975"/>
                  </a:lnTo>
                  <a:lnTo>
                    <a:pt x="4247" y="2974"/>
                  </a:lnTo>
                  <a:lnTo>
                    <a:pt x="4232" y="2977"/>
                  </a:lnTo>
                  <a:lnTo>
                    <a:pt x="4207" y="2972"/>
                  </a:lnTo>
                  <a:lnTo>
                    <a:pt x="4194" y="2979"/>
                  </a:lnTo>
                  <a:lnTo>
                    <a:pt x="4183" y="2980"/>
                  </a:lnTo>
                  <a:lnTo>
                    <a:pt x="4182" y="2968"/>
                  </a:lnTo>
                  <a:lnTo>
                    <a:pt x="4196" y="2958"/>
                  </a:lnTo>
                  <a:lnTo>
                    <a:pt x="4207" y="2943"/>
                  </a:lnTo>
                  <a:lnTo>
                    <a:pt x="4199" y="2943"/>
                  </a:lnTo>
                  <a:lnTo>
                    <a:pt x="4197" y="2936"/>
                  </a:lnTo>
                  <a:lnTo>
                    <a:pt x="4187" y="2953"/>
                  </a:lnTo>
                  <a:lnTo>
                    <a:pt x="4176" y="2955"/>
                  </a:lnTo>
                  <a:lnTo>
                    <a:pt x="4144" y="2980"/>
                  </a:lnTo>
                  <a:lnTo>
                    <a:pt x="4134" y="2985"/>
                  </a:lnTo>
                  <a:lnTo>
                    <a:pt x="4124" y="2986"/>
                  </a:lnTo>
                  <a:lnTo>
                    <a:pt x="4116" y="2985"/>
                  </a:lnTo>
                  <a:lnTo>
                    <a:pt x="4110" y="2991"/>
                  </a:lnTo>
                  <a:lnTo>
                    <a:pt x="4101" y="2996"/>
                  </a:lnTo>
                  <a:lnTo>
                    <a:pt x="4079" y="2999"/>
                  </a:lnTo>
                  <a:lnTo>
                    <a:pt x="4074" y="2998"/>
                  </a:lnTo>
                  <a:lnTo>
                    <a:pt x="4068" y="2995"/>
                  </a:lnTo>
                  <a:lnTo>
                    <a:pt x="4058" y="2992"/>
                  </a:lnTo>
                  <a:lnTo>
                    <a:pt x="4057" y="2996"/>
                  </a:lnTo>
                  <a:lnTo>
                    <a:pt x="4052" y="2996"/>
                  </a:lnTo>
                  <a:lnTo>
                    <a:pt x="4043" y="2995"/>
                  </a:lnTo>
                  <a:lnTo>
                    <a:pt x="4035" y="2988"/>
                  </a:lnTo>
                  <a:lnTo>
                    <a:pt x="4032" y="2983"/>
                  </a:lnTo>
                  <a:lnTo>
                    <a:pt x="4031" y="2979"/>
                  </a:lnTo>
                  <a:lnTo>
                    <a:pt x="4031" y="2963"/>
                  </a:lnTo>
                  <a:lnTo>
                    <a:pt x="4016" y="2955"/>
                  </a:lnTo>
                  <a:lnTo>
                    <a:pt x="4016" y="2899"/>
                  </a:lnTo>
                  <a:lnTo>
                    <a:pt x="4016" y="2848"/>
                  </a:lnTo>
                  <a:lnTo>
                    <a:pt x="3990" y="2823"/>
                  </a:lnTo>
                  <a:lnTo>
                    <a:pt x="3983" y="2823"/>
                  </a:lnTo>
                  <a:lnTo>
                    <a:pt x="3976" y="2834"/>
                  </a:lnTo>
                  <a:lnTo>
                    <a:pt x="3958" y="2837"/>
                  </a:lnTo>
                  <a:lnTo>
                    <a:pt x="3946" y="2832"/>
                  </a:lnTo>
                  <a:lnTo>
                    <a:pt x="3944" y="2829"/>
                  </a:lnTo>
                  <a:lnTo>
                    <a:pt x="3941" y="2823"/>
                  </a:lnTo>
                  <a:lnTo>
                    <a:pt x="3934" y="2816"/>
                  </a:lnTo>
                  <a:lnTo>
                    <a:pt x="3928" y="2815"/>
                  </a:lnTo>
                  <a:lnTo>
                    <a:pt x="3922" y="2819"/>
                  </a:lnTo>
                  <a:lnTo>
                    <a:pt x="3895" y="2864"/>
                  </a:lnTo>
                  <a:lnTo>
                    <a:pt x="3891" y="2888"/>
                  </a:lnTo>
                  <a:lnTo>
                    <a:pt x="3885" y="2900"/>
                  </a:lnTo>
                  <a:lnTo>
                    <a:pt x="3884" y="2906"/>
                  </a:lnTo>
                  <a:lnTo>
                    <a:pt x="3879" y="2915"/>
                  </a:lnTo>
                  <a:lnTo>
                    <a:pt x="3876" y="2922"/>
                  </a:lnTo>
                  <a:lnTo>
                    <a:pt x="3872" y="2958"/>
                  </a:lnTo>
                  <a:lnTo>
                    <a:pt x="3871" y="2960"/>
                  </a:lnTo>
                  <a:lnTo>
                    <a:pt x="3864" y="2965"/>
                  </a:lnTo>
                  <a:lnTo>
                    <a:pt x="3861" y="2970"/>
                  </a:lnTo>
                  <a:lnTo>
                    <a:pt x="3860" y="2975"/>
                  </a:lnTo>
                  <a:lnTo>
                    <a:pt x="3861" y="2981"/>
                  </a:lnTo>
                  <a:lnTo>
                    <a:pt x="3861" y="2983"/>
                  </a:lnTo>
                  <a:lnTo>
                    <a:pt x="3854" y="2980"/>
                  </a:lnTo>
                  <a:lnTo>
                    <a:pt x="3853" y="2981"/>
                  </a:lnTo>
                  <a:lnTo>
                    <a:pt x="3853" y="2987"/>
                  </a:lnTo>
                  <a:lnTo>
                    <a:pt x="3842" y="2983"/>
                  </a:lnTo>
                  <a:lnTo>
                    <a:pt x="3833" y="2986"/>
                  </a:lnTo>
                  <a:lnTo>
                    <a:pt x="3831" y="2988"/>
                  </a:lnTo>
                  <a:lnTo>
                    <a:pt x="3818" y="2990"/>
                  </a:lnTo>
                  <a:lnTo>
                    <a:pt x="3815" y="2993"/>
                  </a:lnTo>
                  <a:lnTo>
                    <a:pt x="3809" y="3009"/>
                  </a:lnTo>
                  <a:lnTo>
                    <a:pt x="3807" y="3009"/>
                  </a:lnTo>
                  <a:lnTo>
                    <a:pt x="3709" y="3009"/>
                  </a:lnTo>
                  <a:lnTo>
                    <a:pt x="3634" y="3009"/>
                  </a:lnTo>
                  <a:lnTo>
                    <a:pt x="3619" y="3009"/>
                  </a:lnTo>
                  <a:lnTo>
                    <a:pt x="3603" y="3024"/>
                  </a:lnTo>
                  <a:lnTo>
                    <a:pt x="3584" y="3035"/>
                  </a:lnTo>
                  <a:lnTo>
                    <a:pt x="3581" y="3040"/>
                  </a:lnTo>
                  <a:lnTo>
                    <a:pt x="3580" y="3041"/>
                  </a:lnTo>
                  <a:lnTo>
                    <a:pt x="3567" y="3056"/>
                  </a:lnTo>
                  <a:lnTo>
                    <a:pt x="3554" y="3058"/>
                  </a:lnTo>
                  <a:lnTo>
                    <a:pt x="3524" y="3072"/>
                  </a:lnTo>
                  <a:lnTo>
                    <a:pt x="3514" y="3078"/>
                  </a:lnTo>
                  <a:lnTo>
                    <a:pt x="3511" y="3071"/>
                  </a:lnTo>
                  <a:lnTo>
                    <a:pt x="3508" y="3071"/>
                  </a:lnTo>
                  <a:lnTo>
                    <a:pt x="3499" y="3072"/>
                  </a:lnTo>
                  <a:lnTo>
                    <a:pt x="3498" y="3076"/>
                  </a:lnTo>
                  <a:lnTo>
                    <a:pt x="3503" y="3076"/>
                  </a:lnTo>
                  <a:lnTo>
                    <a:pt x="3509" y="3087"/>
                  </a:lnTo>
                  <a:lnTo>
                    <a:pt x="3510" y="3092"/>
                  </a:lnTo>
                  <a:lnTo>
                    <a:pt x="3501" y="3093"/>
                  </a:lnTo>
                  <a:lnTo>
                    <a:pt x="3497" y="3089"/>
                  </a:lnTo>
                  <a:lnTo>
                    <a:pt x="3485" y="3088"/>
                  </a:lnTo>
                  <a:lnTo>
                    <a:pt x="3479" y="3085"/>
                  </a:lnTo>
                  <a:lnTo>
                    <a:pt x="3466" y="3084"/>
                  </a:lnTo>
                  <a:lnTo>
                    <a:pt x="3449" y="3085"/>
                  </a:lnTo>
                  <a:lnTo>
                    <a:pt x="3392" y="3103"/>
                  </a:lnTo>
                  <a:lnTo>
                    <a:pt x="3377" y="3114"/>
                  </a:lnTo>
                  <a:lnTo>
                    <a:pt x="3371" y="3119"/>
                  </a:lnTo>
                  <a:lnTo>
                    <a:pt x="3369" y="3125"/>
                  </a:lnTo>
                  <a:lnTo>
                    <a:pt x="3358" y="3138"/>
                  </a:lnTo>
                  <a:lnTo>
                    <a:pt x="3380" y="3146"/>
                  </a:lnTo>
                  <a:lnTo>
                    <a:pt x="3388" y="3143"/>
                  </a:lnTo>
                  <a:lnTo>
                    <a:pt x="3398" y="3142"/>
                  </a:lnTo>
                  <a:lnTo>
                    <a:pt x="3401" y="3152"/>
                  </a:lnTo>
                  <a:lnTo>
                    <a:pt x="3406" y="3159"/>
                  </a:lnTo>
                  <a:lnTo>
                    <a:pt x="3408" y="3171"/>
                  </a:lnTo>
                  <a:lnTo>
                    <a:pt x="3386" y="3168"/>
                  </a:lnTo>
                  <a:lnTo>
                    <a:pt x="3379" y="3168"/>
                  </a:lnTo>
                  <a:lnTo>
                    <a:pt x="3368" y="3169"/>
                  </a:lnTo>
                  <a:lnTo>
                    <a:pt x="3363" y="3169"/>
                  </a:lnTo>
                  <a:lnTo>
                    <a:pt x="3344" y="3173"/>
                  </a:lnTo>
                  <a:lnTo>
                    <a:pt x="3332" y="3178"/>
                  </a:lnTo>
                  <a:lnTo>
                    <a:pt x="3317" y="3191"/>
                  </a:lnTo>
                  <a:lnTo>
                    <a:pt x="3305" y="3187"/>
                  </a:lnTo>
                  <a:lnTo>
                    <a:pt x="3285" y="3184"/>
                  </a:lnTo>
                  <a:lnTo>
                    <a:pt x="3266" y="3190"/>
                  </a:lnTo>
                  <a:lnTo>
                    <a:pt x="3261" y="3194"/>
                  </a:lnTo>
                  <a:lnTo>
                    <a:pt x="3256" y="3196"/>
                  </a:lnTo>
                  <a:lnTo>
                    <a:pt x="3248" y="3211"/>
                  </a:lnTo>
                  <a:lnTo>
                    <a:pt x="3246" y="3209"/>
                  </a:lnTo>
                  <a:lnTo>
                    <a:pt x="3234" y="3214"/>
                  </a:lnTo>
                  <a:lnTo>
                    <a:pt x="3228" y="3219"/>
                  </a:lnTo>
                  <a:lnTo>
                    <a:pt x="3218" y="3227"/>
                  </a:lnTo>
                  <a:lnTo>
                    <a:pt x="3213" y="3232"/>
                  </a:lnTo>
                  <a:lnTo>
                    <a:pt x="3212" y="3236"/>
                  </a:lnTo>
                  <a:lnTo>
                    <a:pt x="3197" y="3233"/>
                  </a:lnTo>
                  <a:lnTo>
                    <a:pt x="3191" y="3235"/>
                  </a:lnTo>
                  <a:lnTo>
                    <a:pt x="3175" y="3234"/>
                  </a:lnTo>
                  <a:lnTo>
                    <a:pt x="3175" y="3223"/>
                  </a:lnTo>
                  <a:lnTo>
                    <a:pt x="3180" y="3211"/>
                  </a:lnTo>
                  <a:lnTo>
                    <a:pt x="3186" y="3206"/>
                  </a:lnTo>
                  <a:lnTo>
                    <a:pt x="3187" y="3209"/>
                  </a:lnTo>
                  <a:lnTo>
                    <a:pt x="3198" y="3212"/>
                  </a:lnTo>
                  <a:lnTo>
                    <a:pt x="3207" y="3211"/>
                  </a:lnTo>
                  <a:lnTo>
                    <a:pt x="3210" y="3208"/>
                  </a:lnTo>
                  <a:lnTo>
                    <a:pt x="3212" y="3205"/>
                  </a:lnTo>
                  <a:lnTo>
                    <a:pt x="3213" y="3201"/>
                  </a:lnTo>
                  <a:lnTo>
                    <a:pt x="3212" y="3197"/>
                  </a:lnTo>
                  <a:lnTo>
                    <a:pt x="3207" y="3195"/>
                  </a:lnTo>
                  <a:lnTo>
                    <a:pt x="3205" y="3187"/>
                  </a:lnTo>
                  <a:lnTo>
                    <a:pt x="3205" y="3187"/>
                  </a:lnTo>
                  <a:lnTo>
                    <a:pt x="3213" y="3160"/>
                  </a:lnTo>
                  <a:lnTo>
                    <a:pt x="3213" y="3153"/>
                  </a:lnTo>
                  <a:lnTo>
                    <a:pt x="3223" y="3153"/>
                  </a:lnTo>
                  <a:lnTo>
                    <a:pt x="3228" y="3148"/>
                  </a:lnTo>
                  <a:lnTo>
                    <a:pt x="3230" y="3143"/>
                  </a:lnTo>
                  <a:lnTo>
                    <a:pt x="3239" y="3142"/>
                  </a:lnTo>
                  <a:lnTo>
                    <a:pt x="3247" y="3132"/>
                  </a:lnTo>
                  <a:lnTo>
                    <a:pt x="3251" y="3116"/>
                  </a:lnTo>
                  <a:lnTo>
                    <a:pt x="3250" y="3100"/>
                  </a:lnTo>
                  <a:lnTo>
                    <a:pt x="3248" y="3084"/>
                  </a:lnTo>
                  <a:lnTo>
                    <a:pt x="3248" y="3072"/>
                  </a:lnTo>
                  <a:lnTo>
                    <a:pt x="3266" y="3044"/>
                  </a:lnTo>
                  <a:lnTo>
                    <a:pt x="3269" y="3035"/>
                  </a:lnTo>
                  <a:lnTo>
                    <a:pt x="3271" y="3028"/>
                  </a:lnTo>
                  <a:lnTo>
                    <a:pt x="3271" y="3020"/>
                  </a:lnTo>
                  <a:lnTo>
                    <a:pt x="3267" y="3008"/>
                  </a:lnTo>
                  <a:lnTo>
                    <a:pt x="3261" y="2995"/>
                  </a:lnTo>
                  <a:lnTo>
                    <a:pt x="3257" y="2993"/>
                  </a:lnTo>
                  <a:lnTo>
                    <a:pt x="3255" y="2987"/>
                  </a:lnTo>
                  <a:lnTo>
                    <a:pt x="3257" y="2986"/>
                  </a:lnTo>
                  <a:lnTo>
                    <a:pt x="3273" y="2988"/>
                  </a:lnTo>
                  <a:lnTo>
                    <a:pt x="3275" y="3002"/>
                  </a:lnTo>
                  <a:lnTo>
                    <a:pt x="3282" y="3014"/>
                  </a:lnTo>
                  <a:lnTo>
                    <a:pt x="3284" y="3015"/>
                  </a:lnTo>
                  <a:lnTo>
                    <a:pt x="3286" y="3012"/>
                  </a:lnTo>
                  <a:lnTo>
                    <a:pt x="3290" y="3009"/>
                  </a:lnTo>
                  <a:lnTo>
                    <a:pt x="3288" y="3023"/>
                  </a:lnTo>
                  <a:lnTo>
                    <a:pt x="3293" y="3023"/>
                  </a:lnTo>
                  <a:lnTo>
                    <a:pt x="3294" y="3031"/>
                  </a:lnTo>
                  <a:lnTo>
                    <a:pt x="3294" y="3038"/>
                  </a:lnTo>
                  <a:lnTo>
                    <a:pt x="3302" y="3029"/>
                  </a:lnTo>
                  <a:lnTo>
                    <a:pt x="3305" y="3028"/>
                  </a:lnTo>
                  <a:lnTo>
                    <a:pt x="3310" y="3036"/>
                  </a:lnTo>
                  <a:lnTo>
                    <a:pt x="3315" y="3039"/>
                  </a:lnTo>
                  <a:lnTo>
                    <a:pt x="3327" y="3044"/>
                  </a:lnTo>
                  <a:lnTo>
                    <a:pt x="3342" y="3044"/>
                  </a:lnTo>
                  <a:lnTo>
                    <a:pt x="3345" y="3038"/>
                  </a:lnTo>
                  <a:lnTo>
                    <a:pt x="3345" y="3033"/>
                  </a:lnTo>
                  <a:lnTo>
                    <a:pt x="3341" y="3023"/>
                  </a:lnTo>
                  <a:lnTo>
                    <a:pt x="3342" y="3018"/>
                  </a:lnTo>
                  <a:lnTo>
                    <a:pt x="3344" y="3017"/>
                  </a:lnTo>
                  <a:lnTo>
                    <a:pt x="3350" y="3023"/>
                  </a:lnTo>
                  <a:lnTo>
                    <a:pt x="3359" y="3023"/>
                  </a:lnTo>
                  <a:lnTo>
                    <a:pt x="3363" y="3020"/>
                  </a:lnTo>
                  <a:lnTo>
                    <a:pt x="3363" y="3019"/>
                  </a:lnTo>
                  <a:lnTo>
                    <a:pt x="3361" y="3015"/>
                  </a:lnTo>
                  <a:lnTo>
                    <a:pt x="3360" y="3013"/>
                  </a:lnTo>
                  <a:lnTo>
                    <a:pt x="3350" y="3009"/>
                  </a:lnTo>
                  <a:lnTo>
                    <a:pt x="3343" y="2997"/>
                  </a:lnTo>
                  <a:lnTo>
                    <a:pt x="3345" y="2995"/>
                  </a:lnTo>
                  <a:lnTo>
                    <a:pt x="3343" y="2986"/>
                  </a:lnTo>
                  <a:lnTo>
                    <a:pt x="3343" y="2979"/>
                  </a:lnTo>
                  <a:lnTo>
                    <a:pt x="3337" y="2979"/>
                  </a:lnTo>
                  <a:lnTo>
                    <a:pt x="3331" y="2975"/>
                  </a:lnTo>
                  <a:lnTo>
                    <a:pt x="3326" y="2968"/>
                  </a:lnTo>
                  <a:lnTo>
                    <a:pt x="3316" y="2960"/>
                  </a:lnTo>
                  <a:lnTo>
                    <a:pt x="3311" y="2942"/>
                  </a:lnTo>
                  <a:lnTo>
                    <a:pt x="3301" y="2936"/>
                  </a:lnTo>
                  <a:lnTo>
                    <a:pt x="3291" y="2933"/>
                  </a:lnTo>
                  <a:lnTo>
                    <a:pt x="3272" y="2931"/>
                  </a:lnTo>
                  <a:lnTo>
                    <a:pt x="3259" y="2933"/>
                  </a:lnTo>
                  <a:lnTo>
                    <a:pt x="3258" y="2928"/>
                  </a:lnTo>
                  <a:lnTo>
                    <a:pt x="3258" y="2923"/>
                  </a:lnTo>
                  <a:lnTo>
                    <a:pt x="3246" y="2925"/>
                  </a:lnTo>
                  <a:lnTo>
                    <a:pt x="3231" y="2923"/>
                  </a:lnTo>
                  <a:lnTo>
                    <a:pt x="3214" y="2920"/>
                  </a:lnTo>
                  <a:lnTo>
                    <a:pt x="3209" y="2917"/>
                  </a:lnTo>
                  <a:lnTo>
                    <a:pt x="3205" y="2918"/>
                  </a:lnTo>
                  <a:lnTo>
                    <a:pt x="3198" y="2917"/>
                  </a:lnTo>
                  <a:lnTo>
                    <a:pt x="3193" y="2912"/>
                  </a:lnTo>
                  <a:lnTo>
                    <a:pt x="3181" y="2915"/>
                  </a:lnTo>
                  <a:lnTo>
                    <a:pt x="3177" y="2917"/>
                  </a:lnTo>
                  <a:lnTo>
                    <a:pt x="3171" y="2916"/>
                  </a:lnTo>
                  <a:lnTo>
                    <a:pt x="3138" y="2904"/>
                  </a:lnTo>
                  <a:lnTo>
                    <a:pt x="3126" y="2905"/>
                  </a:lnTo>
                  <a:lnTo>
                    <a:pt x="3119" y="2906"/>
                  </a:lnTo>
                  <a:lnTo>
                    <a:pt x="3119" y="2899"/>
                  </a:lnTo>
                  <a:lnTo>
                    <a:pt x="3111" y="2884"/>
                  </a:lnTo>
                  <a:lnTo>
                    <a:pt x="3108" y="2882"/>
                  </a:lnTo>
                  <a:lnTo>
                    <a:pt x="3107" y="2883"/>
                  </a:lnTo>
                  <a:lnTo>
                    <a:pt x="3106" y="2886"/>
                  </a:lnTo>
                  <a:lnTo>
                    <a:pt x="3106" y="2891"/>
                  </a:lnTo>
                  <a:lnTo>
                    <a:pt x="3099" y="2891"/>
                  </a:lnTo>
                  <a:lnTo>
                    <a:pt x="3101" y="2890"/>
                  </a:lnTo>
                  <a:lnTo>
                    <a:pt x="3101" y="2889"/>
                  </a:lnTo>
                  <a:lnTo>
                    <a:pt x="3099" y="2888"/>
                  </a:lnTo>
                  <a:lnTo>
                    <a:pt x="3096" y="2880"/>
                  </a:lnTo>
                  <a:lnTo>
                    <a:pt x="3100" y="2873"/>
                  </a:lnTo>
                  <a:lnTo>
                    <a:pt x="3097" y="2873"/>
                  </a:lnTo>
                  <a:lnTo>
                    <a:pt x="3096" y="2868"/>
                  </a:lnTo>
                  <a:lnTo>
                    <a:pt x="3102" y="2861"/>
                  </a:lnTo>
                  <a:lnTo>
                    <a:pt x="3089" y="2853"/>
                  </a:lnTo>
                  <a:lnTo>
                    <a:pt x="3085" y="2840"/>
                  </a:lnTo>
                  <a:lnTo>
                    <a:pt x="3090" y="2824"/>
                  </a:lnTo>
                  <a:lnTo>
                    <a:pt x="3075" y="2805"/>
                  </a:lnTo>
                  <a:lnTo>
                    <a:pt x="3072" y="2798"/>
                  </a:lnTo>
                  <a:lnTo>
                    <a:pt x="3074" y="2781"/>
                  </a:lnTo>
                  <a:lnTo>
                    <a:pt x="3076" y="2770"/>
                  </a:lnTo>
                  <a:lnTo>
                    <a:pt x="3053" y="2773"/>
                  </a:lnTo>
                  <a:lnTo>
                    <a:pt x="3031" y="2775"/>
                  </a:lnTo>
                  <a:lnTo>
                    <a:pt x="3020" y="2766"/>
                  </a:lnTo>
                  <a:lnTo>
                    <a:pt x="3005" y="2733"/>
                  </a:lnTo>
                  <a:lnTo>
                    <a:pt x="2999" y="2717"/>
                  </a:lnTo>
                  <a:lnTo>
                    <a:pt x="2994" y="2710"/>
                  </a:lnTo>
                  <a:lnTo>
                    <a:pt x="2986" y="2710"/>
                  </a:lnTo>
                  <a:lnTo>
                    <a:pt x="2972" y="2705"/>
                  </a:lnTo>
                  <a:lnTo>
                    <a:pt x="2957" y="2705"/>
                  </a:lnTo>
                  <a:lnTo>
                    <a:pt x="2957" y="2744"/>
                  </a:lnTo>
                  <a:lnTo>
                    <a:pt x="2938" y="2699"/>
                  </a:lnTo>
                  <a:lnTo>
                    <a:pt x="2903" y="2686"/>
                  </a:lnTo>
                  <a:lnTo>
                    <a:pt x="2898" y="2690"/>
                  </a:lnTo>
                  <a:lnTo>
                    <a:pt x="2897" y="2692"/>
                  </a:lnTo>
                  <a:lnTo>
                    <a:pt x="2898" y="2712"/>
                  </a:lnTo>
                  <a:lnTo>
                    <a:pt x="2897" y="2716"/>
                  </a:lnTo>
                  <a:lnTo>
                    <a:pt x="2888" y="2722"/>
                  </a:lnTo>
                  <a:lnTo>
                    <a:pt x="2884" y="2730"/>
                  </a:lnTo>
                  <a:lnTo>
                    <a:pt x="2880" y="2733"/>
                  </a:lnTo>
                  <a:lnTo>
                    <a:pt x="2877" y="2726"/>
                  </a:lnTo>
                  <a:lnTo>
                    <a:pt x="2882" y="2716"/>
                  </a:lnTo>
                  <a:lnTo>
                    <a:pt x="2885" y="2707"/>
                  </a:lnTo>
                  <a:lnTo>
                    <a:pt x="2884" y="2702"/>
                  </a:lnTo>
                  <a:lnTo>
                    <a:pt x="2879" y="2711"/>
                  </a:lnTo>
                  <a:lnTo>
                    <a:pt x="2869" y="2734"/>
                  </a:lnTo>
                  <a:lnTo>
                    <a:pt x="2866" y="2738"/>
                  </a:lnTo>
                  <a:lnTo>
                    <a:pt x="2860" y="2740"/>
                  </a:lnTo>
                  <a:lnTo>
                    <a:pt x="2858" y="2732"/>
                  </a:lnTo>
                  <a:lnTo>
                    <a:pt x="2859" y="2721"/>
                  </a:lnTo>
                  <a:lnTo>
                    <a:pt x="2845" y="2738"/>
                  </a:lnTo>
                  <a:lnTo>
                    <a:pt x="2839" y="2753"/>
                  </a:lnTo>
                  <a:lnTo>
                    <a:pt x="2834" y="2756"/>
                  </a:lnTo>
                  <a:lnTo>
                    <a:pt x="2833" y="2761"/>
                  </a:lnTo>
                  <a:lnTo>
                    <a:pt x="2812" y="2771"/>
                  </a:lnTo>
                  <a:lnTo>
                    <a:pt x="2807" y="2771"/>
                  </a:lnTo>
                  <a:lnTo>
                    <a:pt x="2793" y="2764"/>
                  </a:lnTo>
                  <a:lnTo>
                    <a:pt x="2767" y="2764"/>
                  </a:lnTo>
                  <a:lnTo>
                    <a:pt x="2750" y="2756"/>
                  </a:lnTo>
                  <a:lnTo>
                    <a:pt x="2741" y="2757"/>
                  </a:lnTo>
                  <a:lnTo>
                    <a:pt x="2728" y="2764"/>
                  </a:lnTo>
                  <a:lnTo>
                    <a:pt x="2721" y="2765"/>
                  </a:lnTo>
                  <a:lnTo>
                    <a:pt x="2709" y="2759"/>
                  </a:lnTo>
                  <a:lnTo>
                    <a:pt x="2702" y="2749"/>
                  </a:lnTo>
                  <a:lnTo>
                    <a:pt x="2689" y="2745"/>
                  </a:lnTo>
                  <a:lnTo>
                    <a:pt x="2682" y="2739"/>
                  </a:lnTo>
                  <a:lnTo>
                    <a:pt x="2673" y="2737"/>
                  </a:lnTo>
                  <a:lnTo>
                    <a:pt x="2669" y="2734"/>
                  </a:lnTo>
                  <a:lnTo>
                    <a:pt x="2662" y="2727"/>
                  </a:lnTo>
                  <a:lnTo>
                    <a:pt x="2654" y="2721"/>
                  </a:lnTo>
                  <a:lnTo>
                    <a:pt x="2644" y="2717"/>
                  </a:lnTo>
                  <a:lnTo>
                    <a:pt x="2618" y="2716"/>
                  </a:lnTo>
                  <a:lnTo>
                    <a:pt x="2610" y="2721"/>
                  </a:lnTo>
                  <a:lnTo>
                    <a:pt x="2599" y="2721"/>
                  </a:lnTo>
                  <a:lnTo>
                    <a:pt x="2592" y="2719"/>
                  </a:lnTo>
                  <a:lnTo>
                    <a:pt x="2592" y="2717"/>
                  </a:lnTo>
                  <a:lnTo>
                    <a:pt x="2590" y="2716"/>
                  </a:lnTo>
                  <a:lnTo>
                    <a:pt x="2576" y="2712"/>
                  </a:lnTo>
                  <a:lnTo>
                    <a:pt x="2572" y="2708"/>
                  </a:lnTo>
                  <a:lnTo>
                    <a:pt x="2562" y="2711"/>
                  </a:lnTo>
                  <a:lnTo>
                    <a:pt x="2558" y="2711"/>
                  </a:lnTo>
                  <a:lnTo>
                    <a:pt x="2557" y="2708"/>
                  </a:lnTo>
                  <a:lnTo>
                    <a:pt x="2548" y="2710"/>
                  </a:lnTo>
                  <a:lnTo>
                    <a:pt x="2540" y="2687"/>
                  </a:lnTo>
                  <a:lnTo>
                    <a:pt x="2537" y="2686"/>
                  </a:lnTo>
                  <a:lnTo>
                    <a:pt x="2526" y="2654"/>
                  </a:lnTo>
                  <a:lnTo>
                    <a:pt x="2519" y="2653"/>
                  </a:lnTo>
                  <a:lnTo>
                    <a:pt x="2514" y="2653"/>
                  </a:lnTo>
                  <a:lnTo>
                    <a:pt x="2514" y="2689"/>
                  </a:lnTo>
                  <a:lnTo>
                    <a:pt x="2455" y="2689"/>
                  </a:lnTo>
                  <a:lnTo>
                    <a:pt x="2400" y="2689"/>
                  </a:lnTo>
                  <a:lnTo>
                    <a:pt x="2388" y="2689"/>
                  </a:lnTo>
                  <a:lnTo>
                    <a:pt x="2342" y="2689"/>
                  </a:lnTo>
                  <a:lnTo>
                    <a:pt x="2294" y="2689"/>
                  </a:lnTo>
                  <a:lnTo>
                    <a:pt x="2241" y="2689"/>
                  </a:lnTo>
                  <a:lnTo>
                    <a:pt x="2191" y="2689"/>
                  </a:lnTo>
                  <a:lnTo>
                    <a:pt x="2174" y="2689"/>
                  </a:lnTo>
                  <a:lnTo>
                    <a:pt x="2027" y="2689"/>
                  </a:lnTo>
                  <a:lnTo>
                    <a:pt x="1983" y="2689"/>
                  </a:lnTo>
                  <a:lnTo>
                    <a:pt x="1929" y="2689"/>
                  </a:lnTo>
                  <a:lnTo>
                    <a:pt x="1880" y="2689"/>
                  </a:lnTo>
                  <a:lnTo>
                    <a:pt x="1833" y="2689"/>
                  </a:lnTo>
                  <a:lnTo>
                    <a:pt x="1785" y="2689"/>
                  </a:lnTo>
                  <a:lnTo>
                    <a:pt x="1731" y="2689"/>
                  </a:lnTo>
                  <a:lnTo>
                    <a:pt x="1699" y="2689"/>
                  </a:lnTo>
                  <a:lnTo>
                    <a:pt x="1650" y="2687"/>
                  </a:lnTo>
                  <a:lnTo>
                    <a:pt x="1596" y="2687"/>
                  </a:lnTo>
                  <a:lnTo>
                    <a:pt x="1546" y="2687"/>
                  </a:lnTo>
                  <a:lnTo>
                    <a:pt x="1477" y="2687"/>
                  </a:lnTo>
                  <a:lnTo>
                    <a:pt x="1368" y="2687"/>
                  </a:lnTo>
                  <a:lnTo>
                    <a:pt x="1315" y="2687"/>
                  </a:lnTo>
                  <a:lnTo>
                    <a:pt x="1262" y="2687"/>
                  </a:lnTo>
                  <a:lnTo>
                    <a:pt x="1217" y="2687"/>
                  </a:lnTo>
                  <a:lnTo>
                    <a:pt x="1167" y="2687"/>
                  </a:lnTo>
                  <a:lnTo>
                    <a:pt x="1115" y="2687"/>
                  </a:lnTo>
                  <a:lnTo>
                    <a:pt x="1064" y="2687"/>
                  </a:lnTo>
                  <a:lnTo>
                    <a:pt x="1002" y="2687"/>
                  </a:lnTo>
                  <a:lnTo>
                    <a:pt x="1000" y="2683"/>
                  </a:lnTo>
                  <a:lnTo>
                    <a:pt x="994" y="2679"/>
                  </a:lnTo>
                  <a:lnTo>
                    <a:pt x="989" y="2680"/>
                  </a:lnTo>
                  <a:lnTo>
                    <a:pt x="988" y="2678"/>
                  </a:lnTo>
                  <a:lnTo>
                    <a:pt x="989" y="2674"/>
                  </a:lnTo>
                  <a:lnTo>
                    <a:pt x="999" y="2670"/>
                  </a:lnTo>
                  <a:lnTo>
                    <a:pt x="1011" y="2671"/>
                  </a:lnTo>
                  <a:lnTo>
                    <a:pt x="1010" y="2665"/>
                  </a:lnTo>
                  <a:lnTo>
                    <a:pt x="1008" y="2665"/>
                  </a:lnTo>
                  <a:lnTo>
                    <a:pt x="1006" y="2663"/>
                  </a:lnTo>
                  <a:lnTo>
                    <a:pt x="1004" y="2662"/>
                  </a:lnTo>
                  <a:lnTo>
                    <a:pt x="992" y="2665"/>
                  </a:lnTo>
                  <a:lnTo>
                    <a:pt x="981" y="2664"/>
                  </a:lnTo>
                  <a:lnTo>
                    <a:pt x="979" y="2660"/>
                  </a:lnTo>
                  <a:lnTo>
                    <a:pt x="979" y="2659"/>
                  </a:lnTo>
                  <a:lnTo>
                    <a:pt x="977" y="2656"/>
                  </a:lnTo>
                  <a:lnTo>
                    <a:pt x="977" y="2652"/>
                  </a:lnTo>
                  <a:lnTo>
                    <a:pt x="979" y="2651"/>
                  </a:lnTo>
                  <a:lnTo>
                    <a:pt x="981" y="2626"/>
                  </a:lnTo>
                  <a:lnTo>
                    <a:pt x="976" y="2625"/>
                  </a:lnTo>
                  <a:lnTo>
                    <a:pt x="975" y="2630"/>
                  </a:lnTo>
                  <a:lnTo>
                    <a:pt x="966" y="2638"/>
                  </a:lnTo>
                  <a:lnTo>
                    <a:pt x="960" y="2649"/>
                  </a:lnTo>
                  <a:lnTo>
                    <a:pt x="955" y="2648"/>
                  </a:lnTo>
                  <a:lnTo>
                    <a:pt x="952" y="2641"/>
                  </a:lnTo>
                  <a:lnTo>
                    <a:pt x="952" y="2637"/>
                  </a:lnTo>
                  <a:lnTo>
                    <a:pt x="955" y="2626"/>
                  </a:lnTo>
                  <a:lnTo>
                    <a:pt x="949" y="2626"/>
                  </a:lnTo>
                  <a:lnTo>
                    <a:pt x="949" y="2621"/>
                  </a:lnTo>
                  <a:lnTo>
                    <a:pt x="946" y="2621"/>
                  </a:lnTo>
                  <a:lnTo>
                    <a:pt x="944" y="2616"/>
                  </a:lnTo>
                  <a:lnTo>
                    <a:pt x="944" y="2611"/>
                  </a:lnTo>
                  <a:lnTo>
                    <a:pt x="939" y="2606"/>
                  </a:lnTo>
                  <a:lnTo>
                    <a:pt x="936" y="2598"/>
                  </a:lnTo>
                  <a:lnTo>
                    <a:pt x="935" y="2600"/>
                  </a:lnTo>
                  <a:lnTo>
                    <a:pt x="938" y="2609"/>
                  </a:lnTo>
                  <a:lnTo>
                    <a:pt x="936" y="2614"/>
                  </a:lnTo>
                  <a:lnTo>
                    <a:pt x="930" y="2605"/>
                  </a:lnTo>
                  <a:lnTo>
                    <a:pt x="927" y="2615"/>
                  </a:lnTo>
                  <a:lnTo>
                    <a:pt x="923" y="2617"/>
                  </a:lnTo>
                  <a:lnTo>
                    <a:pt x="911" y="2617"/>
                  </a:lnTo>
                  <a:lnTo>
                    <a:pt x="902" y="2610"/>
                  </a:lnTo>
                  <a:lnTo>
                    <a:pt x="898" y="2605"/>
                  </a:lnTo>
                  <a:lnTo>
                    <a:pt x="892" y="2599"/>
                  </a:lnTo>
                  <a:lnTo>
                    <a:pt x="891" y="2594"/>
                  </a:lnTo>
                  <a:lnTo>
                    <a:pt x="898" y="2588"/>
                  </a:lnTo>
                  <a:lnTo>
                    <a:pt x="900" y="2584"/>
                  </a:lnTo>
                  <a:lnTo>
                    <a:pt x="900" y="2578"/>
                  </a:lnTo>
                  <a:lnTo>
                    <a:pt x="897" y="2573"/>
                  </a:lnTo>
                  <a:lnTo>
                    <a:pt x="900" y="2565"/>
                  </a:lnTo>
                  <a:lnTo>
                    <a:pt x="896" y="2563"/>
                  </a:lnTo>
                  <a:lnTo>
                    <a:pt x="890" y="2568"/>
                  </a:lnTo>
                  <a:lnTo>
                    <a:pt x="884" y="2570"/>
                  </a:lnTo>
                  <a:lnTo>
                    <a:pt x="880" y="2565"/>
                  </a:lnTo>
                  <a:lnTo>
                    <a:pt x="878" y="2555"/>
                  </a:lnTo>
                  <a:lnTo>
                    <a:pt x="875" y="2555"/>
                  </a:lnTo>
                  <a:lnTo>
                    <a:pt x="864" y="2561"/>
                  </a:lnTo>
                  <a:lnTo>
                    <a:pt x="853" y="2557"/>
                  </a:lnTo>
                  <a:lnTo>
                    <a:pt x="849" y="2560"/>
                  </a:lnTo>
                  <a:lnTo>
                    <a:pt x="842" y="2554"/>
                  </a:lnTo>
                  <a:lnTo>
                    <a:pt x="841" y="2558"/>
                  </a:lnTo>
                  <a:lnTo>
                    <a:pt x="837" y="2561"/>
                  </a:lnTo>
                  <a:lnTo>
                    <a:pt x="833" y="2557"/>
                  </a:lnTo>
                  <a:lnTo>
                    <a:pt x="803" y="2556"/>
                  </a:lnTo>
                  <a:lnTo>
                    <a:pt x="800" y="2552"/>
                  </a:lnTo>
                  <a:lnTo>
                    <a:pt x="826" y="2545"/>
                  </a:lnTo>
                  <a:lnTo>
                    <a:pt x="828" y="2541"/>
                  </a:lnTo>
                  <a:lnTo>
                    <a:pt x="816" y="2541"/>
                  </a:lnTo>
                  <a:lnTo>
                    <a:pt x="819" y="2531"/>
                  </a:lnTo>
                  <a:lnTo>
                    <a:pt x="809" y="2528"/>
                  </a:lnTo>
                  <a:lnTo>
                    <a:pt x="803" y="2527"/>
                  </a:lnTo>
                  <a:lnTo>
                    <a:pt x="803" y="2525"/>
                  </a:lnTo>
                  <a:lnTo>
                    <a:pt x="810" y="2525"/>
                  </a:lnTo>
                  <a:lnTo>
                    <a:pt x="815" y="2523"/>
                  </a:lnTo>
                  <a:lnTo>
                    <a:pt x="810" y="2517"/>
                  </a:lnTo>
                  <a:lnTo>
                    <a:pt x="794" y="2514"/>
                  </a:lnTo>
                  <a:lnTo>
                    <a:pt x="787" y="2522"/>
                  </a:lnTo>
                  <a:lnTo>
                    <a:pt x="783" y="2518"/>
                  </a:lnTo>
                  <a:lnTo>
                    <a:pt x="766" y="2517"/>
                  </a:lnTo>
                  <a:lnTo>
                    <a:pt x="764" y="2520"/>
                  </a:lnTo>
                  <a:lnTo>
                    <a:pt x="767" y="2524"/>
                  </a:lnTo>
                  <a:lnTo>
                    <a:pt x="762" y="2525"/>
                  </a:lnTo>
                  <a:lnTo>
                    <a:pt x="740" y="2514"/>
                  </a:lnTo>
                  <a:lnTo>
                    <a:pt x="731" y="2504"/>
                  </a:lnTo>
                  <a:lnTo>
                    <a:pt x="729" y="2498"/>
                  </a:lnTo>
                  <a:lnTo>
                    <a:pt x="729" y="2492"/>
                  </a:lnTo>
                  <a:lnTo>
                    <a:pt x="735" y="2490"/>
                  </a:lnTo>
                  <a:lnTo>
                    <a:pt x="741" y="2490"/>
                  </a:lnTo>
                  <a:lnTo>
                    <a:pt x="747" y="2487"/>
                  </a:lnTo>
                  <a:lnTo>
                    <a:pt x="745" y="2484"/>
                  </a:lnTo>
                  <a:lnTo>
                    <a:pt x="740" y="2481"/>
                  </a:lnTo>
                  <a:lnTo>
                    <a:pt x="729" y="2484"/>
                  </a:lnTo>
                  <a:lnTo>
                    <a:pt x="730" y="2479"/>
                  </a:lnTo>
                  <a:lnTo>
                    <a:pt x="741" y="2474"/>
                  </a:lnTo>
                  <a:lnTo>
                    <a:pt x="752" y="2475"/>
                  </a:lnTo>
                  <a:lnTo>
                    <a:pt x="756" y="2472"/>
                  </a:lnTo>
                  <a:lnTo>
                    <a:pt x="745" y="2469"/>
                  </a:lnTo>
                  <a:lnTo>
                    <a:pt x="742" y="2465"/>
                  </a:lnTo>
                  <a:lnTo>
                    <a:pt x="750" y="2457"/>
                  </a:lnTo>
                  <a:lnTo>
                    <a:pt x="742" y="2448"/>
                  </a:lnTo>
                  <a:lnTo>
                    <a:pt x="734" y="2461"/>
                  </a:lnTo>
                  <a:lnTo>
                    <a:pt x="728" y="2463"/>
                  </a:lnTo>
                  <a:lnTo>
                    <a:pt x="725" y="2461"/>
                  </a:lnTo>
                  <a:lnTo>
                    <a:pt x="723" y="2454"/>
                  </a:lnTo>
                  <a:lnTo>
                    <a:pt x="723" y="2443"/>
                  </a:lnTo>
                  <a:lnTo>
                    <a:pt x="725" y="2430"/>
                  </a:lnTo>
                  <a:lnTo>
                    <a:pt x="723" y="2428"/>
                  </a:lnTo>
                  <a:lnTo>
                    <a:pt x="722" y="2425"/>
                  </a:lnTo>
                  <a:lnTo>
                    <a:pt x="722" y="2420"/>
                  </a:lnTo>
                  <a:lnTo>
                    <a:pt x="724" y="2409"/>
                  </a:lnTo>
                  <a:lnTo>
                    <a:pt x="723" y="2402"/>
                  </a:lnTo>
                  <a:lnTo>
                    <a:pt x="719" y="2400"/>
                  </a:lnTo>
                  <a:lnTo>
                    <a:pt x="719" y="2393"/>
                  </a:lnTo>
                  <a:lnTo>
                    <a:pt x="718" y="2388"/>
                  </a:lnTo>
                  <a:lnTo>
                    <a:pt x="707" y="2394"/>
                  </a:lnTo>
                  <a:lnTo>
                    <a:pt x="698" y="2395"/>
                  </a:lnTo>
                  <a:lnTo>
                    <a:pt x="699" y="2390"/>
                  </a:lnTo>
                  <a:lnTo>
                    <a:pt x="702" y="2388"/>
                  </a:lnTo>
                  <a:lnTo>
                    <a:pt x="702" y="2383"/>
                  </a:lnTo>
                  <a:lnTo>
                    <a:pt x="699" y="2378"/>
                  </a:lnTo>
                  <a:lnTo>
                    <a:pt x="693" y="2378"/>
                  </a:lnTo>
                  <a:lnTo>
                    <a:pt x="683" y="2382"/>
                  </a:lnTo>
                  <a:lnTo>
                    <a:pt x="674" y="2380"/>
                  </a:lnTo>
                  <a:lnTo>
                    <a:pt x="671" y="2377"/>
                  </a:lnTo>
                  <a:lnTo>
                    <a:pt x="669" y="2363"/>
                  </a:lnTo>
                  <a:lnTo>
                    <a:pt x="663" y="2361"/>
                  </a:lnTo>
                  <a:lnTo>
                    <a:pt x="656" y="2350"/>
                  </a:lnTo>
                  <a:lnTo>
                    <a:pt x="655" y="2345"/>
                  </a:lnTo>
                  <a:lnTo>
                    <a:pt x="651" y="2337"/>
                  </a:lnTo>
                  <a:lnTo>
                    <a:pt x="654" y="2326"/>
                  </a:lnTo>
                  <a:lnTo>
                    <a:pt x="658" y="2321"/>
                  </a:lnTo>
                  <a:lnTo>
                    <a:pt x="658" y="2308"/>
                  </a:lnTo>
                  <a:lnTo>
                    <a:pt x="658" y="2298"/>
                  </a:lnTo>
                  <a:lnTo>
                    <a:pt x="656" y="2296"/>
                  </a:lnTo>
                  <a:lnTo>
                    <a:pt x="653" y="2292"/>
                  </a:lnTo>
                  <a:lnTo>
                    <a:pt x="647" y="2297"/>
                  </a:lnTo>
                  <a:lnTo>
                    <a:pt x="645" y="2299"/>
                  </a:lnTo>
                  <a:lnTo>
                    <a:pt x="643" y="2298"/>
                  </a:lnTo>
                  <a:lnTo>
                    <a:pt x="642" y="2296"/>
                  </a:lnTo>
                  <a:lnTo>
                    <a:pt x="640" y="2296"/>
                  </a:lnTo>
                  <a:lnTo>
                    <a:pt x="624" y="2278"/>
                  </a:lnTo>
                  <a:lnTo>
                    <a:pt x="621" y="2270"/>
                  </a:lnTo>
                  <a:lnTo>
                    <a:pt x="616" y="2264"/>
                  </a:lnTo>
                  <a:lnTo>
                    <a:pt x="600" y="2250"/>
                  </a:lnTo>
                  <a:lnTo>
                    <a:pt x="599" y="2246"/>
                  </a:lnTo>
                  <a:lnTo>
                    <a:pt x="600" y="2238"/>
                  </a:lnTo>
                  <a:lnTo>
                    <a:pt x="605" y="2233"/>
                  </a:lnTo>
                  <a:lnTo>
                    <a:pt x="610" y="2231"/>
                  </a:lnTo>
                  <a:lnTo>
                    <a:pt x="608" y="2226"/>
                  </a:lnTo>
                  <a:lnTo>
                    <a:pt x="595" y="2227"/>
                  </a:lnTo>
                  <a:lnTo>
                    <a:pt x="590" y="2224"/>
                  </a:lnTo>
                  <a:lnTo>
                    <a:pt x="583" y="2211"/>
                  </a:lnTo>
                  <a:lnTo>
                    <a:pt x="580" y="2208"/>
                  </a:lnTo>
                  <a:lnTo>
                    <a:pt x="580" y="2195"/>
                  </a:lnTo>
                  <a:lnTo>
                    <a:pt x="584" y="2189"/>
                  </a:lnTo>
                  <a:lnTo>
                    <a:pt x="586" y="2181"/>
                  </a:lnTo>
                  <a:lnTo>
                    <a:pt x="591" y="2179"/>
                  </a:lnTo>
                  <a:lnTo>
                    <a:pt x="599" y="2185"/>
                  </a:lnTo>
                  <a:lnTo>
                    <a:pt x="600" y="2181"/>
                  </a:lnTo>
                  <a:lnTo>
                    <a:pt x="596" y="2175"/>
                  </a:lnTo>
                  <a:lnTo>
                    <a:pt x="596" y="2170"/>
                  </a:lnTo>
                  <a:lnTo>
                    <a:pt x="599" y="2161"/>
                  </a:lnTo>
                  <a:lnTo>
                    <a:pt x="604" y="2157"/>
                  </a:lnTo>
                  <a:lnTo>
                    <a:pt x="604" y="2153"/>
                  </a:lnTo>
                  <a:lnTo>
                    <a:pt x="601" y="2147"/>
                  </a:lnTo>
                  <a:lnTo>
                    <a:pt x="599" y="2147"/>
                  </a:lnTo>
                  <a:lnTo>
                    <a:pt x="600" y="2140"/>
                  </a:lnTo>
                  <a:lnTo>
                    <a:pt x="602" y="2136"/>
                  </a:lnTo>
                  <a:lnTo>
                    <a:pt x="605" y="2130"/>
                  </a:lnTo>
                  <a:lnTo>
                    <a:pt x="605" y="2125"/>
                  </a:lnTo>
                  <a:lnTo>
                    <a:pt x="600" y="2109"/>
                  </a:lnTo>
                  <a:lnTo>
                    <a:pt x="600" y="2082"/>
                  </a:lnTo>
                  <a:lnTo>
                    <a:pt x="602" y="2067"/>
                  </a:lnTo>
                  <a:lnTo>
                    <a:pt x="605" y="2062"/>
                  </a:lnTo>
                  <a:lnTo>
                    <a:pt x="605" y="2060"/>
                  </a:lnTo>
                  <a:lnTo>
                    <a:pt x="601" y="2054"/>
                  </a:lnTo>
                  <a:lnTo>
                    <a:pt x="599" y="2050"/>
                  </a:lnTo>
                  <a:lnTo>
                    <a:pt x="580" y="2045"/>
                  </a:lnTo>
                  <a:lnTo>
                    <a:pt x="575" y="2039"/>
                  </a:lnTo>
                  <a:lnTo>
                    <a:pt x="550" y="2018"/>
                  </a:lnTo>
                  <a:lnTo>
                    <a:pt x="514" y="2008"/>
                  </a:lnTo>
                  <a:lnTo>
                    <a:pt x="502" y="2001"/>
                  </a:lnTo>
                  <a:lnTo>
                    <a:pt x="497" y="1995"/>
                  </a:lnTo>
                  <a:lnTo>
                    <a:pt x="492" y="1986"/>
                  </a:lnTo>
                  <a:lnTo>
                    <a:pt x="487" y="1969"/>
                  </a:lnTo>
                  <a:lnTo>
                    <a:pt x="487" y="1965"/>
                  </a:lnTo>
                  <a:lnTo>
                    <a:pt x="483" y="1958"/>
                  </a:lnTo>
                  <a:lnTo>
                    <a:pt x="473" y="1949"/>
                  </a:lnTo>
                  <a:lnTo>
                    <a:pt x="472" y="1944"/>
                  </a:lnTo>
                  <a:lnTo>
                    <a:pt x="475" y="1939"/>
                  </a:lnTo>
                  <a:lnTo>
                    <a:pt x="475" y="1936"/>
                  </a:lnTo>
                  <a:lnTo>
                    <a:pt x="471" y="1928"/>
                  </a:lnTo>
                  <a:lnTo>
                    <a:pt x="457" y="1911"/>
                  </a:lnTo>
                  <a:lnTo>
                    <a:pt x="452" y="1893"/>
                  </a:lnTo>
                  <a:lnTo>
                    <a:pt x="449" y="1893"/>
                  </a:lnTo>
                  <a:lnTo>
                    <a:pt x="448" y="1890"/>
                  </a:lnTo>
                  <a:lnTo>
                    <a:pt x="441" y="1872"/>
                  </a:lnTo>
                  <a:lnTo>
                    <a:pt x="413" y="1826"/>
                  </a:lnTo>
                  <a:lnTo>
                    <a:pt x="402" y="1807"/>
                  </a:lnTo>
                  <a:lnTo>
                    <a:pt x="395" y="1786"/>
                  </a:lnTo>
                  <a:lnTo>
                    <a:pt x="384" y="1775"/>
                  </a:lnTo>
                  <a:lnTo>
                    <a:pt x="363" y="1766"/>
                  </a:lnTo>
                  <a:lnTo>
                    <a:pt x="359" y="1759"/>
                  </a:lnTo>
                  <a:lnTo>
                    <a:pt x="359" y="1756"/>
                  </a:lnTo>
                  <a:lnTo>
                    <a:pt x="355" y="1740"/>
                  </a:lnTo>
                  <a:lnTo>
                    <a:pt x="343" y="1729"/>
                  </a:lnTo>
                  <a:lnTo>
                    <a:pt x="341" y="1721"/>
                  </a:lnTo>
                  <a:lnTo>
                    <a:pt x="332" y="1707"/>
                  </a:lnTo>
                  <a:lnTo>
                    <a:pt x="328" y="1695"/>
                  </a:lnTo>
                  <a:lnTo>
                    <a:pt x="323" y="1695"/>
                  </a:lnTo>
                  <a:lnTo>
                    <a:pt x="320" y="1691"/>
                  </a:lnTo>
                  <a:lnTo>
                    <a:pt x="311" y="1673"/>
                  </a:lnTo>
                  <a:lnTo>
                    <a:pt x="305" y="1667"/>
                  </a:lnTo>
                  <a:lnTo>
                    <a:pt x="300" y="1666"/>
                  </a:lnTo>
                  <a:lnTo>
                    <a:pt x="278" y="1683"/>
                  </a:lnTo>
                  <a:lnTo>
                    <a:pt x="257" y="1689"/>
                  </a:lnTo>
                  <a:lnTo>
                    <a:pt x="252" y="1695"/>
                  </a:lnTo>
                  <a:lnTo>
                    <a:pt x="251" y="1707"/>
                  </a:lnTo>
                  <a:lnTo>
                    <a:pt x="249" y="1710"/>
                  </a:lnTo>
                  <a:lnTo>
                    <a:pt x="242" y="1713"/>
                  </a:lnTo>
                  <a:lnTo>
                    <a:pt x="240" y="1717"/>
                  </a:lnTo>
                  <a:lnTo>
                    <a:pt x="240" y="1726"/>
                  </a:lnTo>
                  <a:lnTo>
                    <a:pt x="236" y="1734"/>
                  </a:lnTo>
                  <a:lnTo>
                    <a:pt x="220" y="1739"/>
                  </a:lnTo>
                  <a:lnTo>
                    <a:pt x="204" y="1753"/>
                  </a:lnTo>
                  <a:lnTo>
                    <a:pt x="191" y="1758"/>
                  </a:lnTo>
                  <a:lnTo>
                    <a:pt x="188" y="1756"/>
                  </a:lnTo>
                  <a:lnTo>
                    <a:pt x="188" y="1753"/>
                  </a:lnTo>
                  <a:lnTo>
                    <a:pt x="185" y="1747"/>
                  </a:lnTo>
                  <a:lnTo>
                    <a:pt x="175" y="1723"/>
                  </a:lnTo>
                  <a:lnTo>
                    <a:pt x="159" y="1710"/>
                  </a:lnTo>
                  <a:lnTo>
                    <a:pt x="176" y="1695"/>
                  </a:lnTo>
                  <a:lnTo>
                    <a:pt x="174" y="1691"/>
                  </a:lnTo>
                  <a:lnTo>
                    <a:pt x="158" y="1681"/>
                  </a:lnTo>
                  <a:lnTo>
                    <a:pt x="169" y="1693"/>
                  </a:lnTo>
                  <a:lnTo>
                    <a:pt x="166" y="1697"/>
                  </a:lnTo>
                  <a:lnTo>
                    <a:pt x="155" y="1695"/>
                  </a:lnTo>
                  <a:lnTo>
                    <a:pt x="152" y="1702"/>
                  </a:lnTo>
                  <a:lnTo>
                    <a:pt x="149" y="1699"/>
                  </a:lnTo>
                  <a:lnTo>
                    <a:pt x="122" y="1664"/>
                  </a:lnTo>
                  <a:lnTo>
                    <a:pt x="117" y="1653"/>
                  </a:lnTo>
                  <a:lnTo>
                    <a:pt x="104" y="1642"/>
                  </a:lnTo>
                  <a:lnTo>
                    <a:pt x="97" y="1636"/>
                  </a:lnTo>
                  <a:lnTo>
                    <a:pt x="101" y="1636"/>
                  </a:lnTo>
                  <a:lnTo>
                    <a:pt x="101" y="1630"/>
                  </a:lnTo>
                  <a:lnTo>
                    <a:pt x="101" y="1608"/>
                  </a:lnTo>
                  <a:lnTo>
                    <a:pt x="68" y="1609"/>
                  </a:lnTo>
                  <a:lnTo>
                    <a:pt x="56" y="1624"/>
                  </a:lnTo>
                  <a:lnTo>
                    <a:pt x="50" y="1621"/>
                  </a:lnTo>
                  <a:lnTo>
                    <a:pt x="35" y="1610"/>
                  </a:lnTo>
                  <a:lnTo>
                    <a:pt x="20" y="1621"/>
                  </a:lnTo>
                  <a:lnTo>
                    <a:pt x="0" y="1609"/>
                  </a:lnTo>
                  <a:lnTo>
                    <a:pt x="0" y="1573"/>
                  </a:lnTo>
                  <a:lnTo>
                    <a:pt x="0" y="1463"/>
                  </a:lnTo>
                  <a:lnTo>
                    <a:pt x="0" y="1356"/>
                  </a:lnTo>
                  <a:lnTo>
                    <a:pt x="0" y="1255"/>
                  </a:lnTo>
                  <a:lnTo>
                    <a:pt x="0" y="1146"/>
                  </a:lnTo>
                  <a:lnTo>
                    <a:pt x="0" y="1022"/>
                  </a:lnTo>
                  <a:lnTo>
                    <a:pt x="0" y="900"/>
                  </a:lnTo>
                  <a:lnTo>
                    <a:pt x="0" y="785"/>
                  </a:lnTo>
                  <a:lnTo>
                    <a:pt x="0" y="660"/>
                  </a:lnTo>
                  <a:lnTo>
                    <a:pt x="0" y="516"/>
                  </a:lnTo>
                  <a:lnTo>
                    <a:pt x="0" y="373"/>
                  </a:lnTo>
                  <a:lnTo>
                    <a:pt x="2" y="376"/>
                  </a:lnTo>
                  <a:lnTo>
                    <a:pt x="11" y="381"/>
                  </a:lnTo>
                  <a:lnTo>
                    <a:pt x="21" y="384"/>
                  </a:lnTo>
                  <a:lnTo>
                    <a:pt x="62" y="383"/>
                  </a:lnTo>
                  <a:lnTo>
                    <a:pt x="70" y="386"/>
                  </a:lnTo>
                  <a:lnTo>
                    <a:pt x="74" y="393"/>
                  </a:lnTo>
                  <a:lnTo>
                    <a:pt x="91" y="394"/>
                  </a:lnTo>
                  <a:lnTo>
                    <a:pt x="110" y="413"/>
                  </a:lnTo>
                  <a:lnTo>
                    <a:pt x="132" y="447"/>
                  </a:lnTo>
                  <a:lnTo>
                    <a:pt x="139" y="447"/>
                  </a:lnTo>
                  <a:lnTo>
                    <a:pt x="143" y="451"/>
                  </a:lnTo>
                  <a:lnTo>
                    <a:pt x="145" y="445"/>
                  </a:lnTo>
                  <a:lnTo>
                    <a:pt x="149" y="454"/>
                  </a:lnTo>
                  <a:lnTo>
                    <a:pt x="159" y="465"/>
                  </a:lnTo>
                  <a:lnTo>
                    <a:pt x="170" y="475"/>
                  </a:lnTo>
                  <a:lnTo>
                    <a:pt x="179" y="480"/>
                  </a:lnTo>
                  <a:lnTo>
                    <a:pt x="191" y="492"/>
                  </a:lnTo>
                  <a:lnTo>
                    <a:pt x="198" y="491"/>
                  </a:lnTo>
                  <a:lnTo>
                    <a:pt x="214" y="495"/>
                  </a:lnTo>
                  <a:lnTo>
                    <a:pt x="228" y="502"/>
                  </a:lnTo>
                  <a:lnTo>
                    <a:pt x="235" y="504"/>
                  </a:lnTo>
                  <a:lnTo>
                    <a:pt x="241" y="501"/>
                  </a:lnTo>
                  <a:lnTo>
                    <a:pt x="246" y="505"/>
                  </a:lnTo>
                  <a:lnTo>
                    <a:pt x="246" y="500"/>
                  </a:lnTo>
                  <a:lnTo>
                    <a:pt x="244" y="492"/>
                  </a:lnTo>
                  <a:lnTo>
                    <a:pt x="255" y="497"/>
                  </a:lnTo>
                  <a:lnTo>
                    <a:pt x="265" y="501"/>
                  </a:lnTo>
                  <a:lnTo>
                    <a:pt x="269" y="506"/>
                  </a:lnTo>
                  <a:lnTo>
                    <a:pt x="277" y="507"/>
                  </a:lnTo>
                  <a:lnTo>
                    <a:pt x="288" y="516"/>
                  </a:lnTo>
                  <a:lnTo>
                    <a:pt x="309" y="537"/>
                  </a:lnTo>
                  <a:lnTo>
                    <a:pt x="316" y="535"/>
                  </a:lnTo>
                  <a:lnTo>
                    <a:pt x="321" y="537"/>
                  </a:lnTo>
                  <a:lnTo>
                    <a:pt x="319" y="529"/>
                  </a:lnTo>
                  <a:lnTo>
                    <a:pt x="308" y="517"/>
                  </a:lnTo>
                  <a:lnTo>
                    <a:pt x="304" y="506"/>
                  </a:lnTo>
                  <a:lnTo>
                    <a:pt x="300" y="501"/>
                  </a:lnTo>
                  <a:lnTo>
                    <a:pt x="306" y="499"/>
                  </a:lnTo>
                  <a:lnTo>
                    <a:pt x="322" y="505"/>
                  </a:lnTo>
                  <a:lnTo>
                    <a:pt x="331" y="502"/>
                  </a:lnTo>
                  <a:lnTo>
                    <a:pt x="341" y="505"/>
                  </a:lnTo>
                  <a:lnTo>
                    <a:pt x="347" y="510"/>
                  </a:lnTo>
                  <a:lnTo>
                    <a:pt x="349" y="524"/>
                  </a:lnTo>
                  <a:lnTo>
                    <a:pt x="354" y="532"/>
                  </a:lnTo>
                  <a:lnTo>
                    <a:pt x="370" y="545"/>
                  </a:lnTo>
                  <a:lnTo>
                    <a:pt x="373" y="553"/>
                  </a:lnTo>
                  <a:lnTo>
                    <a:pt x="376" y="542"/>
                  </a:lnTo>
                  <a:lnTo>
                    <a:pt x="375" y="527"/>
                  </a:lnTo>
                  <a:lnTo>
                    <a:pt x="370" y="522"/>
                  </a:lnTo>
                  <a:lnTo>
                    <a:pt x="353" y="490"/>
                  </a:lnTo>
                  <a:lnTo>
                    <a:pt x="349" y="480"/>
                  </a:lnTo>
                  <a:lnTo>
                    <a:pt x="349" y="475"/>
                  </a:lnTo>
                  <a:lnTo>
                    <a:pt x="360" y="468"/>
                  </a:lnTo>
                  <a:lnTo>
                    <a:pt x="369" y="456"/>
                  </a:lnTo>
                  <a:lnTo>
                    <a:pt x="385" y="445"/>
                  </a:lnTo>
                  <a:lnTo>
                    <a:pt x="391" y="435"/>
                  </a:lnTo>
                  <a:lnTo>
                    <a:pt x="396" y="435"/>
                  </a:lnTo>
                  <a:lnTo>
                    <a:pt x="400" y="429"/>
                  </a:lnTo>
                  <a:lnTo>
                    <a:pt x="423" y="425"/>
                  </a:lnTo>
                  <a:lnTo>
                    <a:pt x="430" y="420"/>
                  </a:lnTo>
                  <a:lnTo>
                    <a:pt x="439" y="411"/>
                  </a:lnTo>
                  <a:lnTo>
                    <a:pt x="440" y="391"/>
                  </a:lnTo>
                  <a:lnTo>
                    <a:pt x="448" y="384"/>
                  </a:lnTo>
                  <a:lnTo>
                    <a:pt x="450" y="387"/>
                  </a:lnTo>
                  <a:lnTo>
                    <a:pt x="455" y="387"/>
                  </a:lnTo>
                  <a:lnTo>
                    <a:pt x="457" y="378"/>
                  </a:lnTo>
                  <a:lnTo>
                    <a:pt x="464" y="371"/>
                  </a:lnTo>
                  <a:lnTo>
                    <a:pt x="468" y="371"/>
                  </a:lnTo>
                  <a:lnTo>
                    <a:pt x="470" y="376"/>
                  </a:lnTo>
                  <a:lnTo>
                    <a:pt x="484" y="376"/>
                  </a:lnTo>
                  <a:lnTo>
                    <a:pt x="491" y="370"/>
                  </a:lnTo>
                  <a:lnTo>
                    <a:pt x="492" y="365"/>
                  </a:lnTo>
                  <a:lnTo>
                    <a:pt x="500" y="362"/>
                  </a:lnTo>
                  <a:lnTo>
                    <a:pt x="521" y="348"/>
                  </a:lnTo>
                  <a:lnTo>
                    <a:pt x="524" y="336"/>
                  </a:lnTo>
                  <a:lnTo>
                    <a:pt x="542" y="344"/>
                  </a:lnTo>
                  <a:lnTo>
                    <a:pt x="550" y="334"/>
                  </a:lnTo>
                  <a:lnTo>
                    <a:pt x="551" y="324"/>
                  </a:lnTo>
                  <a:lnTo>
                    <a:pt x="554" y="316"/>
                  </a:lnTo>
                  <a:lnTo>
                    <a:pt x="568" y="309"/>
                  </a:lnTo>
                  <a:lnTo>
                    <a:pt x="574" y="303"/>
                  </a:lnTo>
                  <a:lnTo>
                    <a:pt x="585" y="312"/>
                  </a:lnTo>
                  <a:lnTo>
                    <a:pt x="593" y="312"/>
                  </a:lnTo>
                  <a:lnTo>
                    <a:pt x="597" y="317"/>
                  </a:lnTo>
                  <a:lnTo>
                    <a:pt x="606" y="313"/>
                  </a:lnTo>
                  <a:lnTo>
                    <a:pt x="612" y="302"/>
                  </a:lnTo>
                  <a:lnTo>
                    <a:pt x="613" y="295"/>
                  </a:lnTo>
                  <a:lnTo>
                    <a:pt x="621" y="290"/>
                  </a:lnTo>
                  <a:lnTo>
                    <a:pt x="623" y="297"/>
                  </a:lnTo>
                  <a:lnTo>
                    <a:pt x="629" y="305"/>
                  </a:lnTo>
                  <a:lnTo>
                    <a:pt x="633" y="318"/>
                  </a:lnTo>
                  <a:lnTo>
                    <a:pt x="629" y="321"/>
                  </a:lnTo>
                  <a:lnTo>
                    <a:pt x="622" y="332"/>
                  </a:lnTo>
                  <a:lnTo>
                    <a:pt x="583" y="360"/>
                  </a:lnTo>
                  <a:lnTo>
                    <a:pt x="574" y="372"/>
                  </a:lnTo>
                  <a:lnTo>
                    <a:pt x="564" y="378"/>
                  </a:lnTo>
                  <a:lnTo>
                    <a:pt x="548" y="398"/>
                  </a:lnTo>
                  <a:lnTo>
                    <a:pt x="534" y="392"/>
                  </a:lnTo>
                  <a:lnTo>
                    <a:pt x="499" y="404"/>
                  </a:lnTo>
                  <a:lnTo>
                    <a:pt x="488" y="414"/>
                  </a:lnTo>
                  <a:lnTo>
                    <a:pt x="484" y="424"/>
                  </a:lnTo>
                  <a:lnTo>
                    <a:pt x="492" y="421"/>
                  </a:lnTo>
                  <a:lnTo>
                    <a:pt x="476" y="435"/>
                  </a:lnTo>
                  <a:lnTo>
                    <a:pt x="473" y="443"/>
                  </a:lnTo>
                  <a:lnTo>
                    <a:pt x="468" y="441"/>
                  </a:lnTo>
                  <a:lnTo>
                    <a:pt x="464" y="451"/>
                  </a:lnTo>
                  <a:lnTo>
                    <a:pt x="460" y="461"/>
                  </a:lnTo>
                  <a:lnTo>
                    <a:pt x="459" y="452"/>
                  </a:lnTo>
                  <a:lnTo>
                    <a:pt x="454" y="449"/>
                  </a:lnTo>
                  <a:lnTo>
                    <a:pt x="441" y="469"/>
                  </a:lnTo>
                  <a:lnTo>
                    <a:pt x="441" y="478"/>
                  </a:lnTo>
                  <a:lnTo>
                    <a:pt x="449" y="477"/>
                  </a:lnTo>
                  <a:lnTo>
                    <a:pt x="459" y="467"/>
                  </a:lnTo>
                  <a:lnTo>
                    <a:pt x="483" y="458"/>
                  </a:lnTo>
                  <a:lnTo>
                    <a:pt x="504" y="435"/>
                  </a:lnTo>
                  <a:lnTo>
                    <a:pt x="505" y="431"/>
                  </a:lnTo>
                  <a:lnTo>
                    <a:pt x="502" y="426"/>
                  </a:lnTo>
                  <a:lnTo>
                    <a:pt x="504" y="424"/>
                  </a:lnTo>
                  <a:lnTo>
                    <a:pt x="513" y="418"/>
                  </a:lnTo>
                  <a:lnTo>
                    <a:pt x="518" y="420"/>
                  </a:lnTo>
                  <a:lnTo>
                    <a:pt x="516" y="434"/>
                  </a:lnTo>
                  <a:lnTo>
                    <a:pt x="524" y="421"/>
                  </a:lnTo>
                  <a:lnTo>
                    <a:pt x="526" y="432"/>
                  </a:lnTo>
                  <a:lnTo>
                    <a:pt x="535" y="415"/>
                  </a:lnTo>
                  <a:lnTo>
                    <a:pt x="543" y="411"/>
                  </a:lnTo>
                  <a:lnTo>
                    <a:pt x="550" y="418"/>
                  </a:lnTo>
                  <a:lnTo>
                    <a:pt x="548" y="432"/>
                  </a:lnTo>
                  <a:lnTo>
                    <a:pt x="546" y="454"/>
                  </a:lnTo>
                  <a:lnTo>
                    <a:pt x="564" y="418"/>
                  </a:lnTo>
                  <a:lnTo>
                    <a:pt x="581" y="389"/>
                  </a:lnTo>
                  <a:lnTo>
                    <a:pt x="583" y="378"/>
                  </a:lnTo>
                  <a:lnTo>
                    <a:pt x="596" y="376"/>
                  </a:lnTo>
                  <a:lnTo>
                    <a:pt x="607" y="371"/>
                  </a:lnTo>
                  <a:lnTo>
                    <a:pt x="617" y="360"/>
                  </a:lnTo>
                  <a:lnTo>
                    <a:pt x="645" y="351"/>
                  </a:lnTo>
                  <a:lnTo>
                    <a:pt x="663" y="334"/>
                  </a:lnTo>
                  <a:lnTo>
                    <a:pt x="660" y="354"/>
                  </a:lnTo>
                  <a:lnTo>
                    <a:pt x="656" y="352"/>
                  </a:lnTo>
                  <a:lnTo>
                    <a:pt x="650" y="366"/>
                  </a:lnTo>
                  <a:lnTo>
                    <a:pt x="649" y="376"/>
                  </a:lnTo>
                  <a:lnTo>
                    <a:pt x="672" y="361"/>
                  </a:lnTo>
                  <a:lnTo>
                    <a:pt x="681" y="348"/>
                  </a:lnTo>
                  <a:lnTo>
                    <a:pt x="692" y="336"/>
                  </a:lnTo>
                  <a:lnTo>
                    <a:pt x="697" y="324"/>
                  </a:lnTo>
                  <a:lnTo>
                    <a:pt x="693" y="316"/>
                  </a:lnTo>
                  <a:lnTo>
                    <a:pt x="698" y="309"/>
                  </a:lnTo>
                  <a:lnTo>
                    <a:pt x="725" y="298"/>
                  </a:lnTo>
                  <a:lnTo>
                    <a:pt x="731" y="292"/>
                  </a:lnTo>
                  <a:lnTo>
                    <a:pt x="715" y="287"/>
                  </a:lnTo>
                  <a:lnTo>
                    <a:pt x="709" y="281"/>
                  </a:lnTo>
                  <a:lnTo>
                    <a:pt x="710" y="276"/>
                  </a:lnTo>
                  <a:lnTo>
                    <a:pt x="712" y="266"/>
                  </a:lnTo>
                  <a:lnTo>
                    <a:pt x="709" y="262"/>
                  </a:lnTo>
                  <a:lnTo>
                    <a:pt x="699" y="265"/>
                  </a:lnTo>
                  <a:lnTo>
                    <a:pt x="701" y="255"/>
                  </a:lnTo>
                  <a:lnTo>
                    <a:pt x="706" y="247"/>
                  </a:lnTo>
                  <a:lnTo>
                    <a:pt x="709" y="242"/>
                  </a:lnTo>
                  <a:lnTo>
                    <a:pt x="722" y="247"/>
                  </a:lnTo>
                  <a:lnTo>
                    <a:pt x="751" y="281"/>
                  </a:lnTo>
                  <a:lnTo>
                    <a:pt x="757" y="295"/>
                  </a:lnTo>
                  <a:lnTo>
                    <a:pt x="761" y="323"/>
                  </a:lnTo>
                  <a:lnTo>
                    <a:pt x="768" y="335"/>
                  </a:lnTo>
                  <a:lnTo>
                    <a:pt x="780" y="376"/>
                  </a:lnTo>
                  <a:lnTo>
                    <a:pt x="787" y="389"/>
                  </a:lnTo>
                  <a:lnTo>
                    <a:pt x="796" y="394"/>
                  </a:lnTo>
                  <a:lnTo>
                    <a:pt x="803" y="410"/>
                  </a:lnTo>
                  <a:lnTo>
                    <a:pt x="805" y="409"/>
                  </a:lnTo>
                  <a:lnTo>
                    <a:pt x="821" y="425"/>
                  </a:lnTo>
                  <a:lnTo>
                    <a:pt x="831" y="429"/>
                  </a:lnTo>
                  <a:lnTo>
                    <a:pt x="853" y="430"/>
                  </a:lnTo>
                  <a:lnTo>
                    <a:pt x="853" y="426"/>
                  </a:lnTo>
                  <a:lnTo>
                    <a:pt x="855" y="424"/>
                  </a:lnTo>
                  <a:lnTo>
                    <a:pt x="866" y="424"/>
                  </a:lnTo>
                  <a:lnTo>
                    <a:pt x="866" y="418"/>
                  </a:lnTo>
                  <a:lnTo>
                    <a:pt x="858" y="414"/>
                  </a:lnTo>
                  <a:lnTo>
                    <a:pt x="841" y="420"/>
                  </a:lnTo>
                  <a:lnTo>
                    <a:pt x="844" y="409"/>
                  </a:lnTo>
                  <a:lnTo>
                    <a:pt x="859" y="408"/>
                  </a:lnTo>
                  <a:lnTo>
                    <a:pt x="868" y="403"/>
                  </a:lnTo>
                  <a:lnTo>
                    <a:pt x="863" y="403"/>
                  </a:lnTo>
                  <a:lnTo>
                    <a:pt x="852" y="387"/>
                  </a:lnTo>
                  <a:lnTo>
                    <a:pt x="858" y="381"/>
                  </a:lnTo>
                  <a:lnTo>
                    <a:pt x="871" y="376"/>
                  </a:lnTo>
                  <a:lnTo>
                    <a:pt x="871" y="368"/>
                  </a:lnTo>
                  <a:lnTo>
                    <a:pt x="863" y="366"/>
                  </a:lnTo>
                  <a:lnTo>
                    <a:pt x="863" y="354"/>
                  </a:lnTo>
                  <a:lnTo>
                    <a:pt x="866" y="362"/>
                  </a:lnTo>
                  <a:lnTo>
                    <a:pt x="884" y="341"/>
                  </a:lnTo>
                  <a:lnTo>
                    <a:pt x="887" y="330"/>
                  </a:lnTo>
                  <a:lnTo>
                    <a:pt x="884" y="328"/>
                  </a:lnTo>
                  <a:lnTo>
                    <a:pt x="876" y="333"/>
                  </a:lnTo>
                  <a:lnTo>
                    <a:pt x="873" y="341"/>
                  </a:lnTo>
                  <a:lnTo>
                    <a:pt x="869" y="338"/>
                  </a:lnTo>
                  <a:lnTo>
                    <a:pt x="868" y="328"/>
                  </a:lnTo>
                  <a:lnTo>
                    <a:pt x="871" y="321"/>
                  </a:lnTo>
                  <a:lnTo>
                    <a:pt x="878" y="324"/>
                  </a:lnTo>
                  <a:lnTo>
                    <a:pt x="887" y="322"/>
                  </a:lnTo>
                  <a:lnTo>
                    <a:pt x="892" y="324"/>
                  </a:lnTo>
                  <a:lnTo>
                    <a:pt x="895" y="335"/>
                  </a:lnTo>
                  <a:lnTo>
                    <a:pt x="900" y="325"/>
                  </a:lnTo>
                  <a:lnTo>
                    <a:pt x="907" y="324"/>
                  </a:lnTo>
                  <a:lnTo>
                    <a:pt x="906" y="318"/>
                  </a:lnTo>
                  <a:lnTo>
                    <a:pt x="898" y="316"/>
                  </a:lnTo>
                  <a:lnTo>
                    <a:pt x="893" y="311"/>
                  </a:lnTo>
                  <a:lnTo>
                    <a:pt x="908" y="308"/>
                  </a:lnTo>
                  <a:lnTo>
                    <a:pt x="908" y="313"/>
                  </a:lnTo>
                  <a:lnTo>
                    <a:pt x="912" y="321"/>
                  </a:lnTo>
                  <a:lnTo>
                    <a:pt x="909" y="335"/>
                  </a:lnTo>
                  <a:lnTo>
                    <a:pt x="908" y="359"/>
                  </a:lnTo>
                  <a:lnTo>
                    <a:pt x="906" y="366"/>
                  </a:lnTo>
                  <a:lnTo>
                    <a:pt x="907" y="373"/>
                  </a:lnTo>
                  <a:lnTo>
                    <a:pt x="912" y="378"/>
                  </a:lnTo>
                  <a:lnTo>
                    <a:pt x="919" y="372"/>
                  </a:lnTo>
                  <a:lnTo>
                    <a:pt x="930" y="376"/>
                  </a:lnTo>
                  <a:lnTo>
                    <a:pt x="912" y="409"/>
                  </a:lnTo>
                  <a:lnTo>
                    <a:pt x="907" y="424"/>
                  </a:lnTo>
                  <a:lnTo>
                    <a:pt x="906" y="413"/>
                  </a:lnTo>
                  <a:lnTo>
                    <a:pt x="903" y="424"/>
                  </a:lnTo>
                  <a:lnTo>
                    <a:pt x="903" y="430"/>
                  </a:lnTo>
                  <a:lnTo>
                    <a:pt x="925" y="432"/>
                  </a:lnTo>
                  <a:lnTo>
                    <a:pt x="933" y="425"/>
                  </a:lnTo>
                  <a:lnTo>
                    <a:pt x="938" y="429"/>
                  </a:lnTo>
                  <a:lnTo>
                    <a:pt x="954" y="430"/>
                  </a:lnTo>
                  <a:lnTo>
                    <a:pt x="962" y="424"/>
                  </a:lnTo>
                  <a:lnTo>
                    <a:pt x="965" y="414"/>
                  </a:lnTo>
                  <a:lnTo>
                    <a:pt x="975" y="405"/>
                  </a:lnTo>
                  <a:lnTo>
                    <a:pt x="976" y="394"/>
                  </a:lnTo>
                  <a:lnTo>
                    <a:pt x="981" y="378"/>
                  </a:lnTo>
                  <a:lnTo>
                    <a:pt x="982" y="360"/>
                  </a:lnTo>
                  <a:lnTo>
                    <a:pt x="991" y="360"/>
                  </a:lnTo>
                  <a:lnTo>
                    <a:pt x="1005" y="354"/>
                  </a:lnTo>
                  <a:lnTo>
                    <a:pt x="1016" y="360"/>
                  </a:lnTo>
                  <a:lnTo>
                    <a:pt x="1025" y="359"/>
                  </a:lnTo>
                  <a:lnTo>
                    <a:pt x="1032" y="360"/>
                  </a:lnTo>
                  <a:lnTo>
                    <a:pt x="1032" y="362"/>
                  </a:lnTo>
                  <a:lnTo>
                    <a:pt x="1054" y="360"/>
                  </a:lnTo>
                  <a:lnTo>
                    <a:pt x="1077" y="367"/>
                  </a:lnTo>
                  <a:lnTo>
                    <a:pt x="1107" y="392"/>
                  </a:lnTo>
                  <a:lnTo>
                    <a:pt x="1127" y="418"/>
                  </a:lnTo>
                  <a:lnTo>
                    <a:pt x="1145" y="429"/>
                  </a:lnTo>
                  <a:lnTo>
                    <a:pt x="1166" y="431"/>
                  </a:lnTo>
                  <a:lnTo>
                    <a:pt x="1175" y="438"/>
                  </a:lnTo>
                  <a:lnTo>
                    <a:pt x="1187" y="438"/>
                  </a:lnTo>
                  <a:lnTo>
                    <a:pt x="1207" y="447"/>
                  </a:lnTo>
                  <a:lnTo>
                    <a:pt x="1214" y="446"/>
                  </a:lnTo>
                  <a:lnTo>
                    <a:pt x="1224" y="449"/>
                  </a:lnTo>
                  <a:lnTo>
                    <a:pt x="1229" y="461"/>
                  </a:lnTo>
                  <a:lnTo>
                    <a:pt x="1244" y="470"/>
                  </a:lnTo>
                  <a:lnTo>
                    <a:pt x="1256" y="475"/>
                  </a:lnTo>
                  <a:lnTo>
                    <a:pt x="1282" y="491"/>
                  </a:lnTo>
                  <a:lnTo>
                    <a:pt x="1300" y="492"/>
                  </a:lnTo>
                  <a:lnTo>
                    <a:pt x="1307" y="497"/>
                  </a:lnTo>
                  <a:lnTo>
                    <a:pt x="1319" y="500"/>
                  </a:lnTo>
                  <a:lnTo>
                    <a:pt x="1317" y="496"/>
                  </a:lnTo>
                  <a:lnTo>
                    <a:pt x="1348" y="501"/>
                  </a:lnTo>
                  <a:lnTo>
                    <a:pt x="1360" y="500"/>
                  </a:lnTo>
                  <a:lnTo>
                    <a:pt x="1371" y="513"/>
                  </a:lnTo>
                  <a:lnTo>
                    <a:pt x="1374" y="504"/>
                  </a:lnTo>
                  <a:lnTo>
                    <a:pt x="1357" y="488"/>
                  </a:lnTo>
                  <a:lnTo>
                    <a:pt x="1369" y="485"/>
                  </a:lnTo>
                  <a:lnTo>
                    <a:pt x="1375" y="490"/>
                  </a:lnTo>
                  <a:lnTo>
                    <a:pt x="1386" y="491"/>
                  </a:lnTo>
                  <a:lnTo>
                    <a:pt x="1386" y="485"/>
                  </a:lnTo>
                  <a:lnTo>
                    <a:pt x="1413" y="491"/>
                  </a:lnTo>
                  <a:lnTo>
                    <a:pt x="1407" y="496"/>
                  </a:lnTo>
                  <a:lnTo>
                    <a:pt x="1423" y="505"/>
                  </a:lnTo>
                  <a:lnTo>
                    <a:pt x="1424" y="513"/>
                  </a:lnTo>
                  <a:lnTo>
                    <a:pt x="1434" y="508"/>
                  </a:lnTo>
                  <a:lnTo>
                    <a:pt x="1434" y="517"/>
                  </a:lnTo>
                  <a:lnTo>
                    <a:pt x="1451" y="528"/>
                  </a:lnTo>
                  <a:lnTo>
                    <a:pt x="1463" y="547"/>
                  </a:lnTo>
                  <a:lnTo>
                    <a:pt x="1470" y="553"/>
                  </a:lnTo>
                  <a:lnTo>
                    <a:pt x="1470" y="575"/>
                  </a:lnTo>
                  <a:lnTo>
                    <a:pt x="1478" y="564"/>
                  </a:lnTo>
                  <a:lnTo>
                    <a:pt x="1478" y="576"/>
                  </a:lnTo>
                  <a:lnTo>
                    <a:pt x="1475" y="585"/>
                  </a:lnTo>
                  <a:lnTo>
                    <a:pt x="1479" y="591"/>
                  </a:lnTo>
                  <a:lnTo>
                    <a:pt x="1470" y="590"/>
                  </a:lnTo>
                  <a:lnTo>
                    <a:pt x="1467" y="597"/>
                  </a:lnTo>
                  <a:lnTo>
                    <a:pt x="1461" y="599"/>
                  </a:lnTo>
                  <a:lnTo>
                    <a:pt x="1456" y="590"/>
                  </a:lnTo>
                  <a:lnTo>
                    <a:pt x="1443" y="594"/>
                  </a:lnTo>
                  <a:lnTo>
                    <a:pt x="1424" y="591"/>
                  </a:lnTo>
                  <a:lnTo>
                    <a:pt x="1436" y="597"/>
                  </a:lnTo>
                  <a:lnTo>
                    <a:pt x="1429" y="607"/>
                  </a:lnTo>
                  <a:lnTo>
                    <a:pt x="1409" y="603"/>
                  </a:lnTo>
                  <a:lnTo>
                    <a:pt x="1413" y="609"/>
                  </a:lnTo>
                  <a:lnTo>
                    <a:pt x="1409" y="615"/>
                  </a:lnTo>
                  <a:lnTo>
                    <a:pt x="1409" y="630"/>
                  </a:lnTo>
                  <a:lnTo>
                    <a:pt x="1393" y="639"/>
                  </a:lnTo>
                  <a:lnTo>
                    <a:pt x="1400" y="645"/>
                  </a:lnTo>
                  <a:lnTo>
                    <a:pt x="1405" y="646"/>
                  </a:lnTo>
                  <a:lnTo>
                    <a:pt x="1412" y="644"/>
                  </a:lnTo>
                  <a:lnTo>
                    <a:pt x="1406" y="650"/>
                  </a:lnTo>
                  <a:lnTo>
                    <a:pt x="1420" y="655"/>
                  </a:lnTo>
                  <a:lnTo>
                    <a:pt x="1441" y="667"/>
                  </a:lnTo>
                  <a:lnTo>
                    <a:pt x="1445" y="658"/>
                  </a:lnTo>
                  <a:lnTo>
                    <a:pt x="1454" y="662"/>
                  </a:lnTo>
                  <a:lnTo>
                    <a:pt x="1459" y="668"/>
                  </a:lnTo>
                  <a:lnTo>
                    <a:pt x="1470" y="667"/>
                  </a:lnTo>
                  <a:lnTo>
                    <a:pt x="1482" y="671"/>
                  </a:lnTo>
                  <a:lnTo>
                    <a:pt x="1503" y="669"/>
                  </a:lnTo>
                  <a:lnTo>
                    <a:pt x="1516" y="674"/>
                  </a:lnTo>
                  <a:lnTo>
                    <a:pt x="1535" y="669"/>
                  </a:lnTo>
                  <a:lnTo>
                    <a:pt x="1533" y="673"/>
                  </a:lnTo>
                  <a:lnTo>
                    <a:pt x="1546" y="675"/>
                  </a:lnTo>
                  <a:lnTo>
                    <a:pt x="1570" y="674"/>
                  </a:lnTo>
                  <a:lnTo>
                    <a:pt x="1573" y="667"/>
                  </a:lnTo>
                  <a:lnTo>
                    <a:pt x="1591" y="667"/>
                  </a:lnTo>
                  <a:lnTo>
                    <a:pt x="1588" y="674"/>
                  </a:lnTo>
                  <a:lnTo>
                    <a:pt x="1599" y="674"/>
                  </a:lnTo>
                  <a:lnTo>
                    <a:pt x="1592" y="669"/>
                  </a:lnTo>
                  <a:lnTo>
                    <a:pt x="1601" y="662"/>
                  </a:lnTo>
                  <a:lnTo>
                    <a:pt x="1604" y="669"/>
                  </a:lnTo>
                  <a:lnTo>
                    <a:pt x="1615" y="671"/>
                  </a:lnTo>
                  <a:lnTo>
                    <a:pt x="1616" y="667"/>
                  </a:lnTo>
                  <a:lnTo>
                    <a:pt x="1623" y="668"/>
                  </a:lnTo>
                  <a:lnTo>
                    <a:pt x="1628" y="651"/>
                  </a:lnTo>
                  <a:lnTo>
                    <a:pt x="1639" y="648"/>
                  </a:lnTo>
                  <a:lnTo>
                    <a:pt x="1637" y="667"/>
                  </a:lnTo>
                  <a:lnTo>
                    <a:pt x="1648" y="667"/>
                  </a:lnTo>
                  <a:lnTo>
                    <a:pt x="1655" y="662"/>
                  </a:lnTo>
                  <a:lnTo>
                    <a:pt x="1667" y="644"/>
                  </a:lnTo>
                  <a:lnTo>
                    <a:pt x="1678" y="636"/>
                  </a:lnTo>
                  <a:lnTo>
                    <a:pt x="1691" y="636"/>
                  </a:lnTo>
                  <a:lnTo>
                    <a:pt x="1696" y="626"/>
                  </a:lnTo>
                  <a:lnTo>
                    <a:pt x="1703" y="639"/>
                  </a:lnTo>
                  <a:lnTo>
                    <a:pt x="1701" y="646"/>
                  </a:lnTo>
                  <a:lnTo>
                    <a:pt x="1707" y="650"/>
                  </a:lnTo>
                  <a:lnTo>
                    <a:pt x="1709" y="645"/>
                  </a:lnTo>
                  <a:lnTo>
                    <a:pt x="1713" y="655"/>
                  </a:lnTo>
                  <a:lnTo>
                    <a:pt x="1715" y="658"/>
                  </a:lnTo>
                  <a:lnTo>
                    <a:pt x="1715" y="667"/>
                  </a:lnTo>
                  <a:lnTo>
                    <a:pt x="1713" y="667"/>
                  </a:lnTo>
                  <a:lnTo>
                    <a:pt x="1730" y="673"/>
                  </a:lnTo>
                  <a:lnTo>
                    <a:pt x="1729" y="667"/>
                  </a:lnTo>
                  <a:lnTo>
                    <a:pt x="1757" y="667"/>
                  </a:lnTo>
                  <a:lnTo>
                    <a:pt x="1755" y="675"/>
                  </a:lnTo>
                  <a:lnTo>
                    <a:pt x="1757" y="682"/>
                  </a:lnTo>
                  <a:lnTo>
                    <a:pt x="1755" y="687"/>
                  </a:lnTo>
                  <a:lnTo>
                    <a:pt x="1760" y="695"/>
                  </a:lnTo>
                  <a:lnTo>
                    <a:pt x="1757" y="707"/>
                  </a:lnTo>
                  <a:lnTo>
                    <a:pt x="1763" y="715"/>
                  </a:lnTo>
                  <a:lnTo>
                    <a:pt x="1763" y="709"/>
                  </a:lnTo>
                  <a:lnTo>
                    <a:pt x="1764" y="714"/>
                  </a:lnTo>
                  <a:lnTo>
                    <a:pt x="1769" y="701"/>
                  </a:lnTo>
                  <a:lnTo>
                    <a:pt x="1771" y="683"/>
                  </a:lnTo>
                  <a:lnTo>
                    <a:pt x="1776" y="685"/>
                  </a:lnTo>
                  <a:lnTo>
                    <a:pt x="1776" y="695"/>
                  </a:lnTo>
                  <a:lnTo>
                    <a:pt x="1779" y="695"/>
                  </a:lnTo>
                  <a:lnTo>
                    <a:pt x="1777" y="705"/>
                  </a:lnTo>
                  <a:lnTo>
                    <a:pt x="1777" y="715"/>
                  </a:lnTo>
                  <a:lnTo>
                    <a:pt x="1784" y="718"/>
                  </a:lnTo>
                  <a:lnTo>
                    <a:pt x="1789" y="711"/>
                  </a:lnTo>
                  <a:lnTo>
                    <a:pt x="1796" y="727"/>
                  </a:lnTo>
                  <a:lnTo>
                    <a:pt x="1806" y="727"/>
                  </a:lnTo>
                  <a:lnTo>
                    <a:pt x="1810" y="737"/>
                  </a:lnTo>
                  <a:lnTo>
                    <a:pt x="1817" y="755"/>
                  </a:lnTo>
                  <a:lnTo>
                    <a:pt x="1809" y="764"/>
                  </a:lnTo>
                  <a:lnTo>
                    <a:pt x="1801" y="761"/>
                  </a:lnTo>
                  <a:lnTo>
                    <a:pt x="1791" y="768"/>
                  </a:lnTo>
                  <a:lnTo>
                    <a:pt x="1788" y="764"/>
                  </a:lnTo>
                  <a:lnTo>
                    <a:pt x="1790" y="774"/>
                  </a:lnTo>
                  <a:lnTo>
                    <a:pt x="1801" y="790"/>
                  </a:lnTo>
                  <a:lnTo>
                    <a:pt x="1812" y="804"/>
                  </a:lnTo>
                  <a:lnTo>
                    <a:pt x="1820" y="808"/>
                  </a:lnTo>
                  <a:lnTo>
                    <a:pt x="1821" y="788"/>
                  </a:lnTo>
                  <a:lnTo>
                    <a:pt x="1826" y="787"/>
                  </a:lnTo>
                  <a:lnTo>
                    <a:pt x="1834" y="793"/>
                  </a:lnTo>
                  <a:lnTo>
                    <a:pt x="1843" y="782"/>
                  </a:lnTo>
                  <a:lnTo>
                    <a:pt x="1852" y="785"/>
                  </a:lnTo>
                  <a:lnTo>
                    <a:pt x="1841" y="765"/>
                  </a:lnTo>
                  <a:lnTo>
                    <a:pt x="1850" y="758"/>
                  </a:lnTo>
                  <a:lnTo>
                    <a:pt x="1849" y="755"/>
                  </a:lnTo>
                  <a:lnTo>
                    <a:pt x="1841" y="755"/>
                  </a:lnTo>
                  <a:lnTo>
                    <a:pt x="1834" y="743"/>
                  </a:lnTo>
                  <a:lnTo>
                    <a:pt x="1831" y="727"/>
                  </a:lnTo>
                  <a:lnTo>
                    <a:pt x="1822" y="716"/>
                  </a:lnTo>
                  <a:lnTo>
                    <a:pt x="1827" y="712"/>
                  </a:lnTo>
                  <a:lnTo>
                    <a:pt x="1827" y="695"/>
                  </a:lnTo>
                  <a:lnTo>
                    <a:pt x="1822" y="690"/>
                  </a:lnTo>
                  <a:lnTo>
                    <a:pt x="1822" y="683"/>
                  </a:lnTo>
                  <a:lnTo>
                    <a:pt x="1809" y="675"/>
                  </a:lnTo>
                  <a:lnTo>
                    <a:pt x="1804" y="667"/>
                  </a:lnTo>
                  <a:lnTo>
                    <a:pt x="1812" y="650"/>
                  </a:lnTo>
                  <a:lnTo>
                    <a:pt x="1818" y="651"/>
                  </a:lnTo>
                  <a:lnTo>
                    <a:pt x="1821" y="644"/>
                  </a:lnTo>
                  <a:lnTo>
                    <a:pt x="1827" y="640"/>
                  </a:lnTo>
                  <a:lnTo>
                    <a:pt x="1820" y="637"/>
                  </a:lnTo>
                  <a:lnTo>
                    <a:pt x="1826" y="623"/>
                  </a:lnTo>
                  <a:lnTo>
                    <a:pt x="1839" y="623"/>
                  </a:lnTo>
                  <a:lnTo>
                    <a:pt x="1852" y="614"/>
                  </a:lnTo>
                  <a:lnTo>
                    <a:pt x="1853" y="609"/>
                  </a:lnTo>
                  <a:lnTo>
                    <a:pt x="1853" y="615"/>
                  </a:lnTo>
                  <a:lnTo>
                    <a:pt x="1876" y="613"/>
                  </a:lnTo>
                  <a:lnTo>
                    <a:pt x="1875" y="601"/>
                  </a:lnTo>
                  <a:lnTo>
                    <a:pt x="1884" y="597"/>
                  </a:lnTo>
                  <a:lnTo>
                    <a:pt x="1895" y="599"/>
                  </a:lnTo>
                  <a:lnTo>
                    <a:pt x="1893" y="582"/>
                  </a:lnTo>
                  <a:lnTo>
                    <a:pt x="1897" y="578"/>
                  </a:lnTo>
                  <a:lnTo>
                    <a:pt x="1901" y="591"/>
                  </a:lnTo>
                  <a:lnTo>
                    <a:pt x="1907" y="575"/>
                  </a:lnTo>
                  <a:lnTo>
                    <a:pt x="1912" y="569"/>
                  </a:lnTo>
                  <a:lnTo>
                    <a:pt x="1909" y="559"/>
                  </a:lnTo>
                  <a:lnTo>
                    <a:pt x="1924" y="553"/>
                  </a:lnTo>
                  <a:lnTo>
                    <a:pt x="1918" y="550"/>
                  </a:lnTo>
                  <a:lnTo>
                    <a:pt x="1925" y="542"/>
                  </a:lnTo>
                  <a:lnTo>
                    <a:pt x="1925" y="533"/>
                  </a:lnTo>
                  <a:lnTo>
                    <a:pt x="1918" y="537"/>
                  </a:lnTo>
                  <a:lnTo>
                    <a:pt x="1916" y="533"/>
                  </a:lnTo>
                  <a:lnTo>
                    <a:pt x="1884" y="545"/>
                  </a:lnTo>
                  <a:lnTo>
                    <a:pt x="1891" y="555"/>
                  </a:lnTo>
                  <a:lnTo>
                    <a:pt x="1875" y="558"/>
                  </a:lnTo>
                  <a:lnTo>
                    <a:pt x="1882" y="575"/>
                  </a:lnTo>
                  <a:lnTo>
                    <a:pt x="1884" y="566"/>
                  </a:lnTo>
                  <a:lnTo>
                    <a:pt x="1884" y="585"/>
                  </a:lnTo>
                  <a:lnTo>
                    <a:pt x="1881" y="590"/>
                  </a:lnTo>
                  <a:lnTo>
                    <a:pt x="1877" y="583"/>
                  </a:lnTo>
                  <a:lnTo>
                    <a:pt x="1880" y="578"/>
                  </a:lnTo>
                  <a:lnTo>
                    <a:pt x="1875" y="581"/>
                  </a:lnTo>
                  <a:lnTo>
                    <a:pt x="1874" y="575"/>
                  </a:lnTo>
                  <a:lnTo>
                    <a:pt x="1863" y="575"/>
                  </a:lnTo>
                  <a:lnTo>
                    <a:pt x="1858" y="577"/>
                  </a:lnTo>
                  <a:lnTo>
                    <a:pt x="1852" y="588"/>
                  </a:lnTo>
                  <a:lnTo>
                    <a:pt x="1849" y="582"/>
                  </a:lnTo>
                  <a:lnTo>
                    <a:pt x="1834" y="581"/>
                  </a:lnTo>
                  <a:lnTo>
                    <a:pt x="1832" y="576"/>
                  </a:lnTo>
                  <a:lnTo>
                    <a:pt x="1818" y="581"/>
                  </a:lnTo>
                  <a:lnTo>
                    <a:pt x="1812" y="587"/>
                  </a:lnTo>
                  <a:lnTo>
                    <a:pt x="1815" y="594"/>
                  </a:lnTo>
                  <a:lnTo>
                    <a:pt x="1822" y="596"/>
                  </a:lnTo>
                  <a:lnTo>
                    <a:pt x="1822" y="601"/>
                  </a:lnTo>
                  <a:lnTo>
                    <a:pt x="1827" y="603"/>
                  </a:lnTo>
                  <a:lnTo>
                    <a:pt x="1817" y="605"/>
                  </a:lnTo>
                  <a:lnTo>
                    <a:pt x="1809" y="612"/>
                  </a:lnTo>
                  <a:lnTo>
                    <a:pt x="1804" y="609"/>
                  </a:lnTo>
                  <a:lnTo>
                    <a:pt x="1810" y="605"/>
                  </a:lnTo>
                  <a:lnTo>
                    <a:pt x="1791" y="608"/>
                  </a:lnTo>
                  <a:lnTo>
                    <a:pt x="1791" y="602"/>
                  </a:lnTo>
                  <a:lnTo>
                    <a:pt x="1783" y="605"/>
                  </a:lnTo>
                  <a:lnTo>
                    <a:pt x="1785" y="597"/>
                  </a:lnTo>
                  <a:lnTo>
                    <a:pt x="1777" y="597"/>
                  </a:lnTo>
                  <a:lnTo>
                    <a:pt x="1779" y="590"/>
                  </a:lnTo>
                  <a:lnTo>
                    <a:pt x="1766" y="594"/>
                  </a:lnTo>
                  <a:lnTo>
                    <a:pt x="1763" y="590"/>
                  </a:lnTo>
                  <a:lnTo>
                    <a:pt x="1764" y="578"/>
                  </a:lnTo>
                  <a:lnTo>
                    <a:pt x="1776" y="564"/>
                  </a:lnTo>
                  <a:lnTo>
                    <a:pt x="1776" y="558"/>
                  </a:lnTo>
                  <a:lnTo>
                    <a:pt x="1783" y="542"/>
                  </a:lnTo>
                  <a:lnTo>
                    <a:pt x="1790" y="537"/>
                  </a:lnTo>
                  <a:lnTo>
                    <a:pt x="1822" y="533"/>
                  </a:lnTo>
                  <a:lnTo>
                    <a:pt x="1846" y="521"/>
                  </a:lnTo>
                  <a:lnTo>
                    <a:pt x="1861" y="516"/>
                  </a:lnTo>
                  <a:lnTo>
                    <a:pt x="1868" y="506"/>
                  </a:lnTo>
                  <a:lnTo>
                    <a:pt x="1882" y="501"/>
                  </a:lnTo>
                  <a:lnTo>
                    <a:pt x="1884" y="492"/>
                  </a:lnTo>
                  <a:lnTo>
                    <a:pt x="1897" y="496"/>
                  </a:lnTo>
                  <a:lnTo>
                    <a:pt x="1907" y="486"/>
                  </a:lnTo>
                  <a:lnTo>
                    <a:pt x="1916" y="492"/>
                  </a:lnTo>
                  <a:lnTo>
                    <a:pt x="1919" y="497"/>
                  </a:lnTo>
                  <a:lnTo>
                    <a:pt x="1927" y="499"/>
                  </a:lnTo>
                  <a:lnTo>
                    <a:pt x="1929" y="513"/>
                  </a:lnTo>
                  <a:lnTo>
                    <a:pt x="1944" y="522"/>
                  </a:lnTo>
                  <a:lnTo>
                    <a:pt x="1936" y="528"/>
                  </a:lnTo>
                  <a:lnTo>
                    <a:pt x="1944" y="537"/>
                  </a:lnTo>
                  <a:lnTo>
                    <a:pt x="1945" y="547"/>
                  </a:lnTo>
                  <a:lnTo>
                    <a:pt x="1954" y="551"/>
                  </a:lnTo>
                  <a:lnTo>
                    <a:pt x="1954" y="558"/>
                  </a:lnTo>
                  <a:lnTo>
                    <a:pt x="1945" y="558"/>
                  </a:lnTo>
                  <a:lnTo>
                    <a:pt x="1939" y="560"/>
                  </a:lnTo>
                  <a:lnTo>
                    <a:pt x="1939" y="565"/>
                  </a:lnTo>
                  <a:lnTo>
                    <a:pt x="1945" y="564"/>
                  </a:lnTo>
                  <a:lnTo>
                    <a:pt x="1954" y="575"/>
                  </a:lnTo>
                  <a:lnTo>
                    <a:pt x="1960" y="577"/>
                  </a:lnTo>
                  <a:lnTo>
                    <a:pt x="1962" y="582"/>
                  </a:lnTo>
                  <a:lnTo>
                    <a:pt x="1971" y="593"/>
                  </a:lnTo>
                  <a:lnTo>
                    <a:pt x="1989" y="597"/>
                  </a:lnTo>
                  <a:lnTo>
                    <a:pt x="1988" y="599"/>
                  </a:lnTo>
                  <a:lnTo>
                    <a:pt x="1989" y="608"/>
                  </a:lnTo>
                  <a:lnTo>
                    <a:pt x="1989" y="618"/>
                  </a:lnTo>
                  <a:lnTo>
                    <a:pt x="1999" y="625"/>
                  </a:lnTo>
                  <a:lnTo>
                    <a:pt x="2006" y="624"/>
                  </a:lnTo>
                  <a:lnTo>
                    <a:pt x="2020" y="630"/>
                  </a:lnTo>
                  <a:lnTo>
                    <a:pt x="2030" y="624"/>
                  </a:lnTo>
                  <a:lnTo>
                    <a:pt x="2038" y="628"/>
                  </a:lnTo>
                  <a:lnTo>
                    <a:pt x="2038" y="619"/>
                  </a:lnTo>
                  <a:lnTo>
                    <a:pt x="2046" y="624"/>
                  </a:lnTo>
                  <a:lnTo>
                    <a:pt x="2051" y="615"/>
                  </a:lnTo>
                  <a:lnTo>
                    <a:pt x="2051" y="605"/>
                  </a:lnTo>
                  <a:lnTo>
                    <a:pt x="2068" y="613"/>
                  </a:lnTo>
                  <a:lnTo>
                    <a:pt x="2068" y="630"/>
                  </a:lnTo>
                  <a:lnTo>
                    <a:pt x="2083" y="645"/>
                  </a:lnTo>
                  <a:lnTo>
                    <a:pt x="2090" y="650"/>
                  </a:lnTo>
                  <a:lnTo>
                    <a:pt x="2099" y="667"/>
                  </a:lnTo>
                  <a:lnTo>
                    <a:pt x="2106" y="667"/>
                  </a:lnTo>
                  <a:lnTo>
                    <a:pt x="2121" y="678"/>
                  </a:lnTo>
                  <a:lnTo>
                    <a:pt x="2129" y="677"/>
                  </a:lnTo>
                  <a:lnTo>
                    <a:pt x="2129" y="668"/>
                  </a:lnTo>
                  <a:lnTo>
                    <a:pt x="2137" y="669"/>
                  </a:lnTo>
                  <a:lnTo>
                    <a:pt x="2139" y="667"/>
                  </a:lnTo>
                  <a:lnTo>
                    <a:pt x="2148" y="673"/>
                  </a:lnTo>
                  <a:lnTo>
                    <a:pt x="2150" y="669"/>
                  </a:lnTo>
                  <a:lnTo>
                    <a:pt x="2164" y="677"/>
                  </a:lnTo>
                  <a:lnTo>
                    <a:pt x="2182" y="667"/>
                  </a:lnTo>
                  <a:lnTo>
                    <a:pt x="2204" y="673"/>
                  </a:lnTo>
                  <a:lnTo>
                    <a:pt x="2221" y="667"/>
                  </a:lnTo>
                  <a:lnTo>
                    <a:pt x="2230" y="655"/>
                  </a:lnTo>
                  <a:lnTo>
                    <a:pt x="2267" y="660"/>
                  </a:lnTo>
                  <a:lnTo>
                    <a:pt x="2275" y="657"/>
                  </a:lnTo>
                  <a:lnTo>
                    <a:pt x="2290" y="671"/>
                  </a:lnTo>
                  <a:lnTo>
                    <a:pt x="2293" y="668"/>
                  </a:lnTo>
                  <a:lnTo>
                    <a:pt x="2300" y="667"/>
                  </a:lnTo>
                  <a:lnTo>
                    <a:pt x="2300" y="673"/>
                  </a:lnTo>
                  <a:lnTo>
                    <a:pt x="2322" y="667"/>
                  </a:lnTo>
                  <a:lnTo>
                    <a:pt x="2337" y="667"/>
                  </a:lnTo>
                  <a:lnTo>
                    <a:pt x="2328" y="655"/>
                  </a:lnTo>
                  <a:lnTo>
                    <a:pt x="2328" y="650"/>
                  </a:lnTo>
                  <a:lnTo>
                    <a:pt x="2321" y="640"/>
                  </a:lnTo>
                  <a:lnTo>
                    <a:pt x="2317" y="630"/>
                  </a:lnTo>
                  <a:lnTo>
                    <a:pt x="2322" y="623"/>
                  </a:lnTo>
                  <a:lnTo>
                    <a:pt x="2328" y="623"/>
                  </a:lnTo>
                  <a:lnTo>
                    <a:pt x="2331" y="625"/>
                  </a:lnTo>
                  <a:lnTo>
                    <a:pt x="2336" y="636"/>
                  </a:lnTo>
                  <a:lnTo>
                    <a:pt x="2342" y="641"/>
                  </a:lnTo>
                  <a:lnTo>
                    <a:pt x="2342" y="655"/>
                  </a:lnTo>
                  <a:lnTo>
                    <a:pt x="2349" y="667"/>
                  </a:lnTo>
                  <a:lnTo>
                    <a:pt x="2359" y="669"/>
                  </a:lnTo>
                  <a:lnTo>
                    <a:pt x="2364" y="678"/>
                  </a:lnTo>
                  <a:lnTo>
                    <a:pt x="2377" y="683"/>
                  </a:lnTo>
                  <a:lnTo>
                    <a:pt x="2384" y="689"/>
                  </a:lnTo>
                  <a:lnTo>
                    <a:pt x="2396" y="688"/>
                  </a:lnTo>
                  <a:lnTo>
                    <a:pt x="2404" y="677"/>
                  </a:lnTo>
                  <a:lnTo>
                    <a:pt x="2403" y="641"/>
                  </a:lnTo>
                  <a:lnTo>
                    <a:pt x="2398" y="641"/>
                  </a:lnTo>
                  <a:lnTo>
                    <a:pt x="2397" y="650"/>
                  </a:lnTo>
                  <a:lnTo>
                    <a:pt x="2390" y="650"/>
                  </a:lnTo>
                  <a:lnTo>
                    <a:pt x="2390" y="641"/>
                  </a:lnTo>
                  <a:lnTo>
                    <a:pt x="2385" y="636"/>
                  </a:lnTo>
                  <a:lnTo>
                    <a:pt x="2364" y="637"/>
                  </a:lnTo>
                  <a:lnTo>
                    <a:pt x="2359" y="646"/>
                  </a:lnTo>
                  <a:lnTo>
                    <a:pt x="2360" y="650"/>
                  </a:lnTo>
                  <a:lnTo>
                    <a:pt x="2361" y="658"/>
                  </a:lnTo>
                  <a:lnTo>
                    <a:pt x="2354" y="656"/>
                  </a:lnTo>
                  <a:lnTo>
                    <a:pt x="2348" y="636"/>
                  </a:lnTo>
                  <a:lnTo>
                    <a:pt x="2339" y="624"/>
                  </a:lnTo>
                  <a:lnTo>
                    <a:pt x="2334" y="614"/>
                  </a:lnTo>
                  <a:lnTo>
                    <a:pt x="2342" y="619"/>
                  </a:lnTo>
                  <a:lnTo>
                    <a:pt x="2342" y="605"/>
                  </a:lnTo>
                  <a:lnTo>
                    <a:pt x="2331" y="596"/>
                  </a:lnTo>
                  <a:lnTo>
                    <a:pt x="2331" y="590"/>
                  </a:lnTo>
                  <a:lnTo>
                    <a:pt x="2321" y="575"/>
                  </a:lnTo>
                  <a:lnTo>
                    <a:pt x="2328" y="575"/>
                  </a:lnTo>
                  <a:lnTo>
                    <a:pt x="2334" y="583"/>
                  </a:lnTo>
                  <a:lnTo>
                    <a:pt x="2339" y="578"/>
                  </a:lnTo>
                  <a:lnTo>
                    <a:pt x="2339" y="575"/>
                  </a:lnTo>
                  <a:lnTo>
                    <a:pt x="2349" y="575"/>
                  </a:lnTo>
                  <a:lnTo>
                    <a:pt x="2353" y="581"/>
                  </a:lnTo>
                  <a:lnTo>
                    <a:pt x="2374" y="577"/>
                  </a:lnTo>
                  <a:lnTo>
                    <a:pt x="2374" y="575"/>
                  </a:lnTo>
                  <a:lnTo>
                    <a:pt x="2358" y="554"/>
                  </a:lnTo>
                  <a:lnTo>
                    <a:pt x="2365" y="551"/>
                  </a:lnTo>
                  <a:lnTo>
                    <a:pt x="2377" y="554"/>
                  </a:lnTo>
                  <a:lnTo>
                    <a:pt x="2379" y="562"/>
                  </a:lnTo>
                  <a:lnTo>
                    <a:pt x="2390" y="575"/>
                  </a:lnTo>
                  <a:lnTo>
                    <a:pt x="2385" y="559"/>
                  </a:lnTo>
                  <a:lnTo>
                    <a:pt x="2398" y="560"/>
                  </a:lnTo>
                  <a:lnTo>
                    <a:pt x="2404" y="575"/>
                  </a:lnTo>
                  <a:lnTo>
                    <a:pt x="2420" y="582"/>
                  </a:lnTo>
                  <a:lnTo>
                    <a:pt x="2414" y="590"/>
                  </a:lnTo>
                  <a:lnTo>
                    <a:pt x="2422" y="594"/>
                  </a:lnTo>
                  <a:lnTo>
                    <a:pt x="2439" y="587"/>
                  </a:lnTo>
                  <a:lnTo>
                    <a:pt x="2439" y="594"/>
                  </a:lnTo>
                  <a:lnTo>
                    <a:pt x="2434" y="605"/>
                  </a:lnTo>
                  <a:lnTo>
                    <a:pt x="2433" y="615"/>
                  </a:lnTo>
                  <a:lnTo>
                    <a:pt x="2427" y="623"/>
                  </a:lnTo>
                  <a:lnTo>
                    <a:pt x="2431" y="628"/>
                  </a:lnTo>
                  <a:lnTo>
                    <a:pt x="2439" y="624"/>
                  </a:lnTo>
                  <a:lnTo>
                    <a:pt x="2443" y="631"/>
                  </a:lnTo>
                  <a:lnTo>
                    <a:pt x="2443" y="612"/>
                  </a:lnTo>
                  <a:lnTo>
                    <a:pt x="2466" y="596"/>
                  </a:lnTo>
                  <a:lnTo>
                    <a:pt x="2467" y="597"/>
                  </a:lnTo>
                  <a:lnTo>
                    <a:pt x="2466" y="607"/>
                  </a:lnTo>
                  <a:lnTo>
                    <a:pt x="2467" y="619"/>
                  </a:lnTo>
                  <a:lnTo>
                    <a:pt x="2466" y="636"/>
                  </a:lnTo>
                  <a:lnTo>
                    <a:pt x="2460" y="650"/>
                  </a:lnTo>
                  <a:lnTo>
                    <a:pt x="2459" y="668"/>
                  </a:lnTo>
                  <a:lnTo>
                    <a:pt x="2466" y="683"/>
                  </a:lnTo>
                  <a:lnTo>
                    <a:pt x="2446" y="695"/>
                  </a:lnTo>
                  <a:lnTo>
                    <a:pt x="2451" y="712"/>
                  </a:lnTo>
                  <a:lnTo>
                    <a:pt x="2466" y="711"/>
                  </a:lnTo>
                  <a:lnTo>
                    <a:pt x="2466" y="736"/>
                  </a:lnTo>
                  <a:lnTo>
                    <a:pt x="2482" y="720"/>
                  </a:lnTo>
                  <a:lnTo>
                    <a:pt x="2486" y="727"/>
                  </a:lnTo>
                  <a:lnTo>
                    <a:pt x="2495" y="718"/>
                  </a:lnTo>
                  <a:lnTo>
                    <a:pt x="2495" y="727"/>
                  </a:lnTo>
                  <a:lnTo>
                    <a:pt x="2489" y="733"/>
                  </a:lnTo>
                  <a:lnTo>
                    <a:pt x="2494" y="743"/>
                  </a:lnTo>
                  <a:lnTo>
                    <a:pt x="2504" y="744"/>
                  </a:lnTo>
                  <a:lnTo>
                    <a:pt x="2509" y="727"/>
                  </a:lnTo>
                  <a:lnTo>
                    <a:pt x="2504" y="711"/>
                  </a:lnTo>
                  <a:lnTo>
                    <a:pt x="2506" y="695"/>
                  </a:lnTo>
                  <a:lnTo>
                    <a:pt x="2502" y="682"/>
                  </a:lnTo>
                  <a:lnTo>
                    <a:pt x="2488" y="673"/>
                  </a:lnTo>
                  <a:lnTo>
                    <a:pt x="2488" y="667"/>
                  </a:lnTo>
                  <a:lnTo>
                    <a:pt x="2495" y="636"/>
                  </a:lnTo>
                  <a:lnTo>
                    <a:pt x="2492" y="631"/>
                  </a:lnTo>
                  <a:lnTo>
                    <a:pt x="2489" y="620"/>
                  </a:lnTo>
                  <a:lnTo>
                    <a:pt x="2495" y="620"/>
                  </a:lnTo>
                  <a:lnTo>
                    <a:pt x="2500" y="618"/>
                  </a:lnTo>
                  <a:lnTo>
                    <a:pt x="2504" y="620"/>
                  </a:lnTo>
                  <a:lnTo>
                    <a:pt x="2506" y="625"/>
                  </a:lnTo>
                  <a:lnTo>
                    <a:pt x="2510" y="623"/>
                  </a:lnTo>
                  <a:lnTo>
                    <a:pt x="2521" y="621"/>
                  </a:lnTo>
                  <a:lnTo>
                    <a:pt x="2533" y="628"/>
                  </a:lnTo>
                  <a:lnTo>
                    <a:pt x="2540" y="625"/>
                  </a:lnTo>
                  <a:lnTo>
                    <a:pt x="2545" y="613"/>
                  </a:lnTo>
                  <a:lnTo>
                    <a:pt x="2549" y="607"/>
                  </a:lnTo>
                  <a:lnTo>
                    <a:pt x="2563" y="599"/>
                  </a:lnTo>
                  <a:lnTo>
                    <a:pt x="2563" y="590"/>
                  </a:lnTo>
                  <a:lnTo>
                    <a:pt x="2569" y="574"/>
                  </a:lnTo>
                  <a:lnTo>
                    <a:pt x="2595" y="555"/>
                  </a:lnTo>
                  <a:lnTo>
                    <a:pt x="2602" y="544"/>
                  </a:lnTo>
                  <a:lnTo>
                    <a:pt x="2591" y="542"/>
                  </a:lnTo>
                  <a:lnTo>
                    <a:pt x="2594" y="520"/>
                  </a:lnTo>
                  <a:lnTo>
                    <a:pt x="2592" y="506"/>
                  </a:lnTo>
                  <a:lnTo>
                    <a:pt x="2589" y="491"/>
                  </a:lnTo>
                  <a:lnTo>
                    <a:pt x="2576" y="483"/>
                  </a:lnTo>
                  <a:lnTo>
                    <a:pt x="2575" y="491"/>
                  </a:lnTo>
                  <a:lnTo>
                    <a:pt x="2573" y="499"/>
                  </a:lnTo>
                  <a:lnTo>
                    <a:pt x="2572" y="508"/>
                  </a:lnTo>
                  <a:lnTo>
                    <a:pt x="2579" y="505"/>
                  </a:lnTo>
                  <a:lnTo>
                    <a:pt x="2583" y="497"/>
                  </a:lnTo>
                  <a:lnTo>
                    <a:pt x="2570" y="522"/>
                  </a:lnTo>
                  <a:lnTo>
                    <a:pt x="2551" y="528"/>
                  </a:lnTo>
                  <a:lnTo>
                    <a:pt x="2538" y="526"/>
                  </a:lnTo>
                  <a:lnTo>
                    <a:pt x="2542" y="516"/>
                  </a:lnTo>
                  <a:lnTo>
                    <a:pt x="2543" y="494"/>
                  </a:lnTo>
                  <a:lnTo>
                    <a:pt x="2547" y="491"/>
                  </a:lnTo>
                  <a:lnTo>
                    <a:pt x="2554" y="492"/>
                  </a:lnTo>
                  <a:lnTo>
                    <a:pt x="2563" y="472"/>
                  </a:lnTo>
                  <a:lnTo>
                    <a:pt x="2563" y="462"/>
                  </a:lnTo>
                  <a:lnTo>
                    <a:pt x="2557" y="465"/>
                  </a:lnTo>
                  <a:lnTo>
                    <a:pt x="2557" y="463"/>
                  </a:lnTo>
                  <a:lnTo>
                    <a:pt x="2558" y="449"/>
                  </a:lnTo>
                  <a:lnTo>
                    <a:pt x="2567" y="432"/>
                  </a:lnTo>
                  <a:lnTo>
                    <a:pt x="2586" y="425"/>
                  </a:lnTo>
                  <a:lnTo>
                    <a:pt x="2589" y="421"/>
                  </a:lnTo>
                  <a:lnTo>
                    <a:pt x="2581" y="436"/>
                  </a:lnTo>
                  <a:lnTo>
                    <a:pt x="2581" y="451"/>
                  </a:lnTo>
                  <a:lnTo>
                    <a:pt x="2585" y="458"/>
                  </a:lnTo>
                  <a:lnTo>
                    <a:pt x="2595" y="445"/>
                  </a:lnTo>
                  <a:lnTo>
                    <a:pt x="2599" y="427"/>
                  </a:lnTo>
                  <a:lnTo>
                    <a:pt x="2594" y="408"/>
                  </a:lnTo>
                  <a:lnTo>
                    <a:pt x="2583" y="408"/>
                  </a:lnTo>
                  <a:lnTo>
                    <a:pt x="2569" y="420"/>
                  </a:lnTo>
                  <a:lnTo>
                    <a:pt x="2556" y="418"/>
                  </a:lnTo>
                  <a:lnTo>
                    <a:pt x="2542" y="391"/>
                  </a:lnTo>
                  <a:lnTo>
                    <a:pt x="2536" y="386"/>
                  </a:lnTo>
                  <a:lnTo>
                    <a:pt x="2537" y="394"/>
                  </a:lnTo>
                  <a:lnTo>
                    <a:pt x="2532" y="399"/>
                  </a:lnTo>
                  <a:lnTo>
                    <a:pt x="2524" y="392"/>
                  </a:lnTo>
                  <a:lnTo>
                    <a:pt x="2524" y="387"/>
                  </a:lnTo>
                  <a:lnTo>
                    <a:pt x="2508" y="379"/>
                  </a:lnTo>
                  <a:lnTo>
                    <a:pt x="2505" y="372"/>
                  </a:lnTo>
                  <a:lnTo>
                    <a:pt x="2505" y="367"/>
                  </a:lnTo>
                  <a:lnTo>
                    <a:pt x="2479" y="370"/>
                  </a:lnTo>
                  <a:lnTo>
                    <a:pt x="2465" y="360"/>
                  </a:lnTo>
                  <a:lnTo>
                    <a:pt x="2461" y="352"/>
                  </a:lnTo>
                  <a:lnTo>
                    <a:pt x="2465" y="345"/>
                  </a:lnTo>
                  <a:lnTo>
                    <a:pt x="2447" y="336"/>
                  </a:lnTo>
                  <a:lnTo>
                    <a:pt x="2445" y="328"/>
                  </a:lnTo>
                  <a:lnTo>
                    <a:pt x="2436" y="318"/>
                  </a:lnTo>
                  <a:lnTo>
                    <a:pt x="2434" y="290"/>
                  </a:lnTo>
                  <a:lnTo>
                    <a:pt x="2434" y="275"/>
                  </a:lnTo>
                  <a:lnTo>
                    <a:pt x="2435" y="266"/>
                  </a:lnTo>
                  <a:lnTo>
                    <a:pt x="2441" y="262"/>
                  </a:lnTo>
                  <a:lnTo>
                    <a:pt x="2445" y="262"/>
                  </a:lnTo>
                  <a:lnTo>
                    <a:pt x="2456" y="236"/>
                  </a:lnTo>
                  <a:lnTo>
                    <a:pt x="2459" y="236"/>
                  </a:lnTo>
                  <a:lnTo>
                    <a:pt x="2461" y="242"/>
                  </a:lnTo>
                  <a:lnTo>
                    <a:pt x="2465" y="237"/>
                  </a:lnTo>
                  <a:lnTo>
                    <a:pt x="2466" y="222"/>
                  </a:lnTo>
                  <a:lnTo>
                    <a:pt x="2461" y="227"/>
                  </a:lnTo>
                  <a:lnTo>
                    <a:pt x="2452" y="204"/>
                  </a:lnTo>
                  <a:lnTo>
                    <a:pt x="2444" y="194"/>
                  </a:lnTo>
                  <a:lnTo>
                    <a:pt x="2444" y="184"/>
                  </a:lnTo>
                  <a:lnTo>
                    <a:pt x="2445" y="171"/>
                  </a:lnTo>
                  <a:lnTo>
                    <a:pt x="2452" y="156"/>
                  </a:lnTo>
                  <a:lnTo>
                    <a:pt x="2449" y="156"/>
                  </a:lnTo>
                  <a:lnTo>
                    <a:pt x="2450" y="145"/>
                  </a:lnTo>
                  <a:lnTo>
                    <a:pt x="2451" y="137"/>
                  </a:lnTo>
                  <a:lnTo>
                    <a:pt x="2451" y="122"/>
                  </a:lnTo>
                  <a:lnTo>
                    <a:pt x="2455" y="117"/>
                  </a:lnTo>
                  <a:lnTo>
                    <a:pt x="2460" y="118"/>
                  </a:lnTo>
                  <a:lnTo>
                    <a:pt x="2461" y="114"/>
                  </a:lnTo>
                  <a:lnTo>
                    <a:pt x="2462" y="106"/>
                  </a:lnTo>
                  <a:lnTo>
                    <a:pt x="2470" y="101"/>
                  </a:lnTo>
                  <a:lnTo>
                    <a:pt x="2488" y="124"/>
                  </a:lnTo>
                  <a:lnTo>
                    <a:pt x="2492" y="123"/>
                  </a:lnTo>
                  <a:lnTo>
                    <a:pt x="2495" y="107"/>
                  </a:lnTo>
                  <a:lnTo>
                    <a:pt x="2493" y="86"/>
                  </a:lnTo>
                  <a:lnTo>
                    <a:pt x="2487" y="85"/>
                  </a:lnTo>
                  <a:lnTo>
                    <a:pt x="2481" y="79"/>
                  </a:lnTo>
                  <a:lnTo>
                    <a:pt x="2479" y="67"/>
                  </a:lnTo>
                  <a:lnTo>
                    <a:pt x="2488" y="52"/>
                  </a:lnTo>
                  <a:lnTo>
                    <a:pt x="2502" y="36"/>
                  </a:lnTo>
                  <a:lnTo>
                    <a:pt x="2505" y="26"/>
                  </a:lnTo>
                  <a:lnTo>
                    <a:pt x="2506" y="16"/>
                  </a:lnTo>
                  <a:lnTo>
                    <a:pt x="2513" y="2"/>
                  </a:lnTo>
                  <a:lnTo>
                    <a:pt x="2522" y="0"/>
                  </a:lnTo>
                  <a:lnTo>
                    <a:pt x="2531" y="2"/>
                  </a:lnTo>
                  <a:lnTo>
                    <a:pt x="2541" y="0"/>
                  </a:lnTo>
                  <a:lnTo>
                    <a:pt x="2551" y="10"/>
                  </a:lnTo>
                  <a:lnTo>
                    <a:pt x="2549" y="18"/>
                  </a:lnTo>
                  <a:lnTo>
                    <a:pt x="2546" y="22"/>
                  </a:lnTo>
                  <a:lnTo>
                    <a:pt x="2545" y="32"/>
                  </a:lnTo>
                  <a:lnTo>
                    <a:pt x="2546" y="38"/>
                  </a:lnTo>
                  <a:lnTo>
                    <a:pt x="2554" y="32"/>
                  </a:lnTo>
                  <a:lnTo>
                    <a:pt x="2554" y="49"/>
                  </a:lnTo>
                  <a:lnTo>
                    <a:pt x="2564" y="40"/>
                  </a:lnTo>
                  <a:lnTo>
                    <a:pt x="2567" y="32"/>
                  </a:lnTo>
                  <a:lnTo>
                    <a:pt x="2576" y="44"/>
                  </a:lnTo>
                  <a:lnTo>
                    <a:pt x="2594" y="37"/>
                  </a:lnTo>
                  <a:lnTo>
                    <a:pt x="2594" y="47"/>
                  </a:lnTo>
                  <a:lnTo>
                    <a:pt x="2590" y="63"/>
                  </a:lnTo>
                  <a:lnTo>
                    <a:pt x="2595" y="75"/>
                  </a:lnTo>
                  <a:lnTo>
                    <a:pt x="2605" y="76"/>
                  </a:lnTo>
                  <a:lnTo>
                    <a:pt x="2632" y="115"/>
                  </a:lnTo>
                  <a:lnTo>
                    <a:pt x="2637" y="147"/>
                  </a:lnTo>
                  <a:lnTo>
                    <a:pt x="2638" y="167"/>
                  </a:lnTo>
                  <a:lnTo>
                    <a:pt x="2637" y="190"/>
                  </a:lnTo>
                  <a:lnTo>
                    <a:pt x="2633" y="189"/>
                  </a:lnTo>
                  <a:lnTo>
                    <a:pt x="2634" y="198"/>
                  </a:lnTo>
                  <a:lnTo>
                    <a:pt x="2645" y="201"/>
                  </a:lnTo>
                  <a:lnTo>
                    <a:pt x="2648" y="221"/>
                  </a:lnTo>
                  <a:lnTo>
                    <a:pt x="2662" y="220"/>
                  </a:lnTo>
                  <a:lnTo>
                    <a:pt x="2671" y="230"/>
                  </a:lnTo>
                  <a:lnTo>
                    <a:pt x="2671" y="244"/>
                  </a:lnTo>
                  <a:lnTo>
                    <a:pt x="2672" y="251"/>
                  </a:lnTo>
                  <a:lnTo>
                    <a:pt x="2681" y="264"/>
                  </a:lnTo>
                  <a:lnTo>
                    <a:pt x="2683" y="274"/>
                  </a:lnTo>
                  <a:lnTo>
                    <a:pt x="2685" y="284"/>
                  </a:lnTo>
                  <a:lnTo>
                    <a:pt x="2688" y="284"/>
                  </a:lnTo>
                  <a:lnTo>
                    <a:pt x="2692" y="279"/>
                  </a:lnTo>
                  <a:lnTo>
                    <a:pt x="2693" y="274"/>
                  </a:lnTo>
                  <a:lnTo>
                    <a:pt x="2701" y="280"/>
                  </a:lnTo>
                  <a:lnTo>
                    <a:pt x="2703" y="297"/>
                  </a:lnTo>
                  <a:lnTo>
                    <a:pt x="2709" y="301"/>
                  </a:lnTo>
                  <a:lnTo>
                    <a:pt x="2713" y="308"/>
                  </a:lnTo>
                  <a:lnTo>
                    <a:pt x="2694" y="312"/>
                  </a:lnTo>
                  <a:lnTo>
                    <a:pt x="2671" y="301"/>
                  </a:lnTo>
                  <a:lnTo>
                    <a:pt x="2664" y="302"/>
                  </a:lnTo>
                  <a:lnTo>
                    <a:pt x="2665" y="306"/>
                  </a:lnTo>
                  <a:lnTo>
                    <a:pt x="2665" y="312"/>
                  </a:lnTo>
                  <a:lnTo>
                    <a:pt x="2661" y="316"/>
                  </a:lnTo>
                  <a:lnTo>
                    <a:pt x="2661" y="318"/>
                  </a:lnTo>
                  <a:lnTo>
                    <a:pt x="2680" y="321"/>
                  </a:lnTo>
                  <a:lnTo>
                    <a:pt x="2688" y="334"/>
                  </a:lnTo>
                  <a:lnTo>
                    <a:pt x="2683" y="343"/>
                  </a:lnTo>
                  <a:lnTo>
                    <a:pt x="2676" y="352"/>
                  </a:lnTo>
                  <a:lnTo>
                    <a:pt x="2670" y="352"/>
                  </a:lnTo>
                  <a:lnTo>
                    <a:pt x="2664" y="357"/>
                  </a:lnTo>
                  <a:lnTo>
                    <a:pt x="2658" y="357"/>
                  </a:lnTo>
                  <a:lnTo>
                    <a:pt x="2656" y="364"/>
                  </a:lnTo>
                  <a:lnTo>
                    <a:pt x="2648" y="371"/>
                  </a:lnTo>
                  <a:lnTo>
                    <a:pt x="2650" y="378"/>
                  </a:lnTo>
                  <a:lnTo>
                    <a:pt x="2649" y="381"/>
                  </a:lnTo>
                  <a:lnTo>
                    <a:pt x="2669" y="381"/>
                  </a:lnTo>
                  <a:lnTo>
                    <a:pt x="2673" y="388"/>
                  </a:lnTo>
                  <a:lnTo>
                    <a:pt x="2678" y="402"/>
                  </a:lnTo>
                  <a:lnTo>
                    <a:pt x="2692" y="408"/>
                  </a:lnTo>
                  <a:lnTo>
                    <a:pt x="2705" y="405"/>
                  </a:lnTo>
                  <a:lnTo>
                    <a:pt x="2715" y="391"/>
                  </a:lnTo>
                  <a:lnTo>
                    <a:pt x="2723" y="389"/>
                  </a:lnTo>
                  <a:lnTo>
                    <a:pt x="2724" y="395"/>
                  </a:lnTo>
                  <a:lnTo>
                    <a:pt x="2718" y="404"/>
                  </a:lnTo>
                  <a:lnTo>
                    <a:pt x="2725" y="402"/>
                  </a:lnTo>
                  <a:lnTo>
                    <a:pt x="2731" y="413"/>
                  </a:lnTo>
                  <a:lnTo>
                    <a:pt x="2735" y="409"/>
                  </a:lnTo>
                  <a:lnTo>
                    <a:pt x="2745" y="415"/>
                  </a:lnTo>
                  <a:lnTo>
                    <a:pt x="2748" y="406"/>
                  </a:lnTo>
                  <a:lnTo>
                    <a:pt x="2751" y="421"/>
                  </a:lnTo>
                  <a:lnTo>
                    <a:pt x="2748" y="432"/>
                  </a:lnTo>
                  <a:lnTo>
                    <a:pt x="2744" y="440"/>
                  </a:lnTo>
                  <a:lnTo>
                    <a:pt x="2735" y="430"/>
                  </a:lnTo>
                  <a:lnTo>
                    <a:pt x="2729" y="434"/>
                  </a:lnTo>
                  <a:lnTo>
                    <a:pt x="2720" y="431"/>
                  </a:lnTo>
                  <a:lnTo>
                    <a:pt x="2745" y="465"/>
                  </a:lnTo>
                  <a:lnTo>
                    <a:pt x="2755" y="469"/>
                  </a:lnTo>
                  <a:lnTo>
                    <a:pt x="2756" y="479"/>
                  </a:lnTo>
                  <a:lnTo>
                    <a:pt x="2764" y="494"/>
                  </a:lnTo>
                  <a:lnTo>
                    <a:pt x="2763" y="499"/>
                  </a:lnTo>
                  <a:lnTo>
                    <a:pt x="2773" y="515"/>
                  </a:lnTo>
                  <a:lnTo>
                    <a:pt x="2768" y="531"/>
                  </a:lnTo>
                  <a:lnTo>
                    <a:pt x="2768" y="549"/>
                  </a:lnTo>
                  <a:lnTo>
                    <a:pt x="2766" y="558"/>
                  </a:lnTo>
                  <a:lnTo>
                    <a:pt x="2771" y="574"/>
                  </a:lnTo>
                  <a:lnTo>
                    <a:pt x="2775" y="581"/>
                  </a:lnTo>
                  <a:lnTo>
                    <a:pt x="2779" y="591"/>
                  </a:lnTo>
                  <a:lnTo>
                    <a:pt x="2787" y="581"/>
                  </a:lnTo>
                  <a:lnTo>
                    <a:pt x="2798" y="559"/>
                  </a:lnTo>
                  <a:lnTo>
                    <a:pt x="2798" y="540"/>
                  </a:lnTo>
                  <a:lnTo>
                    <a:pt x="2799" y="535"/>
                  </a:lnTo>
                  <a:lnTo>
                    <a:pt x="2800" y="532"/>
                  </a:lnTo>
                  <a:lnTo>
                    <a:pt x="2806" y="532"/>
                  </a:lnTo>
                  <a:lnTo>
                    <a:pt x="2807" y="513"/>
                  </a:lnTo>
                  <a:lnTo>
                    <a:pt x="2806" y="495"/>
                  </a:lnTo>
                  <a:lnTo>
                    <a:pt x="2806" y="480"/>
                  </a:lnTo>
                  <a:lnTo>
                    <a:pt x="2818" y="465"/>
                  </a:lnTo>
                  <a:lnTo>
                    <a:pt x="2826" y="447"/>
                  </a:lnTo>
                  <a:lnTo>
                    <a:pt x="2837" y="442"/>
                  </a:lnTo>
                  <a:lnTo>
                    <a:pt x="2850" y="443"/>
                  </a:lnTo>
                  <a:lnTo>
                    <a:pt x="2855" y="462"/>
                  </a:lnTo>
                  <a:lnTo>
                    <a:pt x="2866" y="480"/>
                  </a:lnTo>
                  <a:lnTo>
                    <a:pt x="2896" y="505"/>
                  </a:lnTo>
                  <a:lnTo>
                    <a:pt x="2901" y="517"/>
                  </a:lnTo>
                  <a:lnTo>
                    <a:pt x="2907" y="554"/>
                  </a:lnTo>
                  <a:lnTo>
                    <a:pt x="2913" y="575"/>
                  </a:lnTo>
                  <a:lnTo>
                    <a:pt x="2914" y="592"/>
                  </a:lnTo>
                  <a:lnTo>
                    <a:pt x="2906" y="599"/>
                  </a:lnTo>
                  <a:lnTo>
                    <a:pt x="2897" y="597"/>
                  </a:lnTo>
                  <a:lnTo>
                    <a:pt x="2893" y="592"/>
                  </a:lnTo>
                  <a:lnTo>
                    <a:pt x="2893" y="575"/>
                  </a:lnTo>
                  <a:lnTo>
                    <a:pt x="2884" y="598"/>
                  </a:lnTo>
                  <a:lnTo>
                    <a:pt x="2887" y="615"/>
                  </a:lnTo>
                  <a:lnTo>
                    <a:pt x="2884" y="631"/>
                  </a:lnTo>
                  <a:lnTo>
                    <a:pt x="2884" y="641"/>
                  </a:lnTo>
                  <a:lnTo>
                    <a:pt x="2895" y="663"/>
                  </a:lnTo>
                  <a:lnTo>
                    <a:pt x="2900" y="677"/>
                  </a:lnTo>
                  <a:lnTo>
                    <a:pt x="2908" y="689"/>
                  </a:lnTo>
                  <a:lnTo>
                    <a:pt x="2930" y="732"/>
                  </a:lnTo>
                  <a:lnTo>
                    <a:pt x="2936" y="737"/>
                  </a:lnTo>
                  <a:lnTo>
                    <a:pt x="2944" y="746"/>
                  </a:lnTo>
                  <a:lnTo>
                    <a:pt x="2954" y="741"/>
                  </a:lnTo>
                  <a:lnTo>
                    <a:pt x="2955" y="732"/>
                  </a:lnTo>
                  <a:lnTo>
                    <a:pt x="2957" y="721"/>
                  </a:lnTo>
                  <a:lnTo>
                    <a:pt x="2966" y="716"/>
                  </a:lnTo>
                  <a:lnTo>
                    <a:pt x="2971" y="721"/>
                  </a:lnTo>
                  <a:lnTo>
                    <a:pt x="2974" y="715"/>
                  </a:lnTo>
                  <a:lnTo>
                    <a:pt x="2977" y="720"/>
                  </a:lnTo>
                  <a:lnTo>
                    <a:pt x="2983" y="721"/>
                  </a:lnTo>
                  <a:lnTo>
                    <a:pt x="2987" y="699"/>
                  </a:lnTo>
                  <a:lnTo>
                    <a:pt x="2987" y="679"/>
                  </a:lnTo>
                  <a:lnTo>
                    <a:pt x="2988" y="673"/>
                  </a:lnTo>
                  <a:lnTo>
                    <a:pt x="2997" y="653"/>
                  </a:lnTo>
                  <a:lnTo>
                    <a:pt x="3009" y="640"/>
                  </a:lnTo>
                  <a:lnTo>
                    <a:pt x="3020" y="607"/>
                  </a:lnTo>
                  <a:lnTo>
                    <a:pt x="3021" y="592"/>
                  </a:lnTo>
                  <a:lnTo>
                    <a:pt x="3027" y="586"/>
                  </a:lnTo>
                  <a:lnTo>
                    <a:pt x="3030" y="545"/>
                  </a:lnTo>
                  <a:lnTo>
                    <a:pt x="3029" y="538"/>
                  </a:lnTo>
                  <a:lnTo>
                    <a:pt x="3035" y="531"/>
                  </a:lnTo>
                  <a:lnTo>
                    <a:pt x="3047" y="529"/>
                  </a:lnTo>
                  <a:lnTo>
                    <a:pt x="3049" y="523"/>
                  </a:lnTo>
                  <a:lnTo>
                    <a:pt x="3054" y="524"/>
                  </a:lnTo>
                  <a:lnTo>
                    <a:pt x="3064" y="520"/>
                  </a:lnTo>
                  <a:lnTo>
                    <a:pt x="3076" y="524"/>
                  </a:lnTo>
                  <a:lnTo>
                    <a:pt x="3087" y="522"/>
                  </a:lnTo>
                  <a:lnTo>
                    <a:pt x="3083" y="517"/>
                  </a:lnTo>
                  <a:lnTo>
                    <a:pt x="3069" y="515"/>
                  </a:lnTo>
                  <a:lnTo>
                    <a:pt x="3064" y="507"/>
                  </a:lnTo>
                  <a:lnTo>
                    <a:pt x="3068" y="501"/>
                  </a:lnTo>
                  <a:lnTo>
                    <a:pt x="3065" y="496"/>
                  </a:lnTo>
                  <a:lnTo>
                    <a:pt x="3075" y="496"/>
                  </a:lnTo>
                  <a:lnTo>
                    <a:pt x="3074" y="488"/>
                  </a:lnTo>
                  <a:lnTo>
                    <a:pt x="3079" y="485"/>
                  </a:lnTo>
                  <a:lnTo>
                    <a:pt x="3090" y="489"/>
                  </a:lnTo>
                  <a:lnTo>
                    <a:pt x="3087" y="479"/>
                  </a:lnTo>
                  <a:lnTo>
                    <a:pt x="3080" y="479"/>
                  </a:lnTo>
                  <a:lnTo>
                    <a:pt x="3073" y="469"/>
                  </a:lnTo>
                  <a:lnTo>
                    <a:pt x="3059" y="465"/>
                  </a:lnTo>
                  <a:lnTo>
                    <a:pt x="3052" y="456"/>
                  </a:lnTo>
                  <a:lnTo>
                    <a:pt x="3047" y="442"/>
                  </a:lnTo>
                  <a:lnTo>
                    <a:pt x="3048" y="431"/>
                  </a:lnTo>
                  <a:lnTo>
                    <a:pt x="3049" y="426"/>
                  </a:lnTo>
                  <a:lnTo>
                    <a:pt x="3046" y="410"/>
                  </a:lnTo>
                  <a:lnTo>
                    <a:pt x="3048" y="400"/>
                  </a:lnTo>
                  <a:lnTo>
                    <a:pt x="3044" y="386"/>
                  </a:lnTo>
                  <a:lnTo>
                    <a:pt x="3046" y="381"/>
                  </a:lnTo>
                  <a:lnTo>
                    <a:pt x="3048" y="371"/>
                  </a:lnTo>
                  <a:lnTo>
                    <a:pt x="3048" y="360"/>
                  </a:lnTo>
                  <a:lnTo>
                    <a:pt x="3067" y="365"/>
                  </a:lnTo>
                  <a:lnTo>
                    <a:pt x="3075" y="356"/>
                  </a:lnTo>
                  <a:lnTo>
                    <a:pt x="3097" y="355"/>
                  </a:lnTo>
                  <a:lnTo>
                    <a:pt x="3116" y="360"/>
                  </a:lnTo>
                  <a:lnTo>
                    <a:pt x="3126" y="371"/>
                  </a:lnTo>
                  <a:lnTo>
                    <a:pt x="3150" y="384"/>
                  </a:lnTo>
                  <a:lnTo>
                    <a:pt x="3173" y="381"/>
                  </a:lnTo>
                  <a:lnTo>
                    <a:pt x="3181" y="386"/>
                  </a:lnTo>
                  <a:lnTo>
                    <a:pt x="3192" y="383"/>
                  </a:lnTo>
                  <a:lnTo>
                    <a:pt x="3200" y="378"/>
                  </a:lnTo>
                  <a:lnTo>
                    <a:pt x="3205" y="386"/>
                  </a:lnTo>
                  <a:lnTo>
                    <a:pt x="3205" y="403"/>
                  </a:lnTo>
                  <a:lnTo>
                    <a:pt x="3207" y="411"/>
                  </a:lnTo>
                  <a:lnTo>
                    <a:pt x="3198" y="415"/>
                  </a:lnTo>
                  <a:lnTo>
                    <a:pt x="3205" y="415"/>
                  </a:lnTo>
                  <a:lnTo>
                    <a:pt x="3216" y="431"/>
                  </a:lnTo>
                  <a:lnTo>
                    <a:pt x="3224" y="445"/>
                  </a:lnTo>
                  <a:lnTo>
                    <a:pt x="3220" y="451"/>
                  </a:lnTo>
                  <a:lnTo>
                    <a:pt x="3223" y="453"/>
                  </a:lnTo>
                  <a:lnTo>
                    <a:pt x="3251" y="451"/>
                  </a:lnTo>
                  <a:lnTo>
                    <a:pt x="3259" y="458"/>
                  </a:lnTo>
                  <a:lnTo>
                    <a:pt x="3269" y="461"/>
                  </a:lnTo>
                  <a:lnTo>
                    <a:pt x="3272" y="470"/>
                  </a:lnTo>
                  <a:lnTo>
                    <a:pt x="3262" y="484"/>
                  </a:lnTo>
                  <a:lnTo>
                    <a:pt x="3246" y="496"/>
                  </a:lnTo>
                  <a:lnTo>
                    <a:pt x="3240" y="508"/>
                  </a:lnTo>
                  <a:lnTo>
                    <a:pt x="3272" y="513"/>
                  </a:lnTo>
                  <a:lnTo>
                    <a:pt x="3277" y="526"/>
                  </a:lnTo>
                  <a:lnTo>
                    <a:pt x="3275" y="542"/>
                  </a:lnTo>
                  <a:lnTo>
                    <a:pt x="3271" y="549"/>
                  </a:lnTo>
                  <a:lnTo>
                    <a:pt x="3258" y="558"/>
                  </a:lnTo>
                  <a:lnTo>
                    <a:pt x="3252" y="559"/>
                  </a:lnTo>
                  <a:lnTo>
                    <a:pt x="3246" y="570"/>
                  </a:lnTo>
                  <a:lnTo>
                    <a:pt x="3242" y="577"/>
                  </a:lnTo>
                  <a:lnTo>
                    <a:pt x="3236" y="571"/>
                  </a:lnTo>
                  <a:lnTo>
                    <a:pt x="3232" y="556"/>
                  </a:lnTo>
                  <a:lnTo>
                    <a:pt x="3225" y="559"/>
                  </a:lnTo>
                  <a:lnTo>
                    <a:pt x="3223" y="566"/>
                  </a:lnTo>
                  <a:lnTo>
                    <a:pt x="3208" y="559"/>
                  </a:lnTo>
                  <a:lnTo>
                    <a:pt x="3207" y="569"/>
                  </a:lnTo>
                  <a:lnTo>
                    <a:pt x="3220" y="588"/>
                  </a:lnTo>
                  <a:lnTo>
                    <a:pt x="3215" y="592"/>
                  </a:lnTo>
                  <a:lnTo>
                    <a:pt x="3215" y="596"/>
                  </a:lnTo>
                  <a:lnTo>
                    <a:pt x="3221" y="597"/>
                  </a:lnTo>
                  <a:lnTo>
                    <a:pt x="3221" y="605"/>
                  </a:lnTo>
                  <a:lnTo>
                    <a:pt x="3220" y="613"/>
                  </a:lnTo>
                  <a:lnTo>
                    <a:pt x="3239" y="604"/>
                  </a:lnTo>
                  <a:lnTo>
                    <a:pt x="3232" y="620"/>
                  </a:lnTo>
                  <a:lnTo>
                    <a:pt x="3230" y="637"/>
                  </a:lnTo>
                  <a:lnTo>
                    <a:pt x="3231" y="651"/>
                  </a:lnTo>
                  <a:lnTo>
                    <a:pt x="3257" y="688"/>
                  </a:lnTo>
                  <a:lnTo>
                    <a:pt x="3268" y="699"/>
                  </a:lnTo>
                  <a:lnTo>
                    <a:pt x="3275" y="711"/>
                  </a:lnTo>
                  <a:lnTo>
                    <a:pt x="3275" y="717"/>
                  </a:lnTo>
                  <a:lnTo>
                    <a:pt x="3271" y="723"/>
                  </a:lnTo>
                  <a:lnTo>
                    <a:pt x="3271" y="738"/>
                  </a:lnTo>
                  <a:lnTo>
                    <a:pt x="3274" y="748"/>
                  </a:lnTo>
                  <a:lnTo>
                    <a:pt x="3268" y="755"/>
                  </a:lnTo>
                  <a:lnTo>
                    <a:pt x="3268" y="764"/>
                  </a:lnTo>
                  <a:lnTo>
                    <a:pt x="3255" y="770"/>
                  </a:lnTo>
                  <a:lnTo>
                    <a:pt x="3248" y="776"/>
                  </a:lnTo>
                  <a:lnTo>
                    <a:pt x="3236" y="790"/>
                  </a:lnTo>
                  <a:lnTo>
                    <a:pt x="3235" y="798"/>
                  </a:lnTo>
                  <a:lnTo>
                    <a:pt x="3230" y="807"/>
                  </a:lnTo>
                  <a:lnTo>
                    <a:pt x="3202" y="835"/>
                  </a:lnTo>
                  <a:lnTo>
                    <a:pt x="3183" y="840"/>
                  </a:lnTo>
                  <a:lnTo>
                    <a:pt x="3180" y="851"/>
                  </a:lnTo>
                  <a:lnTo>
                    <a:pt x="3170" y="863"/>
                  </a:lnTo>
                  <a:lnTo>
                    <a:pt x="3162" y="863"/>
                  </a:lnTo>
                  <a:lnTo>
                    <a:pt x="3157" y="859"/>
                  </a:lnTo>
                  <a:lnTo>
                    <a:pt x="3155" y="851"/>
                  </a:lnTo>
                  <a:lnTo>
                    <a:pt x="3134" y="831"/>
                  </a:lnTo>
                  <a:lnTo>
                    <a:pt x="3126" y="819"/>
                  </a:lnTo>
                  <a:lnTo>
                    <a:pt x="3119" y="827"/>
                  </a:lnTo>
                  <a:lnTo>
                    <a:pt x="3121" y="836"/>
                  </a:lnTo>
                  <a:lnTo>
                    <a:pt x="3133" y="855"/>
                  </a:lnTo>
                  <a:lnTo>
                    <a:pt x="3134" y="868"/>
                  </a:lnTo>
                  <a:lnTo>
                    <a:pt x="3140" y="886"/>
                  </a:lnTo>
                  <a:lnTo>
                    <a:pt x="3140" y="892"/>
                  </a:lnTo>
                  <a:lnTo>
                    <a:pt x="3139" y="886"/>
                  </a:lnTo>
                  <a:lnTo>
                    <a:pt x="3128" y="884"/>
                  </a:lnTo>
                  <a:lnTo>
                    <a:pt x="3114" y="870"/>
                  </a:lnTo>
                  <a:lnTo>
                    <a:pt x="3106" y="866"/>
                  </a:lnTo>
                  <a:lnTo>
                    <a:pt x="3103" y="863"/>
                  </a:lnTo>
                  <a:lnTo>
                    <a:pt x="3100" y="863"/>
                  </a:lnTo>
                  <a:lnTo>
                    <a:pt x="3100" y="887"/>
                  </a:lnTo>
                  <a:lnTo>
                    <a:pt x="3084" y="881"/>
                  </a:lnTo>
                  <a:lnTo>
                    <a:pt x="3076" y="882"/>
                  </a:lnTo>
                  <a:lnTo>
                    <a:pt x="3065" y="874"/>
                  </a:lnTo>
                  <a:lnTo>
                    <a:pt x="3063" y="879"/>
                  </a:lnTo>
                  <a:lnTo>
                    <a:pt x="3053" y="836"/>
                  </a:lnTo>
                  <a:lnTo>
                    <a:pt x="3044" y="835"/>
                  </a:lnTo>
                  <a:lnTo>
                    <a:pt x="3026" y="849"/>
                  </a:lnTo>
                  <a:lnTo>
                    <a:pt x="3025" y="846"/>
                  </a:lnTo>
                  <a:lnTo>
                    <a:pt x="3017" y="847"/>
                  </a:lnTo>
                  <a:lnTo>
                    <a:pt x="2990" y="838"/>
                  </a:lnTo>
                  <a:lnTo>
                    <a:pt x="2979" y="847"/>
                  </a:lnTo>
                  <a:lnTo>
                    <a:pt x="2981" y="854"/>
                  </a:lnTo>
                  <a:lnTo>
                    <a:pt x="2977" y="856"/>
                  </a:lnTo>
                  <a:lnTo>
                    <a:pt x="2979" y="865"/>
                  </a:lnTo>
                  <a:lnTo>
                    <a:pt x="3003" y="877"/>
                  </a:lnTo>
                  <a:lnTo>
                    <a:pt x="3011" y="878"/>
                  </a:lnTo>
                  <a:lnTo>
                    <a:pt x="3017" y="887"/>
                  </a:lnTo>
                  <a:lnTo>
                    <a:pt x="3015" y="895"/>
                  </a:lnTo>
                  <a:lnTo>
                    <a:pt x="3015" y="905"/>
                  </a:lnTo>
                  <a:lnTo>
                    <a:pt x="3011" y="909"/>
                  </a:lnTo>
                  <a:lnTo>
                    <a:pt x="3011" y="915"/>
                  </a:lnTo>
                  <a:lnTo>
                    <a:pt x="3009" y="921"/>
                  </a:lnTo>
                  <a:lnTo>
                    <a:pt x="3001" y="927"/>
                  </a:lnTo>
                  <a:lnTo>
                    <a:pt x="2994" y="944"/>
                  </a:lnTo>
                  <a:lnTo>
                    <a:pt x="2988" y="953"/>
                  </a:lnTo>
                  <a:lnTo>
                    <a:pt x="2981" y="960"/>
                  </a:lnTo>
                  <a:lnTo>
                    <a:pt x="2978" y="968"/>
                  </a:lnTo>
                  <a:lnTo>
                    <a:pt x="2967" y="973"/>
                  </a:lnTo>
                  <a:lnTo>
                    <a:pt x="2960" y="991"/>
                  </a:lnTo>
                  <a:lnTo>
                    <a:pt x="2956" y="996"/>
                  </a:lnTo>
                  <a:lnTo>
                    <a:pt x="2946" y="999"/>
                  </a:lnTo>
                  <a:lnTo>
                    <a:pt x="2909" y="1002"/>
                  </a:lnTo>
                  <a:lnTo>
                    <a:pt x="2906" y="994"/>
                  </a:lnTo>
                  <a:lnTo>
                    <a:pt x="2900" y="984"/>
                  </a:lnTo>
                  <a:lnTo>
                    <a:pt x="2869" y="958"/>
                  </a:lnTo>
                  <a:lnTo>
                    <a:pt x="2869" y="956"/>
                  </a:lnTo>
                  <a:lnTo>
                    <a:pt x="2847" y="947"/>
                  </a:lnTo>
                  <a:lnTo>
                    <a:pt x="2826" y="930"/>
                  </a:lnTo>
                  <a:lnTo>
                    <a:pt x="2818" y="929"/>
                  </a:lnTo>
                  <a:lnTo>
                    <a:pt x="2810" y="932"/>
                  </a:lnTo>
                  <a:lnTo>
                    <a:pt x="2794" y="927"/>
                  </a:lnTo>
                  <a:lnTo>
                    <a:pt x="2789" y="940"/>
                  </a:lnTo>
                  <a:lnTo>
                    <a:pt x="2807" y="951"/>
                  </a:lnTo>
                  <a:lnTo>
                    <a:pt x="2822" y="967"/>
                  </a:lnTo>
                  <a:lnTo>
                    <a:pt x="2833" y="986"/>
                  </a:lnTo>
                  <a:lnTo>
                    <a:pt x="2850" y="1002"/>
                  </a:lnTo>
                  <a:lnTo>
                    <a:pt x="2879" y="1006"/>
                  </a:lnTo>
                  <a:lnTo>
                    <a:pt x="2903" y="1016"/>
                  </a:lnTo>
                  <a:lnTo>
                    <a:pt x="2912" y="1011"/>
                  </a:lnTo>
                  <a:lnTo>
                    <a:pt x="2936" y="1012"/>
                  </a:lnTo>
                  <a:lnTo>
                    <a:pt x="2961" y="1016"/>
                  </a:lnTo>
                  <a:lnTo>
                    <a:pt x="2962" y="1021"/>
                  </a:lnTo>
                  <a:lnTo>
                    <a:pt x="2968" y="1019"/>
                  </a:lnTo>
                  <a:lnTo>
                    <a:pt x="2965" y="1032"/>
                  </a:lnTo>
                  <a:lnTo>
                    <a:pt x="2960" y="1040"/>
                  </a:lnTo>
                  <a:lnTo>
                    <a:pt x="2960" y="1050"/>
                  </a:lnTo>
                  <a:lnTo>
                    <a:pt x="2950" y="1062"/>
                  </a:lnTo>
                  <a:lnTo>
                    <a:pt x="2946" y="1081"/>
                  </a:lnTo>
                  <a:lnTo>
                    <a:pt x="2939" y="1085"/>
                  </a:lnTo>
                  <a:lnTo>
                    <a:pt x="2931" y="1104"/>
                  </a:lnTo>
                  <a:lnTo>
                    <a:pt x="2918" y="1110"/>
                  </a:lnTo>
                  <a:lnTo>
                    <a:pt x="2918" y="1125"/>
                  </a:lnTo>
                  <a:lnTo>
                    <a:pt x="2913" y="1131"/>
                  </a:lnTo>
                  <a:lnTo>
                    <a:pt x="2903" y="1153"/>
                  </a:lnTo>
                  <a:lnTo>
                    <a:pt x="2900" y="1151"/>
                  </a:lnTo>
                  <a:lnTo>
                    <a:pt x="2888" y="1164"/>
                  </a:lnTo>
                  <a:lnTo>
                    <a:pt x="2871" y="1174"/>
                  </a:lnTo>
                  <a:lnTo>
                    <a:pt x="2850" y="1169"/>
                  </a:lnTo>
                  <a:lnTo>
                    <a:pt x="2847" y="1177"/>
                  </a:lnTo>
                  <a:lnTo>
                    <a:pt x="2827" y="1162"/>
                  </a:lnTo>
                  <a:lnTo>
                    <a:pt x="2826" y="1166"/>
                  </a:lnTo>
                  <a:lnTo>
                    <a:pt x="2826" y="1170"/>
                  </a:lnTo>
                  <a:lnTo>
                    <a:pt x="2820" y="1159"/>
                  </a:lnTo>
                  <a:lnTo>
                    <a:pt x="2816" y="1162"/>
                  </a:lnTo>
                  <a:lnTo>
                    <a:pt x="2809" y="1156"/>
                  </a:lnTo>
                  <a:lnTo>
                    <a:pt x="2804" y="1155"/>
                  </a:lnTo>
                  <a:lnTo>
                    <a:pt x="2806" y="1162"/>
                  </a:lnTo>
                  <a:lnTo>
                    <a:pt x="2806" y="1170"/>
                  </a:lnTo>
                  <a:lnTo>
                    <a:pt x="2809" y="1180"/>
                  </a:lnTo>
                  <a:lnTo>
                    <a:pt x="2809" y="1182"/>
                  </a:lnTo>
                  <a:lnTo>
                    <a:pt x="2804" y="1182"/>
                  </a:lnTo>
                  <a:lnTo>
                    <a:pt x="2796" y="1178"/>
                  </a:lnTo>
                  <a:lnTo>
                    <a:pt x="2795" y="1189"/>
                  </a:lnTo>
                  <a:lnTo>
                    <a:pt x="2800" y="1196"/>
                  </a:lnTo>
                  <a:lnTo>
                    <a:pt x="2796" y="1201"/>
                  </a:lnTo>
                  <a:lnTo>
                    <a:pt x="2793" y="1215"/>
                  </a:lnTo>
                  <a:lnTo>
                    <a:pt x="2788" y="1222"/>
                  </a:lnTo>
                  <a:lnTo>
                    <a:pt x="2780" y="1222"/>
                  </a:lnTo>
                  <a:lnTo>
                    <a:pt x="2778" y="1229"/>
                  </a:lnTo>
                  <a:lnTo>
                    <a:pt x="2773" y="1231"/>
                  </a:lnTo>
                  <a:lnTo>
                    <a:pt x="2767" y="1228"/>
                  </a:lnTo>
                  <a:lnTo>
                    <a:pt x="2763" y="1237"/>
                  </a:lnTo>
                  <a:lnTo>
                    <a:pt x="2758" y="1229"/>
                  </a:lnTo>
                  <a:lnTo>
                    <a:pt x="2752" y="1227"/>
                  </a:lnTo>
                  <a:lnTo>
                    <a:pt x="2746" y="1221"/>
                  </a:lnTo>
                  <a:lnTo>
                    <a:pt x="2734" y="1216"/>
                  </a:lnTo>
                  <a:lnTo>
                    <a:pt x="2721" y="1205"/>
                  </a:lnTo>
                  <a:lnTo>
                    <a:pt x="2716" y="1209"/>
                  </a:lnTo>
                  <a:lnTo>
                    <a:pt x="2714" y="1195"/>
                  </a:lnTo>
                  <a:lnTo>
                    <a:pt x="2707" y="1204"/>
                  </a:lnTo>
                  <a:lnTo>
                    <a:pt x="2697" y="1205"/>
                  </a:lnTo>
                  <a:lnTo>
                    <a:pt x="2692" y="1200"/>
                  </a:lnTo>
                  <a:lnTo>
                    <a:pt x="2688" y="1204"/>
                  </a:lnTo>
                  <a:lnTo>
                    <a:pt x="2678" y="1204"/>
                  </a:lnTo>
                  <a:lnTo>
                    <a:pt x="2658" y="1195"/>
                  </a:lnTo>
                  <a:lnTo>
                    <a:pt x="2654" y="1189"/>
                  </a:lnTo>
                  <a:lnTo>
                    <a:pt x="2608" y="1167"/>
                  </a:lnTo>
                  <a:lnTo>
                    <a:pt x="2606" y="1170"/>
                  </a:lnTo>
                  <a:lnTo>
                    <a:pt x="2600" y="1182"/>
                  </a:lnTo>
                  <a:lnTo>
                    <a:pt x="2602" y="1189"/>
                  </a:lnTo>
                  <a:lnTo>
                    <a:pt x="2611" y="1195"/>
                  </a:lnTo>
                  <a:lnTo>
                    <a:pt x="2618" y="1191"/>
                  </a:lnTo>
                  <a:lnTo>
                    <a:pt x="2617" y="1186"/>
                  </a:lnTo>
                  <a:lnTo>
                    <a:pt x="2617" y="1180"/>
                  </a:lnTo>
                  <a:lnTo>
                    <a:pt x="2626" y="1189"/>
                  </a:lnTo>
                  <a:lnTo>
                    <a:pt x="2642" y="1194"/>
                  </a:lnTo>
                  <a:lnTo>
                    <a:pt x="2654" y="1200"/>
                  </a:lnTo>
                  <a:lnTo>
                    <a:pt x="2656" y="1205"/>
                  </a:lnTo>
                  <a:lnTo>
                    <a:pt x="2656" y="1211"/>
                  </a:lnTo>
                  <a:lnTo>
                    <a:pt x="2662" y="1202"/>
                  </a:lnTo>
                  <a:lnTo>
                    <a:pt x="2682" y="1209"/>
                  </a:lnTo>
                  <a:lnTo>
                    <a:pt x="2683" y="1215"/>
                  </a:lnTo>
                  <a:lnTo>
                    <a:pt x="2676" y="1220"/>
                  </a:lnTo>
                  <a:lnTo>
                    <a:pt x="2672" y="1227"/>
                  </a:lnTo>
                  <a:lnTo>
                    <a:pt x="2678" y="1228"/>
                  </a:lnTo>
                  <a:lnTo>
                    <a:pt x="2682" y="1220"/>
                  </a:lnTo>
                  <a:lnTo>
                    <a:pt x="2689" y="1213"/>
                  </a:lnTo>
                  <a:lnTo>
                    <a:pt x="2701" y="1211"/>
                  </a:lnTo>
                  <a:lnTo>
                    <a:pt x="2709" y="1215"/>
                  </a:lnTo>
                  <a:lnTo>
                    <a:pt x="2712" y="1222"/>
                  </a:lnTo>
                  <a:lnTo>
                    <a:pt x="2724" y="1233"/>
                  </a:lnTo>
                  <a:lnTo>
                    <a:pt x="2737" y="1237"/>
                  </a:lnTo>
                  <a:lnTo>
                    <a:pt x="2740" y="1242"/>
                  </a:lnTo>
                  <a:lnTo>
                    <a:pt x="2748" y="1238"/>
                  </a:lnTo>
                  <a:lnTo>
                    <a:pt x="2751" y="1243"/>
                  </a:lnTo>
                  <a:lnTo>
                    <a:pt x="2750" y="1248"/>
                  </a:lnTo>
                  <a:lnTo>
                    <a:pt x="2758" y="1258"/>
                  </a:lnTo>
                  <a:lnTo>
                    <a:pt x="2759" y="1264"/>
                  </a:lnTo>
                  <a:lnTo>
                    <a:pt x="2764" y="1287"/>
                  </a:lnTo>
                  <a:lnTo>
                    <a:pt x="2763" y="1298"/>
                  </a:lnTo>
                  <a:lnTo>
                    <a:pt x="2761" y="1304"/>
                  </a:lnTo>
                  <a:lnTo>
                    <a:pt x="2756" y="1311"/>
                  </a:lnTo>
                  <a:lnTo>
                    <a:pt x="2734" y="1311"/>
                  </a:lnTo>
                  <a:lnTo>
                    <a:pt x="2726" y="1318"/>
                  </a:lnTo>
                  <a:lnTo>
                    <a:pt x="2719" y="1322"/>
                  </a:lnTo>
                  <a:lnTo>
                    <a:pt x="2708" y="1323"/>
                  </a:lnTo>
                  <a:lnTo>
                    <a:pt x="2685" y="1320"/>
                  </a:lnTo>
                  <a:lnTo>
                    <a:pt x="2676" y="1323"/>
                  </a:lnTo>
                  <a:lnTo>
                    <a:pt x="2665" y="1319"/>
                  </a:lnTo>
                  <a:lnTo>
                    <a:pt x="2661" y="1326"/>
                  </a:lnTo>
                  <a:lnTo>
                    <a:pt x="2670" y="1341"/>
                  </a:lnTo>
                  <a:lnTo>
                    <a:pt x="2686" y="1340"/>
                  </a:lnTo>
                  <a:lnTo>
                    <a:pt x="2688" y="1347"/>
                  </a:lnTo>
                  <a:lnTo>
                    <a:pt x="2676" y="1351"/>
                  </a:lnTo>
                  <a:lnTo>
                    <a:pt x="2667" y="1347"/>
                  </a:lnTo>
                  <a:lnTo>
                    <a:pt x="2655" y="1349"/>
                  </a:lnTo>
                  <a:lnTo>
                    <a:pt x="2651" y="1368"/>
                  </a:lnTo>
                  <a:lnTo>
                    <a:pt x="2651" y="1379"/>
                  </a:lnTo>
                  <a:lnTo>
                    <a:pt x="2656" y="1410"/>
                  </a:lnTo>
                  <a:lnTo>
                    <a:pt x="2639" y="1390"/>
                  </a:lnTo>
                  <a:lnTo>
                    <a:pt x="2633" y="1393"/>
                  </a:lnTo>
                  <a:lnTo>
                    <a:pt x="2634" y="1400"/>
                  </a:lnTo>
                  <a:lnTo>
                    <a:pt x="2626" y="1406"/>
                  </a:lnTo>
                  <a:lnTo>
                    <a:pt x="2626" y="1414"/>
                  </a:lnTo>
                  <a:lnTo>
                    <a:pt x="2622" y="1421"/>
                  </a:lnTo>
                  <a:lnTo>
                    <a:pt x="2621" y="1426"/>
                  </a:lnTo>
                  <a:lnTo>
                    <a:pt x="2605" y="1426"/>
                  </a:lnTo>
                  <a:lnTo>
                    <a:pt x="2608" y="1437"/>
                  </a:lnTo>
                  <a:lnTo>
                    <a:pt x="2613" y="1441"/>
                  </a:lnTo>
                  <a:lnTo>
                    <a:pt x="2603" y="1459"/>
                  </a:lnTo>
                  <a:lnTo>
                    <a:pt x="2581" y="1475"/>
                  </a:lnTo>
                  <a:lnTo>
                    <a:pt x="2575" y="1482"/>
                  </a:lnTo>
                  <a:lnTo>
                    <a:pt x="2551" y="1484"/>
                  </a:lnTo>
                  <a:lnTo>
                    <a:pt x="2546" y="1489"/>
                  </a:lnTo>
                  <a:lnTo>
                    <a:pt x="2568" y="1506"/>
                  </a:lnTo>
                  <a:lnTo>
                    <a:pt x="2568" y="1512"/>
                  </a:lnTo>
                  <a:lnTo>
                    <a:pt x="2565" y="1524"/>
                  </a:lnTo>
                  <a:lnTo>
                    <a:pt x="2563" y="1538"/>
                  </a:lnTo>
                  <a:lnTo>
                    <a:pt x="2560" y="1544"/>
                  </a:lnTo>
                  <a:lnTo>
                    <a:pt x="2549" y="1548"/>
                  </a:lnTo>
                  <a:lnTo>
                    <a:pt x="2551" y="1573"/>
                  </a:lnTo>
                  <a:lnTo>
                    <a:pt x="2547" y="1583"/>
                  </a:lnTo>
                  <a:lnTo>
                    <a:pt x="2540" y="1584"/>
                  </a:lnTo>
                  <a:lnTo>
                    <a:pt x="2537" y="1589"/>
                  </a:lnTo>
                  <a:lnTo>
                    <a:pt x="2541" y="1605"/>
                  </a:lnTo>
                  <a:lnTo>
                    <a:pt x="2538" y="1632"/>
                  </a:lnTo>
                  <a:lnTo>
                    <a:pt x="2537" y="1642"/>
                  </a:lnTo>
                  <a:lnTo>
                    <a:pt x="2533" y="1675"/>
                  </a:lnTo>
                  <a:lnTo>
                    <a:pt x="2533" y="1702"/>
                  </a:lnTo>
                  <a:lnTo>
                    <a:pt x="2535" y="1718"/>
                  </a:lnTo>
                  <a:lnTo>
                    <a:pt x="2535" y="1729"/>
                  </a:lnTo>
                  <a:lnTo>
                    <a:pt x="2525" y="1747"/>
                  </a:lnTo>
                  <a:lnTo>
                    <a:pt x="2533" y="1749"/>
                  </a:lnTo>
                  <a:lnTo>
                    <a:pt x="2537" y="1758"/>
                  </a:lnTo>
                  <a:lnTo>
                    <a:pt x="2545" y="1770"/>
                  </a:lnTo>
                  <a:lnTo>
                    <a:pt x="2551" y="1776"/>
                  </a:lnTo>
                  <a:lnTo>
                    <a:pt x="2552" y="1776"/>
                  </a:lnTo>
                  <a:lnTo>
                    <a:pt x="2558" y="1772"/>
                  </a:lnTo>
                  <a:lnTo>
                    <a:pt x="2559" y="1779"/>
                  </a:lnTo>
                  <a:lnTo>
                    <a:pt x="2560" y="1802"/>
                  </a:lnTo>
                  <a:lnTo>
                    <a:pt x="2564" y="1797"/>
                  </a:lnTo>
                  <a:lnTo>
                    <a:pt x="2564" y="1775"/>
                  </a:lnTo>
                  <a:lnTo>
                    <a:pt x="2568" y="1772"/>
                  </a:lnTo>
                  <a:lnTo>
                    <a:pt x="2596" y="1772"/>
                  </a:lnTo>
                  <a:lnTo>
                    <a:pt x="2601" y="1776"/>
                  </a:lnTo>
                  <a:lnTo>
                    <a:pt x="2608" y="1776"/>
                  </a:lnTo>
                  <a:lnTo>
                    <a:pt x="2613" y="1774"/>
                  </a:lnTo>
                  <a:lnTo>
                    <a:pt x="2622" y="1779"/>
                  </a:lnTo>
                  <a:lnTo>
                    <a:pt x="2624" y="1785"/>
                  </a:lnTo>
                  <a:lnTo>
                    <a:pt x="2628" y="1812"/>
                  </a:lnTo>
                  <a:lnTo>
                    <a:pt x="2646" y="1856"/>
                  </a:lnTo>
                  <a:lnTo>
                    <a:pt x="2646" y="1876"/>
                  </a:lnTo>
                  <a:lnTo>
                    <a:pt x="2648" y="1890"/>
                  </a:lnTo>
                  <a:lnTo>
                    <a:pt x="2660" y="1909"/>
                  </a:lnTo>
                  <a:lnTo>
                    <a:pt x="2662" y="1936"/>
                  </a:lnTo>
                  <a:lnTo>
                    <a:pt x="2661" y="1944"/>
                  </a:lnTo>
                  <a:lnTo>
                    <a:pt x="2658" y="1953"/>
                  </a:lnTo>
                  <a:lnTo>
                    <a:pt x="2650" y="1959"/>
                  </a:lnTo>
                  <a:lnTo>
                    <a:pt x="2644" y="1964"/>
                  </a:lnTo>
                  <a:lnTo>
                    <a:pt x="2645" y="1966"/>
                  </a:lnTo>
                  <a:lnTo>
                    <a:pt x="2666" y="1955"/>
                  </a:lnTo>
                  <a:lnTo>
                    <a:pt x="2666" y="1964"/>
                  </a:lnTo>
                  <a:lnTo>
                    <a:pt x="2670" y="1964"/>
                  </a:lnTo>
                  <a:lnTo>
                    <a:pt x="2686" y="1952"/>
                  </a:lnTo>
                  <a:lnTo>
                    <a:pt x="2734" y="1930"/>
                  </a:lnTo>
                  <a:lnTo>
                    <a:pt x="2756" y="1936"/>
                  </a:lnTo>
                  <a:lnTo>
                    <a:pt x="2762" y="1942"/>
                  </a:lnTo>
                  <a:lnTo>
                    <a:pt x="2774" y="1948"/>
                  </a:lnTo>
                  <a:lnTo>
                    <a:pt x="2779" y="1957"/>
                  </a:lnTo>
                  <a:lnTo>
                    <a:pt x="2796" y="1964"/>
                  </a:lnTo>
                  <a:lnTo>
                    <a:pt x="2821" y="1976"/>
                  </a:lnTo>
                  <a:lnTo>
                    <a:pt x="2842" y="1977"/>
                  </a:lnTo>
                  <a:lnTo>
                    <a:pt x="2847" y="1980"/>
                  </a:lnTo>
                  <a:lnTo>
                    <a:pt x="2885" y="2006"/>
                  </a:lnTo>
                  <a:lnTo>
                    <a:pt x="2900" y="2012"/>
                  </a:lnTo>
                  <a:lnTo>
                    <a:pt x="2920" y="2043"/>
                  </a:lnTo>
                  <a:lnTo>
                    <a:pt x="2924" y="2049"/>
                  </a:lnTo>
                  <a:lnTo>
                    <a:pt x="2923" y="2056"/>
                  </a:lnTo>
                  <a:lnTo>
                    <a:pt x="2929" y="2061"/>
                  </a:lnTo>
                  <a:lnTo>
                    <a:pt x="2934" y="2057"/>
                  </a:lnTo>
                  <a:lnTo>
                    <a:pt x="2939" y="2060"/>
                  </a:lnTo>
                  <a:lnTo>
                    <a:pt x="2943" y="2065"/>
                  </a:lnTo>
                  <a:lnTo>
                    <a:pt x="2950" y="2066"/>
                  </a:lnTo>
                  <a:lnTo>
                    <a:pt x="2958" y="2065"/>
                  </a:lnTo>
                  <a:lnTo>
                    <a:pt x="2966" y="2066"/>
                  </a:lnTo>
                  <a:lnTo>
                    <a:pt x="2978" y="2076"/>
                  </a:lnTo>
                  <a:lnTo>
                    <a:pt x="3020" y="2089"/>
                  </a:lnTo>
                  <a:lnTo>
                    <a:pt x="3032" y="2099"/>
                  </a:lnTo>
                  <a:lnTo>
                    <a:pt x="3035" y="2106"/>
                  </a:lnTo>
                  <a:lnTo>
                    <a:pt x="3051" y="2116"/>
                  </a:lnTo>
                  <a:lnTo>
                    <a:pt x="3052" y="2122"/>
                  </a:lnTo>
                  <a:lnTo>
                    <a:pt x="3046" y="2137"/>
                  </a:lnTo>
                  <a:lnTo>
                    <a:pt x="3042" y="2149"/>
                  </a:lnTo>
                  <a:lnTo>
                    <a:pt x="3033" y="2169"/>
                  </a:lnTo>
                  <a:lnTo>
                    <a:pt x="3046" y="2148"/>
                  </a:lnTo>
                  <a:lnTo>
                    <a:pt x="3051" y="2136"/>
                  </a:lnTo>
                  <a:lnTo>
                    <a:pt x="3056" y="2127"/>
                  </a:lnTo>
                  <a:lnTo>
                    <a:pt x="3112" y="2126"/>
                  </a:lnTo>
                  <a:lnTo>
                    <a:pt x="3139" y="2132"/>
                  </a:lnTo>
                  <a:lnTo>
                    <a:pt x="3160" y="2130"/>
                  </a:lnTo>
                  <a:lnTo>
                    <a:pt x="3166" y="2131"/>
                  </a:lnTo>
                  <a:lnTo>
                    <a:pt x="3171" y="2127"/>
                  </a:lnTo>
                  <a:lnTo>
                    <a:pt x="3182" y="2130"/>
                  </a:lnTo>
                  <a:lnTo>
                    <a:pt x="3185" y="2137"/>
                  </a:lnTo>
                  <a:lnTo>
                    <a:pt x="3193" y="2136"/>
                  </a:lnTo>
                  <a:lnTo>
                    <a:pt x="3203" y="2140"/>
                  </a:lnTo>
                  <a:lnTo>
                    <a:pt x="3210" y="2145"/>
                  </a:lnTo>
                  <a:lnTo>
                    <a:pt x="3216" y="2141"/>
                  </a:lnTo>
                  <a:lnTo>
                    <a:pt x="3221" y="2165"/>
                  </a:lnTo>
                  <a:lnTo>
                    <a:pt x="3219" y="2199"/>
                  </a:lnTo>
                  <a:lnTo>
                    <a:pt x="3214" y="2217"/>
                  </a:lnTo>
                  <a:lnTo>
                    <a:pt x="3213" y="2235"/>
                  </a:lnTo>
                  <a:lnTo>
                    <a:pt x="3219" y="2246"/>
                  </a:lnTo>
                  <a:lnTo>
                    <a:pt x="3221" y="2258"/>
                  </a:lnTo>
                  <a:lnTo>
                    <a:pt x="3221" y="2281"/>
                  </a:lnTo>
                  <a:lnTo>
                    <a:pt x="3225" y="2314"/>
                  </a:lnTo>
                  <a:lnTo>
                    <a:pt x="3219" y="2321"/>
                  </a:lnTo>
                  <a:lnTo>
                    <a:pt x="3219" y="2341"/>
                  </a:lnTo>
                  <a:lnTo>
                    <a:pt x="3223" y="2348"/>
                  </a:lnTo>
                  <a:lnTo>
                    <a:pt x="3228" y="2352"/>
                  </a:lnTo>
                  <a:lnTo>
                    <a:pt x="3230" y="2358"/>
                  </a:lnTo>
                  <a:lnTo>
                    <a:pt x="3239" y="2369"/>
                  </a:lnTo>
                  <a:lnTo>
                    <a:pt x="3247" y="2373"/>
                  </a:lnTo>
                  <a:lnTo>
                    <a:pt x="3255" y="2382"/>
                  </a:lnTo>
                  <a:lnTo>
                    <a:pt x="3259" y="2393"/>
                  </a:lnTo>
                  <a:lnTo>
                    <a:pt x="3267" y="2402"/>
                  </a:lnTo>
                  <a:lnTo>
                    <a:pt x="3267" y="2405"/>
                  </a:lnTo>
                  <a:lnTo>
                    <a:pt x="3253" y="2406"/>
                  </a:lnTo>
                  <a:lnTo>
                    <a:pt x="3234" y="2418"/>
                  </a:lnTo>
                  <a:lnTo>
                    <a:pt x="3229" y="2423"/>
                  </a:lnTo>
                  <a:lnTo>
                    <a:pt x="3229" y="2425"/>
                  </a:lnTo>
                  <a:lnTo>
                    <a:pt x="3262" y="2416"/>
                  </a:lnTo>
                  <a:lnTo>
                    <a:pt x="3272" y="2417"/>
                  </a:lnTo>
                  <a:lnTo>
                    <a:pt x="3279" y="2421"/>
                  </a:lnTo>
                  <a:lnTo>
                    <a:pt x="3307" y="2450"/>
                  </a:lnTo>
                  <a:lnTo>
                    <a:pt x="3312" y="2459"/>
                  </a:lnTo>
                  <a:lnTo>
                    <a:pt x="3317" y="2477"/>
                  </a:lnTo>
                  <a:lnTo>
                    <a:pt x="3314" y="2486"/>
                  </a:lnTo>
                  <a:lnTo>
                    <a:pt x="3289" y="2514"/>
                  </a:lnTo>
                  <a:lnTo>
                    <a:pt x="3314" y="2495"/>
                  </a:lnTo>
                  <a:lnTo>
                    <a:pt x="3318" y="2488"/>
                  </a:lnTo>
                  <a:lnTo>
                    <a:pt x="3323" y="2488"/>
                  </a:lnTo>
                  <a:lnTo>
                    <a:pt x="3337" y="2500"/>
                  </a:lnTo>
                  <a:lnTo>
                    <a:pt x="3344" y="2501"/>
                  </a:lnTo>
                  <a:lnTo>
                    <a:pt x="3359" y="2512"/>
                  </a:lnTo>
                  <a:lnTo>
                    <a:pt x="3363" y="2509"/>
                  </a:lnTo>
                  <a:lnTo>
                    <a:pt x="3360" y="2482"/>
                  </a:lnTo>
                  <a:lnTo>
                    <a:pt x="3363" y="2476"/>
                  </a:lnTo>
                  <a:lnTo>
                    <a:pt x="3370" y="2476"/>
                  </a:lnTo>
                  <a:lnTo>
                    <a:pt x="3370" y="2470"/>
                  </a:lnTo>
                  <a:lnTo>
                    <a:pt x="3371" y="2464"/>
                  </a:lnTo>
                  <a:lnTo>
                    <a:pt x="3379" y="2461"/>
                  </a:lnTo>
                  <a:lnTo>
                    <a:pt x="3386" y="2461"/>
                  </a:lnTo>
                  <a:lnTo>
                    <a:pt x="3386" y="2466"/>
                  </a:lnTo>
                  <a:lnTo>
                    <a:pt x="3399" y="2475"/>
                  </a:lnTo>
                  <a:lnTo>
                    <a:pt x="3402" y="2495"/>
                  </a:lnTo>
                  <a:lnTo>
                    <a:pt x="3408" y="2493"/>
                  </a:lnTo>
                  <a:lnTo>
                    <a:pt x="3415" y="2487"/>
                  </a:lnTo>
                  <a:lnTo>
                    <a:pt x="3415" y="2481"/>
                  </a:lnTo>
                  <a:lnTo>
                    <a:pt x="3419" y="2477"/>
                  </a:lnTo>
                  <a:lnTo>
                    <a:pt x="3420" y="2470"/>
                  </a:lnTo>
                  <a:lnTo>
                    <a:pt x="3412" y="2468"/>
                  </a:lnTo>
                  <a:lnTo>
                    <a:pt x="3401" y="2450"/>
                  </a:lnTo>
                  <a:lnTo>
                    <a:pt x="3399" y="2443"/>
                  </a:lnTo>
                  <a:lnTo>
                    <a:pt x="3412" y="2442"/>
                  </a:lnTo>
                  <a:lnTo>
                    <a:pt x="3412" y="2437"/>
                  </a:lnTo>
                  <a:lnTo>
                    <a:pt x="3420" y="2432"/>
                  </a:lnTo>
                  <a:lnTo>
                    <a:pt x="3424" y="2421"/>
                  </a:lnTo>
                  <a:lnTo>
                    <a:pt x="3429" y="2415"/>
                  </a:lnTo>
                  <a:lnTo>
                    <a:pt x="3435" y="2410"/>
                  </a:lnTo>
                  <a:lnTo>
                    <a:pt x="3454" y="2411"/>
                  </a:lnTo>
                  <a:lnTo>
                    <a:pt x="3460" y="2407"/>
                  </a:lnTo>
                  <a:lnTo>
                    <a:pt x="3460" y="2405"/>
                  </a:lnTo>
                  <a:lnTo>
                    <a:pt x="3444" y="2407"/>
                  </a:lnTo>
                  <a:lnTo>
                    <a:pt x="3436" y="2406"/>
                  </a:lnTo>
                  <a:lnTo>
                    <a:pt x="3429" y="2400"/>
                  </a:lnTo>
                  <a:lnTo>
                    <a:pt x="3427" y="2391"/>
                  </a:lnTo>
                  <a:lnTo>
                    <a:pt x="3424" y="2387"/>
                  </a:lnTo>
                  <a:lnTo>
                    <a:pt x="3417" y="2383"/>
                  </a:lnTo>
                  <a:lnTo>
                    <a:pt x="3411" y="2364"/>
                  </a:lnTo>
                  <a:lnTo>
                    <a:pt x="3414" y="2361"/>
                  </a:lnTo>
                  <a:lnTo>
                    <a:pt x="3415" y="2356"/>
                  </a:lnTo>
                  <a:lnTo>
                    <a:pt x="3411" y="2353"/>
                  </a:lnTo>
                  <a:lnTo>
                    <a:pt x="3407" y="2309"/>
                  </a:lnTo>
                  <a:lnTo>
                    <a:pt x="3404" y="2299"/>
                  </a:lnTo>
                  <a:lnTo>
                    <a:pt x="3403" y="2274"/>
                  </a:lnTo>
                  <a:lnTo>
                    <a:pt x="3404" y="2264"/>
                  </a:lnTo>
                  <a:lnTo>
                    <a:pt x="3402" y="2251"/>
                  </a:lnTo>
                  <a:lnTo>
                    <a:pt x="3399" y="2242"/>
                  </a:lnTo>
                  <a:lnTo>
                    <a:pt x="3391" y="2232"/>
                  </a:lnTo>
                  <a:lnTo>
                    <a:pt x="3379" y="2206"/>
                  </a:lnTo>
                  <a:lnTo>
                    <a:pt x="3374" y="2200"/>
                  </a:lnTo>
                  <a:lnTo>
                    <a:pt x="3366" y="2197"/>
                  </a:lnTo>
                  <a:lnTo>
                    <a:pt x="3361" y="2195"/>
                  </a:lnTo>
                  <a:lnTo>
                    <a:pt x="3380" y="2186"/>
                  </a:lnTo>
                  <a:lnTo>
                    <a:pt x="3407" y="2169"/>
                  </a:lnTo>
                  <a:lnTo>
                    <a:pt x="3422" y="2162"/>
                  </a:lnTo>
                  <a:lnTo>
                    <a:pt x="3449" y="2140"/>
                  </a:lnTo>
                  <a:lnTo>
                    <a:pt x="3461" y="2132"/>
                  </a:lnTo>
                  <a:lnTo>
                    <a:pt x="3476" y="2119"/>
                  </a:lnTo>
                  <a:lnTo>
                    <a:pt x="3489" y="2104"/>
                  </a:lnTo>
                  <a:lnTo>
                    <a:pt x="3476" y="2114"/>
                  </a:lnTo>
                  <a:lnTo>
                    <a:pt x="3492" y="2092"/>
                  </a:lnTo>
                  <a:lnTo>
                    <a:pt x="3513" y="2055"/>
                  </a:lnTo>
                  <a:lnTo>
                    <a:pt x="3519" y="2041"/>
                  </a:lnTo>
                  <a:lnTo>
                    <a:pt x="3524" y="2036"/>
                  </a:lnTo>
                  <a:lnTo>
                    <a:pt x="3532" y="2038"/>
                  </a:lnTo>
                  <a:lnTo>
                    <a:pt x="3541" y="2045"/>
                  </a:lnTo>
                  <a:lnTo>
                    <a:pt x="3551" y="2040"/>
                  </a:lnTo>
                  <a:lnTo>
                    <a:pt x="3554" y="2032"/>
                  </a:lnTo>
                  <a:lnTo>
                    <a:pt x="3548" y="2030"/>
                  </a:lnTo>
                  <a:lnTo>
                    <a:pt x="3543" y="2007"/>
                  </a:lnTo>
                  <a:lnTo>
                    <a:pt x="3540" y="2001"/>
                  </a:lnTo>
                  <a:lnTo>
                    <a:pt x="3531" y="2022"/>
                  </a:lnTo>
                  <a:lnTo>
                    <a:pt x="3527" y="2030"/>
                  </a:lnTo>
                  <a:lnTo>
                    <a:pt x="3525" y="2027"/>
                  </a:lnTo>
                  <a:lnTo>
                    <a:pt x="3524" y="2005"/>
                  </a:lnTo>
                  <a:lnTo>
                    <a:pt x="3521" y="1980"/>
                  </a:lnTo>
                  <a:lnTo>
                    <a:pt x="3517" y="1959"/>
                  </a:lnTo>
                  <a:lnTo>
                    <a:pt x="3514" y="1953"/>
                  </a:lnTo>
                  <a:lnTo>
                    <a:pt x="3511" y="1947"/>
                  </a:lnTo>
                  <a:lnTo>
                    <a:pt x="3510" y="1927"/>
                  </a:lnTo>
                  <a:lnTo>
                    <a:pt x="3500" y="1892"/>
                  </a:lnTo>
                  <a:lnTo>
                    <a:pt x="3492" y="1861"/>
                  </a:lnTo>
                  <a:lnTo>
                    <a:pt x="3490" y="1849"/>
                  </a:lnTo>
                  <a:lnTo>
                    <a:pt x="3483" y="1835"/>
                  </a:lnTo>
                  <a:lnTo>
                    <a:pt x="3483" y="1829"/>
                  </a:lnTo>
                  <a:lnTo>
                    <a:pt x="3482" y="1825"/>
                  </a:lnTo>
                  <a:lnTo>
                    <a:pt x="3472" y="1826"/>
                  </a:lnTo>
                  <a:lnTo>
                    <a:pt x="3454" y="1815"/>
                  </a:lnTo>
                  <a:lnTo>
                    <a:pt x="3449" y="1809"/>
                  </a:lnTo>
                  <a:lnTo>
                    <a:pt x="3428" y="1793"/>
                  </a:lnTo>
                  <a:lnTo>
                    <a:pt x="3413" y="1777"/>
                  </a:lnTo>
                  <a:lnTo>
                    <a:pt x="3411" y="1771"/>
                  </a:lnTo>
                  <a:lnTo>
                    <a:pt x="3414" y="1767"/>
                  </a:lnTo>
                  <a:lnTo>
                    <a:pt x="3412" y="1760"/>
                  </a:lnTo>
                  <a:lnTo>
                    <a:pt x="3411" y="1749"/>
                  </a:lnTo>
                  <a:lnTo>
                    <a:pt x="3413" y="1740"/>
                  </a:lnTo>
                  <a:lnTo>
                    <a:pt x="3419" y="1739"/>
                  </a:lnTo>
                  <a:lnTo>
                    <a:pt x="3433" y="1729"/>
                  </a:lnTo>
                  <a:lnTo>
                    <a:pt x="3451" y="1729"/>
                  </a:lnTo>
                  <a:lnTo>
                    <a:pt x="3455" y="1723"/>
                  </a:lnTo>
                  <a:lnTo>
                    <a:pt x="3471" y="1722"/>
                  </a:lnTo>
                  <a:lnTo>
                    <a:pt x="3471" y="1708"/>
                  </a:lnTo>
                  <a:lnTo>
                    <a:pt x="3465" y="1705"/>
                  </a:lnTo>
                  <a:lnTo>
                    <a:pt x="3465" y="1695"/>
                  </a:lnTo>
                  <a:lnTo>
                    <a:pt x="3470" y="1683"/>
                  </a:lnTo>
                  <a:lnTo>
                    <a:pt x="3483" y="1688"/>
                  </a:lnTo>
                  <a:lnTo>
                    <a:pt x="3487" y="1691"/>
                  </a:lnTo>
                  <a:lnTo>
                    <a:pt x="3508" y="1686"/>
                  </a:lnTo>
                  <a:lnTo>
                    <a:pt x="3492" y="1681"/>
                  </a:lnTo>
                  <a:lnTo>
                    <a:pt x="3487" y="1675"/>
                  </a:lnTo>
                  <a:lnTo>
                    <a:pt x="3487" y="1664"/>
                  </a:lnTo>
                  <a:lnTo>
                    <a:pt x="3489" y="1658"/>
                  </a:lnTo>
                  <a:lnTo>
                    <a:pt x="3493" y="1658"/>
                  </a:lnTo>
                  <a:lnTo>
                    <a:pt x="3500" y="1643"/>
                  </a:lnTo>
                  <a:lnTo>
                    <a:pt x="3493" y="1648"/>
                  </a:lnTo>
                  <a:lnTo>
                    <a:pt x="3471" y="1645"/>
                  </a:lnTo>
                  <a:lnTo>
                    <a:pt x="3471" y="1635"/>
                  </a:lnTo>
                  <a:lnTo>
                    <a:pt x="3476" y="1637"/>
                  </a:lnTo>
                  <a:lnTo>
                    <a:pt x="3482" y="1634"/>
                  </a:lnTo>
                  <a:lnTo>
                    <a:pt x="3483" y="1625"/>
                  </a:lnTo>
                  <a:lnTo>
                    <a:pt x="3477" y="1616"/>
                  </a:lnTo>
                  <a:lnTo>
                    <a:pt x="3476" y="1615"/>
                  </a:lnTo>
                  <a:lnTo>
                    <a:pt x="3467" y="1597"/>
                  </a:lnTo>
                  <a:lnTo>
                    <a:pt x="3472" y="1578"/>
                  </a:lnTo>
                  <a:lnTo>
                    <a:pt x="3466" y="1576"/>
                  </a:lnTo>
                  <a:lnTo>
                    <a:pt x="3465" y="1568"/>
                  </a:lnTo>
                  <a:lnTo>
                    <a:pt x="3483" y="1562"/>
                  </a:lnTo>
                  <a:lnTo>
                    <a:pt x="3483" y="1561"/>
                  </a:lnTo>
                  <a:lnTo>
                    <a:pt x="3473" y="1561"/>
                  </a:lnTo>
                  <a:lnTo>
                    <a:pt x="3468" y="1556"/>
                  </a:lnTo>
                  <a:lnTo>
                    <a:pt x="3460" y="1561"/>
                  </a:lnTo>
                  <a:lnTo>
                    <a:pt x="3452" y="1559"/>
                  </a:lnTo>
                  <a:lnTo>
                    <a:pt x="3445" y="1550"/>
                  </a:lnTo>
                  <a:lnTo>
                    <a:pt x="3445" y="1539"/>
                  </a:lnTo>
                  <a:lnTo>
                    <a:pt x="3456" y="1523"/>
                  </a:lnTo>
                  <a:lnTo>
                    <a:pt x="3461" y="1505"/>
                  </a:lnTo>
                  <a:lnTo>
                    <a:pt x="3467" y="1500"/>
                  </a:lnTo>
                  <a:lnTo>
                    <a:pt x="3467" y="1486"/>
                  </a:lnTo>
                  <a:lnTo>
                    <a:pt x="3471" y="1485"/>
                  </a:lnTo>
                  <a:lnTo>
                    <a:pt x="3476" y="1478"/>
                  </a:lnTo>
                  <a:lnTo>
                    <a:pt x="3476" y="1468"/>
                  </a:lnTo>
                  <a:lnTo>
                    <a:pt x="3483" y="1465"/>
                  </a:lnTo>
                  <a:lnTo>
                    <a:pt x="3485" y="1447"/>
                  </a:lnTo>
                  <a:lnTo>
                    <a:pt x="3481" y="1454"/>
                  </a:lnTo>
                  <a:lnTo>
                    <a:pt x="3472" y="1457"/>
                  </a:lnTo>
                  <a:lnTo>
                    <a:pt x="3466" y="1452"/>
                  </a:lnTo>
                  <a:lnTo>
                    <a:pt x="3458" y="1449"/>
                  </a:lnTo>
                  <a:lnTo>
                    <a:pt x="3449" y="1441"/>
                  </a:lnTo>
                  <a:lnTo>
                    <a:pt x="3447" y="1428"/>
                  </a:lnTo>
                  <a:lnTo>
                    <a:pt x="3442" y="1419"/>
                  </a:lnTo>
                  <a:lnTo>
                    <a:pt x="3441" y="1404"/>
                  </a:lnTo>
                  <a:lnTo>
                    <a:pt x="3441" y="1392"/>
                  </a:lnTo>
                  <a:lnTo>
                    <a:pt x="3442" y="1387"/>
                  </a:lnTo>
                  <a:lnTo>
                    <a:pt x="3454" y="1379"/>
                  </a:lnTo>
                  <a:lnTo>
                    <a:pt x="3466" y="1360"/>
                  </a:lnTo>
                  <a:lnTo>
                    <a:pt x="3474" y="1350"/>
                  </a:lnTo>
                  <a:lnTo>
                    <a:pt x="3481" y="1347"/>
                  </a:lnTo>
                  <a:lnTo>
                    <a:pt x="3481" y="1355"/>
                  </a:lnTo>
                  <a:lnTo>
                    <a:pt x="3490" y="1354"/>
                  </a:lnTo>
                  <a:lnTo>
                    <a:pt x="3516" y="1355"/>
                  </a:lnTo>
                  <a:lnTo>
                    <a:pt x="3547" y="1362"/>
                  </a:lnTo>
                  <a:lnTo>
                    <a:pt x="3552" y="1367"/>
                  </a:lnTo>
                  <a:lnTo>
                    <a:pt x="3553" y="1369"/>
                  </a:lnTo>
                  <a:lnTo>
                    <a:pt x="3562" y="1374"/>
                  </a:lnTo>
                  <a:lnTo>
                    <a:pt x="3579" y="1377"/>
                  </a:lnTo>
                  <a:lnTo>
                    <a:pt x="3586" y="1379"/>
                  </a:lnTo>
                  <a:lnTo>
                    <a:pt x="3583" y="1388"/>
                  </a:lnTo>
                  <a:lnTo>
                    <a:pt x="3585" y="1390"/>
                  </a:lnTo>
                  <a:lnTo>
                    <a:pt x="3596" y="1383"/>
                  </a:lnTo>
                  <a:lnTo>
                    <a:pt x="3612" y="1383"/>
                  </a:lnTo>
                  <a:lnTo>
                    <a:pt x="3616" y="1389"/>
                  </a:lnTo>
                  <a:lnTo>
                    <a:pt x="3613" y="1397"/>
                  </a:lnTo>
                  <a:lnTo>
                    <a:pt x="3633" y="1395"/>
                  </a:lnTo>
                  <a:lnTo>
                    <a:pt x="3630" y="1390"/>
                  </a:lnTo>
                  <a:lnTo>
                    <a:pt x="3637" y="1384"/>
                  </a:lnTo>
                  <a:lnTo>
                    <a:pt x="3670" y="1373"/>
                  </a:lnTo>
                  <a:lnTo>
                    <a:pt x="3682" y="1361"/>
                  </a:lnTo>
                  <a:lnTo>
                    <a:pt x="3715" y="1378"/>
                  </a:lnTo>
                  <a:lnTo>
                    <a:pt x="3724" y="1390"/>
                  </a:lnTo>
                  <a:lnTo>
                    <a:pt x="3739" y="1397"/>
                  </a:lnTo>
                  <a:lnTo>
                    <a:pt x="3748" y="1398"/>
                  </a:lnTo>
                  <a:lnTo>
                    <a:pt x="3751" y="1403"/>
                  </a:lnTo>
                  <a:lnTo>
                    <a:pt x="3752" y="1411"/>
                  </a:lnTo>
                  <a:lnTo>
                    <a:pt x="3740" y="1438"/>
                  </a:lnTo>
                  <a:lnTo>
                    <a:pt x="3743" y="1435"/>
                  </a:lnTo>
                  <a:lnTo>
                    <a:pt x="3751" y="1437"/>
                  </a:lnTo>
                  <a:lnTo>
                    <a:pt x="3753" y="1433"/>
                  </a:lnTo>
                  <a:lnTo>
                    <a:pt x="3753" y="1422"/>
                  </a:lnTo>
                  <a:lnTo>
                    <a:pt x="3759" y="1421"/>
                  </a:lnTo>
                  <a:lnTo>
                    <a:pt x="3769" y="1425"/>
                  </a:lnTo>
                  <a:lnTo>
                    <a:pt x="3769" y="1441"/>
                  </a:lnTo>
                  <a:lnTo>
                    <a:pt x="3775" y="1448"/>
                  </a:lnTo>
                  <a:lnTo>
                    <a:pt x="3778" y="1455"/>
                  </a:lnTo>
                  <a:lnTo>
                    <a:pt x="3770" y="1460"/>
                  </a:lnTo>
                  <a:lnTo>
                    <a:pt x="3772" y="1469"/>
                  </a:lnTo>
                  <a:lnTo>
                    <a:pt x="3782" y="1465"/>
                  </a:lnTo>
                  <a:lnTo>
                    <a:pt x="3784" y="1458"/>
                  </a:lnTo>
                  <a:lnTo>
                    <a:pt x="3793" y="1455"/>
                  </a:lnTo>
                  <a:lnTo>
                    <a:pt x="3801" y="1458"/>
                  </a:lnTo>
                  <a:lnTo>
                    <a:pt x="3807" y="1464"/>
                  </a:lnTo>
                  <a:lnTo>
                    <a:pt x="3802" y="1471"/>
                  </a:lnTo>
                  <a:lnTo>
                    <a:pt x="3798" y="1474"/>
                  </a:lnTo>
                  <a:lnTo>
                    <a:pt x="3791" y="1479"/>
                  </a:lnTo>
                  <a:lnTo>
                    <a:pt x="3791" y="1489"/>
                  </a:lnTo>
                  <a:lnTo>
                    <a:pt x="3794" y="1495"/>
                  </a:lnTo>
                  <a:lnTo>
                    <a:pt x="3799" y="1501"/>
                  </a:lnTo>
                  <a:lnTo>
                    <a:pt x="3807" y="1503"/>
                  </a:lnTo>
                  <a:lnTo>
                    <a:pt x="3805" y="1511"/>
                  </a:lnTo>
                  <a:lnTo>
                    <a:pt x="3806" y="1514"/>
                  </a:lnTo>
                  <a:lnTo>
                    <a:pt x="3823" y="1511"/>
                  </a:lnTo>
                  <a:lnTo>
                    <a:pt x="3834" y="1513"/>
                  </a:lnTo>
                  <a:lnTo>
                    <a:pt x="3837" y="1523"/>
                  </a:lnTo>
                  <a:lnTo>
                    <a:pt x="3843" y="1532"/>
                  </a:lnTo>
                  <a:lnTo>
                    <a:pt x="3849" y="1524"/>
                  </a:lnTo>
                  <a:lnTo>
                    <a:pt x="3864" y="1529"/>
                  </a:lnTo>
                  <a:lnTo>
                    <a:pt x="3877" y="1523"/>
                  </a:lnTo>
                  <a:lnTo>
                    <a:pt x="3882" y="1529"/>
                  </a:lnTo>
                  <a:lnTo>
                    <a:pt x="3884" y="1537"/>
                  </a:lnTo>
                  <a:lnTo>
                    <a:pt x="3884" y="1544"/>
                  </a:lnTo>
                  <a:lnTo>
                    <a:pt x="3888" y="1545"/>
                  </a:lnTo>
                  <a:lnTo>
                    <a:pt x="3908" y="1535"/>
                  </a:lnTo>
                  <a:lnTo>
                    <a:pt x="3907" y="1528"/>
                  </a:lnTo>
                  <a:lnTo>
                    <a:pt x="3914" y="1524"/>
                  </a:lnTo>
                  <a:lnTo>
                    <a:pt x="3925" y="1541"/>
                  </a:lnTo>
                  <a:lnTo>
                    <a:pt x="3926" y="1548"/>
                  </a:lnTo>
                  <a:lnTo>
                    <a:pt x="3925" y="1553"/>
                  </a:lnTo>
                  <a:lnTo>
                    <a:pt x="3920" y="1560"/>
                  </a:lnTo>
                  <a:lnTo>
                    <a:pt x="3912" y="1566"/>
                  </a:lnTo>
                  <a:lnTo>
                    <a:pt x="3912" y="1575"/>
                  </a:lnTo>
                  <a:lnTo>
                    <a:pt x="3909" y="1584"/>
                  </a:lnTo>
                  <a:lnTo>
                    <a:pt x="3912" y="1592"/>
                  </a:lnTo>
                  <a:lnTo>
                    <a:pt x="3911" y="1598"/>
                  </a:lnTo>
                  <a:lnTo>
                    <a:pt x="3915" y="1599"/>
                  </a:lnTo>
                  <a:lnTo>
                    <a:pt x="3918" y="1615"/>
                  </a:lnTo>
                  <a:lnTo>
                    <a:pt x="3926" y="1632"/>
                  </a:lnTo>
                  <a:lnTo>
                    <a:pt x="3913" y="1634"/>
                  </a:lnTo>
                  <a:lnTo>
                    <a:pt x="3912" y="1638"/>
                  </a:lnTo>
                  <a:lnTo>
                    <a:pt x="3908" y="1642"/>
                  </a:lnTo>
                  <a:lnTo>
                    <a:pt x="3896" y="1642"/>
                  </a:lnTo>
                  <a:lnTo>
                    <a:pt x="3887" y="1640"/>
                  </a:lnTo>
                  <a:lnTo>
                    <a:pt x="3869" y="1641"/>
                  </a:lnTo>
                  <a:lnTo>
                    <a:pt x="3853" y="1638"/>
                  </a:lnTo>
                  <a:lnTo>
                    <a:pt x="3842" y="1631"/>
                  </a:lnTo>
                  <a:lnTo>
                    <a:pt x="3831" y="1632"/>
                  </a:lnTo>
                  <a:lnTo>
                    <a:pt x="3826" y="1636"/>
                  </a:lnTo>
                  <a:lnTo>
                    <a:pt x="3845" y="1638"/>
                  </a:lnTo>
                  <a:lnTo>
                    <a:pt x="3863" y="1650"/>
                  </a:lnTo>
                  <a:lnTo>
                    <a:pt x="3899" y="1648"/>
                  </a:lnTo>
                  <a:lnTo>
                    <a:pt x="3912" y="1653"/>
                  </a:lnTo>
                  <a:lnTo>
                    <a:pt x="3924" y="1664"/>
                  </a:lnTo>
                  <a:lnTo>
                    <a:pt x="3926" y="1674"/>
                  </a:lnTo>
                  <a:lnTo>
                    <a:pt x="3924" y="1677"/>
                  </a:lnTo>
                  <a:lnTo>
                    <a:pt x="3926" y="1683"/>
                  </a:lnTo>
                  <a:lnTo>
                    <a:pt x="3913" y="1713"/>
                  </a:lnTo>
                  <a:lnTo>
                    <a:pt x="3915" y="1717"/>
                  </a:lnTo>
                  <a:lnTo>
                    <a:pt x="3931" y="1712"/>
                  </a:lnTo>
                  <a:lnTo>
                    <a:pt x="3938" y="1717"/>
                  </a:lnTo>
                  <a:lnTo>
                    <a:pt x="3935" y="1722"/>
                  </a:lnTo>
                  <a:lnTo>
                    <a:pt x="3923" y="1731"/>
                  </a:lnTo>
                  <a:lnTo>
                    <a:pt x="3924" y="1736"/>
                  </a:lnTo>
                  <a:lnTo>
                    <a:pt x="3934" y="1736"/>
                  </a:lnTo>
                  <a:lnTo>
                    <a:pt x="3938" y="1743"/>
                  </a:lnTo>
                  <a:lnTo>
                    <a:pt x="3938" y="1748"/>
                  </a:lnTo>
                  <a:lnTo>
                    <a:pt x="3935" y="1751"/>
                  </a:lnTo>
                  <a:lnTo>
                    <a:pt x="3931" y="1750"/>
                  </a:lnTo>
                  <a:lnTo>
                    <a:pt x="3930" y="1748"/>
                  </a:lnTo>
                  <a:lnTo>
                    <a:pt x="3924" y="1755"/>
                  </a:lnTo>
                  <a:lnTo>
                    <a:pt x="3912" y="1766"/>
                  </a:lnTo>
                  <a:lnTo>
                    <a:pt x="3909" y="1755"/>
                  </a:lnTo>
                  <a:lnTo>
                    <a:pt x="3903" y="1749"/>
                  </a:lnTo>
                  <a:lnTo>
                    <a:pt x="3893" y="1750"/>
                  </a:lnTo>
                  <a:lnTo>
                    <a:pt x="3899" y="1764"/>
                  </a:lnTo>
                  <a:lnTo>
                    <a:pt x="3899" y="1770"/>
                  </a:lnTo>
                  <a:lnTo>
                    <a:pt x="3879" y="1774"/>
                  </a:lnTo>
                  <a:lnTo>
                    <a:pt x="3885" y="1779"/>
                  </a:lnTo>
                  <a:lnTo>
                    <a:pt x="3895" y="1779"/>
                  </a:lnTo>
                  <a:lnTo>
                    <a:pt x="3901" y="1780"/>
                  </a:lnTo>
                  <a:lnTo>
                    <a:pt x="3907" y="1787"/>
                  </a:lnTo>
                  <a:lnTo>
                    <a:pt x="3924" y="1770"/>
                  </a:lnTo>
                  <a:lnTo>
                    <a:pt x="3931" y="1765"/>
                  </a:lnTo>
                  <a:lnTo>
                    <a:pt x="3945" y="1765"/>
                  </a:lnTo>
                  <a:lnTo>
                    <a:pt x="3956" y="1761"/>
                  </a:lnTo>
                  <a:lnTo>
                    <a:pt x="3969" y="1760"/>
                  </a:lnTo>
                  <a:lnTo>
                    <a:pt x="3979" y="1764"/>
                  </a:lnTo>
                  <a:lnTo>
                    <a:pt x="3985" y="1788"/>
                  </a:lnTo>
                  <a:lnTo>
                    <a:pt x="3990" y="1793"/>
                  </a:lnTo>
                  <a:lnTo>
                    <a:pt x="3992" y="1808"/>
                  </a:lnTo>
                  <a:lnTo>
                    <a:pt x="3987" y="1839"/>
                  </a:lnTo>
                  <a:lnTo>
                    <a:pt x="3972" y="1851"/>
                  </a:lnTo>
                  <a:lnTo>
                    <a:pt x="3934" y="1872"/>
                  </a:lnTo>
                  <a:lnTo>
                    <a:pt x="3966" y="1860"/>
                  </a:lnTo>
                  <a:lnTo>
                    <a:pt x="3987" y="1844"/>
                  </a:lnTo>
                  <a:lnTo>
                    <a:pt x="3994" y="1829"/>
                  </a:lnTo>
                  <a:lnTo>
                    <a:pt x="4000" y="1802"/>
                  </a:lnTo>
                  <a:lnTo>
                    <a:pt x="4008" y="1791"/>
                  </a:lnTo>
                  <a:lnTo>
                    <a:pt x="4008" y="1812"/>
                  </a:lnTo>
                  <a:lnTo>
                    <a:pt x="4005" y="1818"/>
                  </a:lnTo>
                  <a:lnTo>
                    <a:pt x="4015" y="1807"/>
                  </a:lnTo>
                  <a:lnTo>
                    <a:pt x="4017" y="1817"/>
                  </a:lnTo>
                  <a:lnTo>
                    <a:pt x="4015" y="1825"/>
                  </a:lnTo>
                  <a:lnTo>
                    <a:pt x="4016" y="1840"/>
                  </a:lnTo>
                  <a:lnTo>
                    <a:pt x="4019" y="1844"/>
                  </a:lnTo>
                  <a:lnTo>
                    <a:pt x="4026" y="1828"/>
                  </a:lnTo>
                  <a:lnTo>
                    <a:pt x="4055" y="1808"/>
                  </a:lnTo>
                  <a:lnTo>
                    <a:pt x="4078" y="1802"/>
                  </a:lnTo>
                  <a:lnTo>
                    <a:pt x="4079" y="1788"/>
                  </a:lnTo>
                  <a:lnTo>
                    <a:pt x="4085" y="1775"/>
                  </a:lnTo>
                  <a:lnTo>
                    <a:pt x="4091" y="1766"/>
                  </a:lnTo>
                  <a:lnTo>
                    <a:pt x="4100" y="1775"/>
                  </a:lnTo>
                  <a:lnTo>
                    <a:pt x="4112" y="1781"/>
                  </a:lnTo>
                  <a:lnTo>
                    <a:pt x="4116" y="1791"/>
                  </a:lnTo>
                  <a:lnTo>
                    <a:pt x="4111" y="1809"/>
                  </a:lnTo>
                  <a:lnTo>
                    <a:pt x="4114" y="1803"/>
                  </a:lnTo>
                  <a:lnTo>
                    <a:pt x="4123" y="1782"/>
                  </a:lnTo>
                  <a:lnTo>
                    <a:pt x="4116" y="1772"/>
                  </a:lnTo>
                  <a:lnTo>
                    <a:pt x="4110" y="1766"/>
                  </a:lnTo>
                  <a:lnTo>
                    <a:pt x="4106" y="1758"/>
                  </a:lnTo>
                  <a:lnTo>
                    <a:pt x="4116" y="1766"/>
                  </a:lnTo>
                  <a:lnTo>
                    <a:pt x="4122" y="1764"/>
                  </a:lnTo>
                  <a:lnTo>
                    <a:pt x="4127" y="1758"/>
                  </a:lnTo>
                  <a:lnTo>
                    <a:pt x="4123" y="1755"/>
                  </a:lnTo>
                  <a:lnTo>
                    <a:pt x="4124" y="1745"/>
                  </a:lnTo>
                  <a:lnTo>
                    <a:pt x="4133" y="1747"/>
                  </a:lnTo>
                  <a:lnTo>
                    <a:pt x="4135" y="1732"/>
                  </a:lnTo>
                  <a:lnTo>
                    <a:pt x="4130" y="1718"/>
                  </a:lnTo>
                  <a:lnTo>
                    <a:pt x="4137" y="1726"/>
                  </a:lnTo>
                  <a:lnTo>
                    <a:pt x="4141" y="1717"/>
                  </a:lnTo>
                  <a:lnTo>
                    <a:pt x="4149" y="1712"/>
                  </a:lnTo>
                  <a:lnTo>
                    <a:pt x="4149" y="1704"/>
                  </a:lnTo>
                  <a:lnTo>
                    <a:pt x="4157" y="1699"/>
                  </a:lnTo>
                  <a:lnTo>
                    <a:pt x="4150" y="1686"/>
                  </a:lnTo>
                  <a:lnTo>
                    <a:pt x="4143" y="1679"/>
                  </a:lnTo>
                  <a:lnTo>
                    <a:pt x="4138" y="1669"/>
                  </a:lnTo>
                  <a:lnTo>
                    <a:pt x="4143" y="1658"/>
                  </a:lnTo>
                  <a:lnTo>
                    <a:pt x="4157" y="1635"/>
                  </a:lnTo>
                  <a:lnTo>
                    <a:pt x="4165" y="1630"/>
                  </a:lnTo>
                  <a:lnTo>
                    <a:pt x="4172" y="1621"/>
                  </a:lnTo>
                  <a:lnTo>
                    <a:pt x="4172" y="1619"/>
                  </a:lnTo>
                  <a:lnTo>
                    <a:pt x="4177" y="1609"/>
                  </a:lnTo>
                  <a:lnTo>
                    <a:pt x="4186" y="1608"/>
                  </a:lnTo>
                  <a:lnTo>
                    <a:pt x="4196" y="1609"/>
                  </a:lnTo>
                  <a:lnTo>
                    <a:pt x="4198" y="1615"/>
                  </a:lnTo>
                  <a:lnTo>
                    <a:pt x="4194" y="1621"/>
                  </a:lnTo>
                  <a:lnTo>
                    <a:pt x="4202" y="1623"/>
                  </a:lnTo>
                  <a:lnTo>
                    <a:pt x="4200" y="1631"/>
                  </a:lnTo>
                  <a:lnTo>
                    <a:pt x="4203" y="1638"/>
                  </a:lnTo>
                  <a:lnTo>
                    <a:pt x="4203" y="1650"/>
                  </a:lnTo>
                  <a:lnTo>
                    <a:pt x="4198" y="1656"/>
                  </a:lnTo>
                  <a:lnTo>
                    <a:pt x="4207" y="1651"/>
                  </a:lnTo>
                  <a:lnTo>
                    <a:pt x="4211" y="1656"/>
                  </a:lnTo>
                  <a:lnTo>
                    <a:pt x="4211" y="1679"/>
                  </a:lnTo>
                  <a:lnTo>
                    <a:pt x="4223" y="1680"/>
                  </a:lnTo>
                  <a:lnTo>
                    <a:pt x="4218" y="1683"/>
                  </a:lnTo>
                  <a:lnTo>
                    <a:pt x="4219" y="1690"/>
                  </a:lnTo>
                  <a:lnTo>
                    <a:pt x="4229" y="1688"/>
                  </a:lnTo>
                  <a:lnTo>
                    <a:pt x="4239" y="1693"/>
                  </a:lnTo>
                  <a:lnTo>
                    <a:pt x="4234" y="1700"/>
                  </a:lnTo>
                  <a:lnTo>
                    <a:pt x="4226" y="1708"/>
                  </a:lnTo>
                  <a:lnTo>
                    <a:pt x="4237" y="1710"/>
                  </a:lnTo>
                  <a:lnTo>
                    <a:pt x="4240" y="1718"/>
                  </a:lnTo>
                  <a:lnTo>
                    <a:pt x="4243" y="1710"/>
                  </a:lnTo>
                  <a:lnTo>
                    <a:pt x="4248" y="1712"/>
                  </a:lnTo>
                  <a:lnTo>
                    <a:pt x="4248" y="1724"/>
                  </a:lnTo>
                  <a:lnTo>
                    <a:pt x="4254" y="1721"/>
                  </a:lnTo>
                  <a:lnTo>
                    <a:pt x="4259" y="1724"/>
                  </a:lnTo>
                  <a:lnTo>
                    <a:pt x="4258" y="1734"/>
                  </a:lnTo>
                  <a:lnTo>
                    <a:pt x="4247" y="1740"/>
                  </a:lnTo>
                  <a:lnTo>
                    <a:pt x="4226" y="1740"/>
                  </a:lnTo>
                  <a:lnTo>
                    <a:pt x="4214" y="1747"/>
                  </a:lnTo>
                  <a:lnTo>
                    <a:pt x="4211" y="1753"/>
                  </a:lnTo>
                  <a:lnTo>
                    <a:pt x="4221" y="1745"/>
                  </a:lnTo>
                  <a:lnTo>
                    <a:pt x="4226" y="1749"/>
                  </a:lnTo>
                  <a:lnTo>
                    <a:pt x="4234" y="1747"/>
                  </a:lnTo>
                  <a:lnTo>
                    <a:pt x="4250" y="1747"/>
                  </a:lnTo>
                  <a:lnTo>
                    <a:pt x="4266" y="1742"/>
                  </a:lnTo>
                  <a:lnTo>
                    <a:pt x="4269" y="1743"/>
                  </a:lnTo>
                  <a:lnTo>
                    <a:pt x="4266" y="1754"/>
                  </a:lnTo>
                  <a:lnTo>
                    <a:pt x="4268" y="1755"/>
                  </a:lnTo>
                  <a:lnTo>
                    <a:pt x="4268" y="1764"/>
                  </a:lnTo>
                  <a:lnTo>
                    <a:pt x="4266" y="1771"/>
                  </a:lnTo>
                  <a:lnTo>
                    <a:pt x="4270" y="1769"/>
                  </a:lnTo>
                  <a:lnTo>
                    <a:pt x="4283" y="1770"/>
                  </a:lnTo>
                  <a:lnTo>
                    <a:pt x="4280" y="1781"/>
                  </a:lnTo>
                  <a:lnTo>
                    <a:pt x="4282" y="1785"/>
                  </a:lnTo>
                  <a:lnTo>
                    <a:pt x="4289" y="1787"/>
                  </a:lnTo>
                  <a:lnTo>
                    <a:pt x="4286" y="1792"/>
                  </a:lnTo>
                  <a:lnTo>
                    <a:pt x="4278" y="1796"/>
                  </a:lnTo>
                  <a:lnTo>
                    <a:pt x="4264" y="1798"/>
                  </a:lnTo>
                  <a:lnTo>
                    <a:pt x="4257" y="1794"/>
                  </a:lnTo>
                  <a:lnTo>
                    <a:pt x="4251" y="1797"/>
                  </a:lnTo>
                  <a:lnTo>
                    <a:pt x="4251" y="1802"/>
                  </a:lnTo>
                  <a:lnTo>
                    <a:pt x="4256" y="1806"/>
                  </a:lnTo>
                  <a:lnTo>
                    <a:pt x="4266" y="1803"/>
                  </a:lnTo>
                  <a:lnTo>
                    <a:pt x="4284" y="1804"/>
                  </a:lnTo>
                  <a:lnTo>
                    <a:pt x="4301" y="1803"/>
                  </a:lnTo>
                  <a:lnTo>
                    <a:pt x="4304" y="1814"/>
                  </a:lnTo>
                  <a:lnTo>
                    <a:pt x="4297" y="1819"/>
                  </a:lnTo>
                  <a:lnTo>
                    <a:pt x="4294" y="1825"/>
                  </a:lnTo>
                  <a:lnTo>
                    <a:pt x="4299" y="1828"/>
                  </a:lnTo>
                  <a:lnTo>
                    <a:pt x="4293" y="1833"/>
                  </a:lnTo>
                  <a:lnTo>
                    <a:pt x="4280" y="1836"/>
                  </a:lnTo>
                  <a:lnTo>
                    <a:pt x="4269" y="1851"/>
                  </a:lnTo>
                  <a:lnTo>
                    <a:pt x="4278" y="1850"/>
                  </a:lnTo>
                  <a:lnTo>
                    <a:pt x="4286" y="1842"/>
                  </a:lnTo>
                  <a:lnTo>
                    <a:pt x="4296" y="1841"/>
                  </a:lnTo>
                  <a:lnTo>
                    <a:pt x="4305" y="1837"/>
                  </a:lnTo>
                  <a:lnTo>
                    <a:pt x="4315" y="1852"/>
                  </a:lnTo>
                  <a:lnTo>
                    <a:pt x="4310" y="1853"/>
                  </a:lnTo>
                  <a:lnTo>
                    <a:pt x="4304" y="1860"/>
                  </a:lnTo>
                  <a:lnTo>
                    <a:pt x="4304" y="1866"/>
                  </a:lnTo>
                  <a:lnTo>
                    <a:pt x="4315" y="1861"/>
                  </a:lnTo>
                  <a:lnTo>
                    <a:pt x="4322" y="1864"/>
                  </a:lnTo>
                  <a:lnTo>
                    <a:pt x="4322" y="1867"/>
                  </a:lnTo>
                  <a:lnTo>
                    <a:pt x="4331" y="1878"/>
                  </a:lnTo>
                  <a:lnTo>
                    <a:pt x="4339" y="1884"/>
                  </a:lnTo>
                  <a:lnTo>
                    <a:pt x="4342" y="1893"/>
                  </a:lnTo>
                  <a:lnTo>
                    <a:pt x="4323" y="1907"/>
                  </a:lnTo>
                  <a:lnTo>
                    <a:pt x="4312" y="1907"/>
                  </a:lnTo>
                  <a:lnTo>
                    <a:pt x="4312" y="1914"/>
                  </a:lnTo>
                  <a:lnTo>
                    <a:pt x="4339" y="1912"/>
                  </a:lnTo>
                  <a:lnTo>
                    <a:pt x="4347" y="1922"/>
                  </a:lnTo>
                  <a:lnTo>
                    <a:pt x="4342" y="1932"/>
                  </a:lnTo>
                  <a:lnTo>
                    <a:pt x="4364" y="1939"/>
                  </a:lnTo>
                  <a:lnTo>
                    <a:pt x="4368" y="1953"/>
                  </a:lnTo>
                  <a:lnTo>
                    <a:pt x="4358" y="1963"/>
                  </a:lnTo>
                  <a:lnTo>
                    <a:pt x="4347" y="1974"/>
                  </a:lnTo>
                  <a:lnTo>
                    <a:pt x="4350" y="1987"/>
                  </a:lnTo>
                  <a:lnTo>
                    <a:pt x="4343" y="1989"/>
                  </a:lnTo>
                  <a:lnTo>
                    <a:pt x="4315" y="1973"/>
                  </a:lnTo>
                  <a:lnTo>
                    <a:pt x="4312" y="1979"/>
                  </a:lnTo>
                  <a:lnTo>
                    <a:pt x="4326" y="1984"/>
                  </a:lnTo>
                  <a:lnTo>
                    <a:pt x="4326" y="1986"/>
                  </a:lnTo>
                  <a:lnTo>
                    <a:pt x="4295" y="1990"/>
                  </a:lnTo>
                  <a:lnTo>
                    <a:pt x="4286" y="1992"/>
                  </a:lnTo>
                  <a:lnTo>
                    <a:pt x="4302" y="1996"/>
                  </a:lnTo>
                  <a:lnTo>
                    <a:pt x="4334" y="1995"/>
                  </a:lnTo>
                  <a:lnTo>
                    <a:pt x="4348" y="1997"/>
                  </a:lnTo>
                  <a:lnTo>
                    <a:pt x="4350" y="2002"/>
                  </a:lnTo>
                  <a:lnTo>
                    <a:pt x="4342" y="2003"/>
                  </a:lnTo>
                  <a:lnTo>
                    <a:pt x="4334" y="2009"/>
                  </a:lnTo>
                  <a:lnTo>
                    <a:pt x="4336" y="2013"/>
                  </a:lnTo>
                  <a:lnTo>
                    <a:pt x="4350" y="2022"/>
                  </a:lnTo>
                  <a:lnTo>
                    <a:pt x="4352" y="2028"/>
                  </a:lnTo>
                  <a:lnTo>
                    <a:pt x="4342" y="2027"/>
                  </a:lnTo>
                  <a:lnTo>
                    <a:pt x="4338" y="2036"/>
                  </a:lnTo>
                  <a:lnTo>
                    <a:pt x="4371" y="2034"/>
                  </a:lnTo>
                  <a:lnTo>
                    <a:pt x="4375" y="2055"/>
                  </a:lnTo>
                  <a:lnTo>
                    <a:pt x="4379" y="2060"/>
                  </a:lnTo>
                  <a:lnTo>
                    <a:pt x="4374" y="2065"/>
                  </a:lnTo>
                  <a:lnTo>
                    <a:pt x="4403" y="2068"/>
                  </a:lnTo>
                  <a:lnTo>
                    <a:pt x="4411" y="2073"/>
                  </a:lnTo>
                  <a:lnTo>
                    <a:pt x="4412" y="2084"/>
                  </a:lnTo>
                  <a:lnTo>
                    <a:pt x="4418" y="2079"/>
                  </a:lnTo>
                  <a:lnTo>
                    <a:pt x="4428" y="2079"/>
                  </a:lnTo>
                  <a:lnTo>
                    <a:pt x="4428" y="2089"/>
                  </a:lnTo>
                  <a:lnTo>
                    <a:pt x="4424" y="2097"/>
                  </a:lnTo>
                  <a:lnTo>
                    <a:pt x="4429" y="2102"/>
                  </a:lnTo>
                  <a:lnTo>
                    <a:pt x="4431" y="2110"/>
                  </a:lnTo>
                  <a:lnTo>
                    <a:pt x="4420" y="2122"/>
                  </a:lnTo>
                  <a:lnTo>
                    <a:pt x="4420" y="2126"/>
                  </a:lnTo>
                  <a:lnTo>
                    <a:pt x="4433" y="2119"/>
                  </a:lnTo>
                  <a:lnTo>
                    <a:pt x="4447" y="2130"/>
                  </a:lnTo>
                  <a:lnTo>
                    <a:pt x="4452" y="2125"/>
                  </a:lnTo>
                  <a:lnTo>
                    <a:pt x="4462" y="2120"/>
                  </a:lnTo>
                  <a:lnTo>
                    <a:pt x="4463" y="2129"/>
                  </a:lnTo>
                  <a:lnTo>
                    <a:pt x="4473" y="2132"/>
                  </a:lnTo>
                  <a:lnTo>
                    <a:pt x="4461" y="2162"/>
                  </a:lnTo>
                  <a:lnTo>
                    <a:pt x="4469" y="2154"/>
                  </a:lnTo>
                  <a:lnTo>
                    <a:pt x="4481" y="2138"/>
                  </a:lnTo>
                  <a:lnTo>
                    <a:pt x="4490" y="2131"/>
                  </a:lnTo>
                  <a:lnTo>
                    <a:pt x="4489" y="2145"/>
                  </a:lnTo>
                  <a:lnTo>
                    <a:pt x="4493" y="2145"/>
                  </a:lnTo>
                  <a:lnTo>
                    <a:pt x="4499" y="2137"/>
                  </a:lnTo>
                  <a:lnTo>
                    <a:pt x="4501" y="2149"/>
                  </a:lnTo>
                  <a:lnTo>
                    <a:pt x="4504" y="2158"/>
                  </a:lnTo>
                  <a:lnTo>
                    <a:pt x="4510" y="2164"/>
                  </a:lnTo>
                  <a:lnTo>
                    <a:pt x="4522" y="2167"/>
                  </a:lnTo>
                  <a:lnTo>
                    <a:pt x="4536" y="2174"/>
                  </a:lnTo>
                  <a:lnTo>
                    <a:pt x="4543" y="2170"/>
                  </a:lnTo>
                  <a:lnTo>
                    <a:pt x="4542" y="2163"/>
                  </a:lnTo>
                  <a:lnTo>
                    <a:pt x="4552" y="2156"/>
                  </a:lnTo>
                  <a:lnTo>
                    <a:pt x="4559" y="2165"/>
                  </a:lnTo>
                  <a:lnTo>
                    <a:pt x="4557" y="2174"/>
                  </a:lnTo>
                  <a:lnTo>
                    <a:pt x="4568" y="2176"/>
                  </a:lnTo>
                  <a:lnTo>
                    <a:pt x="4575" y="2181"/>
                  </a:lnTo>
                  <a:lnTo>
                    <a:pt x="4581" y="2183"/>
                  </a:lnTo>
                  <a:lnTo>
                    <a:pt x="4586" y="2192"/>
                  </a:lnTo>
                  <a:lnTo>
                    <a:pt x="4581" y="2199"/>
                  </a:lnTo>
                  <a:lnTo>
                    <a:pt x="4581" y="2203"/>
                  </a:lnTo>
                  <a:lnTo>
                    <a:pt x="4580" y="2206"/>
                  </a:lnTo>
                  <a:lnTo>
                    <a:pt x="4571" y="2208"/>
                  </a:lnTo>
                  <a:lnTo>
                    <a:pt x="4565" y="2206"/>
                  </a:lnTo>
                  <a:lnTo>
                    <a:pt x="4558" y="2207"/>
                  </a:lnTo>
                  <a:lnTo>
                    <a:pt x="4544" y="2213"/>
                  </a:lnTo>
                  <a:lnTo>
                    <a:pt x="4539" y="2216"/>
                  </a:lnTo>
                  <a:lnTo>
                    <a:pt x="4539" y="2218"/>
                  </a:lnTo>
                  <a:lnTo>
                    <a:pt x="4524" y="2228"/>
                  </a:lnTo>
                  <a:lnTo>
                    <a:pt x="4494" y="2232"/>
                  </a:lnTo>
                  <a:lnTo>
                    <a:pt x="4477" y="2238"/>
                  </a:lnTo>
                  <a:lnTo>
                    <a:pt x="4469" y="2246"/>
                  </a:lnTo>
                  <a:lnTo>
                    <a:pt x="4482" y="2246"/>
                  </a:lnTo>
                  <a:lnTo>
                    <a:pt x="4495" y="2242"/>
                  </a:lnTo>
                  <a:lnTo>
                    <a:pt x="4510" y="2233"/>
                  </a:lnTo>
                  <a:lnTo>
                    <a:pt x="4515" y="2235"/>
                  </a:lnTo>
                  <a:lnTo>
                    <a:pt x="4482" y="2251"/>
                  </a:lnTo>
                  <a:lnTo>
                    <a:pt x="4467" y="2256"/>
                  </a:lnTo>
                  <a:lnTo>
                    <a:pt x="4452" y="2256"/>
                  </a:lnTo>
                  <a:lnTo>
                    <a:pt x="4436" y="2280"/>
                  </a:lnTo>
                  <a:lnTo>
                    <a:pt x="4424" y="2276"/>
                  </a:lnTo>
                  <a:lnTo>
                    <a:pt x="4413" y="2267"/>
                  </a:lnTo>
                  <a:lnTo>
                    <a:pt x="4399" y="2264"/>
                  </a:lnTo>
                  <a:lnTo>
                    <a:pt x="4386" y="2265"/>
                  </a:lnTo>
                  <a:lnTo>
                    <a:pt x="4387" y="2274"/>
                  </a:lnTo>
                  <a:lnTo>
                    <a:pt x="4404" y="2276"/>
                  </a:lnTo>
                  <a:lnTo>
                    <a:pt x="4419" y="2282"/>
                  </a:lnTo>
                  <a:lnTo>
                    <a:pt x="4430" y="2289"/>
                  </a:lnTo>
                  <a:lnTo>
                    <a:pt x="4426" y="2314"/>
                  </a:lnTo>
                  <a:lnTo>
                    <a:pt x="4438" y="2308"/>
                  </a:lnTo>
                  <a:lnTo>
                    <a:pt x="4451" y="2298"/>
                  </a:lnTo>
                  <a:lnTo>
                    <a:pt x="4456" y="2291"/>
                  </a:lnTo>
                  <a:lnTo>
                    <a:pt x="4468" y="2283"/>
                  </a:lnTo>
                  <a:lnTo>
                    <a:pt x="4479" y="2272"/>
                  </a:lnTo>
                  <a:lnTo>
                    <a:pt x="4496" y="2265"/>
                  </a:lnTo>
                  <a:lnTo>
                    <a:pt x="4506" y="2251"/>
                  </a:lnTo>
                  <a:lnTo>
                    <a:pt x="4519" y="2244"/>
                  </a:lnTo>
                  <a:lnTo>
                    <a:pt x="4547" y="2237"/>
                  </a:lnTo>
                  <a:lnTo>
                    <a:pt x="4563" y="2240"/>
                  </a:lnTo>
                  <a:lnTo>
                    <a:pt x="4569" y="2238"/>
                  </a:lnTo>
                  <a:lnTo>
                    <a:pt x="4560" y="2234"/>
                  </a:lnTo>
                  <a:lnTo>
                    <a:pt x="4546" y="2231"/>
                  </a:lnTo>
                  <a:lnTo>
                    <a:pt x="4530" y="2234"/>
                  </a:lnTo>
                  <a:lnTo>
                    <a:pt x="4538" y="2229"/>
                  </a:lnTo>
                  <a:lnTo>
                    <a:pt x="4555" y="2226"/>
                  </a:lnTo>
                  <a:lnTo>
                    <a:pt x="4582" y="2228"/>
                  </a:lnTo>
                  <a:lnTo>
                    <a:pt x="4594" y="2228"/>
                  </a:lnTo>
                  <a:lnTo>
                    <a:pt x="4596" y="2233"/>
                  </a:lnTo>
                  <a:lnTo>
                    <a:pt x="4595" y="2243"/>
                  </a:lnTo>
                  <a:lnTo>
                    <a:pt x="4597" y="2253"/>
                  </a:lnTo>
                  <a:lnTo>
                    <a:pt x="4598" y="2265"/>
                  </a:lnTo>
                  <a:lnTo>
                    <a:pt x="4591" y="2275"/>
                  </a:lnTo>
                  <a:lnTo>
                    <a:pt x="4590" y="2285"/>
                  </a:lnTo>
                  <a:lnTo>
                    <a:pt x="4592" y="2301"/>
                  </a:lnTo>
                  <a:lnTo>
                    <a:pt x="4595" y="2301"/>
                  </a:lnTo>
                  <a:lnTo>
                    <a:pt x="4607" y="2274"/>
                  </a:lnTo>
                  <a:lnTo>
                    <a:pt x="4616" y="2267"/>
                  </a:lnTo>
                  <a:lnTo>
                    <a:pt x="4629" y="2266"/>
                  </a:lnTo>
                  <a:lnTo>
                    <a:pt x="4637" y="2269"/>
                  </a:lnTo>
                  <a:lnTo>
                    <a:pt x="4633" y="2274"/>
                  </a:lnTo>
                  <a:lnTo>
                    <a:pt x="4667" y="2286"/>
                  </a:lnTo>
                  <a:lnTo>
                    <a:pt x="4668" y="2289"/>
                  </a:lnTo>
                  <a:lnTo>
                    <a:pt x="4662" y="2293"/>
                  </a:lnTo>
                  <a:lnTo>
                    <a:pt x="4668" y="2303"/>
                  </a:lnTo>
                  <a:lnTo>
                    <a:pt x="4675" y="2307"/>
                  </a:lnTo>
                  <a:lnTo>
                    <a:pt x="4676" y="2313"/>
                  </a:lnTo>
                  <a:lnTo>
                    <a:pt x="4680" y="2315"/>
                  </a:lnTo>
                  <a:lnTo>
                    <a:pt x="4680" y="2323"/>
                  </a:lnTo>
                  <a:lnTo>
                    <a:pt x="4675" y="2325"/>
                  </a:lnTo>
                  <a:lnTo>
                    <a:pt x="4670" y="2330"/>
                  </a:lnTo>
                  <a:lnTo>
                    <a:pt x="4648" y="2321"/>
                  </a:lnTo>
                  <a:lnTo>
                    <a:pt x="4655" y="2334"/>
                  </a:lnTo>
                  <a:lnTo>
                    <a:pt x="4660" y="2336"/>
                  </a:lnTo>
                  <a:lnTo>
                    <a:pt x="4668" y="2336"/>
                  </a:lnTo>
                  <a:lnTo>
                    <a:pt x="4672" y="2350"/>
                  </a:lnTo>
                  <a:lnTo>
                    <a:pt x="4668" y="2353"/>
                  </a:lnTo>
                  <a:lnTo>
                    <a:pt x="4668" y="2357"/>
                  </a:lnTo>
                  <a:lnTo>
                    <a:pt x="4677" y="2371"/>
                  </a:lnTo>
                  <a:lnTo>
                    <a:pt x="4677" y="2373"/>
                  </a:lnTo>
                  <a:lnTo>
                    <a:pt x="4667" y="2372"/>
                  </a:lnTo>
                  <a:lnTo>
                    <a:pt x="4664" y="2378"/>
                  </a:lnTo>
                  <a:lnTo>
                    <a:pt x="4681" y="2383"/>
                  </a:lnTo>
                  <a:lnTo>
                    <a:pt x="4686" y="2395"/>
                  </a:lnTo>
                  <a:lnTo>
                    <a:pt x="4671" y="2394"/>
                  </a:lnTo>
                  <a:lnTo>
                    <a:pt x="4664" y="2391"/>
                  </a:lnTo>
                  <a:lnTo>
                    <a:pt x="4668" y="2398"/>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45" name="Freeform 305">
              <a:extLst>
                <a:ext uri="{FF2B5EF4-FFF2-40B4-BE49-F238E27FC236}">
                  <a16:creationId xmlns:a16="http://schemas.microsoft.com/office/drawing/2014/main" id="{503FA97B-3CA1-441B-A130-1220B06A80E7}"/>
                </a:ext>
              </a:extLst>
            </p:cNvPr>
            <p:cNvSpPr>
              <a:spLocks noChangeAspect="1"/>
            </p:cNvSpPr>
            <p:nvPr/>
          </p:nvSpPr>
          <p:spPr bwMode="gray">
            <a:xfrm>
              <a:off x="1437" y="1025"/>
              <a:ext cx="39" cy="63"/>
            </a:xfrm>
            <a:custGeom>
              <a:avLst/>
              <a:gdLst/>
              <a:ahLst/>
              <a:cxnLst>
                <a:cxn ang="0">
                  <a:pos x="197" y="156"/>
                </a:cxn>
                <a:cxn ang="0">
                  <a:pos x="180" y="119"/>
                </a:cxn>
                <a:cxn ang="0">
                  <a:pos x="140" y="109"/>
                </a:cxn>
                <a:cxn ang="0">
                  <a:pos x="128" y="97"/>
                </a:cxn>
                <a:cxn ang="0">
                  <a:pos x="132" y="73"/>
                </a:cxn>
                <a:cxn ang="0">
                  <a:pos x="121" y="63"/>
                </a:cxn>
                <a:cxn ang="0">
                  <a:pos x="95" y="44"/>
                </a:cxn>
                <a:cxn ang="0">
                  <a:pos x="22" y="0"/>
                </a:cxn>
                <a:cxn ang="0">
                  <a:pos x="6" y="25"/>
                </a:cxn>
                <a:cxn ang="0">
                  <a:pos x="4" y="44"/>
                </a:cxn>
                <a:cxn ang="0">
                  <a:pos x="9" y="65"/>
                </a:cxn>
                <a:cxn ang="0">
                  <a:pos x="18" y="82"/>
                </a:cxn>
                <a:cxn ang="0">
                  <a:pos x="0" y="98"/>
                </a:cxn>
                <a:cxn ang="0">
                  <a:pos x="20" y="127"/>
                </a:cxn>
                <a:cxn ang="0">
                  <a:pos x="21" y="161"/>
                </a:cxn>
                <a:cxn ang="0">
                  <a:pos x="34" y="173"/>
                </a:cxn>
                <a:cxn ang="0">
                  <a:pos x="27" y="184"/>
                </a:cxn>
                <a:cxn ang="0">
                  <a:pos x="54" y="187"/>
                </a:cxn>
                <a:cxn ang="0">
                  <a:pos x="83" y="215"/>
                </a:cxn>
                <a:cxn ang="0">
                  <a:pos x="79" y="226"/>
                </a:cxn>
                <a:cxn ang="0">
                  <a:pos x="35" y="236"/>
                </a:cxn>
                <a:cxn ang="0">
                  <a:pos x="63" y="300"/>
                </a:cxn>
                <a:cxn ang="0">
                  <a:pos x="86" y="316"/>
                </a:cxn>
                <a:cxn ang="0">
                  <a:pos x="97" y="295"/>
                </a:cxn>
                <a:cxn ang="0">
                  <a:pos x="91" y="292"/>
                </a:cxn>
                <a:cxn ang="0">
                  <a:pos x="120" y="290"/>
                </a:cxn>
                <a:cxn ang="0">
                  <a:pos x="170" y="268"/>
                </a:cxn>
                <a:cxn ang="0">
                  <a:pos x="185" y="275"/>
                </a:cxn>
                <a:cxn ang="0">
                  <a:pos x="190" y="264"/>
                </a:cxn>
                <a:cxn ang="0">
                  <a:pos x="197" y="233"/>
                </a:cxn>
                <a:cxn ang="0">
                  <a:pos x="186" y="221"/>
                </a:cxn>
                <a:cxn ang="0">
                  <a:pos x="185" y="219"/>
                </a:cxn>
                <a:cxn ang="0">
                  <a:pos x="197" y="163"/>
                </a:cxn>
              </a:cxnLst>
              <a:rect l="0" t="0" r="r" b="b"/>
              <a:pathLst>
                <a:path w="197" h="316">
                  <a:moveTo>
                    <a:pt x="197" y="163"/>
                  </a:moveTo>
                  <a:lnTo>
                    <a:pt x="197" y="156"/>
                  </a:lnTo>
                  <a:lnTo>
                    <a:pt x="196" y="149"/>
                  </a:lnTo>
                  <a:lnTo>
                    <a:pt x="180" y="119"/>
                  </a:lnTo>
                  <a:lnTo>
                    <a:pt x="156" y="102"/>
                  </a:lnTo>
                  <a:lnTo>
                    <a:pt x="140" y="109"/>
                  </a:lnTo>
                  <a:lnTo>
                    <a:pt x="127" y="107"/>
                  </a:lnTo>
                  <a:lnTo>
                    <a:pt x="128" y="97"/>
                  </a:lnTo>
                  <a:lnTo>
                    <a:pt x="128" y="86"/>
                  </a:lnTo>
                  <a:lnTo>
                    <a:pt x="132" y="73"/>
                  </a:lnTo>
                  <a:lnTo>
                    <a:pt x="127" y="65"/>
                  </a:lnTo>
                  <a:lnTo>
                    <a:pt x="121" y="63"/>
                  </a:lnTo>
                  <a:lnTo>
                    <a:pt x="106" y="47"/>
                  </a:lnTo>
                  <a:lnTo>
                    <a:pt x="95" y="44"/>
                  </a:lnTo>
                  <a:lnTo>
                    <a:pt x="53" y="7"/>
                  </a:lnTo>
                  <a:lnTo>
                    <a:pt x="22" y="0"/>
                  </a:lnTo>
                  <a:lnTo>
                    <a:pt x="5" y="16"/>
                  </a:lnTo>
                  <a:lnTo>
                    <a:pt x="6" y="25"/>
                  </a:lnTo>
                  <a:lnTo>
                    <a:pt x="4" y="27"/>
                  </a:lnTo>
                  <a:lnTo>
                    <a:pt x="4" y="44"/>
                  </a:lnTo>
                  <a:lnTo>
                    <a:pt x="5" y="52"/>
                  </a:lnTo>
                  <a:lnTo>
                    <a:pt x="9" y="65"/>
                  </a:lnTo>
                  <a:lnTo>
                    <a:pt x="15" y="70"/>
                  </a:lnTo>
                  <a:lnTo>
                    <a:pt x="18" y="82"/>
                  </a:lnTo>
                  <a:lnTo>
                    <a:pt x="14" y="90"/>
                  </a:lnTo>
                  <a:lnTo>
                    <a:pt x="0" y="98"/>
                  </a:lnTo>
                  <a:lnTo>
                    <a:pt x="13" y="124"/>
                  </a:lnTo>
                  <a:lnTo>
                    <a:pt x="20" y="127"/>
                  </a:lnTo>
                  <a:lnTo>
                    <a:pt x="18" y="139"/>
                  </a:lnTo>
                  <a:lnTo>
                    <a:pt x="21" y="161"/>
                  </a:lnTo>
                  <a:lnTo>
                    <a:pt x="31" y="163"/>
                  </a:lnTo>
                  <a:lnTo>
                    <a:pt x="34" y="173"/>
                  </a:lnTo>
                  <a:lnTo>
                    <a:pt x="24" y="177"/>
                  </a:lnTo>
                  <a:lnTo>
                    <a:pt x="27" y="184"/>
                  </a:lnTo>
                  <a:lnTo>
                    <a:pt x="46" y="190"/>
                  </a:lnTo>
                  <a:lnTo>
                    <a:pt x="54" y="187"/>
                  </a:lnTo>
                  <a:lnTo>
                    <a:pt x="85" y="203"/>
                  </a:lnTo>
                  <a:lnTo>
                    <a:pt x="83" y="215"/>
                  </a:lnTo>
                  <a:lnTo>
                    <a:pt x="89" y="216"/>
                  </a:lnTo>
                  <a:lnTo>
                    <a:pt x="79" y="226"/>
                  </a:lnTo>
                  <a:lnTo>
                    <a:pt x="38" y="224"/>
                  </a:lnTo>
                  <a:lnTo>
                    <a:pt x="35" y="236"/>
                  </a:lnTo>
                  <a:lnTo>
                    <a:pt x="72" y="279"/>
                  </a:lnTo>
                  <a:lnTo>
                    <a:pt x="63" y="300"/>
                  </a:lnTo>
                  <a:lnTo>
                    <a:pt x="65" y="307"/>
                  </a:lnTo>
                  <a:lnTo>
                    <a:pt x="86" y="316"/>
                  </a:lnTo>
                  <a:lnTo>
                    <a:pt x="97" y="300"/>
                  </a:lnTo>
                  <a:lnTo>
                    <a:pt x="97" y="295"/>
                  </a:lnTo>
                  <a:lnTo>
                    <a:pt x="94" y="290"/>
                  </a:lnTo>
                  <a:lnTo>
                    <a:pt x="91" y="292"/>
                  </a:lnTo>
                  <a:lnTo>
                    <a:pt x="106" y="275"/>
                  </a:lnTo>
                  <a:lnTo>
                    <a:pt x="120" y="290"/>
                  </a:lnTo>
                  <a:lnTo>
                    <a:pt x="133" y="287"/>
                  </a:lnTo>
                  <a:lnTo>
                    <a:pt x="170" y="268"/>
                  </a:lnTo>
                  <a:lnTo>
                    <a:pt x="181" y="270"/>
                  </a:lnTo>
                  <a:lnTo>
                    <a:pt x="185" y="275"/>
                  </a:lnTo>
                  <a:lnTo>
                    <a:pt x="188" y="271"/>
                  </a:lnTo>
                  <a:lnTo>
                    <a:pt x="190" y="264"/>
                  </a:lnTo>
                  <a:lnTo>
                    <a:pt x="196" y="249"/>
                  </a:lnTo>
                  <a:lnTo>
                    <a:pt x="197" y="233"/>
                  </a:lnTo>
                  <a:lnTo>
                    <a:pt x="193" y="227"/>
                  </a:lnTo>
                  <a:lnTo>
                    <a:pt x="186" y="221"/>
                  </a:lnTo>
                  <a:lnTo>
                    <a:pt x="186" y="225"/>
                  </a:lnTo>
                  <a:lnTo>
                    <a:pt x="185" y="219"/>
                  </a:lnTo>
                  <a:lnTo>
                    <a:pt x="185" y="174"/>
                  </a:lnTo>
                  <a:lnTo>
                    <a:pt x="197" y="163"/>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46" name="Freeform 306">
              <a:extLst>
                <a:ext uri="{FF2B5EF4-FFF2-40B4-BE49-F238E27FC236}">
                  <a16:creationId xmlns:a16="http://schemas.microsoft.com/office/drawing/2014/main" id="{3F483D7B-1090-4AE4-846B-22B918F861E6}"/>
                </a:ext>
              </a:extLst>
            </p:cNvPr>
            <p:cNvSpPr>
              <a:spLocks noChangeAspect="1"/>
            </p:cNvSpPr>
            <p:nvPr/>
          </p:nvSpPr>
          <p:spPr bwMode="gray">
            <a:xfrm>
              <a:off x="1356" y="1000"/>
              <a:ext cx="74" cy="86"/>
            </a:xfrm>
            <a:custGeom>
              <a:avLst/>
              <a:gdLst/>
              <a:ahLst/>
              <a:cxnLst>
                <a:cxn ang="0">
                  <a:pos x="318" y="278"/>
                </a:cxn>
                <a:cxn ang="0">
                  <a:pos x="327" y="224"/>
                </a:cxn>
                <a:cxn ang="0">
                  <a:pos x="332" y="197"/>
                </a:cxn>
                <a:cxn ang="0">
                  <a:pos x="321" y="194"/>
                </a:cxn>
                <a:cxn ang="0">
                  <a:pos x="300" y="176"/>
                </a:cxn>
                <a:cxn ang="0">
                  <a:pos x="297" y="141"/>
                </a:cxn>
                <a:cxn ang="0">
                  <a:pos x="245" y="131"/>
                </a:cxn>
                <a:cxn ang="0">
                  <a:pos x="236" y="133"/>
                </a:cxn>
                <a:cxn ang="0">
                  <a:pos x="232" y="101"/>
                </a:cxn>
                <a:cxn ang="0">
                  <a:pos x="220" y="85"/>
                </a:cxn>
                <a:cxn ang="0">
                  <a:pos x="210" y="76"/>
                </a:cxn>
                <a:cxn ang="0">
                  <a:pos x="176" y="44"/>
                </a:cxn>
                <a:cxn ang="0">
                  <a:pos x="148" y="76"/>
                </a:cxn>
                <a:cxn ang="0">
                  <a:pos x="143" y="114"/>
                </a:cxn>
                <a:cxn ang="0">
                  <a:pos x="130" y="22"/>
                </a:cxn>
                <a:cxn ang="0">
                  <a:pos x="108" y="16"/>
                </a:cxn>
                <a:cxn ang="0">
                  <a:pos x="84" y="0"/>
                </a:cxn>
                <a:cxn ang="0">
                  <a:pos x="11" y="16"/>
                </a:cxn>
                <a:cxn ang="0">
                  <a:pos x="5" y="101"/>
                </a:cxn>
                <a:cxn ang="0">
                  <a:pos x="40" y="96"/>
                </a:cxn>
                <a:cxn ang="0">
                  <a:pos x="42" y="145"/>
                </a:cxn>
                <a:cxn ang="0">
                  <a:pos x="55" y="155"/>
                </a:cxn>
                <a:cxn ang="0">
                  <a:pos x="80" y="109"/>
                </a:cxn>
                <a:cxn ang="0">
                  <a:pos x="95" y="130"/>
                </a:cxn>
                <a:cxn ang="0">
                  <a:pos x="81" y="155"/>
                </a:cxn>
                <a:cxn ang="0">
                  <a:pos x="97" y="162"/>
                </a:cxn>
                <a:cxn ang="0">
                  <a:pos x="123" y="168"/>
                </a:cxn>
                <a:cxn ang="0">
                  <a:pos x="96" y="201"/>
                </a:cxn>
                <a:cxn ang="0">
                  <a:pos x="121" y="228"/>
                </a:cxn>
                <a:cxn ang="0">
                  <a:pos x="65" y="225"/>
                </a:cxn>
                <a:cxn ang="0">
                  <a:pos x="42" y="253"/>
                </a:cxn>
                <a:cxn ang="0">
                  <a:pos x="79" y="307"/>
                </a:cxn>
                <a:cxn ang="0">
                  <a:pos x="118" y="290"/>
                </a:cxn>
                <a:cxn ang="0">
                  <a:pos x="157" y="282"/>
                </a:cxn>
                <a:cxn ang="0">
                  <a:pos x="180" y="305"/>
                </a:cxn>
                <a:cxn ang="0">
                  <a:pos x="230" y="305"/>
                </a:cxn>
                <a:cxn ang="0">
                  <a:pos x="250" y="322"/>
                </a:cxn>
                <a:cxn ang="0">
                  <a:pos x="257" y="328"/>
                </a:cxn>
                <a:cxn ang="0">
                  <a:pos x="277" y="388"/>
                </a:cxn>
                <a:cxn ang="0">
                  <a:pos x="301" y="416"/>
                </a:cxn>
                <a:cxn ang="0">
                  <a:pos x="326" y="415"/>
                </a:cxn>
                <a:cxn ang="0">
                  <a:pos x="360" y="395"/>
                </a:cxn>
                <a:cxn ang="0">
                  <a:pos x="337" y="301"/>
                </a:cxn>
              </a:cxnLst>
              <a:rect l="0" t="0" r="r" b="b"/>
              <a:pathLst>
                <a:path w="368" h="430">
                  <a:moveTo>
                    <a:pt x="337" y="301"/>
                  </a:moveTo>
                  <a:lnTo>
                    <a:pt x="333" y="284"/>
                  </a:lnTo>
                  <a:lnTo>
                    <a:pt x="318" y="278"/>
                  </a:lnTo>
                  <a:lnTo>
                    <a:pt x="320" y="260"/>
                  </a:lnTo>
                  <a:lnTo>
                    <a:pt x="316" y="243"/>
                  </a:lnTo>
                  <a:lnTo>
                    <a:pt x="327" y="224"/>
                  </a:lnTo>
                  <a:lnTo>
                    <a:pt x="328" y="211"/>
                  </a:lnTo>
                  <a:lnTo>
                    <a:pt x="332" y="204"/>
                  </a:lnTo>
                  <a:lnTo>
                    <a:pt x="332" y="197"/>
                  </a:lnTo>
                  <a:lnTo>
                    <a:pt x="327" y="190"/>
                  </a:lnTo>
                  <a:lnTo>
                    <a:pt x="323" y="187"/>
                  </a:lnTo>
                  <a:lnTo>
                    <a:pt x="321" y="194"/>
                  </a:lnTo>
                  <a:lnTo>
                    <a:pt x="311" y="177"/>
                  </a:lnTo>
                  <a:lnTo>
                    <a:pt x="312" y="177"/>
                  </a:lnTo>
                  <a:lnTo>
                    <a:pt x="300" y="176"/>
                  </a:lnTo>
                  <a:lnTo>
                    <a:pt x="299" y="171"/>
                  </a:lnTo>
                  <a:lnTo>
                    <a:pt x="304" y="158"/>
                  </a:lnTo>
                  <a:lnTo>
                    <a:pt x="297" y="141"/>
                  </a:lnTo>
                  <a:lnTo>
                    <a:pt x="266" y="118"/>
                  </a:lnTo>
                  <a:lnTo>
                    <a:pt x="261" y="125"/>
                  </a:lnTo>
                  <a:lnTo>
                    <a:pt x="245" y="131"/>
                  </a:lnTo>
                  <a:lnTo>
                    <a:pt x="237" y="141"/>
                  </a:lnTo>
                  <a:lnTo>
                    <a:pt x="235" y="139"/>
                  </a:lnTo>
                  <a:lnTo>
                    <a:pt x="236" y="133"/>
                  </a:lnTo>
                  <a:lnTo>
                    <a:pt x="227" y="128"/>
                  </a:lnTo>
                  <a:lnTo>
                    <a:pt x="227" y="119"/>
                  </a:lnTo>
                  <a:lnTo>
                    <a:pt x="232" y="101"/>
                  </a:lnTo>
                  <a:lnTo>
                    <a:pt x="231" y="85"/>
                  </a:lnTo>
                  <a:lnTo>
                    <a:pt x="223" y="75"/>
                  </a:lnTo>
                  <a:lnTo>
                    <a:pt x="220" y="85"/>
                  </a:lnTo>
                  <a:lnTo>
                    <a:pt x="211" y="90"/>
                  </a:lnTo>
                  <a:lnTo>
                    <a:pt x="211" y="85"/>
                  </a:lnTo>
                  <a:lnTo>
                    <a:pt x="210" y="76"/>
                  </a:lnTo>
                  <a:lnTo>
                    <a:pt x="200" y="69"/>
                  </a:lnTo>
                  <a:lnTo>
                    <a:pt x="193" y="53"/>
                  </a:lnTo>
                  <a:lnTo>
                    <a:pt x="176" y="44"/>
                  </a:lnTo>
                  <a:lnTo>
                    <a:pt x="166" y="44"/>
                  </a:lnTo>
                  <a:lnTo>
                    <a:pt x="151" y="65"/>
                  </a:lnTo>
                  <a:lnTo>
                    <a:pt x="148" y="76"/>
                  </a:lnTo>
                  <a:lnTo>
                    <a:pt x="148" y="93"/>
                  </a:lnTo>
                  <a:lnTo>
                    <a:pt x="146" y="104"/>
                  </a:lnTo>
                  <a:lnTo>
                    <a:pt x="143" y="114"/>
                  </a:lnTo>
                  <a:lnTo>
                    <a:pt x="129" y="96"/>
                  </a:lnTo>
                  <a:lnTo>
                    <a:pt x="134" y="33"/>
                  </a:lnTo>
                  <a:lnTo>
                    <a:pt x="130" y="22"/>
                  </a:lnTo>
                  <a:lnTo>
                    <a:pt x="116" y="21"/>
                  </a:lnTo>
                  <a:lnTo>
                    <a:pt x="103" y="27"/>
                  </a:lnTo>
                  <a:lnTo>
                    <a:pt x="108" y="16"/>
                  </a:lnTo>
                  <a:lnTo>
                    <a:pt x="106" y="11"/>
                  </a:lnTo>
                  <a:lnTo>
                    <a:pt x="95" y="4"/>
                  </a:lnTo>
                  <a:lnTo>
                    <a:pt x="84" y="0"/>
                  </a:lnTo>
                  <a:lnTo>
                    <a:pt x="62" y="13"/>
                  </a:lnTo>
                  <a:lnTo>
                    <a:pt x="22" y="22"/>
                  </a:lnTo>
                  <a:lnTo>
                    <a:pt x="11" y="16"/>
                  </a:lnTo>
                  <a:lnTo>
                    <a:pt x="9" y="21"/>
                  </a:lnTo>
                  <a:lnTo>
                    <a:pt x="0" y="56"/>
                  </a:lnTo>
                  <a:lnTo>
                    <a:pt x="5" y="101"/>
                  </a:lnTo>
                  <a:lnTo>
                    <a:pt x="6" y="104"/>
                  </a:lnTo>
                  <a:lnTo>
                    <a:pt x="17" y="107"/>
                  </a:lnTo>
                  <a:lnTo>
                    <a:pt x="40" y="96"/>
                  </a:lnTo>
                  <a:lnTo>
                    <a:pt x="52" y="98"/>
                  </a:lnTo>
                  <a:lnTo>
                    <a:pt x="52" y="114"/>
                  </a:lnTo>
                  <a:lnTo>
                    <a:pt x="42" y="145"/>
                  </a:lnTo>
                  <a:lnTo>
                    <a:pt x="36" y="150"/>
                  </a:lnTo>
                  <a:lnTo>
                    <a:pt x="41" y="161"/>
                  </a:lnTo>
                  <a:lnTo>
                    <a:pt x="55" y="155"/>
                  </a:lnTo>
                  <a:lnTo>
                    <a:pt x="67" y="120"/>
                  </a:lnTo>
                  <a:lnTo>
                    <a:pt x="75" y="117"/>
                  </a:lnTo>
                  <a:lnTo>
                    <a:pt x="80" y="109"/>
                  </a:lnTo>
                  <a:lnTo>
                    <a:pt x="87" y="111"/>
                  </a:lnTo>
                  <a:lnTo>
                    <a:pt x="92" y="117"/>
                  </a:lnTo>
                  <a:lnTo>
                    <a:pt x="95" y="130"/>
                  </a:lnTo>
                  <a:lnTo>
                    <a:pt x="92" y="139"/>
                  </a:lnTo>
                  <a:lnTo>
                    <a:pt x="89" y="146"/>
                  </a:lnTo>
                  <a:lnTo>
                    <a:pt x="81" y="155"/>
                  </a:lnTo>
                  <a:lnTo>
                    <a:pt x="83" y="171"/>
                  </a:lnTo>
                  <a:lnTo>
                    <a:pt x="92" y="174"/>
                  </a:lnTo>
                  <a:lnTo>
                    <a:pt x="97" y="162"/>
                  </a:lnTo>
                  <a:lnTo>
                    <a:pt x="102" y="165"/>
                  </a:lnTo>
                  <a:lnTo>
                    <a:pt x="103" y="176"/>
                  </a:lnTo>
                  <a:lnTo>
                    <a:pt x="123" y="168"/>
                  </a:lnTo>
                  <a:lnTo>
                    <a:pt x="122" y="181"/>
                  </a:lnTo>
                  <a:lnTo>
                    <a:pt x="117" y="190"/>
                  </a:lnTo>
                  <a:lnTo>
                    <a:pt x="96" y="201"/>
                  </a:lnTo>
                  <a:lnTo>
                    <a:pt x="94" y="210"/>
                  </a:lnTo>
                  <a:lnTo>
                    <a:pt x="127" y="216"/>
                  </a:lnTo>
                  <a:lnTo>
                    <a:pt x="121" y="228"/>
                  </a:lnTo>
                  <a:lnTo>
                    <a:pt x="118" y="242"/>
                  </a:lnTo>
                  <a:lnTo>
                    <a:pt x="92" y="240"/>
                  </a:lnTo>
                  <a:lnTo>
                    <a:pt x="65" y="225"/>
                  </a:lnTo>
                  <a:lnTo>
                    <a:pt x="47" y="228"/>
                  </a:lnTo>
                  <a:lnTo>
                    <a:pt x="41" y="236"/>
                  </a:lnTo>
                  <a:lnTo>
                    <a:pt x="42" y="253"/>
                  </a:lnTo>
                  <a:lnTo>
                    <a:pt x="43" y="268"/>
                  </a:lnTo>
                  <a:lnTo>
                    <a:pt x="57" y="290"/>
                  </a:lnTo>
                  <a:lnTo>
                    <a:pt x="79" y="307"/>
                  </a:lnTo>
                  <a:lnTo>
                    <a:pt x="103" y="310"/>
                  </a:lnTo>
                  <a:lnTo>
                    <a:pt x="111" y="303"/>
                  </a:lnTo>
                  <a:lnTo>
                    <a:pt x="118" y="290"/>
                  </a:lnTo>
                  <a:lnTo>
                    <a:pt x="127" y="290"/>
                  </a:lnTo>
                  <a:lnTo>
                    <a:pt x="159" y="274"/>
                  </a:lnTo>
                  <a:lnTo>
                    <a:pt x="157" y="282"/>
                  </a:lnTo>
                  <a:lnTo>
                    <a:pt x="159" y="295"/>
                  </a:lnTo>
                  <a:lnTo>
                    <a:pt x="170" y="305"/>
                  </a:lnTo>
                  <a:lnTo>
                    <a:pt x="180" y="305"/>
                  </a:lnTo>
                  <a:lnTo>
                    <a:pt x="191" y="297"/>
                  </a:lnTo>
                  <a:lnTo>
                    <a:pt x="203" y="297"/>
                  </a:lnTo>
                  <a:lnTo>
                    <a:pt x="230" y="305"/>
                  </a:lnTo>
                  <a:lnTo>
                    <a:pt x="234" y="312"/>
                  </a:lnTo>
                  <a:lnTo>
                    <a:pt x="234" y="321"/>
                  </a:lnTo>
                  <a:lnTo>
                    <a:pt x="250" y="322"/>
                  </a:lnTo>
                  <a:lnTo>
                    <a:pt x="253" y="316"/>
                  </a:lnTo>
                  <a:lnTo>
                    <a:pt x="256" y="318"/>
                  </a:lnTo>
                  <a:lnTo>
                    <a:pt x="257" y="328"/>
                  </a:lnTo>
                  <a:lnTo>
                    <a:pt x="268" y="343"/>
                  </a:lnTo>
                  <a:lnTo>
                    <a:pt x="268" y="366"/>
                  </a:lnTo>
                  <a:lnTo>
                    <a:pt x="277" y="388"/>
                  </a:lnTo>
                  <a:lnTo>
                    <a:pt x="278" y="399"/>
                  </a:lnTo>
                  <a:lnTo>
                    <a:pt x="294" y="418"/>
                  </a:lnTo>
                  <a:lnTo>
                    <a:pt x="301" y="416"/>
                  </a:lnTo>
                  <a:lnTo>
                    <a:pt x="313" y="430"/>
                  </a:lnTo>
                  <a:lnTo>
                    <a:pt x="318" y="420"/>
                  </a:lnTo>
                  <a:lnTo>
                    <a:pt x="326" y="415"/>
                  </a:lnTo>
                  <a:lnTo>
                    <a:pt x="339" y="416"/>
                  </a:lnTo>
                  <a:lnTo>
                    <a:pt x="355" y="410"/>
                  </a:lnTo>
                  <a:lnTo>
                    <a:pt x="360" y="395"/>
                  </a:lnTo>
                  <a:lnTo>
                    <a:pt x="359" y="382"/>
                  </a:lnTo>
                  <a:lnTo>
                    <a:pt x="368" y="357"/>
                  </a:lnTo>
                  <a:lnTo>
                    <a:pt x="337" y="301"/>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47" name="Freeform 307">
              <a:extLst>
                <a:ext uri="{FF2B5EF4-FFF2-40B4-BE49-F238E27FC236}">
                  <a16:creationId xmlns:a16="http://schemas.microsoft.com/office/drawing/2014/main" id="{413D68F5-6965-4744-8EF5-BAD2AAF43E1E}"/>
                </a:ext>
              </a:extLst>
            </p:cNvPr>
            <p:cNvSpPr>
              <a:spLocks noChangeAspect="1"/>
            </p:cNvSpPr>
            <p:nvPr/>
          </p:nvSpPr>
          <p:spPr bwMode="gray">
            <a:xfrm>
              <a:off x="1462" y="960"/>
              <a:ext cx="121" cy="112"/>
            </a:xfrm>
            <a:custGeom>
              <a:avLst/>
              <a:gdLst/>
              <a:ahLst/>
              <a:cxnLst>
                <a:cxn ang="0">
                  <a:pos x="22" y="39"/>
                </a:cxn>
                <a:cxn ang="0">
                  <a:pos x="18" y="69"/>
                </a:cxn>
                <a:cxn ang="0">
                  <a:pos x="88" y="118"/>
                </a:cxn>
                <a:cxn ang="0">
                  <a:pos x="103" y="142"/>
                </a:cxn>
                <a:cxn ang="0">
                  <a:pos x="45" y="146"/>
                </a:cxn>
                <a:cxn ang="0">
                  <a:pos x="39" y="178"/>
                </a:cxn>
                <a:cxn ang="0">
                  <a:pos x="70" y="189"/>
                </a:cxn>
                <a:cxn ang="0">
                  <a:pos x="83" y="233"/>
                </a:cxn>
                <a:cxn ang="0">
                  <a:pos x="110" y="200"/>
                </a:cxn>
                <a:cxn ang="0">
                  <a:pos x="143" y="192"/>
                </a:cxn>
                <a:cxn ang="0">
                  <a:pos x="132" y="225"/>
                </a:cxn>
                <a:cxn ang="0">
                  <a:pos x="158" y="204"/>
                </a:cxn>
                <a:cxn ang="0">
                  <a:pos x="177" y="181"/>
                </a:cxn>
                <a:cxn ang="0">
                  <a:pos x="193" y="192"/>
                </a:cxn>
                <a:cxn ang="0">
                  <a:pos x="229" y="209"/>
                </a:cxn>
                <a:cxn ang="0">
                  <a:pos x="260" y="216"/>
                </a:cxn>
                <a:cxn ang="0">
                  <a:pos x="208" y="232"/>
                </a:cxn>
                <a:cxn ang="0">
                  <a:pos x="266" y="236"/>
                </a:cxn>
                <a:cxn ang="0">
                  <a:pos x="313" y="243"/>
                </a:cxn>
                <a:cxn ang="0">
                  <a:pos x="154" y="292"/>
                </a:cxn>
                <a:cxn ang="0">
                  <a:pos x="138" y="340"/>
                </a:cxn>
                <a:cxn ang="0">
                  <a:pos x="185" y="382"/>
                </a:cxn>
                <a:cxn ang="0">
                  <a:pos x="153" y="392"/>
                </a:cxn>
                <a:cxn ang="0">
                  <a:pos x="164" y="416"/>
                </a:cxn>
                <a:cxn ang="0">
                  <a:pos x="243" y="442"/>
                </a:cxn>
                <a:cxn ang="0">
                  <a:pos x="184" y="486"/>
                </a:cxn>
                <a:cxn ang="0">
                  <a:pos x="211" y="506"/>
                </a:cxn>
                <a:cxn ang="0">
                  <a:pos x="210" y="513"/>
                </a:cxn>
                <a:cxn ang="0">
                  <a:pos x="250" y="547"/>
                </a:cxn>
                <a:cxn ang="0">
                  <a:pos x="326" y="549"/>
                </a:cxn>
                <a:cxn ang="0">
                  <a:pos x="326" y="511"/>
                </a:cxn>
                <a:cxn ang="0">
                  <a:pos x="365" y="552"/>
                </a:cxn>
                <a:cxn ang="0">
                  <a:pos x="335" y="475"/>
                </a:cxn>
                <a:cxn ang="0">
                  <a:pos x="330" y="430"/>
                </a:cxn>
                <a:cxn ang="0">
                  <a:pos x="368" y="497"/>
                </a:cxn>
                <a:cxn ang="0">
                  <a:pos x="405" y="533"/>
                </a:cxn>
                <a:cxn ang="0">
                  <a:pos x="398" y="415"/>
                </a:cxn>
                <a:cxn ang="0">
                  <a:pos x="421" y="461"/>
                </a:cxn>
                <a:cxn ang="0">
                  <a:pos x="435" y="416"/>
                </a:cxn>
                <a:cxn ang="0">
                  <a:pos x="420" y="360"/>
                </a:cxn>
                <a:cxn ang="0">
                  <a:pos x="432" y="284"/>
                </a:cxn>
                <a:cxn ang="0">
                  <a:pos x="431" y="321"/>
                </a:cxn>
                <a:cxn ang="0">
                  <a:pos x="455" y="407"/>
                </a:cxn>
                <a:cxn ang="0">
                  <a:pos x="486" y="303"/>
                </a:cxn>
                <a:cxn ang="0">
                  <a:pos x="513" y="310"/>
                </a:cxn>
                <a:cxn ang="0">
                  <a:pos x="602" y="231"/>
                </a:cxn>
                <a:cxn ang="0">
                  <a:pos x="588" y="170"/>
                </a:cxn>
                <a:cxn ang="0">
                  <a:pos x="551" y="135"/>
                </a:cxn>
                <a:cxn ang="0">
                  <a:pos x="535" y="176"/>
                </a:cxn>
                <a:cxn ang="0">
                  <a:pos x="539" y="141"/>
                </a:cxn>
                <a:cxn ang="0">
                  <a:pos x="507" y="93"/>
                </a:cxn>
                <a:cxn ang="0">
                  <a:pos x="468" y="127"/>
                </a:cxn>
                <a:cxn ang="0">
                  <a:pos x="481" y="96"/>
                </a:cxn>
                <a:cxn ang="0">
                  <a:pos x="481" y="33"/>
                </a:cxn>
                <a:cxn ang="0">
                  <a:pos x="104" y="0"/>
                </a:cxn>
                <a:cxn ang="0">
                  <a:pos x="99" y="0"/>
                </a:cxn>
                <a:cxn ang="0">
                  <a:pos x="2" y="0"/>
                </a:cxn>
              </a:cxnLst>
              <a:rect l="0" t="0" r="r" b="b"/>
              <a:pathLst>
                <a:path w="603" h="558">
                  <a:moveTo>
                    <a:pt x="3" y="21"/>
                  </a:moveTo>
                  <a:lnTo>
                    <a:pt x="23" y="26"/>
                  </a:lnTo>
                  <a:lnTo>
                    <a:pt x="25" y="32"/>
                  </a:lnTo>
                  <a:lnTo>
                    <a:pt x="22" y="39"/>
                  </a:lnTo>
                  <a:lnTo>
                    <a:pt x="1" y="42"/>
                  </a:lnTo>
                  <a:lnTo>
                    <a:pt x="12" y="52"/>
                  </a:lnTo>
                  <a:lnTo>
                    <a:pt x="9" y="57"/>
                  </a:lnTo>
                  <a:lnTo>
                    <a:pt x="18" y="69"/>
                  </a:lnTo>
                  <a:lnTo>
                    <a:pt x="34" y="103"/>
                  </a:lnTo>
                  <a:lnTo>
                    <a:pt x="55" y="117"/>
                  </a:lnTo>
                  <a:lnTo>
                    <a:pt x="59" y="124"/>
                  </a:lnTo>
                  <a:lnTo>
                    <a:pt x="88" y="118"/>
                  </a:lnTo>
                  <a:lnTo>
                    <a:pt x="105" y="128"/>
                  </a:lnTo>
                  <a:lnTo>
                    <a:pt x="126" y="104"/>
                  </a:lnTo>
                  <a:lnTo>
                    <a:pt x="120" y="129"/>
                  </a:lnTo>
                  <a:lnTo>
                    <a:pt x="103" y="142"/>
                  </a:lnTo>
                  <a:lnTo>
                    <a:pt x="81" y="144"/>
                  </a:lnTo>
                  <a:lnTo>
                    <a:pt x="80" y="149"/>
                  </a:lnTo>
                  <a:lnTo>
                    <a:pt x="64" y="155"/>
                  </a:lnTo>
                  <a:lnTo>
                    <a:pt x="45" y="146"/>
                  </a:lnTo>
                  <a:lnTo>
                    <a:pt x="39" y="152"/>
                  </a:lnTo>
                  <a:lnTo>
                    <a:pt x="38" y="161"/>
                  </a:lnTo>
                  <a:lnTo>
                    <a:pt x="40" y="168"/>
                  </a:lnTo>
                  <a:lnTo>
                    <a:pt x="39" y="178"/>
                  </a:lnTo>
                  <a:lnTo>
                    <a:pt x="48" y="189"/>
                  </a:lnTo>
                  <a:lnTo>
                    <a:pt x="56" y="188"/>
                  </a:lnTo>
                  <a:lnTo>
                    <a:pt x="60" y="195"/>
                  </a:lnTo>
                  <a:lnTo>
                    <a:pt x="70" y="189"/>
                  </a:lnTo>
                  <a:lnTo>
                    <a:pt x="72" y="200"/>
                  </a:lnTo>
                  <a:lnTo>
                    <a:pt x="77" y="209"/>
                  </a:lnTo>
                  <a:lnTo>
                    <a:pt x="76" y="212"/>
                  </a:lnTo>
                  <a:lnTo>
                    <a:pt x="83" y="233"/>
                  </a:lnTo>
                  <a:lnTo>
                    <a:pt x="88" y="224"/>
                  </a:lnTo>
                  <a:lnTo>
                    <a:pt x="98" y="212"/>
                  </a:lnTo>
                  <a:lnTo>
                    <a:pt x="108" y="209"/>
                  </a:lnTo>
                  <a:lnTo>
                    <a:pt x="110" y="200"/>
                  </a:lnTo>
                  <a:lnTo>
                    <a:pt x="109" y="193"/>
                  </a:lnTo>
                  <a:lnTo>
                    <a:pt x="116" y="183"/>
                  </a:lnTo>
                  <a:lnTo>
                    <a:pt x="135" y="193"/>
                  </a:lnTo>
                  <a:lnTo>
                    <a:pt x="143" y="192"/>
                  </a:lnTo>
                  <a:lnTo>
                    <a:pt x="132" y="203"/>
                  </a:lnTo>
                  <a:lnTo>
                    <a:pt x="130" y="209"/>
                  </a:lnTo>
                  <a:lnTo>
                    <a:pt x="129" y="225"/>
                  </a:lnTo>
                  <a:lnTo>
                    <a:pt x="132" y="225"/>
                  </a:lnTo>
                  <a:lnTo>
                    <a:pt x="138" y="236"/>
                  </a:lnTo>
                  <a:lnTo>
                    <a:pt x="146" y="233"/>
                  </a:lnTo>
                  <a:lnTo>
                    <a:pt x="156" y="221"/>
                  </a:lnTo>
                  <a:lnTo>
                    <a:pt x="158" y="204"/>
                  </a:lnTo>
                  <a:lnTo>
                    <a:pt x="168" y="197"/>
                  </a:lnTo>
                  <a:lnTo>
                    <a:pt x="170" y="181"/>
                  </a:lnTo>
                  <a:lnTo>
                    <a:pt x="175" y="172"/>
                  </a:lnTo>
                  <a:lnTo>
                    <a:pt x="177" y="181"/>
                  </a:lnTo>
                  <a:lnTo>
                    <a:pt x="170" y="208"/>
                  </a:lnTo>
                  <a:lnTo>
                    <a:pt x="174" y="211"/>
                  </a:lnTo>
                  <a:lnTo>
                    <a:pt x="191" y="205"/>
                  </a:lnTo>
                  <a:lnTo>
                    <a:pt x="193" y="192"/>
                  </a:lnTo>
                  <a:lnTo>
                    <a:pt x="194" y="189"/>
                  </a:lnTo>
                  <a:lnTo>
                    <a:pt x="218" y="183"/>
                  </a:lnTo>
                  <a:lnTo>
                    <a:pt x="215" y="200"/>
                  </a:lnTo>
                  <a:lnTo>
                    <a:pt x="229" y="209"/>
                  </a:lnTo>
                  <a:lnTo>
                    <a:pt x="276" y="203"/>
                  </a:lnTo>
                  <a:lnTo>
                    <a:pt x="277" y="206"/>
                  </a:lnTo>
                  <a:lnTo>
                    <a:pt x="272" y="211"/>
                  </a:lnTo>
                  <a:lnTo>
                    <a:pt x="260" y="216"/>
                  </a:lnTo>
                  <a:lnTo>
                    <a:pt x="222" y="216"/>
                  </a:lnTo>
                  <a:lnTo>
                    <a:pt x="220" y="224"/>
                  </a:lnTo>
                  <a:lnTo>
                    <a:pt x="208" y="224"/>
                  </a:lnTo>
                  <a:lnTo>
                    <a:pt x="208" y="232"/>
                  </a:lnTo>
                  <a:lnTo>
                    <a:pt x="213" y="237"/>
                  </a:lnTo>
                  <a:lnTo>
                    <a:pt x="227" y="244"/>
                  </a:lnTo>
                  <a:lnTo>
                    <a:pt x="259" y="243"/>
                  </a:lnTo>
                  <a:lnTo>
                    <a:pt x="266" y="236"/>
                  </a:lnTo>
                  <a:lnTo>
                    <a:pt x="312" y="231"/>
                  </a:lnTo>
                  <a:lnTo>
                    <a:pt x="324" y="222"/>
                  </a:lnTo>
                  <a:lnTo>
                    <a:pt x="315" y="241"/>
                  </a:lnTo>
                  <a:lnTo>
                    <a:pt x="313" y="243"/>
                  </a:lnTo>
                  <a:lnTo>
                    <a:pt x="275" y="247"/>
                  </a:lnTo>
                  <a:lnTo>
                    <a:pt x="242" y="258"/>
                  </a:lnTo>
                  <a:lnTo>
                    <a:pt x="173" y="265"/>
                  </a:lnTo>
                  <a:lnTo>
                    <a:pt x="154" y="292"/>
                  </a:lnTo>
                  <a:lnTo>
                    <a:pt x="138" y="298"/>
                  </a:lnTo>
                  <a:lnTo>
                    <a:pt x="127" y="313"/>
                  </a:lnTo>
                  <a:lnTo>
                    <a:pt x="130" y="325"/>
                  </a:lnTo>
                  <a:lnTo>
                    <a:pt x="138" y="340"/>
                  </a:lnTo>
                  <a:lnTo>
                    <a:pt x="145" y="359"/>
                  </a:lnTo>
                  <a:lnTo>
                    <a:pt x="163" y="356"/>
                  </a:lnTo>
                  <a:lnTo>
                    <a:pt x="183" y="371"/>
                  </a:lnTo>
                  <a:lnTo>
                    <a:pt x="185" y="382"/>
                  </a:lnTo>
                  <a:lnTo>
                    <a:pt x="163" y="380"/>
                  </a:lnTo>
                  <a:lnTo>
                    <a:pt x="156" y="373"/>
                  </a:lnTo>
                  <a:lnTo>
                    <a:pt x="151" y="377"/>
                  </a:lnTo>
                  <a:lnTo>
                    <a:pt x="153" y="392"/>
                  </a:lnTo>
                  <a:lnTo>
                    <a:pt x="158" y="404"/>
                  </a:lnTo>
                  <a:lnTo>
                    <a:pt x="165" y="404"/>
                  </a:lnTo>
                  <a:lnTo>
                    <a:pt x="163" y="410"/>
                  </a:lnTo>
                  <a:lnTo>
                    <a:pt x="164" y="416"/>
                  </a:lnTo>
                  <a:lnTo>
                    <a:pt x="170" y="426"/>
                  </a:lnTo>
                  <a:lnTo>
                    <a:pt x="193" y="420"/>
                  </a:lnTo>
                  <a:lnTo>
                    <a:pt x="201" y="427"/>
                  </a:lnTo>
                  <a:lnTo>
                    <a:pt x="243" y="442"/>
                  </a:lnTo>
                  <a:lnTo>
                    <a:pt x="238" y="448"/>
                  </a:lnTo>
                  <a:lnTo>
                    <a:pt x="178" y="457"/>
                  </a:lnTo>
                  <a:lnTo>
                    <a:pt x="178" y="472"/>
                  </a:lnTo>
                  <a:lnTo>
                    <a:pt x="184" y="486"/>
                  </a:lnTo>
                  <a:lnTo>
                    <a:pt x="193" y="491"/>
                  </a:lnTo>
                  <a:lnTo>
                    <a:pt x="199" y="505"/>
                  </a:lnTo>
                  <a:lnTo>
                    <a:pt x="205" y="509"/>
                  </a:lnTo>
                  <a:lnTo>
                    <a:pt x="211" y="506"/>
                  </a:lnTo>
                  <a:lnTo>
                    <a:pt x="212" y="497"/>
                  </a:lnTo>
                  <a:lnTo>
                    <a:pt x="216" y="500"/>
                  </a:lnTo>
                  <a:lnTo>
                    <a:pt x="216" y="506"/>
                  </a:lnTo>
                  <a:lnTo>
                    <a:pt x="210" y="513"/>
                  </a:lnTo>
                  <a:lnTo>
                    <a:pt x="218" y="523"/>
                  </a:lnTo>
                  <a:lnTo>
                    <a:pt x="223" y="537"/>
                  </a:lnTo>
                  <a:lnTo>
                    <a:pt x="242" y="537"/>
                  </a:lnTo>
                  <a:lnTo>
                    <a:pt x="250" y="547"/>
                  </a:lnTo>
                  <a:lnTo>
                    <a:pt x="269" y="549"/>
                  </a:lnTo>
                  <a:lnTo>
                    <a:pt x="290" y="558"/>
                  </a:lnTo>
                  <a:lnTo>
                    <a:pt x="324" y="558"/>
                  </a:lnTo>
                  <a:lnTo>
                    <a:pt x="326" y="549"/>
                  </a:lnTo>
                  <a:lnTo>
                    <a:pt x="323" y="532"/>
                  </a:lnTo>
                  <a:lnTo>
                    <a:pt x="307" y="523"/>
                  </a:lnTo>
                  <a:lnTo>
                    <a:pt x="299" y="511"/>
                  </a:lnTo>
                  <a:lnTo>
                    <a:pt x="326" y="511"/>
                  </a:lnTo>
                  <a:lnTo>
                    <a:pt x="339" y="515"/>
                  </a:lnTo>
                  <a:lnTo>
                    <a:pt x="347" y="532"/>
                  </a:lnTo>
                  <a:lnTo>
                    <a:pt x="360" y="539"/>
                  </a:lnTo>
                  <a:lnTo>
                    <a:pt x="365" y="552"/>
                  </a:lnTo>
                  <a:lnTo>
                    <a:pt x="367" y="545"/>
                  </a:lnTo>
                  <a:lnTo>
                    <a:pt x="350" y="501"/>
                  </a:lnTo>
                  <a:lnTo>
                    <a:pt x="339" y="486"/>
                  </a:lnTo>
                  <a:lnTo>
                    <a:pt x="335" y="475"/>
                  </a:lnTo>
                  <a:lnTo>
                    <a:pt x="322" y="447"/>
                  </a:lnTo>
                  <a:lnTo>
                    <a:pt x="323" y="426"/>
                  </a:lnTo>
                  <a:lnTo>
                    <a:pt x="328" y="424"/>
                  </a:lnTo>
                  <a:lnTo>
                    <a:pt x="330" y="430"/>
                  </a:lnTo>
                  <a:lnTo>
                    <a:pt x="339" y="457"/>
                  </a:lnTo>
                  <a:lnTo>
                    <a:pt x="346" y="469"/>
                  </a:lnTo>
                  <a:lnTo>
                    <a:pt x="367" y="486"/>
                  </a:lnTo>
                  <a:lnTo>
                    <a:pt x="368" y="497"/>
                  </a:lnTo>
                  <a:lnTo>
                    <a:pt x="384" y="532"/>
                  </a:lnTo>
                  <a:lnTo>
                    <a:pt x="394" y="544"/>
                  </a:lnTo>
                  <a:lnTo>
                    <a:pt x="401" y="545"/>
                  </a:lnTo>
                  <a:lnTo>
                    <a:pt x="405" y="533"/>
                  </a:lnTo>
                  <a:lnTo>
                    <a:pt x="412" y="483"/>
                  </a:lnTo>
                  <a:lnTo>
                    <a:pt x="395" y="451"/>
                  </a:lnTo>
                  <a:lnTo>
                    <a:pt x="394" y="436"/>
                  </a:lnTo>
                  <a:lnTo>
                    <a:pt x="398" y="415"/>
                  </a:lnTo>
                  <a:lnTo>
                    <a:pt x="401" y="416"/>
                  </a:lnTo>
                  <a:lnTo>
                    <a:pt x="403" y="426"/>
                  </a:lnTo>
                  <a:lnTo>
                    <a:pt x="417" y="447"/>
                  </a:lnTo>
                  <a:lnTo>
                    <a:pt x="421" y="461"/>
                  </a:lnTo>
                  <a:lnTo>
                    <a:pt x="436" y="461"/>
                  </a:lnTo>
                  <a:lnTo>
                    <a:pt x="436" y="451"/>
                  </a:lnTo>
                  <a:lnTo>
                    <a:pt x="438" y="434"/>
                  </a:lnTo>
                  <a:lnTo>
                    <a:pt x="435" y="416"/>
                  </a:lnTo>
                  <a:lnTo>
                    <a:pt x="423" y="407"/>
                  </a:lnTo>
                  <a:lnTo>
                    <a:pt x="425" y="396"/>
                  </a:lnTo>
                  <a:lnTo>
                    <a:pt x="420" y="376"/>
                  </a:lnTo>
                  <a:lnTo>
                    <a:pt x="420" y="360"/>
                  </a:lnTo>
                  <a:lnTo>
                    <a:pt x="421" y="348"/>
                  </a:lnTo>
                  <a:lnTo>
                    <a:pt x="421" y="329"/>
                  </a:lnTo>
                  <a:lnTo>
                    <a:pt x="427" y="312"/>
                  </a:lnTo>
                  <a:lnTo>
                    <a:pt x="432" y="284"/>
                  </a:lnTo>
                  <a:lnTo>
                    <a:pt x="436" y="280"/>
                  </a:lnTo>
                  <a:lnTo>
                    <a:pt x="436" y="287"/>
                  </a:lnTo>
                  <a:lnTo>
                    <a:pt x="433" y="298"/>
                  </a:lnTo>
                  <a:lnTo>
                    <a:pt x="431" y="321"/>
                  </a:lnTo>
                  <a:lnTo>
                    <a:pt x="436" y="334"/>
                  </a:lnTo>
                  <a:lnTo>
                    <a:pt x="436" y="361"/>
                  </a:lnTo>
                  <a:lnTo>
                    <a:pt x="438" y="380"/>
                  </a:lnTo>
                  <a:lnTo>
                    <a:pt x="455" y="407"/>
                  </a:lnTo>
                  <a:lnTo>
                    <a:pt x="460" y="404"/>
                  </a:lnTo>
                  <a:lnTo>
                    <a:pt x="475" y="367"/>
                  </a:lnTo>
                  <a:lnTo>
                    <a:pt x="489" y="345"/>
                  </a:lnTo>
                  <a:lnTo>
                    <a:pt x="486" y="303"/>
                  </a:lnTo>
                  <a:lnTo>
                    <a:pt x="486" y="291"/>
                  </a:lnTo>
                  <a:lnTo>
                    <a:pt x="496" y="300"/>
                  </a:lnTo>
                  <a:lnTo>
                    <a:pt x="498" y="329"/>
                  </a:lnTo>
                  <a:lnTo>
                    <a:pt x="513" y="310"/>
                  </a:lnTo>
                  <a:lnTo>
                    <a:pt x="511" y="307"/>
                  </a:lnTo>
                  <a:lnTo>
                    <a:pt x="512" y="292"/>
                  </a:lnTo>
                  <a:lnTo>
                    <a:pt x="565" y="267"/>
                  </a:lnTo>
                  <a:lnTo>
                    <a:pt x="602" y="231"/>
                  </a:lnTo>
                  <a:lnTo>
                    <a:pt x="603" y="204"/>
                  </a:lnTo>
                  <a:lnTo>
                    <a:pt x="600" y="195"/>
                  </a:lnTo>
                  <a:lnTo>
                    <a:pt x="592" y="184"/>
                  </a:lnTo>
                  <a:lnTo>
                    <a:pt x="588" y="170"/>
                  </a:lnTo>
                  <a:lnTo>
                    <a:pt x="571" y="146"/>
                  </a:lnTo>
                  <a:lnTo>
                    <a:pt x="560" y="123"/>
                  </a:lnTo>
                  <a:lnTo>
                    <a:pt x="552" y="128"/>
                  </a:lnTo>
                  <a:lnTo>
                    <a:pt x="551" y="135"/>
                  </a:lnTo>
                  <a:lnTo>
                    <a:pt x="549" y="145"/>
                  </a:lnTo>
                  <a:lnTo>
                    <a:pt x="549" y="156"/>
                  </a:lnTo>
                  <a:lnTo>
                    <a:pt x="545" y="165"/>
                  </a:lnTo>
                  <a:lnTo>
                    <a:pt x="535" y="176"/>
                  </a:lnTo>
                  <a:lnTo>
                    <a:pt x="534" y="168"/>
                  </a:lnTo>
                  <a:lnTo>
                    <a:pt x="540" y="162"/>
                  </a:lnTo>
                  <a:lnTo>
                    <a:pt x="538" y="150"/>
                  </a:lnTo>
                  <a:lnTo>
                    <a:pt x="539" y="141"/>
                  </a:lnTo>
                  <a:lnTo>
                    <a:pt x="538" y="130"/>
                  </a:lnTo>
                  <a:lnTo>
                    <a:pt x="529" y="123"/>
                  </a:lnTo>
                  <a:lnTo>
                    <a:pt x="519" y="103"/>
                  </a:lnTo>
                  <a:lnTo>
                    <a:pt x="507" y="93"/>
                  </a:lnTo>
                  <a:lnTo>
                    <a:pt x="502" y="92"/>
                  </a:lnTo>
                  <a:lnTo>
                    <a:pt x="489" y="107"/>
                  </a:lnTo>
                  <a:lnTo>
                    <a:pt x="479" y="107"/>
                  </a:lnTo>
                  <a:lnTo>
                    <a:pt x="468" y="127"/>
                  </a:lnTo>
                  <a:lnTo>
                    <a:pt x="464" y="128"/>
                  </a:lnTo>
                  <a:lnTo>
                    <a:pt x="464" y="115"/>
                  </a:lnTo>
                  <a:lnTo>
                    <a:pt x="470" y="102"/>
                  </a:lnTo>
                  <a:lnTo>
                    <a:pt x="481" y="96"/>
                  </a:lnTo>
                  <a:lnTo>
                    <a:pt x="487" y="60"/>
                  </a:lnTo>
                  <a:lnTo>
                    <a:pt x="496" y="32"/>
                  </a:lnTo>
                  <a:lnTo>
                    <a:pt x="496" y="27"/>
                  </a:lnTo>
                  <a:lnTo>
                    <a:pt x="481" y="33"/>
                  </a:lnTo>
                  <a:lnTo>
                    <a:pt x="481" y="28"/>
                  </a:lnTo>
                  <a:lnTo>
                    <a:pt x="491" y="17"/>
                  </a:lnTo>
                  <a:lnTo>
                    <a:pt x="487" y="0"/>
                  </a:lnTo>
                  <a:lnTo>
                    <a:pt x="104" y="0"/>
                  </a:lnTo>
                  <a:lnTo>
                    <a:pt x="110" y="9"/>
                  </a:lnTo>
                  <a:lnTo>
                    <a:pt x="111" y="15"/>
                  </a:lnTo>
                  <a:lnTo>
                    <a:pt x="102" y="1"/>
                  </a:lnTo>
                  <a:lnTo>
                    <a:pt x="99" y="0"/>
                  </a:lnTo>
                  <a:lnTo>
                    <a:pt x="78" y="0"/>
                  </a:lnTo>
                  <a:lnTo>
                    <a:pt x="75" y="2"/>
                  </a:lnTo>
                  <a:lnTo>
                    <a:pt x="72" y="0"/>
                  </a:lnTo>
                  <a:lnTo>
                    <a:pt x="2" y="0"/>
                  </a:lnTo>
                  <a:lnTo>
                    <a:pt x="0" y="7"/>
                  </a:lnTo>
                  <a:lnTo>
                    <a:pt x="3" y="21"/>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48" name="Freeform 308">
              <a:extLst>
                <a:ext uri="{FF2B5EF4-FFF2-40B4-BE49-F238E27FC236}">
                  <a16:creationId xmlns:a16="http://schemas.microsoft.com/office/drawing/2014/main" id="{F58AF86A-0AD0-4293-803F-8FCD82E4B27E}"/>
                </a:ext>
              </a:extLst>
            </p:cNvPr>
            <p:cNvSpPr>
              <a:spLocks noChangeAspect="1"/>
            </p:cNvSpPr>
            <p:nvPr/>
          </p:nvSpPr>
          <p:spPr bwMode="gray">
            <a:xfrm>
              <a:off x="1532" y="960"/>
              <a:ext cx="206" cy="207"/>
            </a:xfrm>
            <a:custGeom>
              <a:avLst/>
              <a:gdLst/>
              <a:ahLst/>
              <a:cxnLst>
                <a:cxn ang="0">
                  <a:pos x="181" y="70"/>
                </a:cxn>
                <a:cxn ang="0">
                  <a:pos x="284" y="215"/>
                </a:cxn>
                <a:cxn ang="0">
                  <a:pos x="322" y="275"/>
                </a:cxn>
                <a:cxn ang="0">
                  <a:pos x="270" y="271"/>
                </a:cxn>
                <a:cxn ang="0">
                  <a:pos x="419" y="334"/>
                </a:cxn>
                <a:cxn ang="0">
                  <a:pos x="416" y="370"/>
                </a:cxn>
                <a:cxn ang="0">
                  <a:pos x="402" y="402"/>
                </a:cxn>
                <a:cxn ang="0">
                  <a:pos x="243" y="332"/>
                </a:cxn>
                <a:cxn ang="0">
                  <a:pos x="144" y="436"/>
                </a:cxn>
                <a:cxn ang="0">
                  <a:pos x="140" y="531"/>
                </a:cxn>
                <a:cxn ang="0">
                  <a:pos x="192" y="511"/>
                </a:cxn>
                <a:cxn ang="0">
                  <a:pos x="221" y="553"/>
                </a:cxn>
                <a:cxn ang="0">
                  <a:pos x="264" y="454"/>
                </a:cxn>
                <a:cxn ang="0">
                  <a:pos x="278" y="529"/>
                </a:cxn>
                <a:cxn ang="0">
                  <a:pos x="246" y="561"/>
                </a:cxn>
                <a:cxn ang="0">
                  <a:pos x="230" y="609"/>
                </a:cxn>
                <a:cxn ang="0">
                  <a:pos x="227" y="620"/>
                </a:cxn>
                <a:cxn ang="0">
                  <a:pos x="267" y="650"/>
                </a:cxn>
                <a:cxn ang="0">
                  <a:pos x="351" y="657"/>
                </a:cxn>
                <a:cxn ang="0">
                  <a:pos x="378" y="623"/>
                </a:cxn>
                <a:cxn ang="0">
                  <a:pos x="335" y="739"/>
                </a:cxn>
                <a:cxn ang="0">
                  <a:pos x="233" y="736"/>
                </a:cxn>
                <a:cxn ang="0">
                  <a:pos x="168" y="622"/>
                </a:cxn>
                <a:cxn ang="0">
                  <a:pos x="88" y="693"/>
                </a:cxn>
                <a:cxn ang="0">
                  <a:pos x="145" y="753"/>
                </a:cxn>
                <a:cxn ang="0">
                  <a:pos x="147" y="801"/>
                </a:cxn>
                <a:cxn ang="0">
                  <a:pos x="92" y="819"/>
                </a:cxn>
                <a:cxn ang="0">
                  <a:pos x="6" y="903"/>
                </a:cxn>
                <a:cxn ang="0">
                  <a:pos x="45" y="897"/>
                </a:cxn>
                <a:cxn ang="0">
                  <a:pos x="108" y="964"/>
                </a:cxn>
                <a:cxn ang="0">
                  <a:pos x="190" y="995"/>
                </a:cxn>
                <a:cxn ang="0">
                  <a:pos x="286" y="925"/>
                </a:cxn>
                <a:cxn ang="0">
                  <a:pos x="399" y="979"/>
                </a:cxn>
                <a:cxn ang="0">
                  <a:pos x="456" y="958"/>
                </a:cxn>
                <a:cxn ang="0">
                  <a:pos x="581" y="943"/>
                </a:cxn>
                <a:cxn ang="0">
                  <a:pos x="595" y="865"/>
                </a:cxn>
                <a:cxn ang="0">
                  <a:pos x="570" y="792"/>
                </a:cxn>
                <a:cxn ang="0">
                  <a:pos x="423" y="805"/>
                </a:cxn>
                <a:cxn ang="0">
                  <a:pos x="498" y="773"/>
                </a:cxn>
                <a:cxn ang="0">
                  <a:pos x="652" y="694"/>
                </a:cxn>
                <a:cxn ang="0">
                  <a:pos x="622" y="596"/>
                </a:cxn>
                <a:cxn ang="0">
                  <a:pos x="768" y="555"/>
                </a:cxn>
                <a:cxn ang="0">
                  <a:pos x="775" y="468"/>
                </a:cxn>
                <a:cxn ang="0">
                  <a:pos x="813" y="411"/>
                </a:cxn>
                <a:cxn ang="0">
                  <a:pos x="757" y="319"/>
                </a:cxn>
                <a:cxn ang="0">
                  <a:pos x="645" y="291"/>
                </a:cxn>
                <a:cxn ang="0">
                  <a:pos x="715" y="247"/>
                </a:cxn>
                <a:cxn ang="0">
                  <a:pos x="828" y="274"/>
                </a:cxn>
                <a:cxn ang="0">
                  <a:pos x="650" y="222"/>
                </a:cxn>
                <a:cxn ang="0">
                  <a:pos x="746" y="209"/>
                </a:cxn>
                <a:cxn ang="0">
                  <a:pos x="801" y="185"/>
                </a:cxn>
                <a:cxn ang="0">
                  <a:pos x="881" y="140"/>
                </a:cxn>
                <a:cxn ang="0">
                  <a:pos x="884" y="103"/>
                </a:cxn>
                <a:cxn ang="0">
                  <a:pos x="978" y="58"/>
                </a:cxn>
                <a:cxn ang="0">
                  <a:pos x="426" y="41"/>
                </a:cxn>
                <a:cxn ang="0">
                  <a:pos x="526" y="107"/>
                </a:cxn>
                <a:cxn ang="0">
                  <a:pos x="432" y="129"/>
                </a:cxn>
                <a:cxn ang="0">
                  <a:pos x="220" y="14"/>
                </a:cxn>
              </a:cxnLst>
              <a:rect l="0" t="0" r="r" b="b"/>
              <a:pathLst>
                <a:path w="1028" h="1037">
                  <a:moveTo>
                    <a:pt x="231" y="23"/>
                  </a:moveTo>
                  <a:lnTo>
                    <a:pt x="231" y="28"/>
                  </a:lnTo>
                  <a:lnTo>
                    <a:pt x="228" y="33"/>
                  </a:lnTo>
                  <a:lnTo>
                    <a:pt x="193" y="18"/>
                  </a:lnTo>
                  <a:lnTo>
                    <a:pt x="184" y="9"/>
                  </a:lnTo>
                  <a:lnTo>
                    <a:pt x="174" y="7"/>
                  </a:lnTo>
                  <a:lnTo>
                    <a:pt x="168" y="11"/>
                  </a:lnTo>
                  <a:lnTo>
                    <a:pt x="168" y="49"/>
                  </a:lnTo>
                  <a:lnTo>
                    <a:pt x="170" y="57"/>
                  </a:lnTo>
                  <a:lnTo>
                    <a:pt x="181" y="70"/>
                  </a:lnTo>
                  <a:lnTo>
                    <a:pt x="204" y="86"/>
                  </a:lnTo>
                  <a:lnTo>
                    <a:pt x="217" y="87"/>
                  </a:lnTo>
                  <a:lnTo>
                    <a:pt x="243" y="111"/>
                  </a:lnTo>
                  <a:lnTo>
                    <a:pt x="247" y="120"/>
                  </a:lnTo>
                  <a:lnTo>
                    <a:pt x="251" y="141"/>
                  </a:lnTo>
                  <a:lnTo>
                    <a:pt x="256" y="151"/>
                  </a:lnTo>
                  <a:lnTo>
                    <a:pt x="279" y="182"/>
                  </a:lnTo>
                  <a:lnTo>
                    <a:pt x="281" y="192"/>
                  </a:lnTo>
                  <a:lnTo>
                    <a:pt x="280" y="204"/>
                  </a:lnTo>
                  <a:lnTo>
                    <a:pt x="284" y="215"/>
                  </a:lnTo>
                  <a:lnTo>
                    <a:pt x="284" y="225"/>
                  </a:lnTo>
                  <a:lnTo>
                    <a:pt x="283" y="228"/>
                  </a:lnTo>
                  <a:lnTo>
                    <a:pt x="286" y="237"/>
                  </a:lnTo>
                  <a:lnTo>
                    <a:pt x="289" y="253"/>
                  </a:lnTo>
                  <a:lnTo>
                    <a:pt x="303" y="249"/>
                  </a:lnTo>
                  <a:lnTo>
                    <a:pt x="310" y="240"/>
                  </a:lnTo>
                  <a:lnTo>
                    <a:pt x="308" y="251"/>
                  </a:lnTo>
                  <a:lnTo>
                    <a:pt x="303" y="259"/>
                  </a:lnTo>
                  <a:lnTo>
                    <a:pt x="314" y="278"/>
                  </a:lnTo>
                  <a:lnTo>
                    <a:pt x="322" y="275"/>
                  </a:lnTo>
                  <a:lnTo>
                    <a:pt x="324" y="290"/>
                  </a:lnTo>
                  <a:lnTo>
                    <a:pt x="330" y="298"/>
                  </a:lnTo>
                  <a:lnTo>
                    <a:pt x="344" y="296"/>
                  </a:lnTo>
                  <a:lnTo>
                    <a:pt x="337" y="307"/>
                  </a:lnTo>
                  <a:lnTo>
                    <a:pt x="318" y="306"/>
                  </a:lnTo>
                  <a:lnTo>
                    <a:pt x="307" y="301"/>
                  </a:lnTo>
                  <a:lnTo>
                    <a:pt x="295" y="280"/>
                  </a:lnTo>
                  <a:lnTo>
                    <a:pt x="283" y="279"/>
                  </a:lnTo>
                  <a:lnTo>
                    <a:pt x="276" y="269"/>
                  </a:lnTo>
                  <a:lnTo>
                    <a:pt x="270" y="271"/>
                  </a:lnTo>
                  <a:lnTo>
                    <a:pt x="262" y="286"/>
                  </a:lnTo>
                  <a:lnTo>
                    <a:pt x="265" y="302"/>
                  </a:lnTo>
                  <a:lnTo>
                    <a:pt x="278" y="307"/>
                  </a:lnTo>
                  <a:lnTo>
                    <a:pt x="295" y="327"/>
                  </a:lnTo>
                  <a:lnTo>
                    <a:pt x="354" y="333"/>
                  </a:lnTo>
                  <a:lnTo>
                    <a:pt x="377" y="346"/>
                  </a:lnTo>
                  <a:lnTo>
                    <a:pt x="407" y="345"/>
                  </a:lnTo>
                  <a:lnTo>
                    <a:pt x="410" y="343"/>
                  </a:lnTo>
                  <a:lnTo>
                    <a:pt x="413" y="335"/>
                  </a:lnTo>
                  <a:lnTo>
                    <a:pt x="419" y="334"/>
                  </a:lnTo>
                  <a:lnTo>
                    <a:pt x="434" y="316"/>
                  </a:lnTo>
                  <a:lnTo>
                    <a:pt x="442" y="313"/>
                  </a:lnTo>
                  <a:lnTo>
                    <a:pt x="442" y="316"/>
                  </a:lnTo>
                  <a:lnTo>
                    <a:pt x="434" y="332"/>
                  </a:lnTo>
                  <a:lnTo>
                    <a:pt x="431" y="349"/>
                  </a:lnTo>
                  <a:lnTo>
                    <a:pt x="434" y="353"/>
                  </a:lnTo>
                  <a:lnTo>
                    <a:pt x="427" y="361"/>
                  </a:lnTo>
                  <a:lnTo>
                    <a:pt x="424" y="360"/>
                  </a:lnTo>
                  <a:lnTo>
                    <a:pt x="421" y="367"/>
                  </a:lnTo>
                  <a:lnTo>
                    <a:pt x="416" y="370"/>
                  </a:lnTo>
                  <a:lnTo>
                    <a:pt x="408" y="357"/>
                  </a:lnTo>
                  <a:lnTo>
                    <a:pt x="398" y="364"/>
                  </a:lnTo>
                  <a:lnTo>
                    <a:pt x="355" y="357"/>
                  </a:lnTo>
                  <a:lnTo>
                    <a:pt x="348" y="366"/>
                  </a:lnTo>
                  <a:lnTo>
                    <a:pt x="351" y="375"/>
                  </a:lnTo>
                  <a:lnTo>
                    <a:pt x="364" y="384"/>
                  </a:lnTo>
                  <a:lnTo>
                    <a:pt x="373" y="386"/>
                  </a:lnTo>
                  <a:lnTo>
                    <a:pt x="377" y="393"/>
                  </a:lnTo>
                  <a:lnTo>
                    <a:pt x="405" y="394"/>
                  </a:lnTo>
                  <a:lnTo>
                    <a:pt x="402" y="402"/>
                  </a:lnTo>
                  <a:lnTo>
                    <a:pt x="388" y="402"/>
                  </a:lnTo>
                  <a:lnTo>
                    <a:pt x="402" y="431"/>
                  </a:lnTo>
                  <a:lnTo>
                    <a:pt x="399" y="437"/>
                  </a:lnTo>
                  <a:lnTo>
                    <a:pt x="380" y="426"/>
                  </a:lnTo>
                  <a:lnTo>
                    <a:pt x="377" y="418"/>
                  </a:lnTo>
                  <a:lnTo>
                    <a:pt x="367" y="400"/>
                  </a:lnTo>
                  <a:lnTo>
                    <a:pt x="356" y="399"/>
                  </a:lnTo>
                  <a:lnTo>
                    <a:pt x="313" y="353"/>
                  </a:lnTo>
                  <a:lnTo>
                    <a:pt x="270" y="345"/>
                  </a:lnTo>
                  <a:lnTo>
                    <a:pt x="243" y="332"/>
                  </a:lnTo>
                  <a:lnTo>
                    <a:pt x="233" y="333"/>
                  </a:lnTo>
                  <a:lnTo>
                    <a:pt x="232" y="341"/>
                  </a:lnTo>
                  <a:lnTo>
                    <a:pt x="225" y="354"/>
                  </a:lnTo>
                  <a:lnTo>
                    <a:pt x="157" y="367"/>
                  </a:lnTo>
                  <a:lnTo>
                    <a:pt x="152" y="371"/>
                  </a:lnTo>
                  <a:lnTo>
                    <a:pt x="146" y="382"/>
                  </a:lnTo>
                  <a:lnTo>
                    <a:pt x="140" y="404"/>
                  </a:lnTo>
                  <a:lnTo>
                    <a:pt x="136" y="426"/>
                  </a:lnTo>
                  <a:lnTo>
                    <a:pt x="147" y="430"/>
                  </a:lnTo>
                  <a:lnTo>
                    <a:pt x="144" y="436"/>
                  </a:lnTo>
                  <a:lnTo>
                    <a:pt x="125" y="442"/>
                  </a:lnTo>
                  <a:lnTo>
                    <a:pt x="118" y="452"/>
                  </a:lnTo>
                  <a:lnTo>
                    <a:pt x="108" y="474"/>
                  </a:lnTo>
                  <a:lnTo>
                    <a:pt x="114" y="488"/>
                  </a:lnTo>
                  <a:lnTo>
                    <a:pt x="115" y="502"/>
                  </a:lnTo>
                  <a:lnTo>
                    <a:pt x="117" y="507"/>
                  </a:lnTo>
                  <a:lnTo>
                    <a:pt x="115" y="523"/>
                  </a:lnTo>
                  <a:lnTo>
                    <a:pt x="117" y="529"/>
                  </a:lnTo>
                  <a:lnTo>
                    <a:pt x="125" y="524"/>
                  </a:lnTo>
                  <a:lnTo>
                    <a:pt x="140" y="531"/>
                  </a:lnTo>
                  <a:lnTo>
                    <a:pt x="127" y="534"/>
                  </a:lnTo>
                  <a:lnTo>
                    <a:pt x="119" y="542"/>
                  </a:lnTo>
                  <a:lnTo>
                    <a:pt x="117" y="549"/>
                  </a:lnTo>
                  <a:lnTo>
                    <a:pt x="118" y="552"/>
                  </a:lnTo>
                  <a:lnTo>
                    <a:pt x="144" y="558"/>
                  </a:lnTo>
                  <a:lnTo>
                    <a:pt x="170" y="545"/>
                  </a:lnTo>
                  <a:lnTo>
                    <a:pt x="176" y="526"/>
                  </a:lnTo>
                  <a:lnTo>
                    <a:pt x="184" y="528"/>
                  </a:lnTo>
                  <a:lnTo>
                    <a:pt x="188" y="523"/>
                  </a:lnTo>
                  <a:lnTo>
                    <a:pt x="192" y="511"/>
                  </a:lnTo>
                  <a:lnTo>
                    <a:pt x="193" y="500"/>
                  </a:lnTo>
                  <a:lnTo>
                    <a:pt x="205" y="486"/>
                  </a:lnTo>
                  <a:lnTo>
                    <a:pt x="205" y="493"/>
                  </a:lnTo>
                  <a:lnTo>
                    <a:pt x="199" y="515"/>
                  </a:lnTo>
                  <a:lnTo>
                    <a:pt x="185" y="542"/>
                  </a:lnTo>
                  <a:lnTo>
                    <a:pt x="187" y="547"/>
                  </a:lnTo>
                  <a:lnTo>
                    <a:pt x="187" y="554"/>
                  </a:lnTo>
                  <a:lnTo>
                    <a:pt x="188" y="561"/>
                  </a:lnTo>
                  <a:lnTo>
                    <a:pt x="194" y="566"/>
                  </a:lnTo>
                  <a:lnTo>
                    <a:pt x="221" y="553"/>
                  </a:lnTo>
                  <a:lnTo>
                    <a:pt x="226" y="558"/>
                  </a:lnTo>
                  <a:lnTo>
                    <a:pt x="233" y="550"/>
                  </a:lnTo>
                  <a:lnTo>
                    <a:pt x="247" y="523"/>
                  </a:lnTo>
                  <a:lnTo>
                    <a:pt x="249" y="510"/>
                  </a:lnTo>
                  <a:lnTo>
                    <a:pt x="254" y="499"/>
                  </a:lnTo>
                  <a:lnTo>
                    <a:pt x="258" y="472"/>
                  </a:lnTo>
                  <a:lnTo>
                    <a:pt x="263" y="458"/>
                  </a:lnTo>
                  <a:lnTo>
                    <a:pt x="263" y="447"/>
                  </a:lnTo>
                  <a:lnTo>
                    <a:pt x="273" y="425"/>
                  </a:lnTo>
                  <a:lnTo>
                    <a:pt x="264" y="454"/>
                  </a:lnTo>
                  <a:lnTo>
                    <a:pt x="263" y="483"/>
                  </a:lnTo>
                  <a:lnTo>
                    <a:pt x="265" y="490"/>
                  </a:lnTo>
                  <a:lnTo>
                    <a:pt x="270" y="491"/>
                  </a:lnTo>
                  <a:lnTo>
                    <a:pt x="276" y="486"/>
                  </a:lnTo>
                  <a:lnTo>
                    <a:pt x="274" y="494"/>
                  </a:lnTo>
                  <a:lnTo>
                    <a:pt x="263" y="505"/>
                  </a:lnTo>
                  <a:lnTo>
                    <a:pt x="259" y="513"/>
                  </a:lnTo>
                  <a:lnTo>
                    <a:pt x="259" y="531"/>
                  </a:lnTo>
                  <a:lnTo>
                    <a:pt x="260" y="536"/>
                  </a:lnTo>
                  <a:lnTo>
                    <a:pt x="278" y="529"/>
                  </a:lnTo>
                  <a:lnTo>
                    <a:pt x="286" y="532"/>
                  </a:lnTo>
                  <a:lnTo>
                    <a:pt x="294" y="536"/>
                  </a:lnTo>
                  <a:lnTo>
                    <a:pt x="296" y="542"/>
                  </a:lnTo>
                  <a:lnTo>
                    <a:pt x="303" y="538"/>
                  </a:lnTo>
                  <a:lnTo>
                    <a:pt x="303" y="545"/>
                  </a:lnTo>
                  <a:lnTo>
                    <a:pt x="298" y="552"/>
                  </a:lnTo>
                  <a:lnTo>
                    <a:pt x="275" y="542"/>
                  </a:lnTo>
                  <a:lnTo>
                    <a:pt x="252" y="547"/>
                  </a:lnTo>
                  <a:lnTo>
                    <a:pt x="246" y="555"/>
                  </a:lnTo>
                  <a:lnTo>
                    <a:pt x="246" y="561"/>
                  </a:lnTo>
                  <a:lnTo>
                    <a:pt x="243" y="570"/>
                  </a:lnTo>
                  <a:lnTo>
                    <a:pt x="257" y="576"/>
                  </a:lnTo>
                  <a:lnTo>
                    <a:pt x="247" y="581"/>
                  </a:lnTo>
                  <a:lnTo>
                    <a:pt x="232" y="576"/>
                  </a:lnTo>
                  <a:lnTo>
                    <a:pt x="226" y="580"/>
                  </a:lnTo>
                  <a:lnTo>
                    <a:pt x="208" y="602"/>
                  </a:lnTo>
                  <a:lnTo>
                    <a:pt x="209" y="607"/>
                  </a:lnTo>
                  <a:lnTo>
                    <a:pt x="214" y="608"/>
                  </a:lnTo>
                  <a:lnTo>
                    <a:pt x="219" y="618"/>
                  </a:lnTo>
                  <a:lnTo>
                    <a:pt x="230" y="609"/>
                  </a:lnTo>
                  <a:lnTo>
                    <a:pt x="253" y="608"/>
                  </a:lnTo>
                  <a:lnTo>
                    <a:pt x="259" y="602"/>
                  </a:lnTo>
                  <a:lnTo>
                    <a:pt x="264" y="604"/>
                  </a:lnTo>
                  <a:lnTo>
                    <a:pt x="265" y="609"/>
                  </a:lnTo>
                  <a:lnTo>
                    <a:pt x="259" y="610"/>
                  </a:lnTo>
                  <a:lnTo>
                    <a:pt x="249" y="620"/>
                  </a:lnTo>
                  <a:lnTo>
                    <a:pt x="251" y="617"/>
                  </a:lnTo>
                  <a:lnTo>
                    <a:pt x="247" y="615"/>
                  </a:lnTo>
                  <a:lnTo>
                    <a:pt x="230" y="618"/>
                  </a:lnTo>
                  <a:lnTo>
                    <a:pt x="227" y="620"/>
                  </a:lnTo>
                  <a:lnTo>
                    <a:pt x="226" y="626"/>
                  </a:lnTo>
                  <a:lnTo>
                    <a:pt x="227" y="631"/>
                  </a:lnTo>
                  <a:lnTo>
                    <a:pt x="247" y="626"/>
                  </a:lnTo>
                  <a:lnTo>
                    <a:pt x="238" y="637"/>
                  </a:lnTo>
                  <a:lnTo>
                    <a:pt x="235" y="651"/>
                  </a:lnTo>
                  <a:lnTo>
                    <a:pt x="235" y="655"/>
                  </a:lnTo>
                  <a:lnTo>
                    <a:pt x="238" y="669"/>
                  </a:lnTo>
                  <a:lnTo>
                    <a:pt x="254" y="682"/>
                  </a:lnTo>
                  <a:lnTo>
                    <a:pt x="265" y="663"/>
                  </a:lnTo>
                  <a:lnTo>
                    <a:pt x="267" y="650"/>
                  </a:lnTo>
                  <a:lnTo>
                    <a:pt x="269" y="645"/>
                  </a:lnTo>
                  <a:lnTo>
                    <a:pt x="271" y="660"/>
                  </a:lnTo>
                  <a:lnTo>
                    <a:pt x="260" y="687"/>
                  </a:lnTo>
                  <a:lnTo>
                    <a:pt x="263" y="701"/>
                  </a:lnTo>
                  <a:lnTo>
                    <a:pt x="278" y="704"/>
                  </a:lnTo>
                  <a:lnTo>
                    <a:pt x="292" y="700"/>
                  </a:lnTo>
                  <a:lnTo>
                    <a:pt x="314" y="708"/>
                  </a:lnTo>
                  <a:lnTo>
                    <a:pt x="333" y="698"/>
                  </a:lnTo>
                  <a:lnTo>
                    <a:pt x="343" y="684"/>
                  </a:lnTo>
                  <a:lnTo>
                    <a:pt x="351" y="657"/>
                  </a:lnTo>
                  <a:lnTo>
                    <a:pt x="359" y="639"/>
                  </a:lnTo>
                  <a:lnTo>
                    <a:pt x="366" y="628"/>
                  </a:lnTo>
                  <a:lnTo>
                    <a:pt x="373" y="599"/>
                  </a:lnTo>
                  <a:lnTo>
                    <a:pt x="373" y="587"/>
                  </a:lnTo>
                  <a:lnTo>
                    <a:pt x="377" y="579"/>
                  </a:lnTo>
                  <a:lnTo>
                    <a:pt x="383" y="571"/>
                  </a:lnTo>
                  <a:lnTo>
                    <a:pt x="396" y="572"/>
                  </a:lnTo>
                  <a:lnTo>
                    <a:pt x="383" y="587"/>
                  </a:lnTo>
                  <a:lnTo>
                    <a:pt x="383" y="602"/>
                  </a:lnTo>
                  <a:lnTo>
                    <a:pt x="378" y="623"/>
                  </a:lnTo>
                  <a:lnTo>
                    <a:pt x="366" y="649"/>
                  </a:lnTo>
                  <a:lnTo>
                    <a:pt x="365" y="657"/>
                  </a:lnTo>
                  <a:lnTo>
                    <a:pt x="360" y="668"/>
                  </a:lnTo>
                  <a:lnTo>
                    <a:pt x="341" y="696"/>
                  </a:lnTo>
                  <a:lnTo>
                    <a:pt x="340" y="701"/>
                  </a:lnTo>
                  <a:lnTo>
                    <a:pt x="323" y="719"/>
                  </a:lnTo>
                  <a:lnTo>
                    <a:pt x="323" y="726"/>
                  </a:lnTo>
                  <a:lnTo>
                    <a:pt x="326" y="730"/>
                  </a:lnTo>
                  <a:lnTo>
                    <a:pt x="335" y="732"/>
                  </a:lnTo>
                  <a:lnTo>
                    <a:pt x="335" y="739"/>
                  </a:lnTo>
                  <a:lnTo>
                    <a:pt x="329" y="742"/>
                  </a:lnTo>
                  <a:lnTo>
                    <a:pt x="313" y="736"/>
                  </a:lnTo>
                  <a:lnTo>
                    <a:pt x="306" y="728"/>
                  </a:lnTo>
                  <a:lnTo>
                    <a:pt x="278" y="733"/>
                  </a:lnTo>
                  <a:lnTo>
                    <a:pt x="284" y="746"/>
                  </a:lnTo>
                  <a:lnTo>
                    <a:pt x="285" y="750"/>
                  </a:lnTo>
                  <a:lnTo>
                    <a:pt x="284" y="757"/>
                  </a:lnTo>
                  <a:lnTo>
                    <a:pt x="276" y="758"/>
                  </a:lnTo>
                  <a:lnTo>
                    <a:pt x="256" y="738"/>
                  </a:lnTo>
                  <a:lnTo>
                    <a:pt x="233" y="736"/>
                  </a:lnTo>
                  <a:lnTo>
                    <a:pt x="215" y="723"/>
                  </a:lnTo>
                  <a:lnTo>
                    <a:pt x="211" y="726"/>
                  </a:lnTo>
                  <a:lnTo>
                    <a:pt x="213" y="716"/>
                  </a:lnTo>
                  <a:lnTo>
                    <a:pt x="209" y="711"/>
                  </a:lnTo>
                  <a:lnTo>
                    <a:pt x="205" y="689"/>
                  </a:lnTo>
                  <a:lnTo>
                    <a:pt x="199" y="678"/>
                  </a:lnTo>
                  <a:lnTo>
                    <a:pt x="194" y="665"/>
                  </a:lnTo>
                  <a:lnTo>
                    <a:pt x="188" y="656"/>
                  </a:lnTo>
                  <a:lnTo>
                    <a:pt x="187" y="646"/>
                  </a:lnTo>
                  <a:lnTo>
                    <a:pt x="168" y="622"/>
                  </a:lnTo>
                  <a:lnTo>
                    <a:pt x="119" y="612"/>
                  </a:lnTo>
                  <a:lnTo>
                    <a:pt x="88" y="628"/>
                  </a:lnTo>
                  <a:lnTo>
                    <a:pt x="82" y="626"/>
                  </a:lnTo>
                  <a:lnTo>
                    <a:pt x="75" y="636"/>
                  </a:lnTo>
                  <a:lnTo>
                    <a:pt x="69" y="636"/>
                  </a:lnTo>
                  <a:lnTo>
                    <a:pt x="70" y="647"/>
                  </a:lnTo>
                  <a:lnTo>
                    <a:pt x="69" y="650"/>
                  </a:lnTo>
                  <a:lnTo>
                    <a:pt x="72" y="655"/>
                  </a:lnTo>
                  <a:lnTo>
                    <a:pt x="70" y="679"/>
                  </a:lnTo>
                  <a:lnTo>
                    <a:pt x="88" y="693"/>
                  </a:lnTo>
                  <a:lnTo>
                    <a:pt x="88" y="699"/>
                  </a:lnTo>
                  <a:lnTo>
                    <a:pt x="99" y="714"/>
                  </a:lnTo>
                  <a:lnTo>
                    <a:pt x="101" y="716"/>
                  </a:lnTo>
                  <a:lnTo>
                    <a:pt x="98" y="735"/>
                  </a:lnTo>
                  <a:lnTo>
                    <a:pt x="102" y="743"/>
                  </a:lnTo>
                  <a:lnTo>
                    <a:pt x="103" y="750"/>
                  </a:lnTo>
                  <a:lnTo>
                    <a:pt x="120" y="757"/>
                  </a:lnTo>
                  <a:lnTo>
                    <a:pt x="131" y="748"/>
                  </a:lnTo>
                  <a:lnTo>
                    <a:pt x="144" y="748"/>
                  </a:lnTo>
                  <a:lnTo>
                    <a:pt x="145" y="753"/>
                  </a:lnTo>
                  <a:lnTo>
                    <a:pt x="127" y="768"/>
                  </a:lnTo>
                  <a:lnTo>
                    <a:pt x="128" y="770"/>
                  </a:lnTo>
                  <a:lnTo>
                    <a:pt x="139" y="773"/>
                  </a:lnTo>
                  <a:lnTo>
                    <a:pt x="139" y="776"/>
                  </a:lnTo>
                  <a:lnTo>
                    <a:pt x="129" y="781"/>
                  </a:lnTo>
                  <a:lnTo>
                    <a:pt x="129" y="790"/>
                  </a:lnTo>
                  <a:lnTo>
                    <a:pt x="130" y="793"/>
                  </a:lnTo>
                  <a:lnTo>
                    <a:pt x="134" y="790"/>
                  </a:lnTo>
                  <a:lnTo>
                    <a:pt x="152" y="796"/>
                  </a:lnTo>
                  <a:lnTo>
                    <a:pt x="147" y="801"/>
                  </a:lnTo>
                  <a:lnTo>
                    <a:pt x="146" y="807"/>
                  </a:lnTo>
                  <a:lnTo>
                    <a:pt x="135" y="801"/>
                  </a:lnTo>
                  <a:lnTo>
                    <a:pt x="134" y="795"/>
                  </a:lnTo>
                  <a:lnTo>
                    <a:pt x="118" y="800"/>
                  </a:lnTo>
                  <a:lnTo>
                    <a:pt x="113" y="807"/>
                  </a:lnTo>
                  <a:lnTo>
                    <a:pt x="118" y="814"/>
                  </a:lnTo>
                  <a:lnTo>
                    <a:pt x="104" y="817"/>
                  </a:lnTo>
                  <a:lnTo>
                    <a:pt x="103" y="811"/>
                  </a:lnTo>
                  <a:lnTo>
                    <a:pt x="101" y="811"/>
                  </a:lnTo>
                  <a:lnTo>
                    <a:pt x="92" y="819"/>
                  </a:lnTo>
                  <a:lnTo>
                    <a:pt x="85" y="813"/>
                  </a:lnTo>
                  <a:lnTo>
                    <a:pt x="72" y="811"/>
                  </a:lnTo>
                  <a:lnTo>
                    <a:pt x="69" y="813"/>
                  </a:lnTo>
                  <a:lnTo>
                    <a:pt x="68" y="824"/>
                  </a:lnTo>
                  <a:lnTo>
                    <a:pt x="56" y="829"/>
                  </a:lnTo>
                  <a:lnTo>
                    <a:pt x="49" y="835"/>
                  </a:lnTo>
                  <a:lnTo>
                    <a:pt x="45" y="845"/>
                  </a:lnTo>
                  <a:lnTo>
                    <a:pt x="10" y="871"/>
                  </a:lnTo>
                  <a:lnTo>
                    <a:pt x="4" y="892"/>
                  </a:lnTo>
                  <a:lnTo>
                    <a:pt x="6" y="903"/>
                  </a:lnTo>
                  <a:lnTo>
                    <a:pt x="5" y="919"/>
                  </a:lnTo>
                  <a:lnTo>
                    <a:pt x="2" y="932"/>
                  </a:lnTo>
                  <a:lnTo>
                    <a:pt x="0" y="941"/>
                  </a:lnTo>
                  <a:lnTo>
                    <a:pt x="18" y="974"/>
                  </a:lnTo>
                  <a:lnTo>
                    <a:pt x="26" y="975"/>
                  </a:lnTo>
                  <a:lnTo>
                    <a:pt x="39" y="958"/>
                  </a:lnTo>
                  <a:lnTo>
                    <a:pt x="42" y="941"/>
                  </a:lnTo>
                  <a:lnTo>
                    <a:pt x="47" y="970"/>
                  </a:lnTo>
                  <a:lnTo>
                    <a:pt x="53" y="946"/>
                  </a:lnTo>
                  <a:lnTo>
                    <a:pt x="45" y="897"/>
                  </a:lnTo>
                  <a:lnTo>
                    <a:pt x="53" y="886"/>
                  </a:lnTo>
                  <a:lnTo>
                    <a:pt x="55" y="904"/>
                  </a:lnTo>
                  <a:lnTo>
                    <a:pt x="55" y="937"/>
                  </a:lnTo>
                  <a:lnTo>
                    <a:pt x="59" y="976"/>
                  </a:lnTo>
                  <a:lnTo>
                    <a:pt x="79" y="979"/>
                  </a:lnTo>
                  <a:lnTo>
                    <a:pt x="84" y="990"/>
                  </a:lnTo>
                  <a:lnTo>
                    <a:pt x="99" y="985"/>
                  </a:lnTo>
                  <a:lnTo>
                    <a:pt x="104" y="967"/>
                  </a:lnTo>
                  <a:lnTo>
                    <a:pt x="102" y="945"/>
                  </a:lnTo>
                  <a:lnTo>
                    <a:pt x="108" y="964"/>
                  </a:lnTo>
                  <a:lnTo>
                    <a:pt x="124" y="975"/>
                  </a:lnTo>
                  <a:lnTo>
                    <a:pt x="129" y="985"/>
                  </a:lnTo>
                  <a:lnTo>
                    <a:pt x="142" y="989"/>
                  </a:lnTo>
                  <a:lnTo>
                    <a:pt x="146" y="970"/>
                  </a:lnTo>
                  <a:lnTo>
                    <a:pt x="158" y="958"/>
                  </a:lnTo>
                  <a:lnTo>
                    <a:pt x="158" y="934"/>
                  </a:lnTo>
                  <a:lnTo>
                    <a:pt x="163" y="945"/>
                  </a:lnTo>
                  <a:lnTo>
                    <a:pt x="165" y="961"/>
                  </a:lnTo>
                  <a:lnTo>
                    <a:pt x="163" y="965"/>
                  </a:lnTo>
                  <a:lnTo>
                    <a:pt x="190" y="995"/>
                  </a:lnTo>
                  <a:lnTo>
                    <a:pt x="200" y="1004"/>
                  </a:lnTo>
                  <a:lnTo>
                    <a:pt x="225" y="1006"/>
                  </a:lnTo>
                  <a:lnTo>
                    <a:pt x="227" y="1016"/>
                  </a:lnTo>
                  <a:lnTo>
                    <a:pt x="274" y="1008"/>
                  </a:lnTo>
                  <a:lnTo>
                    <a:pt x="243" y="964"/>
                  </a:lnTo>
                  <a:lnTo>
                    <a:pt x="242" y="943"/>
                  </a:lnTo>
                  <a:lnTo>
                    <a:pt x="256" y="973"/>
                  </a:lnTo>
                  <a:lnTo>
                    <a:pt x="269" y="974"/>
                  </a:lnTo>
                  <a:lnTo>
                    <a:pt x="286" y="957"/>
                  </a:lnTo>
                  <a:lnTo>
                    <a:pt x="286" y="925"/>
                  </a:lnTo>
                  <a:lnTo>
                    <a:pt x="310" y="964"/>
                  </a:lnTo>
                  <a:lnTo>
                    <a:pt x="330" y="976"/>
                  </a:lnTo>
                  <a:lnTo>
                    <a:pt x="344" y="968"/>
                  </a:lnTo>
                  <a:lnTo>
                    <a:pt x="345" y="942"/>
                  </a:lnTo>
                  <a:lnTo>
                    <a:pt x="333" y="906"/>
                  </a:lnTo>
                  <a:lnTo>
                    <a:pt x="332" y="897"/>
                  </a:lnTo>
                  <a:lnTo>
                    <a:pt x="339" y="909"/>
                  </a:lnTo>
                  <a:lnTo>
                    <a:pt x="357" y="974"/>
                  </a:lnTo>
                  <a:lnTo>
                    <a:pt x="372" y="985"/>
                  </a:lnTo>
                  <a:lnTo>
                    <a:pt x="399" y="979"/>
                  </a:lnTo>
                  <a:lnTo>
                    <a:pt x="407" y="953"/>
                  </a:lnTo>
                  <a:lnTo>
                    <a:pt x="398" y="935"/>
                  </a:lnTo>
                  <a:lnTo>
                    <a:pt x="384" y="913"/>
                  </a:lnTo>
                  <a:lnTo>
                    <a:pt x="394" y="922"/>
                  </a:lnTo>
                  <a:lnTo>
                    <a:pt x="412" y="925"/>
                  </a:lnTo>
                  <a:lnTo>
                    <a:pt x="413" y="932"/>
                  </a:lnTo>
                  <a:lnTo>
                    <a:pt x="413" y="949"/>
                  </a:lnTo>
                  <a:lnTo>
                    <a:pt x="419" y="961"/>
                  </a:lnTo>
                  <a:lnTo>
                    <a:pt x="440" y="965"/>
                  </a:lnTo>
                  <a:lnTo>
                    <a:pt x="456" y="958"/>
                  </a:lnTo>
                  <a:lnTo>
                    <a:pt x="466" y="961"/>
                  </a:lnTo>
                  <a:lnTo>
                    <a:pt x="474" y="974"/>
                  </a:lnTo>
                  <a:lnTo>
                    <a:pt x="475" y="989"/>
                  </a:lnTo>
                  <a:lnTo>
                    <a:pt x="469" y="1012"/>
                  </a:lnTo>
                  <a:lnTo>
                    <a:pt x="463" y="1023"/>
                  </a:lnTo>
                  <a:lnTo>
                    <a:pt x="469" y="1037"/>
                  </a:lnTo>
                  <a:lnTo>
                    <a:pt x="513" y="1013"/>
                  </a:lnTo>
                  <a:lnTo>
                    <a:pt x="541" y="1005"/>
                  </a:lnTo>
                  <a:lnTo>
                    <a:pt x="559" y="985"/>
                  </a:lnTo>
                  <a:lnTo>
                    <a:pt x="581" y="943"/>
                  </a:lnTo>
                  <a:lnTo>
                    <a:pt x="586" y="973"/>
                  </a:lnTo>
                  <a:lnTo>
                    <a:pt x="608" y="957"/>
                  </a:lnTo>
                  <a:lnTo>
                    <a:pt x="612" y="941"/>
                  </a:lnTo>
                  <a:lnTo>
                    <a:pt x="633" y="934"/>
                  </a:lnTo>
                  <a:lnTo>
                    <a:pt x="635" y="919"/>
                  </a:lnTo>
                  <a:lnTo>
                    <a:pt x="638" y="892"/>
                  </a:lnTo>
                  <a:lnTo>
                    <a:pt x="634" y="863"/>
                  </a:lnTo>
                  <a:lnTo>
                    <a:pt x="625" y="844"/>
                  </a:lnTo>
                  <a:lnTo>
                    <a:pt x="606" y="850"/>
                  </a:lnTo>
                  <a:lnTo>
                    <a:pt x="595" y="865"/>
                  </a:lnTo>
                  <a:lnTo>
                    <a:pt x="586" y="879"/>
                  </a:lnTo>
                  <a:lnTo>
                    <a:pt x="575" y="877"/>
                  </a:lnTo>
                  <a:lnTo>
                    <a:pt x="576" y="861"/>
                  </a:lnTo>
                  <a:lnTo>
                    <a:pt x="555" y="849"/>
                  </a:lnTo>
                  <a:lnTo>
                    <a:pt x="558" y="843"/>
                  </a:lnTo>
                  <a:lnTo>
                    <a:pt x="565" y="836"/>
                  </a:lnTo>
                  <a:lnTo>
                    <a:pt x="576" y="829"/>
                  </a:lnTo>
                  <a:lnTo>
                    <a:pt x="581" y="816"/>
                  </a:lnTo>
                  <a:lnTo>
                    <a:pt x="579" y="807"/>
                  </a:lnTo>
                  <a:lnTo>
                    <a:pt x="570" y="792"/>
                  </a:lnTo>
                  <a:lnTo>
                    <a:pt x="556" y="789"/>
                  </a:lnTo>
                  <a:lnTo>
                    <a:pt x="539" y="790"/>
                  </a:lnTo>
                  <a:lnTo>
                    <a:pt x="512" y="821"/>
                  </a:lnTo>
                  <a:lnTo>
                    <a:pt x="506" y="819"/>
                  </a:lnTo>
                  <a:lnTo>
                    <a:pt x="518" y="801"/>
                  </a:lnTo>
                  <a:lnTo>
                    <a:pt x="517" y="789"/>
                  </a:lnTo>
                  <a:lnTo>
                    <a:pt x="473" y="781"/>
                  </a:lnTo>
                  <a:lnTo>
                    <a:pt x="452" y="785"/>
                  </a:lnTo>
                  <a:lnTo>
                    <a:pt x="426" y="818"/>
                  </a:lnTo>
                  <a:lnTo>
                    <a:pt x="423" y="805"/>
                  </a:lnTo>
                  <a:lnTo>
                    <a:pt x="420" y="786"/>
                  </a:lnTo>
                  <a:lnTo>
                    <a:pt x="414" y="776"/>
                  </a:lnTo>
                  <a:lnTo>
                    <a:pt x="429" y="779"/>
                  </a:lnTo>
                  <a:lnTo>
                    <a:pt x="458" y="766"/>
                  </a:lnTo>
                  <a:lnTo>
                    <a:pt x="458" y="760"/>
                  </a:lnTo>
                  <a:lnTo>
                    <a:pt x="441" y="748"/>
                  </a:lnTo>
                  <a:lnTo>
                    <a:pt x="437" y="732"/>
                  </a:lnTo>
                  <a:lnTo>
                    <a:pt x="439" y="722"/>
                  </a:lnTo>
                  <a:lnTo>
                    <a:pt x="467" y="754"/>
                  </a:lnTo>
                  <a:lnTo>
                    <a:pt x="498" y="773"/>
                  </a:lnTo>
                  <a:lnTo>
                    <a:pt x="577" y="770"/>
                  </a:lnTo>
                  <a:lnTo>
                    <a:pt x="585" y="758"/>
                  </a:lnTo>
                  <a:lnTo>
                    <a:pt x="593" y="762"/>
                  </a:lnTo>
                  <a:lnTo>
                    <a:pt x="592" y="768"/>
                  </a:lnTo>
                  <a:lnTo>
                    <a:pt x="592" y="770"/>
                  </a:lnTo>
                  <a:lnTo>
                    <a:pt x="622" y="753"/>
                  </a:lnTo>
                  <a:lnTo>
                    <a:pt x="635" y="725"/>
                  </a:lnTo>
                  <a:lnTo>
                    <a:pt x="638" y="709"/>
                  </a:lnTo>
                  <a:lnTo>
                    <a:pt x="636" y="701"/>
                  </a:lnTo>
                  <a:lnTo>
                    <a:pt x="652" y="694"/>
                  </a:lnTo>
                  <a:lnTo>
                    <a:pt x="654" y="687"/>
                  </a:lnTo>
                  <a:lnTo>
                    <a:pt x="634" y="668"/>
                  </a:lnTo>
                  <a:lnTo>
                    <a:pt x="634" y="658"/>
                  </a:lnTo>
                  <a:lnTo>
                    <a:pt x="636" y="650"/>
                  </a:lnTo>
                  <a:lnTo>
                    <a:pt x="630" y="633"/>
                  </a:lnTo>
                  <a:lnTo>
                    <a:pt x="623" y="628"/>
                  </a:lnTo>
                  <a:lnTo>
                    <a:pt x="624" y="625"/>
                  </a:lnTo>
                  <a:lnTo>
                    <a:pt x="624" y="614"/>
                  </a:lnTo>
                  <a:lnTo>
                    <a:pt x="622" y="603"/>
                  </a:lnTo>
                  <a:lnTo>
                    <a:pt x="622" y="596"/>
                  </a:lnTo>
                  <a:lnTo>
                    <a:pt x="634" y="603"/>
                  </a:lnTo>
                  <a:lnTo>
                    <a:pt x="679" y="604"/>
                  </a:lnTo>
                  <a:lnTo>
                    <a:pt x="687" y="613"/>
                  </a:lnTo>
                  <a:lnTo>
                    <a:pt x="706" y="607"/>
                  </a:lnTo>
                  <a:lnTo>
                    <a:pt x="727" y="583"/>
                  </a:lnTo>
                  <a:lnTo>
                    <a:pt x="743" y="591"/>
                  </a:lnTo>
                  <a:lnTo>
                    <a:pt x="746" y="599"/>
                  </a:lnTo>
                  <a:lnTo>
                    <a:pt x="760" y="574"/>
                  </a:lnTo>
                  <a:lnTo>
                    <a:pt x="760" y="570"/>
                  </a:lnTo>
                  <a:lnTo>
                    <a:pt x="768" y="555"/>
                  </a:lnTo>
                  <a:lnTo>
                    <a:pt x="714" y="545"/>
                  </a:lnTo>
                  <a:lnTo>
                    <a:pt x="690" y="537"/>
                  </a:lnTo>
                  <a:lnTo>
                    <a:pt x="709" y="522"/>
                  </a:lnTo>
                  <a:lnTo>
                    <a:pt x="728" y="523"/>
                  </a:lnTo>
                  <a:lnTo>
                    <a:pt x="764" y="539"/>
                  </a:lnTo>
                  <a:lnTo>
                    <a:pt x="776" y="511"/>
                  </a:lnTo>
                  <a:lnTo>
                    <a:pt x="795" y="501"/>
                  </a:lnTo>
                  <a:lnTo>
                    <a:pt x="797" y="493"/>
                  </a:lnTo>
                  <a:lnTo>
                    <a:pt x="787" y="477"/>
                  </a:lnTo>
                  <a:lnTo>
                    <a:pt x="775" y="468"/>
                  </a:lnTo>
                  <a:lnTo>
                    <a:pt x="751" y="463"/>
                  </a:lnTo>
                  <a:lnTo>
                    <a:pt x="738" y="453"/>
                  </a:lnTo>
                  <a:lnTo>
                    <a:pt x="725" y="450"/>
                  </a:lnTo>
                  <a:lnTo>
                    <a:pt x="733" y="445"/>
                  </a:lnTo>
                  <a:lnTo>
                    <a:pt x="749" y="447"/>
                  </a:lnTo>
                  <a:lnTo>
                    <a:pt x="786" y="443"/>
                  </a:lnTo>
                  <a:lnTo>
                    <a:pt x="798" y="439"/>
                  </a:lnTo>
                  <a:lnTo>
                    <a:pt x="805" y="430"/>
                  </a:lnTo>
                  <a:lnTo>
                    <a:pt x="819" y="420"/>
                  </a:lnTo>
                  <a:lnTo>
                    <a:pt x="813" y="411"/>
                  </a:lnTo>
                  <a:lnTo>
                    <a:pt x="813" y="402"/>
                  </a:lnTo>
                  <a:lnTo>
                    <a:pt x="817" y="392"/>
                  </a:lnTo>
                  <a:lnTo>
                    <a:pt x="816" y="375"/>
                  </a:lnTo>
                  <a:lnTo>
                    <a:pt x="813" y="354"/>
                  </a:lnTo>
                  <a:lnTo>
                    <a:pt x="802" y="344"/>
                  </a:lnTo>
                  <a:lnTo>
                    <a:pt x="774" y="334"/>
                  </a:lnTo>
                  <a:lnTo>
                    <a:pt x="733" y="340"/>
                  </a:lnTo>
                  <a:lnTo>
                    <a:pt x="733" y="332"/>
                  </a:lnTo>
                  <a:lnTo>
                    <a:pt x="748" y="327"/>
                  </a:lnTo>
                  <a:lnTo>
                    <a:pt x="757" y="319"/>
                  </a:lnTo>
                  <a:lnTo>
                    <a:pt x="757" y="313"/>
                  </a:lnTo>
                  <a:lnTo>
                    <a:pt x="749" y="303"/>
                  </a:lnTo>
                  <a:lnTo>
                    <a:pt x="678" y="310"/>
                  </a:lnTo>
                  <a:lnTo>
                    <a:pt x="665" y="316"/>
                  </a:lnTo>
                  <a:lnTo>
                    <a:pt x="655" y="329"/>
                  </a:lnTo>
                  <a:lnTo>
                    <a:pt x="647" y="330"/>
                  </a:lnTo>
                  <a:lnTo>
                    <a:pt x="656" y="314"/>
                  </a:lnTo>
                  <a:lnTo>
                    <a:pt x="658" y="302"/>
                  </a:lnTo>
                  <a:lnTo>
                    <a:pt x="647" y="300"/>
                  </a:lnTo>
                  <a:lnTo>
                    <a:pt x="645" y="291"/>
                  </a:lnTo>
                  <a:lnTo>
                    <a:pt x="669" y="298"/>
                  </a:lnTo>
                  <a:lnTo>
                    <a:pt x="712" y="284"/>
                  </a:lnTo>
                  <a:lnTo>
                    <a:pt x="740" y="287"/>
                  </a:lnTo>
                  <a:lnTo>
                    <a:pt x="740" y="279"/>
                  </a:lnTo>
                  <a:lnTo>
                    <a:pt x="716" y="269"/>
                  </a:lnTo>
                  <a:lnTo>
                    <a:pt x="652" y="267"/>
                  </a:lnTo>
                  <a:lnTo>
                    <a:pt x="644" y="260"/>
                  </a:lnTo>
                  <a:lnTo>
                    <a:pt x="658" y="255"/>
                  </a:lnTo>
                  <a:lnTo>
                    <a:pt x="704" y="255"/>
                  </a:lnTo>
                  <a:lnTo>
                    <a:pt x="715" y="247"/>
                  </a:lnTo>
                  <a:lnTo>
                    <a:pt x="732" y="249"/>
                  </a:lnTo>
                  <a:lnTo>
                    <a:pt x="748" y="255"/>
                  </a:lnTo>
                  <a:lnTo>
                    <a:pt x="754" y="263"/>
                  </a:lnTo>
                  <a:lnTo>
                    <a:pt x="753" y="276"/>
                  </a:lnTo>
                  <a:lnTo>
                    <a:pt x="758" y="289"/>
                  </a:lnTo>
                  <a:lnTo>
                    <a:pt x="769" y="295"/>
                  </a:lnTo>
                  <a:lnTo>
                    <a:pt x="819" y="302"/>
                  </a:lnTo>
                  <a:lnTo>
                    <a:pt x="827" y="298"/>
                  </a:lnTo>
                  <a:lnTo>
                    <a:pt x="829" y="287"/>
                  </a:lnTo>
                  <a:lnTo>
                    <a:pt x="828" y="274"/>
                  </a:lnTo>
                  <a:lnTo>
                    <a:pt x="814" y="257"/>
                  </a:lnTo>
                  <a:lnTo>
                    <a:pt x="825" y="240"/>
                  </a:lnTo>
                  <a:lnTo>
                    <a:pt x="818" y="232"/>
                  </a:lnTo>
                  <a:lnTo>
                    <a:pt x="752" y="236"/>
                  </a:lnTo>
                  <a:lnTo>
                    <a:pt x="746" y="228"/>
                  </a:lnTo>
                  <a:lnTo>
                    <a:pt x="687" y="236"/>
                  </a:lnTo>
                  <a:lnTo>
                    <a:pt x="661" y="243"/>
                  </a:lnTo>
                  <a:lnTo>
                    <a:pt x="671" y="236"/>
                  </a:lnTo>
                  <a:lnTo>
                    <a:pt x="672" y="228"/>
                  </a:lnTo>
                  <a:lnTo>
                    <a:pt x="650" y="222"/>
                  </a:lnTo>
                  <a:lnTo>
                    <a:pt x="641" y="214"/>
                  </a:lnTo>
                  <a:lnTo>
                    <a:pt x="657" y="209"/>
                  </a:lnTo>
                  <a:lnTo>
                    <a:pt x="683" y="212"/>
                  </a:lnTo>
                  <a:lnTo>
                    <a:pt x="677" y="187"/>
                  </a:lnTo>
                  <a:lnTo>
                    <a:pt x="672" y="181"/>
                  </a:lnTo>
                  <a:lnTo>
                    <a:pt x="679" y="178"/>
                  </a:lnTo>
                  <a:lnTo>
                    <a:pt x="684" y="184"/>
                  </a:lnTo>
                  <a:lnTo>
                    <a:pt x="689" y="198"/>
                  </a:lnTo>
                  <a:lnTo>
                    <a:pt x="698" y="204"/>
                  </a:lnTo>
                  <a:lnTo>
                    <a:pt x="746" y="209"/>
                  </a:lnTo>
                  <a:lnTo>
                    <a:pt x="749" y="200"/>
                  </a:lnTo>
                  <a:lnTo>
                    <a:pt x="740" y="188"/>
                  </a:lnTo>
                  <a:lnTo>
                    <a:pt x="737" y="181"/>
                  </a:lnTo>
                  <a:lnTo>
                    <a:pt x="687" y="171"/>
                  </a:lnTo>
                  <a:lnTo>
                    <a:pt x="679" y="158"/>
                  </a:lnTo>
                  <a:lnTo>
                    <a:pt x="687" y="156"/>
                  </a:lnTo>
                  <a:lnTo>
                    <a:pt x="722" y="162"/>
                  </a:lnTo>
                  <a:lnTo>
                    <a:pt x="764" y="189"/>
                  </a:lnTo>
                  <a:lnTo>
                    <a:pt x="794" y="194"/>
                  </a:lnTo>
                  <a:lnTo>
                    <a:pt x="801" y="185"/>
                  </a:lnTo>
                  <a:lnTo>
                    <a:pt x="797" y="170"/>
                  </a:lnTo>
                  <a:lnTo>
                    <a:pt x="810" y="176"/>
                  </a:lnTo>
                  <a:lnTo>
                    <a:pt x="838" y="178"/>
                  </a:lnTo>
                  <a:lnTo>
                    <a:pt x="846" y="165"/>
                  </a:lnTo>
                  <a:lnTo>
                    <a:pt x="845" y="155"/>
                  </a:lnTo>
                  <a:lnTo>
                    <a:pt x="850" y="157"/>
                  </a:lnTo>
                  <a:lnTo>
                    <a:pt x="855" y="146"/>
                  </a:lnTo>
                  <a:lnTo>
                    <a:pt x="861" y="160"/>
                  </a:lnTo>
                  <a:lnTo>
                    <a:pt x="876" y="156"/>
                  </a:lnTo>
                  <a:lnTo>
                    <a:pt x="881" y="140"/>
                  </a:lnTo>
                  <a:lnTo>
                    <a:pt x="880" y="125"/>
                  </a:lnTo>
                  <a:lnTo>
                    <a:pt x="873" y="106"/>
                  </a:lnTo>
                  <a:lnTo>
                    <a:pt x="871" y="91"/>
                  </a:lnTo>
                  <a:lnTo>
                    <a:pt x="813" y="80"/>
                  </a:lnTo>
                  <a:lnTo>
                    <a:pt x="817" y="66"/>
                  </a:lnTo>
                  <a:lnTo>
                    <a:pt x="834" y="61"/>
                  </a:lnTo>
                  <a:lnTo>
                    <a:pt x="856" y="74"/>
                  </a:lnTo>
                  <a:lnTo>
                    <a:pt x="884" y="79"/>
                  </a:lnTo>
                  <a:lnTo>
                    <a:pt x="882" y="91"/>
                  </a:lnTo>
                  <a:lnTo>
                    <a:pt x="884" y="103"/>
                  </a:lnTo>
                  <a:lnTo>
                    <a:pt x="899" y="112"/>
                  </a:lnTo>
                  <a:lnTo>
                    <a:pt x="914" y="111"/>
                  </a:lnTo>
                  <a:lnTo>
                    <a:pt x="914" y="115"/>
                  </a:lnTo>
                  <a:lnTo>
                    <a:pt x="937" y="108"/>
                  </a:lnTo>
                  <a:lnTo>
                    <a:pt x="961" y="109"/>
                  </a:lnTo>
                  <a:lnTo>
                    <a:pt x="969" y="101"/>
                  </a:lnTo>
                  <a:lnTo>
                    <a:pt x="982" y="98"/>
                  </a:lnTo>
                  <a:lnTo>
                    <a:pt x="1004" y="59"/>
                  </a:lnTo>
                  <a:lnTo>
                    <a:pt x="995" y="54"/>
                  </a:lnTo>
                  <a:lnTo>
                    <a:pt x="978" y="58"/>
                  </a:lnTo>
                  <a:lnTo>
                    <a:pt x="980" y="44"/>
                  </a:lnTo>
                  <a:lnTo>
                    <a:pt x="990" y="29"/>
                  </a:lnTo>
                  <a:lnTo>
                    <a:pt x="1011" y="21"/>
                  </a:lnTo>
                  <a:lnTo>
                    <a:pt x="1015" y="12"/>
                  </a:lnTo>
                  <a:lnTo>
                    <a:pt x="1028" y="0"/>
                  </a:lnTo>
                  <a:lnTo>
                    <a:pt x="393" y="0"/>
                  </a:lnTo>
                  <a:lnTo>
                    <a:pt x="394" y="1"/>
                  </a:lnTo>
                  <a:lnTo>
                    <a:pt x="440" y="28"/>
                  </a:lnTo>
                  <a:lnTo>
                    <a:pt x="439" y="33"/>
                  </a:lnTo>
                  <a:lnTo>
                    <a:pt x="426" y="41"/>
                  </a:lnTo>
                  <a:lnTo>
                    <a:pt x="430" y="48"/>
                  </a:lnTo>
                  <a:lnTo>
                    <a:pt x="432" y="72"/>
                  </a:lnTo>
                  <a:lnTo>
                    <a:pt x="432" y="87"/>
                  </a:lnTo>
                  <a:lnTo>
                    <a:pt x="437" y="87"/>
                  </a:lnTo>
                  <a:lnTo>
                    <a:pt x="437" y="92"/>
                  </a:lnTo>
                  <a:lnTo>
                    <a:pt x="441" y="102"/>
                  </a:lnTo>
                  <a:lnTo>
                    <a:pt x="462" y="108"/>
                  </a:lnTo>
                  <a:lnTo>
                    <a:pt x="479" y="123"/>
                  </a:lnTo>
                  <a:lnTo>
                    <a:pt x="515" y="107"/>
                  </a:lnTo>
                  <a:lnTo>
                    <a:pt x="526" y="107"/>
                  </a:lnTo>
                  <a:lnTo>
                    <a:pt x="527" y="113"/>
                  </a:lnTo>
                  <a:lnTo>
                    <a:pt x="525" y="120"/>
                  </a:lnTo>
                  <a:lnTo>
                    <a:pt x="513" y="120"/>
                  </a:lnTo>
                  <a:lnTo>
                    <a:pt x="482" y="136"/>
                  </a:lnTo>
                  <a:lnTo>
                    <a:pt x="478" y="142"/>
                  </a:lnTo>
                  <a:lnTo>
                    <a:pt x="478" y="149"/>
                  </a:lnTo>
                  <a:lnTo>
                    <a:pt x="480" y="154"/>
                  </a:lnTo>
                  <a:lnTo>
                    <a:pt x="479" y="155"/>
                  </a:lnTo>
                  <a:lnTo>
                    <a:pt x="445" y="130"/>
                  </a:lnTo>
                  <a:lnTo>
                    <a:pt x="432" y="129"/>
                  </a:lnTo>
                  <a:lnTo>
                    <a:pt x="423" y="139"/>
                  </a:lnTo>
                  <a:lnTo>
                    <a:pt x="421" y="111"/>
                  </a:lnTo>
                  <a:lnTo>
                    <a:pt x="415" y="111"/>
                  </a:lnTo>
                  <a:lnTo>
                    <a:pt x="412" y="102"/>
                  </a:lnTo>
                  <a:lnTo>
                    <a:pt x="410" y="87"/>
                  </a:lnTo>
                  <a:lnTo>
                    <a:pt x="405" y="82"/>
                  </a:lnTo>
                  <a:lnTo>
                    <a:pt x="405" y="68"/>
                  </a:lnTo>
                  <a:lnTo>
                    <a:pt x="357" y="0"/>
                  </a:lnTo>
                  <a:lnTo>
                    <a:pt x="183" y="0"/>
                  </a:lnTo>
                  <a:lnTo>
                    <a:pt x="220" y="14"/>
                  </a:lnTo>
                  <a:lnTo>
                    <a:pt x="231" y="23"/>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49" name="Freeform 309">
              <a:extLst>
                <a:ext uri="{FF2B5EF4-FFF2-40B4-BE49-F238E27FC236}">
                  <a16:creationId xmlns:a16="http://schemas.microsoft.com/office/drawing/2014/main" id="{D2D54449-F584-4E39-92A2-014013364992}"/>
                </a:ext>
              </a:extLst>
            </p:cNvPr>
            <p:cNvSpPr>
              <a:spLocks noChangeAspect="1"/>
            </p:cNvSpPr>
            <p:nvPr/>
          </p:nvSpPr>
          <p:spPr bwMode="gray">
            <a:xfrm>
              <a:off x="1564" y="1153"/>
              <a:ext cx="6" cy="6"/>
            </a:xfrm>
            <a:custGeom>
              <a:avLst/>
              <a:gdLst/>
              <a:ahLst/>
              <a:cxnLst>
                <a:cxn ang="0">
                  <a:pos x="0" y="16"/>
                </a:cxn>
                <a:cxn ang="0">
                  <a:pos x="0" y="21"/>
                </a:cxn>
                <a:cxn ang="0">
                  <a:pos x="30" y="30"/>
                </a:cxn>
                <a:cxn ang="0">
                  <a:pos x="3" y="0"/>
                </a:cxn>
                <a:cxn ang="0">
                  <a:pos x="0" y="16"/>
                </a:cxn>
              </a:cxnLst>
              <a:rect l="0" t="0" r="r" b="b"/>
              <a:pathLst>
                <a:path w="30" h="30">
                  <a:moveTo>
                    <a:pt x="0" y="16"/>
                  </a:moveTo>
                  <a:lnTo>
                    <a:pt x="0" y="21"/>
                  </a:lnTo>
                  <a:lnTo>
                    <a:pt x="30" y="30"/>
                  </a:lnTo>
                  <a:lnTo>
                    <a:pt x="3" y="0"/>
                  </a:lnTo>
                  <a:lnTo>
                    <a:pt x="0" y="16"/>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50" name="Freeform 310">
              <a:extLst>
                <a:ext uri="{FF2B5EF4-FFF2-40B4-BE49-F238E27FC236}">
                  <a16:creationId xmlns:a16="http://schemas.microsoft.com/office/drawing/2014/main" id="{3B648D1A-9E28-4A68-9166-3086F1A0D276}"/>
                </a:ext>
              </a:extLst>
            </p:cNvPr>
            <p:cNvSpPr>
              <a:spLocks noChangeAspect="1"/>
            </p:cNvSpPr>
            <p:nvPr/>
          </p:nvSpPr>
          <p:spPr bwMode="gray">
            <a:xfrm>
              <a:off x="1564" y="1147"/>
              <a:ext cx="1" cy="6"/>
            </a:xfrm>
            <a:custGeom>
              <a:avLst/>
              <a:gdLst/>
              <a:ahLst/>
              <a:cxnLst>
                <a:cxn ang="0">
                  <a:pos x="5" y="11"/>
                </a:cxn>
                <a:cxn ang="0">
                  <a:pos x="0" y="0"/>
                </a:cxn>
                <a:cxn ang="0">
                  <a:pos x="0" y="24"/>
                </a:cxn>
                <a:cxn ang="0">
                  <a:pos x="5" y="31"/>
                </a:cxn>
                <a:cxn ang="0">
                  <a:pos x="7" y="27"/>
                </a:cxn>
                <a:cxn ang="0">
                  <a:pos x="5" y="11"/>
                </a:cxn>
              </a:cxnLst>
              <a:rect l="0" t="0" r="r" b="b"/>
              <a:pathLst>
                <a:path w="7" h="31">
                  <a:moveTo>
                    <a:pt x="5" y="11"/>
                  </a:moveTo>
                  <a:lnTo>
                    <a:pt x="0" y="0"/>
                  </a:lnTo>
                  <a:lnTo>
                    <a:pt x="0" y="24"/>
                  </a:lnTo>
                  <a:lnTo>
                    <a:pt x="5" y="31"/>
                  </a:lnTo>
                  <a:lnTo>
                    <a:pt x="7" y="27"/>
                  </a:lnTo>
                  <a:lnTo>
                    <a:pt x="5" y="11"/>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51" name="Freeform 311">
              <a:extLst>
                <a:ext uri="{FF2B5EF4-FFF2-40B4-BE49-F238E27FC236}">
                  <a16:creationId xmlns:a16="http://schemas.microsoft.com/office/drawing/2014/main" id="{73BEB112-76A7-4F8C-918B-51E15C8ECD1A}"/>
                </a:ext>
              </a:extLst>
            </p:cNvPr>
            <p:cNvSpPr>
              <a:spLocks noChangeAspect="1"/>
            </p:cNvSpPr>
            <p:nvPr/>
          </p:nvSpPr>
          <p:spPr bwMode="gray">
            <a:xfrm>
              <a:off x="1031" y="1408"/>
              <a:ext cx="17" cy="23"/>
            </a:xfrm>
            <a:custGeom>
              <a:avLst/>
              <a:gdLst/>
              <a:ahLst/>
              <a:cxnLst>
                <a:cxn ang="0">
                  <a:pos x="16" y="58"/>
                </a:cxn>
                <a:cxn ang="0">
                  <a:pos x="22" y="61"/>
                </a:cxn>
                <a:cxn ang="0">
                  <a:pos x="25" y="56"/>
                </a:cxn>
                <a:cxn ang="0">
                  <a:pos x="19" y="46"/>
                </a:cxn>
                <a:cxn ang="0">
                  <a:pos x="24" y="46"/>
                </a:cxn>
                <a:cxn ang="0">
                  <a:pos x="30" y="52"/>
                </a:cxn>
                <a:cxn ang="0">
                  <a:pos x="35" y="47"/>
                </a:cxn>
                <a:cxn ang="0">
                  <a:pos x="38" y="52"/>
                </a:cxn>
                <a:cxn ang="0">
                  <a:pos x="46" y="46"/>
                </a:cxn>
                <a:cxn ang="0">
                  <a:pos x="47" y="37"/>
                </a:cxn>
                <a:cxn ang="0">
                  <a:pos x="43" y="41"/>
                </a:cxn>
                <a:cxn ang="0">
                  <a:pos x="38" y="37"/>
                </a:cxn>
                <a:cxn ang="0">
                  <a:pos x="43" y="32"/>
                </a:cxn>
                <a:cxn ang="0">
                  <a:pos x="48" y="19"/>
                </a:cxn>
                <a:cxn ang="0">
                  <a:pos x="44" y="11"/>
                </a:cxn>
                <a:cxn ang="0">
                  <a:pos x="43" y="3"/>
                </a:cxn>
                <a:cxn ang="0">
                  <a:pos x="47" y="0"/>
                </a:cxn>
                <a:cxn ang="0">
                  <a:pos x="47" y="10"/>
                </a:cxn>
                <a:cxn ang="0">
                  <a:pos x="58" y="18"/>
                </a:cxn>
                <a:cxn ang="0">
                  <a:pos x="57" y="26"/>
                </a:cxn>
                <a:cxn ang="0">
                  <a:pos x="60" y="32"/>
                </a:cxn>
                <a:cxn ang="0">
                  <a:pos x="67" y="35"/>
                </a:cxn>
                <a:cxn ang="0">
                  <a:pos x="76" y="24"/>
                </a:cxn>
                <a:cxn ang="0">
                  <a:pos x="81" y="30"/>
                </a:cxn>
                <a:cxn ang="0">
                  <a:pos x="81" y="41"/>
                </a:cxn>
                <a:cxn ang="0">
                  <a:pos x="79" y="50"/>
                </a:cxn>
                <a:cxn ang="0">
                  <a:pos x="70" y="58"/>
                </a:cxn>
                <a:cxn ang="0">
                  <a:pos x="49" y="94"/>
                </a:cxn>
                <a:cxn ang="0">
                  <a:pos x="35" y="110"/>
                </a:cxn>
                <a:cxn ang="0">
                  <a:pos x="24" y="106"/>
                </a:cxn>
                <a:cxn ang="0">
                  <a:pos x="22" y="110"/>
                </a:cxn>
                <a:cxn ang="0">
                  <a:pos x="22" y="113"/>
                </a:cxn>
                <a:cxn ang="0">
                  <a:pos x="16" y="106"/>
                </a:cxn>
                <a:cxn ang="0">
                  <a:pos x="17" y="101"/>
                </a:cxn>
                <a:cxn ang="0">
                  <a:pos x="27" y="104"/>
                </a:cxn>
                <a:cxn ang="0">
                  <a:pos x="33" y="96"/>
                </a:cxn>
                <a:cxn ang="0">
                  <a:pos x="38" y="85"/>
                </a:cxn>
                <a:cxn ang="0">
                  <a:pos x="26" y="96"/>
                </a:cxn>
                <a:cxn ang="0">
                  <a:pos x="12" y="86"/>
                </a:cxn>
                <a:cxn ang="0">
                  <a:pos x="8" y="73"/>
                </a:cxn>
                <a:cxn ang="0">
                  <a:pos x="6" y="61"/>
                </a:cxn>
                <a:cxn ang="0">
                  <a:pos x="1" y="57"/>
                </a:cxn>
                <a:cxn ang="0">
                  <a:pos x="0" y="52"/>
                </a:cxn>
                <a:cxn ang="0">
                  <a:pos x="3" y="46"/>
                </a:cxn>
                <a:cxn ang="0">
                  <a:pos x="6" y="46"/>
                </a:cxn>
                <a:cxn ang="0">
                  <a:pos x="16" y="58"/>
                </a:cxn>
              </a:cxnLst>
              <a:rect l="0" t="0" r="r" b="b"/>
              <a:pathLst>
                <a:path w="81" h="113">
                  <a:moveTo>
                    <a:pt x="16" y="58"/>
                  </a:moveTo>
                  <a:lnTo>
                    <a:pt x="22" y="61"/>
                  </a:lnTo>
                  <a:lnTo>
                    <a:pt x="25" y="56"/>
                  </a:lnTo>
                  <a:lnTo>
                    <a:pt x="19" y="46"/>
                  </a:lnTo>
                  <a:lnTo>
                    <a:pt x="24" y="46"/>
                  </a:lnTo>
                  <a:lnTo>
                    <a:pt x="30" y="52"/>
                  </a:lnTo>
                  <a:lnTo>
                    <a:pt x="35" y="47"/>
                  </a:lnTo>
                  <a:lnTo>
                    <a:pt x="38" y="52"/>
                  </a:lnTo>
                  <a:lnTo>
                    <a:pt x="46" y="46"/>
                  </a:lnTo>
                  <a:lnTo>
                    <a:pt x="47" y="37"/>
                  </a:lnTo>
                  <a:lnTo>
                    <a:pt x="43" y="41"/>
                  </a:lnTo>
                  <a:lnTo>
                    <a:pt x="38" y="37"/>
                  </a:lnTo>
                  <a:lnTo>
                    <a:pt x="43" y="32"/>
                  </a:lnTo>
                  <a:lnTo>
                    <a:pt x="48" y="19"/>
                  </a:lnTo>
                  <a:lnTo>
                    <a:pt x="44" y="11"/>
                  </a:lnTo>
                  <a:lnTo>
                    <a:pt x="43" y="3"/>
                  </a:lnTo>
                  <a:lnTo>
                    <a:pt x="47" y="0"/>
                  </a:lnTo>
                  <a:lnTo>
                    <a:pt x="47" y="10"/>
                  </a:lnTo>
                  <a:lnTo>
                    <a:pt x="58" y="18"/>
                  </a:lnTo>
                  <a:lnTo>
                    <a:pt x="57" y="26"/>
                  </a:lnTo>
                  <a:lnTo>
                    <a:pt x="60" y="32"/>
                  </a:lnTo>
                  <a:lnTo>
                    <a:pt x="67" y="35"/>
                  </a:lnTo>
                  <a:lnTo>
                    <a:pt x="76" y="24"/>
                  </a:lnTo>
                  <a:lnTo>
                    <a:pt x="81" y="30"/>
                  </a:lnTo>
                  <a:lnTo>
                    <a:pt x="81" y="41"/>
                  </a:lnTo>
                  <a:lnTo>
                    <a:pt x="79" y="50"/>
                  </a:lnTo>
                  <a:lnTo>
                    <a:pt x="70" y="58"/>
                  </a:lnTo>
                  <a:lnTo>
                    <a:pt x="49" y="94"/>
                  </a:lnTo>
                  <a:lnTo>
                    <a:pt x="35" y="110"/>
                  </a:lnTo>
                  <a:lnTo>
                    <a:pt x="24" y="106"/>
                  </a:lnTo>
                  <a:lnTo>
                    <a:pt x="22" y="110"/>
                  </a:lnTo>
                  <a:lnTo>
                    <a:pt x="22" y="113"/>
                  </a:lnTo>
                  <a:lnTo>
                    <a:pt x="16" y="106"/>
                  </a:lnTo>
                  <a:lnTo>
                    <a:pt x="17" y="101"/>
                  </a:lnTo>
                  <a:lnTo>
                    <a:pt x="27" y="104"/>
                  </a:lnTo>
                  <a:lnTo>
                    <a:pt x="33" y="96"/>
                  </a:lnTo>
                  <a:lnTo>
                    <a:pt x="38" y="85"/>
                  </a:lnTo>
                  <a:lnTo>
                    <a:pt x="26" y="96"/>
                  </a:lnTo>
                  <a:lnTo>
                    <a:pt x="12" y="86"/>
                  </a:lnTo>
                  <a:lnTo>
                    <a:pt x="8" y="73"/>
                  </a:lnTo>
                  <a:lnTo>
                    <a:pt x="6" y="61"/>
                  </a:lnTo>
                  <a:lnTo>
                    <a:pt x="1" y="57"/>
                  </a:lnTo>
                  <a:lnTo>
                    <a:pt x="0" y="52"/>
                  </a:lnTo>
                  <a:lnTo>
                    <a:pt x="3" y="46"/>
                  </a:lnTo>
                  <a:lnTo>
                    <a:pt x="6" y="46"/>
                  </a:lnTo>
                  <a:lnTo>
                    <a:pt x="16" y="58"/>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52" name="Freeform 312">
              <a:extLst>
                <a:ext uri="{FF2B5EF4-FFF2-40B4-BE49-F238E27FC236}">
                  <a16:creationId xmlns:a16="http://schemas.microsoft.com/office/drawing/2014/main" id="{839E2FEC-E56B-43CD-8B6C-DFADD43D0C0A}"/>
                </a:ext>
              </a:extLst>
            </p:cNvPr>
            <p:cNvSpPr>
              <a:spLocks noChangeAspect="1"/>
            </p:cNvSpPr>
            <p:nvPr/>
          </p:nvSpPr>
          <p:spPr bwMode="gray">
            <a:xfrm>
              <a:off x="1024" y="1423"/>
              <a:ext cx="11" cy="11"/>
            </a:xfrm>
            <a:custGeom>
              <a:avLst/>
              <a:gdLst/>
              <a:ahLst/>
              <a:cxnLst>
                <a:cxn ang="0">
                  <a:pos x="2" y="4"/>
                </a:cxn>
                <a:cxn ang="0">
                  <a:pos x="1" y="4"/>
                </a:cxn>
                <a:cxn ang="0">
                  <a:pos x="0" y="8"/>
                </a:cxn>
                <a:cxn ang="0">
                  <a:pos x="1" y="22"/>
                </a:cxn>
                <a:cxn ang="0">
                  <a:pos x="9" y="28"/>
                </a:cxn>
                <a:cxn ang="0">
                  <a:pos x="12" y="38"/>
                </a:cxn>
                <a:cxn ang="0">
                  <a:pos x="23" y="39"/>
                </a:cxn>
                <a:cxn ang="0">
                  <a:pos x="32" y="49"/>
                </a:cxn>
                <a:cxn ang="0">
                  <a:pos x="41" y="50"/>
                </a:cxn>
                <a:cxn ang="0">
                  <a:pos x="44" y="55"/>
                </a:cxn>
                <a:cxn ang="0">
                  <a:pos x="47" y="58"/>
                </a:cxn>
                <a:cxn ang="0">
                  <a:pos x="52" y="56"/>
                </a:cxn>
                <a:cxn ang="0">
                  <a:pos x="54" y="50"/>
                </a:cxn>
                <a:cxn ang="0">
                  <a:pos x="45" y="39"/>
                </a:cxn>
                <a:cxn ang="0">
                  <a:pos x="30" y="28"/>
                </a:cxn>
                <a:cxn ang="0">
                  <a:pos x="33" y="22"/>
                </a:cxn>
                <a:cxn ang="0">
                  <a:pos x="19" y="15"/>
                </a:cxn>
                <a:cxn ang="0">
                  <a:pos x="14" y="4"/>
                </a:cxn>
                <a:cxn ang="0">
                  <a:pos x="12" y="0"/>
                </a:cxn>
                <a:cxn ang="0">
                  <a:pos x="6" y="0"/>
                </a:cxn>
                <a:cxn ang="0">
                  <a:pos x="2" y="4"/>
                </a:cxn>
              </a:cxnLst>
              <a:rect l="0" t="0" r="r" b="b"/>
              <a:pathLst>
                <a:path w="54" h="58">
                  <a:moveTo>
                    <a:pt x="2" y="4"/>
                  </a:moveTo>
                  <a:lnTo>
                    <a:pt x="1" y="4"/>
                  </a:lnTo>
                  <a:lnTo>
                    <a:pt x="0" y="8"/>
                  </a:lnTo>
                  <a:lnTo>
                    <a:pt x="1" y="22"/>
                  </a:lnTo>
                  <a:lnTo>
                    <a:pt x="9" y="28"/>
                  </a:lnTo>
                  <a:lnTo>
                    <a:pt x="12" y="38"/>
                  </a:lnTo>
                  <a:lnTo>
                    <a:pt x="23" y="39"/>
                  </a:lnTo>
                  <a:lnTo>
                    <a:pt x="32" y="49"/>
                  </a:lnTo>
                  <a:lnTo>
                    <a:pt x="41" y="50"/>
                  </a:lnTo>
                  <a:lnTo>
                    <a:pt x="44" y="55"/>
                  </a:lnTo>
                  <a:lnTo>
                    <a:pt x="47" y="58"/>
                  </a:lnTo>
                  <a:lnTo>
                    <a:pt x="52" y="56"/>
                  </a:lnTo>
                  <a:lnTo>
                    <a:pt x="54" y="50"/>
                  </a:lnTo>
                  <a:lnTo>
                    <a:pt x="45" y="39"/>
                  </a:lnTo>
                  <a:lnTo>
                    <a:pt x="30" y="28"/>
                  </a:lnTo>
                  <a:lnTo>
                    <a:pt x="33" y="22"/>
                  </a:lnTo>
                  <a:lnTo>
                    <a:pt x="19" y="15"/>
                  </a:lnTo>
                  <a:lnTo>
                    <a:pt x="14" y="4"/>
                  </a:lnTo>
                  <a:lnTo>
                    <a:pt x="12" y="0"/>
                  </a:lnTo>
                  <a:lnTo>
                    <a:pt x="6" y="0"/>
                  </a:lnTo>
                  <a:lnTo>
                    <a:pt x="2" y="4"/>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sp>
        <p:nvSpPr>
          <p:cNvPr id="97" name="Freeform 330">
            <a:extLst>
              <a:ext uri="{FF2B5EF4-FFF2-40B4-BE49-F238E27FC236}">
                <a16:creationId xmlns:a16="http://schemas.microsoft.com/office/drawing/2014/main" id="{8CAF3E27-1C6A-4A51-A2D6-8B14A2B40AB3}"/>
              </a:ext>
            </a:extLst>
          </p:cNvPr>
          <p:cNvSpPr>
            <a:spLocks noChangeAspect="1"/>
          </p:cNvSpPr>
          <p:nvPr/>
        </p:nvSpPr>
        <p:spPr bwMode="gray">
          <a:xfrm rot="20552049">
            <a:off x="2765864" y="4135828"/>
            <a:ext cx="34016" cy="22493"/>
          </a:xfrm>
          <a:custGeom>
            <a:avLst/>
            <a:gdLst/>
            <a:ahLst/>
            <a:cxnLst>
              <a:cxn ang="0">
                <a:pos x="373" y="31"/>
              </a:cxn>
              <a:cxn ang="0">
                <a:pos x="397" y="35"/>
              </a:cxn>
              <a:cxn ang="0">
                <a:pos x="450" y="63"/>
              </a:cxn>
              <a:cxn ang="0">
                <a:pos x="483" y="101"/>
              </a:cxn>
              <a:cxn ang="0">
                <a:pos x="600" y="104"/>
              </a:cxn>
              <a:cxn ang="0">
                <a:pos x="642" y="212"/>
              </a:cxn>
              <a:cxn ang="0">
                <a:pos x="588" y="222"/>
              </a:cxn>
              <a:cxn ang="0">
                <a:pos x="504" y="197"/>
              </a:cxn>
              <a:cxn ang="0">
                <a:pos x="442" y="222"/>
              </a:cxn>
              <a:cxn ang="0">
                <a:pos x="390" y="222"/>
              </a:cxn>
              <a:cxn ang="0">
                <a:pos x="369" y="260"/>
              </a:cxn>
              <a:cxn ang="0">
                <a:pos x="304" y="256"/>
              </a:cxn>
              <a:cxn ang="0">
                <a:pos x="273" y="228"/>
              </a:cxn>
              <a:cxn ang="0">
                <a:pos x="194" y="222"/>
              </a:cxn>
              <a:cxn ang="0">
                <a:pos x="101" y="135"/>
              </a:cxn>
              <a:cxn ang="0">
                <a:pos x="39" y="115"/>
              </a:cxn>
              <a:cxn ang="0">
                <a:pos x="0" y="73"/>
              </a:cxn>
              <a:cxn ang="0">
                <a:pos x="10" y="44"/>
              </a:cxn>
              <a:cxn ang="0">
                <a:pos x="138" y="0"/>
              </a:cxn>
              <a:cxn ang="0">
                <a:pos x="194" y="4"/>
              </a:cxn>
              <a:cxn ang="0">
                <a:pos x="279" y="21"/>
              </a:cxn>
              <a:cxn ang="0">
                <a:pos x="373" y="31"/>
              </a:cxn>
            </a:cxnLst>
            <a:rect l="0" t="0" r="r" b="b"/>
            <a:pathLst>
              <a:path w="642" h="260">
                <a:moveTo>
                  <a:pt x="373" y="31"/>
                </a:moveTo>
                <a:lnTo>
                  <a:pt x="397" y="35"/>
                </a:lnTo>
                <a:lnTo>
                  <a:pt x="450" y="63"/>
                </a:lnTo>
                <a:lnTo>
                  <a:pt x="483" y="101"/>
                </a:lnTo>
                <a:lnTo>
                  <a:pt x="600" y="104"/>
                </a:lnTo>
                <a:lnTo>
                  <a:pt x="642" y="212"/>
                </a:lnTo>
                <a:lnTo>
                  <a:pt x="588" y="222"/>
                </a:lnTo>
                <a:lnTo>
                  <a:pt x="504" y="197"/>
                </a:lnTo>
                <a:lnTo>
                  <a:pt x="442" y="222"/>
                </a:lnTo>
                <a:lnTo>
                  <a:pt x="390" y="222"/>
                </a:lnTo>
                <a:lnTo>
                  <a:pt x="369" y="260"/>
                </a:lnTo>
                <a:lnTo>
                  <a:pt x="304" y="256"/>
                </a:lnTo>
                <a:lnTo>
                  <a:pt x="273" y="228"/>
                </a:lnTo>
                <a:lnTo>
                  <a:pt x="194" y="222"/>
                </a:lnTo>
                <a:lnTo>
                  <a:pt x="101" y="135"/>
                </a:lnTo>
                <a:lnTo>
                  <a:pt x="39" y="115"/>
                </a:lnTo>
                <a:lnTo>
                  <a:pt x="0" y="73"/>
                </a:lnTo>
                <a:lnTo>
                  <a:pt x="10" y="44"/>
                </a:lnTo>
                <a:lnTo>
                  <a:pt x="138" y="0"/>
                </a:lnTo>
                <a:lnTo>
                  <a:pt x="194" y="4"/>
                </a:lnTo>
                <a:lnTo>
                  <a:pt x="279" y="21"/>
                </a:lnTo>
                <a:lnTo>
                  <a:pt x="373" y="31"/>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98" name="Freeform 331">
            <a:extLst>
              <a:ext uri="{FF2B5EF4-FFF2-40B4-BE49-F238E27FC236}">
                <a16:creationId xmlns:a16="http://schemas.microsoft.com/office/drawing/2014/main" id="{2C7C5A42-1CFC-40FF-9A68-6703C1E77869}"/>
              </a:ext>
            </a:extLst>
          </p:cNvPr>
          <p:cNvSpPr>
            <a:spLocks noChangeAspect="1"/>
          </p:cNvSpPr>
          <p:nvPr/>
        </p:nvSpPr>
        <p:spPr bwMode="gray">
          <a:xfrm rot="20552049">
            <a:off x="2858842" y="4062215"/>
            <a:ext cx="54425" cy="67478"/>
          </a:xfrm>
          <a:custGeom>
            <a:avLst/>
            <a:gdLst/>
            <a:ahLst/>
            <a:cxnLst>
              <a:cxn ang="0">
                <a:pos x="25" y="17"/>
              </a:cxn>
              <a:cxn ang="0">
                <a:pos x="119" y="0"/>
              </a:cxn>
              <a:cxn ang="0">
                <a:pos x="338" y="4"/>
              </a:cxn>
              <a:cxn ang="0">
                <a:pos x="512" y="76"/>
              </a:cxn>
              <a:cxn ang="0">
                <a:pos x="614" y="110"/>
              </a:cxn>
              <a:cxn ang="0">
                <a:pos x="643" y="181"/>
              </a:cxn>
              <a:cxn ang="0">
                <a:pos x="805" y="193"/>
              </a:cxn>
              <a:cxn ang="0">
                <a:pos x="825" y="227"/>
              </a:cxn>
              <a:cxn ang="0">
                <a:pos x="728" y="244"/>
              </a:cxn>
              <a:cxn ang="0">
                <a:pos x="796" y="294"/>
              </a:cxn>
              <a:cxn ang="0">
                <a:pos x="977" y="336"/>
              </a:cxn>
              <a:cxn ang="0">
                <a:pos x="1076" y="404"/>
              </a:cxn>
              <a:cxn ang="0">
                <a:pos x="1080" y="462"/>
              </a:cxn>
              <a:cxn ang="0">
                <a:pos x="1012" y="547"/>
              </a:cxn>
              <a:cxn ang="0">
                <a:pos x="940" y="522"/>
              </a:cxn>
              <a:cxn ang="0">
                <a:pos x="706" y="483"/>
              </a:cxn>
              <a:cxn ang="0">
                <a:pos x="551" y="522"/>
              </a:cxn>
              <a:cxn ang="0">
                <a:pos x="525" y="556"/>
              </a:cxn>
              <a:cxn ang="0">
                <a:pos x="406" y="589"/>
              </a:cxn>
              <a:cxn ang="0">
                <a:pos x="369" y="509"/>
              </a:cxn>
              <a:cxn ang="0">
                <a:pos x="292" y="517"/>
              </a:cxn>
              <a:cxn ang="0">
                <a:pos x="233" y="584"/>
              </a:cxn>
              <a:cxn ang="0">
                <a:pos x="174" y="673"/>
              </a:cxn>
              <a:cxn ang="0">
                <a:pos x="110" y="745"/>
              </a:cxn>
              <a:cxn ang="0">
                <a:pos x="85" y="733"/>
              </a:cxn>
              <a:cxn ang="0">
                <a:pos x="42" y="694"/>
              </a:cxn>
              <a:cxn ang="0">
                <a:pos x="25" y="619"/>
              </a:cxn>
              <a:cxn ang="0">
                <a:pos x="42" y="531"/>
              </a:cxn>
              <a:cxn ang="0">
                <a:pos x="0" y="458"/>
              </a:cxn>
              <a:cxn ang="0">
                <a:pos x="8" y="417"/>
              </a:cxn>
              <a:cxn ang="0">
                <a:pos x="46" y="290"/>
              </a:cxn>
              <a:cxn ang="0">
                <a:pos x="77" y="235"/>
              </a:cxn>
              <a:cxn ang="0">
                <a:pos x="59" y="127"/>
              </a:cxn>
              <a:cxn ang="0">
                <a:pos x="12" y="38"/>
              </a:cxn>
            </a:cxnLst>
            <a:rect l="0" t="0" r="r" b="b"/>
            <a:pathLst>
              <a:path w="1080" h="745">
                <a:moveTo>
                  <a:pt x="17" y="29"/>
                </a:moveTo>
                <a:lnTo>
                  <a:pt x="25" y="17"/>
                </a:lnTo>
                <a:lnTo>
                  <a:pt x="51" y="0"/>
                </a:lnTo>
                <a:lnTo>
                  <a:pt x="119" y="0"/>
                </a:lnTo>
                <a:lnTo>
                  <a:pt x="183" y="9"/>
                </a:lnTo>
                <a:lnTo>
                  <a:pt x="338" y="4"/>
                </a:lnTo>
                <a:lnTo>
                  <a:pt x="423" y="29"/>
                </a:lnTo>
                <a:lnTo>
                  <a:pt x="512" y="76"/>
                </a:lnTo>
                <a:lnTo>
                  <a:pt x="589" y="84"/>
                </a:lnTo>
                <a:lnTo>
                  <a:pt x="614" y="110"/>
                </a:lnTo>
                <a:lnTo>
                  <a:pt x="632" y="169"/>
                </a:lnTo>
                <a:lnTo>
                  <a:pt x="643" y="181"/>
                </a:lnTo>
                <a:lnTo>
                  <a:pt x="699" y="193"/>
                </a:lnTo>
                <a:lnTo>
                  <a:pt x="805" y="193"/>
                </a:lnTo>
                <a:lnTo>
                  <a:pt x="822" y="203"/>
                </a:lnTo>
                <a:lnTo>
                  <a:pt x="825" y="227"/>
                </a:lnTo>
                <a:lnTo>
                  <a:pt x="779" y="244"/>
                </a:lnTo>
                <a:lnTo>
                  <a:pt x="728" y="244"/>
                </a:lnTo>
                <a:lnTo>
                  <a:pt x="723" y="269"/>
                </a:lnTo>
                <a:lnTo>
                  <a:pt x="796" y="294"/>
                </a:lnTo>
                <a:lnTo>
                  <a:pt x="944" y="298"/>
                </a:lnTo>
                <a:lnTo>
                  <a:pt x="977" y="336"/>
                </a:lnTo>
                <a:lnTo>
                  <a:pt x="1038" y="387"/>
                </a:lnTo>
                <a:lnTo>
                  <a:pt x="1076" y="404"/>
                </a:lnTo>
                <a:lnTo>
                  <a:pt x="1080" y="417"/>
                </a:lnTo>
                <a:lnTo>
                  <a:pt x="1080" y="462"/>
                </a:lnTo>
                <a:lnTo>
                  <a:pt x="1055" y="509"/>
                </a:lnTo>
                <a:lnTo>
                  <a:pt x="1012" y="547"/>
                </a:lnTo>
                <a:lnTo>
                  <a:pt x="969" y="547"/>
                </a:lnTo>
                <a:lnTo>
                  <a:pt x="940" y="522"/>
                </a:lnTo>
                <a:lnTo>
                  <a:pt x="872" y="496"/>
                </a:lnTo>
                <a:lnTo>
                  <a:pt x="706" y="483"/>
                </a:lnTo>
                <a:lnTo>
                  <a:pt x="589" y="500"/>
                </a:lnTo>
                <a:lnTo>
                  <a:pt x="551" y="522"/>
                </a:lnTo>
                <a:lnTo>
                  <a:pt x="538" y="547"/>
                </a:lnTo>
                <a:lnTo>
                  <a:pt x="525" y="556"/>
                </a:lnTo>
                <a:lnTo>
                  <a:pt x="474" y="576"/>
                </a:lnTo>
                <a:lnTo>
                  <a:pt x="406" y="589"/>
                </a:lnTo>
                <a:lnTo>
                  <a:pt x="369" y="522"/>
                </a:lnTo>
                <a:lnTo>
                  <a:pt x="369" y="509"/>
                </a:lnTo>
                <a:lnTo>
                  <a:pt x="322" y="504"/>
                </a:lnTo>
                <a:lnTo>
                  <a:pt x="292" y="517"/>
                </a:lnTo>
                <a:lnTo>
                  <a:pt x="271" y="534"/>
                </a:lnTo>
                <a:lnTo>
                  <a:pt x="233" y="584"/>
                </a:lnTo>
                <a:lnTo>
                  <a:pt x="191" y="656"/>
                </a:lnTo>
                <a:lnTo>
                  <a:pt x="174" y="673"/>
                </a:lnTo>
                <a:lnTo>
                  <a:pt x="170" y="690"/>
                </a:lnTo>
                <a:lnTo>
                  <a:pt x="110" y="745"/>
                </a:lnTo>
                <a:lnTo>
                  <a:pt x="88" y="745"/>
                </a:lnTo>
                <a:lnTo>
                  <a:pt x="85" y="733"/>
                </a:lnTo>
                <a:lnTo>
                  <a:pt x="46" y="702"/>
                </a:lnTo>
                <a:lnTo>
                  <a:pt x="42" y="694"/>
                </a:lnTo>
                <a:lnTo>
                  <a:pt x="42" y="640"/>
                </a:lnTo>
                <a:lnTo>
                  <a:pt x="25" y="619"/>
                </a:lnTo>
                <a:lnTo>
                  <a:pt x="34" y="606"/>
                </a:lnTo>
                <a:lnTo>
                  <a:pt x="42" y="531"/>
                </a:lnTo>
                <a:lnTo>
                  <a:pt x="34" y="496"/>
                </a:lnTo>
                <a:lnTo>
                  <a:pt x="0" y="458"/>
                </a:lnTo>
                <a:lnTo>
                  <a:pt x="0" y="434"/>
                </a:lnTo>
                <a:lnTo>
                  <a:pt x="8" y="417"/>
                </a:lnTo>
                <a:lnTo>
                  <a:pt x="51" y="384"/>
                </a:lnTo>
                <a:lnTo>
                  <a:pt x="46" y="290"/>
                </a:lnTo>
                <a:lnTo>
                  <a:pt x="68" y="269"/>
                </a:lnTo>
                <a:lnTo>
                  <a:pt x="77" y="235"/>
                </a:lnTo>
                <a:lnTo>
                  <a:pt x="51" y="206"/>
                </a:lnTo>
                <a:lnTo>
                  <a:pt x="59" y="127"/>
                </a:lnTo>
                <a:lnTo>
                  <a:pt x="46" y="80"/>
                </a:lnTo>
                <a:lnTo>
                  <a:pt x="12" y="38"/>
                </a:lnTo>
                <a:lnTo>
                  <a:pt x="17" y="29"/>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nvGrpSpPr>
          <p:cNvPr id="23" name="Group 22">
            <a:extLst>
              <a:ext uri="{FF2B5EF4-FFF2-40B4-BE49-F238E27FC236}">
                <a16:creationId xmlns:a16="http://schemas.microsoft.com/office/drawing/2014/main" id="{339F5F3F-572C-E35E-D9EA-0F757AA23993}"/>
              </a:ext>
            </a:extLst>
          </p:cNvPr>
          <p:cNvGrpSpPr/>
          <p:nvPr/>
        </p:nvGrpSpPr>
        <p:grpSpPr>
          <a:xfrm>
            <a:off x="2661550" y="4264649"/>
            <a:ext cx="1154264" cy="1758513"/>
            <a:chOff x="2661550" y="4264649"/>
            <a:chExt cx="1154264" cy="1758513"/>
          </a:xfrm>
        </p:grpSpPr>
        <p:grpSp>
          <p:nvGrpSpPr>
            <p:cNvPr id="69" name="Group 236">
              <a:extLst>
                <a:ext uri="{FF2B5EF4-FFF2-40B4-BE49-F238E27FC236}">
                  <a16:creationId xmlns:a16="http://schemas.microsoft.com/office/drawing/2014/main" id="{86273701-09B1-4B73-868C-BA39416B3E65}"/>
                </a:ext>
              </a:extLst>
            </p:cNvPr>
            <p:cNvGrpSpPr>
              <a:grpSpLocks noChangeAspect="1"/>
            </p:cNvGrpSpPr>
            <p:nvPr/>
          </p:nvGrpSpPr>
          <p:grpSpPr bwMode="gray">
            <a:xfrm>
              <a:off x="2661550" y="4264649"/>
              <a:ext cx="1154264" cy="1758513"/>
              <a:chOff x="1624" y="2350"/>
              <a:chExt cx="509" cy="860"/>
            </a:xfrm>
            <a:solidFill>
              <a:srgbClr val="D8D8D8"/>
            </a:solidFill>
          </p:grpSpPr>
          <p:sp>
            <p:nvSpPr>
              <p:cNvPr id="265" name="Freeform 237">
                <a:extLst>
                  <a:ext uri="{FF2B5EF4-FFF2-40B4-BE49-F238E27FC236}">
                    <a16:creationId xmlns:a16="http://schemas.microsoft.com/office/drawing/2014/main" id="{BFCD9EB7-F7E5-4F0E-BEE4-83E0E4FCEA4A}"/>
                  </a:ext>
                </a:extLst>
              </p:cNvPr>
              <p:cNvSpPr>
                <a:spLocks noChangeAspect="1"/>
              </p:cNvSpPr>
              <p:nvPr/>
            </p:nvSpPr>
            <p:spPr bwMode="gray">
              <a:xfrm>
                <a:off x="1709" y="3154"/>
                <a:ext cx="23" cy="27"/>
              </a:xfrm>
              <a:custGeom>
                <a:avLst/>
                <a:gdLst/>
                <a:ahLst/>
                <a:cxnLst>
                  <a:cxn ang="0">
                    <a:pos x="4" y="17"/>
                  </a:cxn>
                  <a:cxn ang="0">
                    <a:pos x="7" y="12"/>
                  </a:cxn>
                  <a:cxn ang="0">
                    <a:pos x="17" y="17"/>
                  </a:cxn>
                  <a:cxn ang="0">
                    <a:pos x="28" y="10"/>
                  </a:cxn>
                  <a:cxn ang="0">
                    <a:pos x="33" y="23"/>
                  </a:cxn>
                  <a:cxn ang="0">
                    <a:pos x="41" y="23"/>
                  </a:cxn>
                  <a:cxn ang="0">
                    <a:pos x="41" y="7"/>
                  </a:cxn>
                  <a:cxn ang="0">
                    <a:pos x="43" y="1"/>
                  </a:cxn>
                  <a:cxn ang="0">
                    <a:pos x="53" y="15"/>
                  </a:cxn>
                  <a:cxn ang="0">
                    <a:pos x="43" y="39"/>
                  </a:cxn>
                  <a:cxn ang="0">
                    <a:pos x="45" y="60"/>
                  </a:cxn>
                  <a:cxn ang="0">
                    <a:pos x="53" y="72"/>
                  </a:cxn>
                  <a:cxn ang="0">
                    <a:pos x="80" y="61"/>
                  </a:cxn>
                  <a:cxn ang="0">
                    <a:pos x="100" y="64"/>
                  </a:cxn>
                  <a:cxn ang="0">
                    <a:pos x="115" y="70"/>
                  </a:cxn>
                  <a:cxn ang="0">
                    <a:pos x="92" y="97"/>
                  </a:cxn>
                  <a:cxn ang="0">
                    <a:pos x="77" y="99"/>
                  </a:cxn>
                  <a:cxn ang="0">
                    <a:pos x="74" y="107"/>
                  </a:cxn>
                  <a:cxn ang="0">
                    <a:pos x="66" y="107"/>
                  </a:cxn>
                  <a:cxn ang="0">
                    <a:pos x="63" y="117"/>
                  </a:cxn>
                  <a:cxn ang="0">
                    <a:pos x="59" y="128"/>
                  </a:cxn>
                  <a:cxn ang="0">
                    <a:pos x="53" y="131"/>
                  </a:cxn>
                  <a:cxn ang="0">
                    <a:pos x="26" y="106"/>
                  </a:cxn>
                  <a:cxn ang="0">
                    <a:pos x="43" y="108"/>
                  </a:cxn>
                  <a:cxn ang="0">
                    <a:pos x="49" y="99"/>
                  </a:cxn>
                  <a:cxn ang="0">
                    <a:pos x="39" y="83"/>
                  </a:cxn>
                  <a:cxn ang="0">
                    <a:pos x="33" y="93"/>
                  </a:cxn>
                  <a:cxn ang="0">
                    <a:pos x="20" y="86"/>
                  </a:cxn>
                  <a:cxn ang="0">
                    <a:pos x="10" y="77"/>
                  </a:cxn>
                  <a:cxn ang="0">
                    <a:pos x="7" y="66"/>
                  </a:cxn>
                  <a:cxn ang="0">
                    <a:pos x="0" y="66"/>
                  </a:cxn>
                  <a:cxn ang="0">
                    <a:pos x="1" y="50"/>
                  </a:cxn>
                  <a:cxn ang="0">
                    <a:pos x="1" y="31"/>
                  </a:cxn>
                </a:cxnLst>
                <a:rect l="0" t="0" r="r" b="b"/>
                <a:pathLst>
                  <a:path w="115" h="134">
                    <a:moveTo>
                      <a:pt x="2" y="17"/>
                    </a:moveTo>
                    <a:lnTo>
                      <a:pt x="4" y="17"/>
                    </a:lnTo>
                    <a:lnTo>
                      <a:pt x="5" y="13"/>
                    </a:lnTo>
                    <a:lnTo>
                      <a:pt x="7" y="12"/>
                    </a:lnTo>
                    <a:lnTo>
                      <a:pt x="12" y="16"/>
                    </a:lnTo>
                    <a:lnTo>
                      <a:pt x="17" y="17"/>
                    </a:lnTo>
                    <a:lnTo>
                      <a:pt x="22" y="12"/>
                    </a:lnTo>
                    <a:lnTo>
                      <a:pt x="28" y="10"/>
                    </a:lnTo>
                    <a:lnTo>
                      <a:pt x="32" y="13"/>
                    </a:lnTo>
                    <a:lnTo>
                      <a:pt x="33" y="23"/>
                    </a:lnTo>
                    <a:lnTo>
                      <a:pt x="36" y="27"/>
                    </a:lnTo>
                    <a:lnTo>
                      <a:pt x="41" y="23"/>
                    </a:lnTo>
                    <a:lnTo>
                      <a:pt x="44" y="11"/>
                    </a:lnTo>
                    <a:lnTo>
                      <a:pt x="41" y="7"/>
                    </a:lnTo>
                    <a:lnTo>
                      <a:pt x="41" y="0"/>
                    </a:lnTo>
                    <a:lnTo>
                      <a:pt x="43" y="1"/>
                    </a:lnTo>
                    <a:lnTo>
                      <a:pt x="50" y="6"/>
                    </a:lnTo>
                    <a:lnTo>
                      <a:pt x="53" y="15"/>
                    </a:lnTo>
                    <a:lnTo>
                      <a:pt x="54" y="27"/>
                    </a:lnTo>
                    <a:lnTo>
                      <a:pt x="43" y="39"/>
                    </a:lnTo>
                    <a:lnTo>
                      <a:pt x="37" y="55"/>
                    </a:lnTo>
                    <a:lnTo>
                      <a:pt x="45" y="60"/>
                    </a:lnTo>
                    <a:lnTo>
                      <a:pt x="52" y="66"/>
                    </a:lnTo>
                    <a:lnTo>
                      <a:pt x="53" y="72"/>
                    </a:lnTo>
                    <a:lnTo>
                      <a:pt x="63" y="80"/>
                    </a:lnTo>
                    <a:lnTo>
                      <a:pt x="80" y="61"/>
                    </a:lnTo>
                    <a:lnTo>
                      <a:pt x="87" y="61"/>
                    </a:lnTo>
                    <a:lnTo>
                      <a:pt x="100" y="64"/>
                    </a:lnTo>
                    <a:lnTo>
                      <a:pt x="112" y="63"/>
                    </a:lnTo>
                    <a:lnTo>
                      <a:pt x="115" y="70"/>
                    </a:lnTo>
                    <a:lnTo>
                      <a:pt x="115" y="79"/>
                    </a:lnTo>
                    <a:lnTo>
                      <a:pt x="92" y="97"/>
                    </a:lnTo>
                    <a:lnTo>
                      <a:pt x="85" y="102"/>
                    </a:lnTo>
                    <a:lnTo>
                      <a:pt x="77" y="99"/>
                    </a:lnTo>
                    <a:lnTo>
                      <a:pt x="74" y="101"/>
                    </a:lnTo>
                    <a:lnTo>
                      <a:pt x="74" y="107"/>
                    </a:lnTo>
                    <a:lnTo>
                      <a:pt x="71" y="109"/>
                    </a:lnTo>
                    <a:lnTo>
                      <a:pt x="66" y="107"/>
                    </a:lnTo>
                    <a:lnTo>
                      <a:pt x="60" y="110"/>
                    </a:lnTo>
                    <a:lnTo>
                      <a:pt x="63" y="117"/>
                    </a:lnTo>
                    <a:lnTo>
                      <a:pt x="59" y="120"/>
                    </a:lnTo>
                    <a:lnTo>
                      <a:pt x="59" y="128"/>
                    </a:lnTo>
                    <a:lnTo>
                      <a:pt x="61" y="134"/>
                    </a:lnTo>
                    <a:lnTo>
                      <a:pt x="53" y="131"/>
                    </a:lnTo>
                    <a:lnTo>
                      <a:pt x="28" y="108"/>
                    </a:lnTo>
                    <a:lnTo>
                      <a:pt x="26" y="106"/>
                    </a:lnTo>
                    <a:lnTo>
                      <a:pt x="34" y="104"/>
                    </a:lnTo>
                    <a:lnTo>
                      <a:pt x="43" y="108"/>
                    </a:lnTo>
                    <a:lnTo>
                      <a:pt x="49" y="106"/>
                    </a:lnTo>
                    <a:lnTo>
                      <a:pt x="49" y="99"/>
                    </a:lnTo>
                    <a:lnTo>
                      <a:pt x="44" y="95"/>
                    </a:lnTo>
                    <a:lnTo>
                      <a:pt x="39" y="83"/>
                    </a:lnTo>
                    <a:lnTo>
                      <a:pt x="37" y="88"/>
                    </a:lnTo>
                    <a:lnTo>
                      <a:pt x="33" y="93"/>
                    </a:lnTo>
                    <a:lnTo>
                      <a:pt x="17" y="92"/>
                    </a:lnTo>
                    <a:lnTo>
                      <a:pt x="20" y="86"/>
                    </a:lnTo>
                    <a:lnTo>
                      <a:pt x="20" y="81"/>
                    </a:lnTo>
                    <a:lnTo>
                      <a:pt x="10" y="77"/>
                    </a:lnTo>
                    <a:lnTo>
                      <a:pt x="7" y="74"/>
                    </a:lnTo>
                    <a:lnTo>
                      <a:pt x="7" y="66"/>
                    </a:lnTo>
                    <a:lnTo>
                      <a:pt x="6" y="65"/>
                    </a:lnTo>
                    <a:lnTo>
                      <a:pt x="0" y="66"/>
                    </a:lnTo>
                    <a:lnTo>
                      <a:pt x="1" y="60"/>
                    </a:lnTo>
                    <a:lnTo>
                      <a:pt x="1" y="50"/>
                    </a:lnTo>
                    <a:lnTo>
                      <a:pt x="2" y="40"/>
                    </a:lnTo>
                    <a:lnTo>
                      <a:pt x="1" y="31"/>
                    </a:lnTo>
                    <a:lnTo>
                      <a:pt x="2" y="17"/>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66" name="Freeform 238">
                <a:extLst>
                  <a:ext uri="{FF2B5EF4-FFF2-40B4-BE49-F238E27FC236}">
                    <a16:creationId xmlns:a16="http://schemas.microsoft.com/office/drawing/2014/main" id="{5121EB6E-E03C-4349-B400-783DE31F7CA3}"/>
                  </a:ext>
                </a:extLst>
              </p:cNvPr>
              <p:cNvSpPr>
                <a:spLocks noChangeAspect="1"/>
              </p:cNvSpPr>
              <p:nvPr/>
            </p:nvSpPr>
            <p:spPr bwMode="gray">
              <a:xfrm>
                <a:off x="1712" y="2353"/>
                <a:ext cx="148" cy="126"/>
              </a:xfrm>
              <a:custGeom>
                <a:avLst/>
                <a:gdLst/>
                <a:ahLst/>
                <a:cxnLst>
                  <a:cxn ang="0">
                    <a:pos x="84" y="47"/>
                  </a:cxn>
                  <a:cxn ang="0">
                    <a:pos x="97" y="77"/>
                  </a:cxn>
                  <a:cxn ang="0">
                    <a:pos x="73" y="133"/>
                  </a:cxn>
                  <a:cxn ang="0">
                    <a:pos x="98" y="176"/>
                  </a:cxn>
                  <a:cxn ang="0">
                    <a:pos x="126" y="148"/>
                  </a:cxn>
                  <a:cxn ang="0">
                    <a:pos x="108" y="74"/>
                  </a:cxn>
                  <a:cxn ang="0">
                    <a:pos x="196" y="42"/>
                  </a:cxn>
                  <a:cxn ang="0">
                    <a:pos x="169" y="27"/>
                  </a:cxn>
                  <a:cxn ang="0">
                    <a:pos x="191" y="2"/>
                  </a:cxn>
                  <a:cxn ang="0">
                    <a:pos x="243" y="46"/>
                  </a:cxn>
                  <a:cxn ang="0">
                    <a:pos x="285" y="88"/>
                  </a:cxn>
                  <a:cxn ang="0">
                    <a:pos x="366" y="88"/>
                  </a:cxn>
                  <a:cxn ang="0">
                    <a:pos x="411" y="106"/>
                  </a:cxn>
                  <a:cxn ang="0">
                    <a:pos x="495" y="99"/>
                  </a:cxn>
                  <a:cxn ang="0">
                    <a:pos x="499" y="88"/>
                  </a:cxn>
                  <a:cxn ang="0">
                    <a:pos x="621" y="86"/>
                  </a:cxn>
                  <a:cxn ang="0">
                    <a:pos x="573" y="95"/>
                  </a:cxn>
                  <a:cxn ang="0">
                    <a:pos x="593" y="117"/>
                  </a:cxn>
                  <a:cxn ang="0">
                    <a:pos x="663" y="150"/>
                  </a:cxn>
                  <a:cxn ang="0">
                    <a:pos x="689" y="197"/>
                  </a:cxn>
                  <a:cxn ang="0">
                    <a:pos x="695" y="211"/>
                  </a:cxn>
                  <a:cxn ang="0">
                    <a:pos x="737" y="209"/>
                  </a:cxn>
                  <a:cxn ang="0">
                    <a:pos x="728" y="231"/>
                  </a:cxn>
                  <a:cxn ang="0">
                    <a:pos x="689" y="252"/>
                  </a:cxn>
                  <a:cxn ang="0">
                    <a:pos x="702" y="279"/>
                  </a:cxn>
                  <a:cxn ang="0">
                    <a:pos x="673" y="321"/>
                  </a:cxn>
                  <a:cxn ang="0">
                    <a:pos x="674" y="359"/>
                  </a:cxn>
                  <a:cxn ang="0">
                    <a:pos x="699" y="401"/>
                  </a:cxn>
                  <a:cxn ang="0">
                    <a:pos x="646" y="432"/>
                  </a:cxn>
                  <a:cxn ang="0">
                    <a:pos x="568" y="459"/>
                  </a:cxn>
                  <a:cxn ang="0">
                    <a:pos x="474" y="437"/>
                  </a:cxn>
                  <a:cxn ang="0">
                    <a:pos x="497" y="467"/>
                  </a:cxn>
                  <a:cxn ang="0">
                    <a:pos x="501" y="524"/>
                  </a:cxn>
                  <a:cxn ang="0">
                    <a:pos x="546" y="550"/>
                  </a:cxn>
                  <a:cxn ang="0">
                    <a:pos x="518" y="565"/>
                  </a:cxn>
                  <a:cxn ang="0">
                    <a:pos x="486" y="593"/>
                  </a:cxn>
                  <a:cxn ang="0">
                    <a:pos x="452" y="607"/>
                  </a:cxn>
                  <a:cxn ang="0">
                    <a:pos x="402" y="631"/>
                  </a:cxn>
                  <a:cxn ang="0">
                    <a:pos x="361" y="612"/>
                  </a:cxn>
                  <a:cxn ang="0">
                    <a:pos x="321" y="532"/>
                  </a:cxn>
                  <a:cxn ang="0">
                    <a:pos x="328" y="492"/>
                  </a:cxn>
                  <a:cxn ang="0">
                    <a:pos x="315" y="459"/>
                  </a:cxn>
                  <a:cxn ang="0">
                    <a:pos x="299" y="419"/>
                  </a:cxn>
                  <a:cxn ang="0">
                    <a:pos x="314" y="357"/>
                  </a:cxn>
                  <a:cxn ang="0">
                    <a:pos x="314" y="330"/>
                  </a:cxn>
                  <a:cxn ang="0">
                    <a:pos x="253" y="337"/>
                  </a:cxn>
                  <a:cxn ang="0">
                    <a:pos x="217" y="338"/>
                  </a:cxn>
                  <a:cxn ang="0">
                    <a:pos x="169" y="289"/>
                  </a:cxn>
                  <a:cxn ang="0">
                    <a:pos x="90" y="287"/>
                  </a:cxn>
                  <a:cxn ang="0">
                    <a:pos x="52" y="229"/>
                  </a:cxn>
                  <a:cxn ang="0">
                    <a:pos x="31" y="196"/>
                  </a:cxn>
                  <a:cxn ang="0">
                    <a:pos x="14" y="140"/>
                  </a:cxn>
                  <a:cxn ang="0">
                    <a:pos x="79" y="29"/>
                  </a:cxn>
                </a:cxnLst>
                <a:rect l="0" t="0" r="r" b="b"/>
                <a:pathLst>
                  <a:path w="743" h="631">
                    <a:moveTo>
                      <a:pt x="109" y="21"/>
                    </a:moveTo>
                    <a:lnTo>
                      <a:pt x="99" y="29"/>
                    </a:lnTo>
                    <a:lnTo>
                      <a:pt x="88" y="31"/>
                    </a:lnTo>
                    <a:lnTo>
                      <a:pt x="82" y="35"/>
                    </a:lnTo>
                    <a:lnTo>
                      <a:pt x="82" y="39"/>
                    </a:lnTo>
                    <a:lnTo>
                      <a:pt x="84" y="47"/>
                    </a:lnTo>
                    <a:lnTo>
                      <a:pt x="87" y="56"/>
                    </a:lnTo>
                    <a:lnTo>
                      <a:pt x="94" y="66"/>
                    </a:lnTo>
                    <a:lnTo>
                      <a:pt x="95" y="69"/>
                    </a:lnTo>
                    <a:lnTo>
                      <a:pt x="93" y="72"/>
                    </a:lnTo>
                    <a:lnTo>
                      <a:pt x="93" y="73"/>
                    </a:lnTo>
                    <a:lnTo>
                      <a:pt x="97" y="77"/>
                    </a:lnTo>
                    <a:lnTo>
                      <a:pt x="97" y="83"/>
                    </a:lnTo>
                    <a:lnTo>
                      <a:pt x="93" y="95"/>
                    </a:lnTo>
                    <a:lnTo>
                      <a:pt x="78" y="109"/>
                    </a:lnTo>
                    <a:lnTo>
                      <a:pt x="76" y="111"/>
                    </a:lnTo>
                    <a:lnTo>
                      <a:pt x="73" y="118"/>
                    </a:lnTo>
                    <a:lnTo>
                      <a:pt x="73" y="133"/>
                    </a:lnTo>
                    <a:lnTo>
                      <a:pt x="74" y="140"/>
                    </a:lnTo>
                    <a:lnTo>
                      <a:pt x="78" y="145"/>
                    </a:lnTo>
                    <a:lnTo>
                      <a:pt x="87" y="152"/>
                    </a:lnTo>
                    <a:lnTo>
                      <a:pt x="93" y="165"/>
                    </a:lnTo>
                    <a:lnTo>
                      <a:pt x="95" y="174"/>
                    </a:lnTo>
                    <a:lnTo>
                      <a:pt x="98" y="176"/>
                    </a:lnTo>
                    <a:lnTo>
                      <a:pt x="105" y="176"/>
                    </a:lnTo>
                    <a:lnTo>
                      <a:pt x="113" y="174"/>
                    </a:lnTo>
                    <a:lnTo>
                      <a:pt x="119" y="169"/>
                    </a:lnTo>
                    <a:lnTo>
                      <a:pt x="125" y="161"/>
                    </a:lnTo>
                    <a:lnTo>
                      <a:pt x="126" y="159"/>
                    </a:lnTo>
                    <a:lnTo>
                      <a:pt x="126" y="148"/>
                    </a:lnTo>
                    <a:lnTo>
                      <a:pt x="125" y="134"/>
                    </a:lnTo>
                    <a:lnTo>
                      <a:pt x="115" y="117"/>
                    </a:lnTo>
                    <a:lnTo>
                      <a:pt x="109" y="110"/>
                    </a:lnTo>
                    <a:lnTo>
                      <a:pt x="104" y="101"/>
                    </a:lnTo>
                    <a:lnTo>
                      <a:pt x="104" y="77"/>
                    </a:lnTo>
                    <a:lnTo>
                      <a:pt x="108" y="74"/>
                    </a:lnTo>
                    <a:lnTo>
                      <a:pt x="110" y="70"/>
                    </a:lnTo>
                    <a:lnTo>
                      <a:pt x="111" y="68"/>
                    </a:lnTo>
                    <a:lnTo>
                      <a:pt x="120" y="66"/>
                    </a:lnTo>
                    <a:lnTo>
                      <a:pt x="140" y="53"/>
                    </a:lnTo>
                    <a:lnTo>
                      <a:pt x="173" y="43"/>
                    </a:lnTo>
                    <a:lnTo>
                      <a:pt x="196" y="42"/>
                    </a:lnTo>
                    <a:lnTo>
                      <a:pt x="196" y="36"/>
                    </a:lnTo>
                    <a:lnTo>
                      <a:pt x="195" y="32"/>
                    </a:lnTo>
                    <a:lnTo>
                      <a:pt x="190" y="30"/>
                    </a:lnTo>
                    <a:lnTo>
                      <a:pt x="174" y="29"/>
                    </a:lnTo>
                    <a:lnTo>
                      <a:pt x="172" y="27"/>
                    </a:lnTo>
                    <a:lnTo>
                      <a:pt x="169" y="27"/>
                    </a:lnTo>
                    <a:lnTo>
                      <a:pt x="168" y="25"/>
                    </a:lnTo>
                    <a:lnTo>
                      <a:pt x="169" y="18"/>
                    </a:lnTo>
                    <a:lnTo>
                      <a:pt x="175" y="5"/>
                    </a:lnTo>
                    <a:lnTo>
                      <a:pt x="181" y="0"/>
                    </a:lnTo>
                    <a:lnTo>
                      <a:pt x="186" y="0"/>
                    </a:lnTo>
                    <a:lnTo>
                      <a:pt x="191" y="2"/>
                    </a:lnTo>
                    <a:lnTo>
                      <a:pt x="192" y="4"/>
                    </a:lnTo>
                    <a:lnTo>
                      <a:pt x="201" y="29"/>
                    </a:lnTo>
                    <a:lnTo>
                      <a:pt x="201" y="29"/>
                    </a:lnTo>
                    <a:lnTo>
                      <a:pt x="207" y="40"/>
                    </a:lnTo>
                    <a:lnTo>
                      <a:pt x="223" y="42"/>
                    </a:lnTo>
                    <a:lnTo>
                      <a:pt x="243" y="46"/>
                    </a:lnTo>
                    <a:lnTo>
                      <a:pt x="246" y="46"/>
                    </a:lnTo>
                    <a:lnTo>
                      <a:pt x="260" y="50"/>
                    </a:lnTo>
                    <a:lnTo>
                      <a:pt x="271" y="56"/>
                    </a:lnTo>
                    <a:lnTo>
                      <a:pt x="276" y="61"/>
                    </a:lnTo>
                    <a:lnTo>
                      <a:pt x="280" y="77"/>
                    </a:lnTo>
                    <a:lnTo>
                      <a:pt x="285" y="88"/>
                    </a:lnTo>
                    <a:lnTo>
                      <a:pt x="286" y="90"/>
                    </a:lnTo>
                    <a:lnTo>
                      <a:pt x="292" y="95"/>
                    </a:lnTo>
                    <a:lnTo>
                      <a:pt x="303" y="95"/>
                    </a:lnTo>
                    <a:lnTo>
                      <a:pt x="329" y="90"/>
                    </a:lnTo>
                    <a:lnTo>
                      <a:pt x="340" y="91"/>
                    </a:lnTo>
                    <a:lnTo>
                      <a:pt x="366" y="88"/>
                    </a:lnTo>
                    <a:lnTo>
                      <a:pt x="395" y="88"/>
                    </a:lnTo>
                    <a:lnTo>
                      <a:pt x="398" y="89"/>
                    </a:lnTo>
                    <a:lnTo>
                      <a:pt x="401" y="91"/>
                    </a:lnTo>
                    <a:lnTo>
                      <a:pt x="405" y="97"/>
                    </a:lnTo>
                    <a:lnTo>
                      <a:pt x="405" y="101"/>
                    </a:lnTo>
                    <a:lnTo>
                      <a:pt x="411" y="106"/>
                    </a:lnTo>
                    <a:lnTo>
                      <a:pt x="422" y="112"/>
                    </a:lnTo>
                    <a:lnTo>
                      <a:pt x="432" y="115"/>
                    </a:lnTo>
                    <a:lnTo>
                      <a:pt x="450" y="115"/>
                    </a:lnTo>
                    <a:lnTo>
                      <a:pt x="476" y="110"/>
                    </a:lnTo>
                    <a:lnTo>
                      <a:pt x="484" y="106"/>
                    </a:lnTo>
                    <a:lnTo>
                      <a:pt x="495" y="99"/>
                    </a:lnTo>
                    <a:lnTo>
                      <a:pt x="512" y="99"/>
                    </a:lnTo>
                    <a:lnTo>
                      <a:pt x="523" y="96"/>
                    </a:lnTo>
                    <a:lnTo>
                      <a:pt x="527" y="94"/>
                    </a:lnTo>
                    <a:lnTo>
                      <a:pt x="525" y="91"/>
                    </a:lnTo>
                    <a:lnTo>
                      <a:pt x="506" y="90"/>
                    </a:lnTo>
                    <a:lnTo>
                      <a:pt x="499" y="88"/>
                    </a:lnTo>
                    <a:lnTo>
                      <a:pt x="499" y="88"/>
                    </a:lnTo>
                    <a:lnTo>
                      <a:pt x="506" y="84"/>
                    </a:lnTo>
                    <a:lnTo>
                      <a:pt x="520" y="83"/>
                    </a:lnTo>
                    <a:lnTo>
                      <a:pt x="608" y="83"/>
                    </a:lnTo>
                    <a:lnTo>
                      <a:pt x="620" y="86"/>
                    </a:lnTo>
                    <a:lnTo>
                      <a:pt x="621" y="86"/>
                    </a:lnTo>
                    <a:lnTo>
                      <a:pt x="619" y="88"/>
                    </a:lnTo>
                    <a:lnTo>
                      <a:pt x="606" y="90"/>
                    </a:lnTo>
                    <a:lnTo>
                      <a:pt x="605" y="93"/>
                    </a:lnTo>
                    <a:lnTo>
                      <a:pt x="600" y="95"/>
                    </a:lnTo>
                    <a:lnTo>
                      <a:pt x="587" y="93"/>
                    </a:lnTo>
                    <a:lnTo>
                      <a:pt x="573" y="95"/>
                    </a:lnTo>
                    <a:lnTo>
                      <a:pt x="570" y="99"/>
                    </a:lnTo>
                    <a:lnTo>
                      <a:pt x="571" y="102"/>
                    </a:lnTo>
                    <a:lnTo>
                      <a:pt x="579" y="106"/>
                    </a:lnTo>
                    <a:lnTo>
                      <a:pt x="583" y="107"/>
                    </a:lnTo>
                    <a:lnTo>
                      <a:pt x="590" y="111"/>
                    </a:lnTo>
                    <a:lnTo>
                      <a:pt x="593" y="117"/>
                    </a:lnTo>
                    <a:lnTo>
                      <a:pt x="599" y="122"/>
                    </a:lnTo>
                    <a:lnTo>
                      <a:pt x="600" y="129"/>
                    </a:lnTo>
                    <a:lnTo>
                      <a:pt x="604" y="134"/>
                    </a:lnTo>
                    <a:lnTo>
                      <a:pt x="621" y="132"/>
                    </a:lnTo>
                    <a:lnTo>
                      <a:pt x="638" y="136"/>
                    </a:lnTo>
                    <a:lnTo>
                      <a:pt x="663" y="150"/>
                    </a:lnTo>
                    <a:lnTo>
                      <a:pt x="670" y="152"/>
                    </a:lnTo>
                    <a:lnTo>
                      <a:pt x="678" y="159"/>
                    </a:lnTo>
                    <a:lnTo>
                      <a:pt x="686" y="172"/>
                    </a:lnTo>
                    <a:lnTo>
                      <a:pt x="687" y="177"/>
                    </a:lnTo>
                    <a:lnTo>
                      <a:pt x="689" y="193"/>
                    </a:lnTo>
                    <a:lnTo>
                      <a:pt x="689" y="197"/>
                    </a:lnTo>
                    <a:lnTo>
                      <a:pt x="686" y="199"/>
                    </a:lnTo>
                    <a:lnTo>
                      <a:pt x="676" y="203"/>
                    </a:lnTo>
                    <a:lnTo>
                      <a:pt x="676" y="206"/>
                    </a:lnTo>
                    <a:lnTo>
                      <a:pt x="679" y="207"/>
                    </a:lnTo>
                    <a:lnTo>
                      <a:pt x="689" y="208"/>
                    </a:lnTo>
                    <a:lnTo>
                      <a:pt x="695" y="211"/>
                    </a:lnTo>
                    <a:lnTo>
                      <a:pt x="701" y="211"/>
                    </a:lnTo>
                    <a:lnTo>
                      <a:pt x="705" y="209"/>
                    </a:lnTo>
                    <a:lnTo>
                      <a:pt x="712" y="202"/>
                    </a:lnTo>
                    <a:lnTo>
                      <a:pt x="721" y="201"/>
                    </a:lnTo>
                    <a:lnTo>
                      <a:pt x="727" y="203"/>
                    </a:lnTo>
                    <a:lnTo>
                      <a:pt x="737" y="209"/>
                    </a:lnTo>
                    <a:lnTo>
                      <a:pt x="741" y="214"/>
                    </a:lnTo>
                    <a:lnTo>
                      <a:pt x="743" y="217"/>
                    </a:lnTo>
                    <a:lnTo>
                      <a:pt x="743" y="225"/>
                    </a:lnTo>
                    <a:lnTo>
                      <a:pt x="739" y="228"/>
                    </a:lnTo>
                    <a:lnTo>
                      <a:pt x="734" y="228"/>
                    </a:lnTo>
                    <a:lnTo>
                      <a:pt x="728" y="231"/>
                    </a:lnTo>
                    <a:lnTo>
                      <a:pt x="724" y="234"/>
                    </a:lnTo>
                    <a:lnTo>
                      <a:pt x="708" y="241"/>
                    </a:lnTo>
                    <a:lnTo>
                      <a:pt x="705" y="245"/>
                    </a:lnTo>
                    <a:lnTo>
                      <a:pt x="702" y="247"/>
                    </a:lnTo>
                    <a:lnTo>
                      <a:pt x="691" y="250"/>
                    </a:lnTo>
                    <a:lnTo>
                      <a:pt x="689" y="252"/>
                    </a:lnTo>
                    <a:lnTo>
                      <a:pt x="686" y="258"/>
                    </a:lnTo>
                    <a:lnTo>
                      <a:pt x="686" y="267"/>
                    </a:lnTo>
                    <a:lnTo>
                      <a:pt x="689" y="279"/>
                    </a:lnTo>
                    <a:lnTo>
                      <a:pt x="694" y="281"/>
                    </a:lnTo>
                    <a:lnTo>
                      <a:pt x="700" y="279"/>
                    </a:lnTo>
                    <a:lnTo>
                      <a:pt x="702" y="279"/>
                    </a:lnTo>
                    <a:lnTo>
                      <a:pt x="707" y="284"/>
                    </a:lnTo>
                    <a:lnTo>
                      <a:pt x="702" y="290"/>
                    </a:lnTo>
                    <a:lnTo>
                      <a:pt x="691" y="298"/>
                    </a:lnTo>
                    <a:lnTo>
                      <a:pt x="674" y="304"/>
                    </a:lnTo>
                    <a:lnTo>
                      <a:pt x="673" y="306"/>
                    </a:lnTo>
                    <a:lnTo>
                      <a:pt x="673" y="321"/>
                    </a:lnTo>
                    <a:lnTo>
                      <a:pt x="669" y="327"/>
                    </a:lnTo>
                    <a:lnTo>
                      <a:pt x="663" y="336"/>
                    </a:lnTo>
                    <a:lnTo>
                      <a:pt x="662" y="337"/>
                    </a:lnTo>
                    <a:lnTo>
                      <a:pt x="662" y="341"/>
                    </a:lnTo>
                    <a:lnTo>
                      <a:pt x="662" y="343"/>
                    </a:lnTo>
                    <a:lnTo>
                      <a:pt x="674" y="359"/>
                    </a:lnTo>
                    <a:lnTo>
                      <a:pt x="685" y="370"/>
                    </a:lnTo>
                    <a:lnTo>
                      <a:pt x="689" y="378"/>
                    </a:lnTo>
                    <a:lnTo>
                      <a:pt x="695" y="384"/>
                    </a:lnTo>
                    <a:lnTo>
                      <a:pt x="699" y="386"/>
                    </a:lnTo>
                    <a:lnTo>
                      <a:pt x="699" y="389"/>
                    </a:lnTo>
                    <a:lnTo>
                      <a:pt x="699" y="401"/>
                    </a:lnTo>
                    <a:lnTo>
                      <a:pt x="687" y="414"/>
                    </a:lnTo>
                    <a:lnTo>
                      <a:pt x="680" y="421"/>
                    </a:lnTo>
                    <a:lnTo>
                      <a:pt x="676" y="423"/>
                    </a:lnTo>
                    <a:lnTo>
                      <a:pt x="660" y="424"/>
                    </a:lnTo>
                    <a:lnTo>
                      <a:pt x="654" y="428"/>
                    </a:lnTo>
                    <a:lnTo>
                      <a:pt x="646" y="432"/>
                    </a:lnTo>
                    <a:lnTo>
                      <a:pt x="640" y="440"/>
                    </a:lnTo>
                    <a:lnTo>
                      <a:pt x="635" y="443"/>
                    </a:lnTo>
                    <a:lnTo>
                      <a:pt x="606" y="445"/>
                    </a:lnTo>
                    <a:lnTo>
                      <a:pt x="590" y="449"/>
                    </a:lnTo>
                    <a:lnTo>
                      <a:pt x="572" y="455"/>
                    </a:lnTo>
                    <a:lnTo>
                      <a:pt x="568" y="459"/>
                    </a:lnTo>
                    <a:lnTo>
                      <a:pt x="567" y="460"/>
                    </a:lnTo>
                    <a:lnTo>
                      <a:pt x="542" y="459"/>
                    </a:lnTo>
                    <a:lnTo>
                      <a:pt x="524" y="454"/>
                    </a:lnTo>
                    <a:lnTo>
                      <a:pt x="503" y="441"/>
                    </a:lnTo>
                    <a:lnTo>
                      <a:pt x="481" y="439"/>
                    </a:lnTo>
                    <a:lnTo>
                      <a:pt x="474" y="437"/>
                    </a:lnTo>
                    <a:lnTo>
                      <a:pt x="470" y="437"/>
                    </a:lnTo>
                    <a:lnTo>
                      <a:pt x="469" y="437"/>
                    </a:lnTo>
                    <a:lnTo>
                      <a:pt x="470" y="446"/>
                    </a:lnTo>
                    <a:lnTo>
                      <a:pt x="474" y="455"/>
                    </a:lnTo>
                    <a:lnTo>
                      <a:pt x="485" y="460"/>
                    </a:lnTo>
                    <a:lnTo>
                      <a:pt x="497" y="467"/>
                    </a:lnTo>
                    <a:lnTo>
                      <a:pt x="499" y="470"/>
                    </a:lnTo>
                    <a:lnTo>
                      <a:pt x="498" y="482"/>
                    </a:lnTo>
                    <a:lnTo>
                      <a:pt x="495" y="495"/>
                    </a:lnTo>
                    <a:lnTo>
                      <a:pt x="495" y="502"/>
                    </a:lnTo>
                    <a:lnTo>
                      <a:pt x="496" y="507"/>
                    </a:lnTo>
                    <a:lnTo>
                      <a:pt x="501" y="524"/>
                    </a:lnTo>
                    <a:lnTo>
                      <a:pt x="502" y="532"/>
                    </a:lnTo>
                    <a:lnTo>
                      <a:pt x="503" y="538"/>
                    </a:lnTo>
                    <a:lnTo>
                      <a:pt x="518" y="541"/>
                    </a:lnTo>
                    <a:lnTo>
                      <a:pt x="522" y="542"/>
                    </a:lnTo>
                    <a:lnTo>
                      <a:pt x="546" y="541"/>
                    </a:lnTo>
                    <a:lnTo>
                      <a:pt x="546" y="550"/>
                    </a:lnTo>
                    <a:lnTo>
                      <a:pt x="546" y="551"/>
                    </a:lnTo>
                    <a:lnTo>
                      <a:pt x="544" y="554"/>
                    </a:lnTo>
                    <a:lnTo>
                      <a:pt x="533" y="556"/>
                    </a:lnTo>
                    <a:lnTo>
                      <a:pt x="525" y="559"/>
                    </a:lnTo>
                    <a:lnTo>
                      <a:pt x="524" y="562"/>
                    </a:lnTo>
                    <a:lnTo>
                      <a:pt x="518" y="565"/>
                    </a:lnTo>
                    <a:lnTo>
                      <a:pt x="511" y="565"/>
                    </a:lnTo>
                    <a:lnTo>
                      <a:pt x="506" y="573"/>
                    </a:lnTo>
                    <a:lnTo>
                      <a:pt x="499" y="588"/>
                    </a:lnTo>
                    <a:lnTo>
                      <a:pt x="496" y="591"/>
                    </a:lnTo>
                    <a:lnTo>
                      <a:pt x="491" y="593"/>
                    </a:lnTo>
                    <a:lnTo>
                      <a:pt x="486" y="593"/>
                    </a:lnTo>
                    <a:lnTo>
                      <a:pt x="480" y="596"/>
                    </a:lnTo>
                    <a:lnTo>
                      <a:pt x="477" y="597"/>
                    </a:lnTo>
                    <a:lnTo>
                      <a:pt x="475" y="602"/>
                    </a:lnTo>
                    <a:lnTo>
                      <a:pt x="466" y="602"/>
                    </a:lnTo>
                    <a:lnTo>
                      <a:pt x="454" y="607"/>
                    </a:lnTo>
                    <a:lnTo>
                      <a:pt x="452" y="607"/>
                    </a:lnTo>
                    <a:lnTo>
                      <a:pt x="444" y="611"/>
                    </a:lnTo>
                    <a:lnTo>
                      <a:pt x="436" y="615"/>
                    </a:lnTo>
                    <a:lnTo>
                      <a:pt x="431" y="618"/>
                    </a:lnTo>
                    <a:lnTo>
                      <a:pt x="423" y="626"/>
                    </a:lnTo>
                    <a:lnTo>
                      <a:pt x="421" y="627"/>
                    </a:lnTo>
                    <a:lnTo>
                      <a:pt x="402" y="631"/>
                    </a:lnTo>
                    <a:lnTo>
                      <a:pt x="385" y="631"/>
                    </a:lnTo>
                    <a:lnTo>
                      <a:pt x="383" y="629"/>
                    </a:lnTo>
                    <a:lnTo>
                      <a:pt x="380" y="629"/>
                    </a:lnTo>
                    <a:lnTo>
                      <a:pt x="368" y="621"/>
                    </a:lnTo>
                    <a:lnTo>
                      <a:pt x="364" y="617"/>
                    </a:lnTo>
                    <a:lnTo>
                      <a:pt x="361" y="612"/>
                    </a:lnTo>
                    <a:lnTo>
                      <a:pt x="358" y="607"/>
                    </a:lnTo>
                    <a:lnTo>
                      <a:pt x="353" y="600"/>
                    </a:lnTo>
                    <a:lnTo>
                      <a:pt x="348" y="591"/>
                    </a:lnTo>
                    <a:lnTo>
                      <a:pt x="346" y="580"/>
                    </a:lnTo>
                    <a:lnTo>
                      <a:pt x="330" y="543"/>
                    </a:lnTo>
                    <a:lnTo>
                      <a:pt x="321" y="532"/>
                    </a:lnTo>
                    <a:lnTo>
                      <a:pt x="304" y="519"/>
                    </a:lnTo>
                    <a:lnTo>
                      <a:pt x="304" y="515"/>
                    </a:lnTo>
                    <a:lnTo>
                      <a:pt x="316" y="504"/>
                    </a:lnTo>
                    <a:lnTo>
                      <a:pt x="321" y="497"/>
                    </a:lnTo>
                    <a:lnTo>
                      <a:pt x="324" y="495"/>
                    </a:lnTo>
                    <a:lnTo>
                      <a:pt x="328" y="492"/>
                    </a:lnTo>
                    <a:lnTo>
                      <a:pt x="330" y="491"/>
                    </a:lnTo>
                    <a:lnTo>
                      <a:pt x="331" y="488"/>
                    </a:lnTo>
                    <a:lnTo>
                      <a:pt x="330" y="481"/>
                    </a:lnTo>
                    <a:lnTo>
                      <a:pt x="328" y="476"/>
                    </a:lnTo>
                    <a:lnTo>
                      <a:pt x="323" y="467"/>
                    </a:lnTo>
                    <a:lnTo>
                      <a:pt x="315" y="459"/>
                    </a:lnTo>
                    <a:lnTo>
                      <a:pt x="308" y="454"/>
                    </a:lnTo>
                    <a:lnTo>
                      <a:pt x="307" y="451"/>
                    </a:lnTo>
                    <a:lnTo>
                      <a:pt x="305" y="441"/>
                    </a:lnTo>
                    <a:lnTo>
                      <a:pt x="303" y="435"/>
                    </a:lnTo>
                    <a:lnTo>
                      <a:pt x="303" y="427"/>
                    </a:lnTo>
                    <a:lnTo>
                      <a:pt x="299" y="419"/>
                    </a:lnTo>
                    <a:lnTo>
                      <a:pt x="299" y="407"/>
                    </a:lnTo>
                    <a:lnTo>
                      <a:pt x="303" y="401"/>
                    </a:lnTo>
                    <a:lnTo>
                      <a:pt x="305" y="391"/>
                    </a:lnTo>
                    <a:lnTo>
                      <a:pt x="305" y="380"/>
                    </a:lnTo>
                    <a:lnTo>
                      <a:pt x="314" y="370"/>
                    </a:lnTo>
                    <a:lnTo>
                      <a:pt x="314" y="357"/>
                    </a:lnTo>
                    <a:lnTo>
                      <a:pt x="316" y="352"/>
                    </a:lnTo>
                    <a:lnTo>
                      <a:pt x="323" y="346"/>
                    </a:lnTo>
                    <a:lnTo>
                      <a:pt x="323" y="341"/>
                    </a:lnTo>
                    <a:lnTo>
                      <a:pt x="320" y="332"/>
                    </a:lnTo>
                    <a:lnTo>
                      <a:pt x="318" y="330"/>
                    </a:lnTo>
                    <a:lnTo>
                      <a:pt x="314" y="330"/>
                    </a:lnTo>
                    <a:lnTo>
                      <a:pt x="304" y="330"/>
                    </a:lnTo>
                    <a:lnTo>
                      <a:pt x="285" y="338"/>
                    </a:lnTo>
                    <a:lnTo>
                      <a:pt x="273" y="341"/>
                    </a:lnTo>
                    <a:lnTo>
                      <a:pt x="266" y="341"/>
                    </a:lnTo>
                    <a:lnTo>
                      <a:pt x="257" y="338"/>
                    </a:lnTo>
                    <a:lnTo>
                      <a:pt x="253" y="337"/>
                    </a:lnTo>
                    <a:lnTo>
                      <a:pt x="248" y="335"/>
                    </a:lnTo>
                    <a:lnTo>
                      <a:pt x="242" y="333"/>
                    </a:lnTo>
                    <a:lnTo>
                      <a:pt x="234" y="336"/>
                    </a:lnTo>
                    <a:lnTo>
                      <a:pt x="232" y="338"/>
                    </a:lnTo>
                    <a:lnTo>
                      <a:pt x="226" y="338"/>
                    </a:lnTo>
                    <a:lnTo>
                      <a:pt x="217" y="338"/>
                    </a:lnTo>
                    <a:lnTo>
                      <a:pt x="213" y="336"/>
                    </a:lnTo>
                    <a:lnTo>
                      <a:pt x="212" y="336"/>
                    </a:lnTo>
                    <a:lnTo>
                      <a:pt x="184" y="295"/>
                    </a:lnTo>
                    <a:lnTo>
                      <a:pt x="183" y="293"/>
                    </a:lnTo>
                    <a:lnTo>
                      <a:pt x="180" y="290"/>
                    </a:lnTo>
                    <a:lnTo>
                      <a:pt x="169" y="289"/>
                    </a:lnTo>
                    <a:lnTo>
                      <a:pt x="163" y="285"/>
                    </a:lnTo>
                    <a:lnTo>
                      <a:pt x="151" y="281"/>
                    </a:lnTo>
                    <a:lnTo>
                      <a:pt x="133" y="282"/>
                    </a:lnTo>
                    <a:lnTo>
                      <a:pt x="115" y="287"/>
                    </a:lnTo>
                    <a:lnTo>
                      <a:pt x="105" y="288"/>
                    </a:lnTo>
                    <a:lnTo>
                      <a:pt x="90" y="287"/>
                    </a:lnTo>
                    <a:lnTo>
                      <a:pt x="73" y="279"/>
                    </a:lnTo>
                    <a:lnTo>
                      <a:pt x="70" y="272"/>
                    </a:lnTo>
                    <a:lnTo>
                      <a:pt x="66" y="271"/>
                    </a:lnTo>
                    <a:lnTo>
                      <a:pt x="54" y="265"/>
                    </a:lnTo>
                    <a:lnTo>
                      <a:pt x="52" y="262"/>
                    </a:lnTo>
                    <a:lnTo>
                      <a:pt x="52" y="229"/>
                    </a:lnTo>
                    <a:lnTo>
                      <a:pt x="50" y="220"/>
                    </a:lnTo>
                    <a:lnTo>
                      <a:pt x="47" y="214"/>
                    </a:lnTo>
                    <a:lnTo>
                      <a:pt x="43" y="211"/>
                    </a:lnTo>
                    <a:lnTo>
                      <a:pt x="41" y="208"/>
                    </a:lnTo>
                    <a:lnTo>
                      <a:pt x="34" y="199"/>
                    </a:lnTo>
                    <a:lnTo>
                      <a:pt x="31" y="196"/>
                    </a:lnTo>
                    <a:lnTo>
                      <a:pt x="28" y="176"/>
                    </a:lnTo>
                    <a:lnTo>
                      <a:pt x="25" y="170"/>
                    </a:lnTo>
                    <a:lnTo>
                      <a:pt x="24" y="168"/>
                    </a:lnTo>
                    <a:lnTo>
                      <a:pt x="0" y="169"/>
                    </a:lnTo>
                    <a:lnTo>
                      <a:pt x="6" y="155"/>
                    </a:lnTo>
                    <a:lnTo>
                      <a:pt x="14" y="140"/>
                    </a:lnTo>
                    <a:lnTo>
                      <a:pt x="27" y="95"/>
                    </a:lnTo>
                    <a:lnTo>
                      <a:pt x="40" y="73"/>
                    </a:lnTo>
                    <a:lnTo>
                      <a:pt x="65" y="50"/>
                    </a:lnTo>
                    <a:lnTo>
                      <a:pt x="68" y="45"/>
                    </a:lnTo>
                    <a:lnTo>
                      <a:pt x="73" y="35"/>
                    </a:lnTo>
                    <a:lnTo>
                      <a:pt x="79" y="29"/>
                    </a:lnTo>
                    <a:lnTo>
                      <a:pt x="94" y="23"/>
                    </a:lnTo>
                    <a:lnTo>
                      <a:pt x="109" y="21"/>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67" name="Freeform 239">
                <a:extLst>
                  <a:ext uri="{FF2B5EF4-FFF2-40B4-BE49-F238E27FC236}">
                    <a16:creationId xmlns:a16="http://schemas.microsoft.com/office/drawing/2014/main" id="{69E1D5CC-4A68-4F81-8E6B-D989911D4D84}"/>
                  </a:ext>
                </a:extLst>
              </p:cNvPr>
              <p:cNvSpPr>
                <a:spLocks noChangeAspect="1"/>
              </p:cNvSpPr>
              <p:nvPr/>
            </p:nvSpPr>
            <p:spPr bwMode="gray">
              <a:xfrm>
                <a:off x="1629" y="2473"/>
                <a:ext cx="62" cy="69"/>
              </a:xfrm>
              <a:custGeom>
                <a:avLst/>
                <a:gdLst/>
                <a:ahLst/>
                <a:cxnLst>
                  <a:cxn ang="0">
                    <a:pos x="112" y="2"/>
                  </a:cxn>
                  <a:cxn ang="0">
                    <a:pos x="147" y="18"/>
                  </a:cxn>
                  <a:cxn ang="0">
                    <a:pos x="189" y="41"/>
                  </a:cxn>
                  <a:cxn ang="0">
                    <a:pos x="194" y="57"/>
                  </a:cxn>
                  <a:cxn ang="0">
                    <a:pos x="209" y="62"/>
                  </a:cxn>
                  <a:cxn ang="0">
                    <a:pos x="222" y="60"/>
                  </a:cxn>
                  <a:cxn ang="0">
                    <a:pos x="253" y="62"/>
                  </a:cxn>
                  <a:cxn ang="0">
                    <a:pos x="259" y="54"/>
                  </a:cxn>
                  <a:cxn ang="0">
                    <a:pos x="271" y="56"/>
                  </a:cxn>
                  <a:cxn ang="0">
                    <a:pos x="284" y="65"/>
                  </a:cxn>
                  <a:cxn ang="0">
                    <a:pos x="304" y="76"/>
                  </a:cxn>
                  <a:cxn ang="0">
                    <a:pos x="291" y="78"/>
                  </a:cxn>
                  <a:cxn ang="0">
                    <a:pos x="295" y="89"/>
                  </a:cxn>
                  <a:cxn ang="0">
                    <a:pos x="302" y="103"/>
                  </a:cxn>
                  <a:cxn ang="0">
                    <a:pos x="311" y="125"/>
                  </a:cxn>
                  <a:cxn ang="0">
                    <a:pos x="302" y="126"/>
                  </a:cxn>
                  <a:cxn ang="0">
                    <a:pos x="280" y="165"/>
                  </a:cxn>
                  <a:cxn ang="0">
                    <a:pos x="260" y="186"/>
                  </a:cxn>
                  <a:cxn ang="0">
                    <a:pos x="241" y="207"/>
                  </a:cxn>
                  <a:cxn ang="0">
                    <a:pos x="216" y="221"/>
                  </a:cxn>
                  <a:cxn ang="0">
                    <a:pos x="162" y="239"/>
                  </a:cxn>
                  <a:cxn ang="0">
                    <a:pos x="152" y="247"/>
                  </a:cxn>
                  <a:cxn ang="0">
                    <a:pos x="146" y="266"/>
                  </a:cxn>
                  <a:cxn ang="0">
                    <a:pos x="140" y="269"/>
                  </a:cxn>
                  <a:cxn ang="0">
                    <a:pos x="134" y="265"/>
                  </a:cxn>
                  <a:cxn ang="0">
                    <a:pos x="120" y="286"/>
                  </a:cxn>
                  <a:cxn ang="0">
                    <a:pos x="118" y="320"/>
                  </a:cxn>
                  <a:cxn ang="0">
                    <a:pos x="114" y="329"/>
                  </a:cxn>
                  <a:cxn ang="0">
                    <a:pos x="97" y="340"/>
                  </a:cxn>
                  <a:cxn ang="0">
                    <a:pos x="78" y="344"/>
                  </a:cxn>
                  <a:cxn ang="0">
                    <a:pos x="71" y="330"/>
                  </a:cxn>
                  <a:cxn ang="0">
                    <a:pos x="60" y="321"/>
                  </a:cxn>
                  <a:cxn ang="0">
                    <a:pos x="46" y="318"/>
                  </a:cxn>
                  <a:cxn ang="0">
                    <a:pos x="33" y="314"/>
                  </a:cxn>
                  <a:cxn ang="0">
                    <a:pos x="21" y="320"/>
                  </a:cxn>
                  <a:cxn ang="0">
                    <a:pos x="17" y="304"/>
                  </a:cxn>
                  <a:cxn ang="0">
                    <a:pos x="15" y="297"/>
                  </a:cxn>
                  <a:cxn ang="0">
                    <a:pos x="28" y="290"/>
                  </a:cxn>
                  <a:cxn ang="0">
                    <a:pos x="32" y="276"/>
                  </a:cxn>
                  <a:cxn ang="0">
                    <a:pos x="28" y="264"/>
                  </a:cxn>
                  <a:cxn ang="0">
                    <a:pos x="27" y="261"/>
                  </a:cxn>
                  <a:cxn ang="0">
                    <a:pos x="40" y="254"/>
                  </a:cxn>
                  <a:cxn ang="0">
                    <a:pos x="53" y="243"/>
                  </a:cxn>
                  <a:cxn ang="0">
                    <a:pos x="59" y="213"/>
                  </a:cxn>
                  <a:cxn ang="0">
                    <a:pos x="53" y="205"/>
                  </a:cxn>
                  <a:cxn ang="0">
                    <a:pos x="45" y="197"/>
                  </a:cxn>
                  <a:cxn ang="0">
                    <a:pos x="30" y="217"/>
                  </a:cxn>
                  <a:cxn ang="0">
                    <a:pos x="21" y="210"/>
                  </a:cxn>
                  <a:cxn ang="0">
                    <a:pos x="2" y="199"/>
                  </a:cxn>
                  <a:cxn ang="0">
                    <a:pos x="0" y="164"/>
                  </a:cxn>
                  <a:cxn ang="0">
                    <a:pos x="1" y="130"/>
                  </a:cxn>
                  <a:cxn ang="0">
                    <a:pos x="17" y="120"/>
                  </a:cxn>
                  <a:cxn ang="0">
                    <a:pos x="26" y="97"/>
                  </a:cxn>
                  <a:cxn ang="0">
                    <a:pos x="40" y="72"/>
                  </a:cxn>
                  <a:cxn ang="0">
                    <a:pos x="44" y="60"/>
                  </a:cxn>
                  <a:cxn ang="0">
                    <a:pos x="42" y="33"/>
                  </a:cxn>
                  <a:cxn ang="0">
                    <a:pos x="66" y="27"/>
                  </a:cxn>
                  <a:cxn ang="0">
                    <a:pos x="71" y="24"/>
                  </a:cxn>
                  <a:cxn ang="0">
                    <a:pos x="88" y="9"/>
                  </a:cxn>
                  <a:cxn ang="0">
                    <a:pos x="103" y="7"/>
                  </a:cxn>
                  <a:cxn ang="0">
                    <a:pos x="109" y="0"/>
                  </a:cxn>
                </a:cxnLst>
                <a:rect l="0" t="0" r="r" b="b"/>
                <a:pathLst>
                  <a:path w="311" h="345">
                    <a:moveTo>
                      <a:pt x="109" y="0"/>
                    </a:moveTo>
                    <a:lnTo>
                      <a:pt x="112" y="2"/>
                    </a:lnTo>
                    <a:lnTo>
                      <a:pt x="115" y="5"/>
                    </a:lnTo>
                    <a:lnTo>
                      <a:pt x="147" y="18"/>
                    </a:lnTo>
                    <a:lnTo>
                      <a:pt x="177" y="33"/>
                    </a:lnTo>
                    <a:lnTo>
                      <a:pt x="189" y="41"/>
                    </a:lnTo>
                    <a:lnTo>
                      <a:pt x="191" y="46"/>
                    </a:lnTo>
                    <a:lnTo>
                      <a:pt x="194" y="57"/>
                    </a:lnTo>
                    <a:lnTo>
                      <a:pt x="196" y="61"/>
                    </a:lnTo>
                    <a:lnTo>
                      <a:pt x="209" y="62"/>
                    </a:lnTo>
                    <a:lnTo>
                      <a:pt x="217" y="60"/>
                    </a:lnTo>
                    <a:lnTo>
                      <a:pt x="222" y="60"/>
                    </a:lnTo>
                    <a:lnTo>
                      <a:pt x="243" y="62"/>
                    </a:lnTo>
                    <a:lnTo>
                      <a:pt x="253" y="62"/>
                    </a:lnTo>
                    <a:lnTo>
                      <a:pt x="254" y="60"/>
                    </a:lnTo>
                    <a:lnTo>
                      <a:pt x="259" y="54"/>
                    </a:lnTo>
                    <a:lnTo>
                      <a:pt x="264" y="54"/>
                    </a:lnTo>
                    <a:lnTo>
                      <a:pt x="271" y="56"/>
                    </a:lnTo>
                    <a:lnTo>
                      <a:pt x="277" y="62"/>
                    </a:lnTo>
                    <a:lnTo>
                      <a:pt x="284" y="65"/>
                    </a:lnTo>
                    <a:lnTo>
                      <a:pt x="298" y="76"/>
                    </a:lnTo>
                    <a:lnTo>
                      <a:pt x="304" y="76"/>
                    </a:lnTo>
                    <a:lnTo>
                      <a:pt x="302" y="78"/>
                    </a:lnTo>
                    <a:lnTo>
                      <a:pt x="291" y="78"/>
                    </a:lnTo>
                    <a:lnTo>
                      <a:pt x="290" y="87"/>
                    </a:lnTo>
                    <a:lnTo>
                      <a:pt x="295" y="89"/>
                    </a:lnTo>
                    <a:lnTo>
                      <a:pt x="297" y="92"/>
                    </a:lnTo>
                    <a:lnTo>
                      <a:pt x="302" y="103"/>
                    </a:lnTo>
                    <a:lnTo>
                      <a:pt x="303" y="108"/>
                    </a:lnTo>
                    <a:lnTo>
                      <a:pt x="311" y="125"/>
                    </a:lnTo>
                    <a:lnTo>
                      <a:pt x="311" y="126"/>
                    </a:lnTo>
                    <a:lnTo>
                      <a:pt x="302" y="126"/>
                    </a:lnTo>
                    <a:lnTo>
                      <a:pt x="295" y="141"/>
                    </a:lnTo>
                    <a:lnTo>
                      <a:pt x="280" y="165"/>
                    </a:lnTo>
                    <a:lnTo>
                      <a:pt x="268" y="180"/>
                    </a:lnTo>
                    <a:lnTo>
                      <a:pt x="260" y="186"/>
                    </a:lnTo>
                    <a:lnTo>
                      <a:pt x="250" y="195"/>
                    </a:lnTo>
                    <a:lnTo>
                      <a:pt x="241" y="207"/>
                    </a:lnTo>
                    <a:lnTo>
                      <a:pt x="232" y="213"/>
                    </a:lnTo>
                    <a:lnTo>
                      <a:pt x="216" y="221"/>
                    </a:lnTo>
                    <a:lnTo>
                      <a:pt x="180" y="232"/>
                    </a:lnTo>
                    <a:lnTo>
                      <a:pt x="162" y="239"/>
                    </a:lnTo>
                    <a:lnTo>
                      <a:pt x="155" y="244"/>
                    </a:lnTo>
                    <a:lnTo>
                      <a:pt x="152" y="247"/>
                    </a:lnTo>
                    <a:lnTo>
                      <a:pt x="147" y="256"/>
                    </a:lnTo>
                    <a:lnTo>
                      <a:pt x="146" y="266"/>
                    </a:lnTo>
                    <a:lnTo>
                      <a:pt x="142" y="269"/>
                    </a:lnTo>
                    <a:lnTo>
                      <a:pt x="140" y="269"/>
                    </a:lnTo>
                    <a:lnTo>
                      <a:pt x="136" y="265"/>
                    </a:lnTo>
                    <a:lnTo>
                      <a:pt x="134" y="265"/>
                    </a:lnTo>
                    <a:lnTo>
                      <a:pt x="134" y="266"/>
                    </a:lnTo>
                    <a:lnTo>
                      <a:pt x="120" y="286"/>
                    </a:lnTo>
                    <a:lnTo>
                      <a:pt x="118" y="299"/>
                    </a:lnTo>
                    <a:lnTo>
                      <a:pt x="118" y="320"/>
                    </a:lnTo>
                    <a:lnTo>
                      <a:pt x="115" y="328"/>
                    </a:lnTo>
                    <a:lnTo>
                      <a:pt x="114" y="329"/>
                    </a:lnTo>
                    <a:lnTo>
                      <a:pt x="104" y="333"/>
                    </a:lnTo>
                    <a:lnTo>
                      <a:pt x="97" y="340"/>
                    </a:lnTo>
                    <a:lnTo>
                      <a:pt x="86" y="345"/>
                    </a:lnTo>
                    <a:lnTo>
                      <a:pt x="78" y="344"/>
                    </a:lnTo>
                    <a:lnTo>
                      <a:pt x="73" y="336"/>
                    </a:lnTo>
                    <a:lnTo>
                      <a:pt x="71" y="330"/>
                    </a:lnTo>
                    <a:lnTo>
                      <a:pt x="66" y="321"/>
                    </a:lnTo>
                    <a:lnTo>
                      <a:pt x="60" y="321"/>
                    </a:lnTo>
                    <a:lnTo>
                      <a:pt x="50" y="321"/>
                    </a:lnTo>
                    <a:lnTo>
                      <a:pt x="46" y="318"/>
                    </a:lnTo>
                    <a:lnTo>
                      <a:pt x="43" y="314"/>
                    </a:lnTo>
                    <a:lnTo>
                      <a:pt x="33" y="314"/>
                    </a:lnTo>
                    <a:lnTo>
                      <a:pt x="26" y="319"/>
                    </a:lnTo>
                    <a:lnTo>
                      <a:pt x="21" y="320"/>
                    </a:lnTo>
                    <a:lnTo>
                      <a:pt x="18" y="318"/>
                    </a:lnTo>
                    <a:lnTo>
                      <a:pt x="17" y="304"/>
                    </a:lnTo>
                    <a:lnTo>
                      <a:pt x="15" y="299"/>
                    </a:lnTo>
                    <a:lnTo>
                      <a:pt x="15" y="297"/>
                    </a:lnTo>
                    <a:lnTo>
                      <a:pt x="18" y="292"/>
                    </a:lnTo>
                    <a:lnTo>
                      <a:pt x="28" y="290"/>
                    </a:lnTo>
                    <a:lnTo>
                      <a:pt x="33" y="285"/>
                    </a:lnTo>
                    <a:lnTo>
                      <a:pt x="32" y="276"/>
                    </a:lnTo>
                    <a:lnTo>
                      <a:pt x="30" y="274"/>
                    </a:lnTo>
                    <a:lnTo>
                      <a:pt x="28" y="264"/>
                    </a:lnTo>
                    <a:lnTo>
                      <a:pt x="27" y="264"/>
                    </a:lnTo>
                    <a:lnTo>
                      <a:pt x="27" y="261"/>
                    </a:lnTo>
                    <a:lnTo>
                      <a:pt x="30" y="258"/>
                    </a:lnTo>
                    <a:lnTo>
                      <a:pt x="40" y="254"/>
                    </a:lnTo>
                    <a:lnTo>
                      <a:pt x="46" y="250"/>
                    </a:lnTo>
                    <a:lnTo>
                      <a:pt x="53" y="243"/>
                    </a:lnTo>
                    <a:lnTo>
                      <a:pt x="55" y="237"/>
                    </a:lnTo>
                    <a:lnTo>
                      <a:pt x="59" y="213"/>
                    </a:lnTo>
                    <a:lnTo>
                      <a:pt x="56" y="207"/>
                    </a:lnTo>
                    <a:lnTo>
                      <a:pt x="53" y="205"/>
                    </a:lnTo>
                    <a:lnTo>
                      <a:pt x="51" y="191"/>
                    </a:lnTo>
                    <a:lnTo>
                      <a:pt x="45" y="197"/>
                    </a:lnTo>
                    <a:lnTo>
                      <a:pt x="37" y="210"/>
                    </a:lnTo>
                    <a:lnTo>
                      <a:pt x="30" y="217"/>
                    </a:lnTo>
                    <a:lnTo>
                      <a:pt x="26" y="215"/>
                    </a:lnTo>
                    <a:lnTo>
                      <a:pt x="21" y="210"/>
                    </a:lnTo>
                    <a:lnTo>
                      <a:pt x="11" y="206"/>
                    </a:lnTo>
                    <a:lnTo>
                      <a:pt x="2" y="199"/>
                    </a:lnTo>
                    <a:lnTo>
                      <a:pt x="0" y="173"/>
                    </a:lnTo>
                    <a:lnTo>
                      <a:pt x="0" y="164"/>
                    </a:lnTo>
                    <a:lnTo>
                      <a:pt x="2" y="156"/>
                    </a:lnTo>
                    <a:lnTo>
                      <a:pt x="1" y="130"/>
                    </a:lnTo>
                    <a:lnTo>
                      <a:pt x="3" y="126"/>
                    </a:lnTo>
                    <a:lnTo>
                      <a:pt x="17" y="120"/>
                    </a:lnTo>
                    <a:lnTo>
                      <a:pt x="24" y="111"/>
                    </a:lnTo>
                    <a:lnTo>
                      <a:pt x="26" y="97"/>
                    </a:lnTo>
                    <a:lnTo>
                      <a:pt x="28" y="89"/>
                    </a:lnTo>
                    <a:lnTo>
                      <a:pt x="40" y="72"/>
                    </a:lnTo>
                    <a:lnTo>
                      <a:pt x="44" y="66"/>
                    </a:lnTo>
                    <a:lnTo>
                      <a:pt x="44" y="60"/>
                    </a:lnTo>
                    <a:lnTo>
                      <a:pt x="42" y="46"/>
                    </a:lnTo>
                    <a:lnTo>
                      <a:pt x="42" y="33"/>
                    </a:lnTo>
                    <a:lnTo>
                      <a:pt x="46" y="27"/>
                    </a:lnTo>
                    <a:lnTo>
                      <a:pt x="66" y="27"/>
                    </a:lnTo>
                    <a:lnTo>
                      <a:pt x="67" y="27"/>
                    </a:lnTo>
                    <a:lnTo>
                      <a:pt x="71" y="24"/>
                    </a:lnTo>
                    <a:lnTo>
                      <a:pt x="82" y="13"/>
                    </a:lnTo>
                    <a:lnTo>
                      <a:pt x="88" y="9"/>
                    </a:lnTo>
                    <a:lnTo>
                      <a:pt x="97" y="8"/>
                    </a:lnTo>
                    <a:lnTo>
                      <a:pt x="103" y="7"/>
                    </a:lnTo>
                    <a:lnTo>
                      <a:pt x="108" y="2"/>
                    </a:lnTo>
                    <a:lnTo>
                      <a:pt x="109" y="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68" name="Freeform 240">
                <a:extLst>
                  <a:ext uri="{FF2B5EF4-FFF2-40B4-BE49-F238E27FC236}">
                    <a16:creationId xmlns:a16="http://schemas.microsoft.com/office/drawing/2014/main" id="{2DB0E591-6A9A-4BB0-B1B2-FBCAF539C8CE}"/>
                  </a:ext>
                </a:extLst>
              </p:cNvPr>
              <p:cNvSpPr>
                <a:spLocks noChangeAspect="1"/>
              </p:cNvSpPr>
              <p:nvPr/>
            </p:nvSpPr>
            <p:spPr bwMode="gray">
              <a:xfrm>
                <a:off x="1828" y="2701"/>
                <a:ext cx="92" cy="98"/>
              </a:xfrm>
              <a:custGeom>
                <a:avLst/>
                <a:gdLst/>
                <a:ahLst/>
                <a:cxnLst>
                  <a:cxn ang="0">
                    <a:pos x="8" y="164"/>
                  </a:cxn>
                  <a:cxn ang="0">
                    <a:pos x="19" y="117"/>
                  </a:cxn>
                  <a:cxn ang="0">
                    <a:pos x="18" y="87"/>
                  </a:cxn>
                  <a:cxn ang="0">
                    <a:pos x="29" y="66"/>
                  </a:cxn>
                  <a:cxn ang="0">
                    <a:pos x="43" y="35"/>
                  </a:cxn>
                  <a:cxn ang="0">
                    <a:pos x="64" y="25"/>
                  </a:cxn>
                  <a:cxn ang="0">
                    <a:pos x="121" y="8"/>
                  </a:cxn>
                  <a:cxn ang="0">
                    <a:pos x="156" y="0"/>
                  </a:cxn>
                  <a:cxn ang="0">
                    <a:pos x="212" y="3"/>
                  </a:cxn>
                  <a:cxn ang="0">
                    <a:pos x="232" y="19"/>
                  </a:cxn>
                  <a:cxn ang="0">
                    <a:pos x="248" y="44"/>
                  </a:cxn>
                  <a:cxn ang="0">
                    <a:pos x="252" y="55"/>
                  </a:cxn>
                  <a:cxn ang="0">
                    <a:pos x="260" y="71"/>
                  </a:cxn>
                  <a:cxn ang="0">
                    <a:pos x="261" y="121"/>
                  </a:cxn>
                  <a:cxn ang="0">
                    <a:pos x="265" y="163"/>
                  </a:cxn>
                  <a:cxn ang="0">
                    <a:pos x="286" y="169"/>
                  </a:cxn>
                  <a:cxn ang="0">
                    <a:pos x="311" y="175"/>
                  </a:cxn>
                  <a:cxn ang="0">
                    <a:pos x="335" y="174"/>
                  </a:cxn>
                  <a:cxn ang="0">
                    <a:pos x="349" y="168"/>
                  </a:cxn>
                  <a:cxn ang="0">
                    <a:pos x="378" y="180"/>
                  </a:cxn>
                  <a:cxn ang="0">
                    <a:pos x="386" y="195"/>
                  </a:cxn>
                  <a:cxn ang="0">
                    <a:pos x="392" y="230"/>
                  </a:cxn>
                  <a:cxn ang="0">
                    <a:pos x="392" y="260"/>
                  </a:cxn>
                  <a:cxn ang="0">
                    <a:pos x="404" y="272"/>
                  </a:cxn>
                  <a:cxn ang="0">
                    <a:pos x="421" y="275"/>
                  </a:cxn>
                  <a:cxn ang="0">
                    <a:pos x="440" y="272"/>
                  </a:cxn>
                  <a:cxn ang="0">
                    <a:pos x="454" y="275"/>
                  </a:cxn>
                  <a:cxn ang="0">
                    <a:pos x="459" y="308"/>
                  </a:cxn>
                  <a:cxn ang="0">
                    <a:pos x="454" y="327"/>
                  </a:cxn>
                  <a:cxn ang="0">
                    <a:pos x="449" y="374"/>
                  </a:cxn>
                  <a:cxn ang="0">
                    <a:pos x="443" y="420"/>
                  </a:cxn>
                  <a:cxn ang="0">
                    <a:pos x="433" y="438"/>
                  </a:cxn>
                  <a:cxn ang="0">
                    <a:pos x="411" y="458"/>
                  </a:cxn>
                  <a:cxn ang="0">
                    <a:pos x="404" y="463"/>
                  </a:cxn>
                  <a:cxn ang="0">
                    <a:pos x="388" y="479"/>
                  </a:cxn>
                  <a:cxn ang="0">
                    <a:pos x="378" y="482"/>
                  </a:cxn>
                  <a:cxn ang="0">
                    <a:pos x="356" y="483"/>
                  </a:cxn>
                  <a:cxn ang="0">
                    <a:pos x="345" y="491"/>
                  </a:cxn>
                  <a:cxn ang="0">
                    <a:pos x="333" y="488"/>
                  </a:cxn>
                  <a:cxn ang="0">
                    <a:pos x="313" y="487"/>
                  </a:cxn>
                  <a:cxn ang="0">
                    <a:pos x="290" y="474"/>
                  </a:cxn>
                  <a:cxn ang="0">
                    <a:pos x="236" y="469"/>
                  </a:cxn>
                  <a:cxn ang="0">
                    <a:pos x="233" y="459"/>
                  </a:cxn>
                  <a:cxn ang="0">
                    <a:pos x="238" y="442"/>
                  </a:cxn>
                  <a:cxn ang="0">
                    <a:pos x="264" y="395"/>
                  </a:cxn>
                  <a:cxn ang="0">
                    <a:pos x="273" y="372"/>
                  </a:cxn>
                  <a:cxn ang="0">
                    <a:pos x="269" y="358"/>
                  </a:cxn>
                  <a:cxn ang="0">
                    <a:pos x="260" y="348"/>
                  </a:cxn>
                  <a:cxn ang="0">
                    <a:pos x="238" y="339"/>
                  </a:cxn>
                  <a:cxn ang="0">
                    <a:pos x="214" y="319"/>
                  </a:cxn>
                  <a:cxn ang="0">
                    <a:pos x="173" y="293"/>
                  </a:cxn>
                  <a:cxn ang="0">
                    <a:pos x="155" y="287"/>
                  </a:cxn>
                  <a:cxn ang="0">
                    <a:pos x="118" y="283"/>
                  </a:cxn>
                  <a:cxn ang="0">
                    <a:pos x="102" y="276"/>
                  </a:cxn>
                  <a:cxn ang="0">
                    <a:pos x="89" y="256"/>
                  </a:cxn>
                  <a:cxn ang="0">
                    <a:pos x="74" y="246"/>
                  </a:cxn>
                  <a:cxn ang="0">
                    <a:pos x="46" y="223"/>
                  </a:cxn>
                  <a:cxn ang="0">
                    <a:pos x="22" y="189"/>
                  </a:cxn>
                  <a:cxn ang="0">
                    <a:pos x="0" y="179"/>
                  </a:cxn>
                </a:cxnLst>
                <a:rect l="0" t="0" r="r" b="b"/>
                <a:pathLst>
                  <a:path w="459" h="491">
                    <a:moveTo>
                      <a:pt x="0" y="179"/>
                    </a:moveTo>
                    <a:lnTo>
                      <a:pt x="8" y="164"/>
                    </a:lnTo>
                    <a:lnTo>
                      <a:pt x="19" y="124"/>
                    </a:lnTo>
                    <a:lnTo>
                      <a:pt x="19" y="117"/>
                    </a:lnTo>
                    <a:lnTo>
                      <a:pt x="18" y="113"/>
                    </a:lnTo>
                    <a:lnTo>
                      <a:pt x="18" y="87"/>
                    </a:lnTo>
                    <a:lnTo>
                      <a:pt x="18" y="84"/>
                    </a:lnTo>
                    <a:lnTo>
                      <a:pt x="29" y="66"/>
                    </a:lnTo>
                    <a:lnTo>
                      <a:pt x="40" y="50"/>
                    </a:lnTo>
                    <a:lnTo>
                      <a:pt x="43" y="35"/>
                    </a:lnTo>
                    <a:lnTo>
                      <a:pt x="45" y="29"/>
                    </a:lnTo>
                    <a:lnTo>
                      <a:pt x="64" y="25"/>
                    </a:lnTo>
                    <a:lnTo>
                      <a:pt x="118" y="8"/>
                    </a:lnTo>
                    <a:lnTo>
                      <a:pt x="121" y="8"/>
                    </a:lnTo>
                    <a:lnTo>
                      <a:pt x="152" y="0"/>
                    </a:lnTo>
                    <a:lnTo>
                      <a:pt x="156" y="0"/>
                    </a:lnTo>
                    <a:lnTo>
                      <a:pt x="199" y="0"/>
                    </a:lnTo>
                    <a:lnTo>
                      <a:pt x="212" y="3"/>
                    </a:lnTo>
                    <a:lnTo>
                      <a:pt x="222" y="11"/>
                    </a:lnTo>
                    <a:lnTo>
                      <a:pt x="232" y="19"/>
                    </a:lnTo>
                    <a:lnTo>
                      <a:pt x="247" y="40"/>
                    </a:lnTo>
                    <a:lnTo>
                      <a:pt x="248" y="44"/>
                    </a:lnTo>
                    <a:lnTo>
                      <a:pt x="254" y="50"/>
                    </a:lnTo>
                    <a:lnTo>
                      <a:pt x="252" y="55"/>
                    </a:lnTo>
                    <a:lnTo>
                      <a:pt x="252" y="57"/>
                    </a:lnTo>
                    <a:lnTo>
                      <a:pt x="260" y="71"/>
                    </a:lnTo>
                    <a:lnTo>
                      <a:pt x="261" y="73"/>
                    </a:lnTo>
                    <a:lnTo>
                      <a:pt x="261" y="121"/>
                    </a:lnTo>
                    <a:lnTo>
                      <a:pt x="261" y="154"/>
                    </a:lnTo>
                    <a:lnTo>
                      <a:pt x="265" y="163"/>
                    </a:lnTo>
                    <a:lnTo>
                      <a:pt x="271" y="165"/>
                    </a:lnTo>
                    <a:lnTo>
                      <a:pt x="286" y="169"/>
                    </a:lnTo>
                    <a:lnTo>
                      <a:pt x="293" y="173"/>
                    </a:lnTo>
                    <a:lnTo>
                      <a:pt x="311" y="175"/>
                    </a:lnTo>
                    <a:lnTo>
                      <a:pt x="323" y="175"/>
                    </a:lnTo>
                    <a:lnTo>
                      <a:pt x="335" y="174"/>
                    </a:lnTo>
                    <a:lnTo>
                      <a:pt x="340" y="171"/>
                    </a:lnTo>
                    <a:lnTo>
                      <a:pt x="349" y="168"/>
                    </a:lnTo>
                    <a:lnTo>
                      <a:pt x="355" y="173"/>
                    </a:lnTo>
                    <a:lnTo>
                      <a:pt x="378" y="180"/>
                    </a:lnTo>
                    <a:lnTo>
                      <a:pt x="384" y="189"/>
                    </a:lnTo>
                    <a:lnTo>
                      <a:pt x="386" y="195"/>
                    </a:lnTo>
                    <a:lnTo>
                      <a:pt x="388" y="218"/>
                    </a:lnTo>
                    <a:lnTo>
                      <a:pt x="392" y="230"/>
                    </a:lnTo>
                    <a:lnTo>
                      <a:pt x="390" y="255"/>
                    </a:lnTo>
                    <a:lnTo>
                      <a:pt x="392" y="260"/>
                    </a:lnTo>
                    <a:lnTo>
                      <a:pt x="397" y="267"/>
                    </a:lnTo>
                    <a:lnTo>
                      <a:pt x="404" y="272"/>
                    </a:lnTo>
                    <a:lnTo>
                      <a:pt x="411" y="275"/>
                    </a:lnTo>
                    <a:lnTo>
                      <a:pt x="421" y="275"/>
                    </a:lnTo>
                    <a:lnTo>
                      <a:pt x="426" y="272"/>
                    </a:lnTo>
                    <a:lnTo>
                      <a:pt x="440" y="272"/>
                    </a:lnTo>
                    <a:lnTo>
                      <a:pt x="449" y="270"/>
                    </a:lnTo>
                    <a:lnTo>
                      <a:pt x="454" y="275"/>
                    </a:lnTo>
                    <a:lnTo>
                      <a:pt x="459" y="283"/>
                    </a:lnTo>
                    <a:lnTo>
                      <a:pt x="459" y="308"/>
                    </a:lnTo>
                    <a:lnTo>
                      <a:pt x="458" y="311"/>
                    </a:lnTo>
                    <a:lnTo>
                      <a:pt x="454" y="327"/>
                    </a:lnTo>
                    <a:lnTo>
                      <a:pt x="451" y="353"/>
                    </a:lnTo>
                    <a:lnTo>
                      <a:pt x="449" y="374"/>
                    </a:lnTo>
                    <a:lnTo>
                      <a:pt x="446" y="404"/>
                    </a:lnTo>
                    <a:lnTo>
                      <a:pt x="443" y="420"/>
                    </a:lnTo>
                    <a:lnTo>
                      <a:pt x="440" y="428"/>
                    </a:lnTo>
                    <a:lnTo>
                      <a:pt x="433" y="438"/>
                    </a:lnTo>
                    <a:lnTo>
                      <a:pt x="425" y="447"/>
                    </a:lnTo>
                    <a:lnTo>
                      <a:pt x="411" y="458"/>
                    </a:lnTo>
                    <a:lnTo>
                      <a:pt x="409" y="461"/>
                    </a:lnTo>
                    <a:lnTo>
                      <a:pt x="404" y="463"/>
                    </a:lnTo>
                    <a:lnTo>
                      <a:pt x="390" y="475"/>
                    </a:lnTo>
                    <a:lnTo>
                      <a:pt x="388" y="479"/>
                    </a:lnTo>
                    <a:lnTo>
                      <a:pt x="386" y="480"/>
                    </a:lnTo>
                    <a:lnTo>
                      <a:pt x="378" y="482"/>
                    </a:lnTo>
                    <a:lnTo>
                      <a:pt x="363" y="480"/>
                    </a:lnTo>
                    <a:lnTo>
                      <a:pt x="356" y="483"/>
                    </a:lnTo>
                    <a:lnTo>
                      <a:pt x="352" y="488"/>
                    </a:lnTo>
                    <a:lnTo>
                      <a:pt x="345" y="491"/>
                    </a:lnTo>
                    <a:lnTo>
                      <a:pt x="338" y="491"/>
                    </a:lnTo>
                    <a:lnTo>
                      <a:pt x="333" y="488"/>
                    </a:lnTo>
                    <a:lnTo>
                      <a:pt x="323" y="490"/>
                    </a:lnTo>
                    <a:lnTo>
                      <a:pt x="313" y="487"/>
                    </a:lnTo>
                    <a:lnTo>
                      <a:pt x="296" y="476"/>
                    </a:lnTo>
                    <a:lnTo>
                      <a:pt x="290" y="474"/>
                    </a:lnTo>
                    <a:lnTo>
                      <a:pt x="258" y="469"/>
                    </a:lnTo>
                    <a:lnTo>
                      <a:pt x="236" y="469"/>
                    </a:lnTo>
                    <a:lnTo>
                      <a:pt x="233" y="465"/>
                    </a:lnTo>
                    <a:lnTo>
                      <a:pt x="233" y="459"/>
                    </a:lnTo>
                    <a:lnTo>
                      <a:pt x="236" y="450"/>
                    </a:lnTo>
                    <a:lnTo>
                      <a:pt x="238" y="442"/>
                    </a:lnTo>
                    <a:lnTo>
                      <a:pt x="249" y="417"/>
                    </a:lnTo>
                    <a:lnTo>
                      <a:pt x="264" y="395"/>
                    </a:lnTo>
                    <a:lnTo>
                      <a:pt x="273" y="382"/>
                    </a:lnTo>
                    <a:lnTo>
                      <a:pt x="273" y="372"/>
                    </a:lnTo>
                    <a:lnTo>
                      <a:pt x="271" y="363"/>
                    </a:lnTo>
                    <a:lnTo>
                      <a:pt x="269" y="358"/>
                    </a:lnTo>
                    <a:lnTo>
                      <a:pt x="265" y="357"/>
                    </a:lnTo>
                    <a:lnTo>
                      <a:pt x="260" y="348"/>
                    </a:lnTo>
                    <a:lnTo>
                      <a:pt x="252" y="342"/>
                    </a:lnTo>
                    <a:lnTo>
                      <a:pt x="238" y="339"/>
                    </a:lnTo>
                    <a:lnTo>
                      <a:pt x="230" y="327"/>
                    </a:lnTo>
                    <a:lnTo>
                      <a:pt x="214" y="319"/>
                    </a:lnTo>
                    <a:lnTo>
                      <a:pt x="199" y="311"/>
                    </a:lnTo>
                    <a:lnTo>
                      <a:pt x="173" y="293"/>
                    </a:lnTo>
                    <a:lnTo>
                      <a:pt x="167" y="291"/>
                    </a:lnTo>
                    <a:lnTo>
                      <a:pt x="155" y="287"/>
                    </a:lnTo>
                    <a:lnTo>
                      <a:pt x="126" y="286"/>
                    </a:lnTo>
                    <a:lnTo>
                      <a:pt x="118" y="283"/>
                    </a:lnTo>
                    <a:lnTo>
                      <a:pt x="107" y="280"/>
                    </a:lnTo>
                    <a:lnTo>
                      <a:pt x="102" y="276"/>
                    </a:lnTo>
                    <a:lnTo>
                      <a:pt x="101" y="275"/>
                    </a:lnTo>
                    <a:lnTo>
                      <a:pt x="89" y="256"/>
                    </a:lnTo>
                    <a:lnTo>
                      <a:pt x="85" y="253"/>
                    </a:lnTo>
                    <a:lnTo>
                      <a:pt x="74" y="246"/>
                    </a:lnTo>
                    <a:lnTo>
                      <a:pt x="49" y="228"/>
                    </a:lnTo>
                    <a:lnTo>
                      <a:pt x="46" y="223"/>
                    </a:lnTo>
                    <a:lnTo>
                      <a:pt x="33" y="210"/>
                    </a:lnTo>
                    <a:lnTo>
                      <a:pt x="22" y="189"/>
                    </a:lnTo>
                    <a:lnTo>
                      <a:pt x="16" y="184"/>
                    </a:lnTo>
                    <a:lnTo>
                      <a:pt x="0" y="179"/>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69" name="Freeform 241">
                <a:extLst>
                  <a:ext uri="{FF2B5EF4-FFF2-40B4-BE49-F238E27FC236}">
                    <a16:creationId xmlns:a16="http://schemas.microsoft.com/office/drawing/2014/main" id="{CC54023B-5B90-40DE-8247-10DEF797A16C}"/>
                  </a:ext>
                </a:extLst>
              </p:cNvPr>
              <p:cNvSpPr>
                <a:spLocks noChangeAspect="1"/>
              </p:cNvSpPr>
              <p:nvPr/>
            </p:nvSpPr>
            <p:spPr bwMode="gray">
              <a:xfrm>
                <a:off x="1687" y="2681"/>
                <a:ext cx="93" cy="506"/>
              </a:xfrm>
              <a:custGeom>
                <a:avLst/>
                <a:gdLst/>
                <a:ahLst/>
                <a:cxnLst>
                  <a:cxn ang="0">
                    <a:pos x="375" y="93"/>
                  </a:cxn>
                  <a:cxn ang="0">
                    <a:pos x="368" y="149"/>
                  </a:cxn>
                  <a:cxn ang="0">
                    <a:pos x="398" y="209"/>
                  </a:cxn>
                  <a:cxn ang="0">
                    <a:pos x="429" y="311"/>
                  </a:cxn>
                  <a:cxn ang="0">
                    <a:pos x="436" y="385"/>
                  </a:cxn>
                  <a:cxn ang="0">
                    <a:pos x="387" y="508"/>
                  </a:cxn>
                  <a:cxn ang="0">
                    <a:pos x="329" y="628"/>
                  </a:cxn>
                  <a:cxn ang="0">
                    <a:pos x="300" y="766"/>
                  </a:cxn>
                  <a:cxn ang="0">
                    <a:pos x="284" y="863"/>
                  </a:cxn>
                  <a:cxn ang="0">
                    <a:pos x="298" y="1032"/>
                  </a:cxn>
                  <a:cxn ang="0">
                    <a:pos x="269" y="1148"/>
                  </a:cxn>
                  <a:cxn ang="0">
                    <a:pos x="242" y="1290"/>
                  </a:cxn>
                  <a:cxn ang="0">
                    <a:pos x="208" y="1440"/>
                  </a:cxn>
                  <a:cxn ang="0">
                    <a:pos x="190" y="1597"/>
                  </a:cxn>
                  <a:cxn ang="0">
                    <a:pos x="201" y="1739"/>
                  </a:cxn>
                  <a:cxn ang="0">
                    <a:pos x="214" y="1785"/>
                  </a:cxn>
                  <a:cxn ang="0">
                    <a:pos x="212" y="1915"/>
                  </a:cxn>
                  <a:cxn ang="0">
                    <a:pos x="171" y="2027"/>
                  </a:cxn>
                  <a:cxn ang="0">
                    <a:pos x="137" y="2139"/>
                  </a:cxn>
                  <a:cxn ang="0">
                    <a:pos x="129" y="2264"/>
                  </a:cxn>
                  <a:cxn ang="0">
                    <a:pos x="179" y="2283"/>
                  </a:cxn>
                  <a:cxn ang="0">
                    <a:pos x="306" y="2367"/>
                  </a:cxn>
                  <a:cxn ang="0">
                    <a:pos x="355" y="2386"/>
                  </a:cxn>
                  <a:cxn ang="0">
                    <a:pos x="268" y="2429"/>
                  </a:cxn>
                  <a:cxn ang="0">
                    <a:pos x="214" y="2525"/>
                  </a:cxn>
                  <a:cxn ang="0">
                    <a:pos x="208" y="2477"/>
                  </a:cxn>
                  <a:cxn ang="0">
                    <a:pos x="189" y="2413"/>
                  </a:cxn>
                  <a:cxn ang="0">
                    <a:pos x="171" y="2376"/>
                  </a:cxn>
                  <a:cxn ang="0">
                    <a:pos x="160" y="2345"/>
                  </a:cxn>
                  <a:cxn ang="0">
                    <a:pos x="125" y="2343"/>
                  </a:cxn>
                  <a:cxn ang="0">
                    <a:pos x="81" y="2285"/>
                  </a:cxn>
                  <a:cxn ang="0">
                    <a:pos x="79" y="2240"/>
                  </a:cxn>
                  <a:cxn ang="0">
                    <a:pos x="70" y="2173"/>
                  </a:cxn>
                  <a:cxn ang="0">
                    <a:pos x="93" y="2117"/>
                  </a:cxn>
                  <a:cxn ang="0">
                    <a:pos x="70" y="2076"/>
                  </a:cxn>
                  <a:cxn ang="0">
                    <a:pos x="59" y="2042"/>
                  </a:cxn>
                  <a:cxn ang="0">
                    <a:pos x="109" y="2032"/>
                  </a:cxn>
                  <a:cxn ang="0">
                    <a:pos x="63" y="1979"/>
                  </a:cxn>
                  <a:cxn ang="0">
                    <a:pos x="66" y="1920"/>
                  </a:cxn>
                  <a:cxn ang="0">
                    <a:pos x="15" y="1930"/>
                  </a:cxn>
                  <a:cxn ang="0">
                    <a:pos x="44" y="1871"/>
                  </a:cxn>
                  <a:cxn ang="0">
                    <a:pos x="72" y="1856"/>
                  </a:cxn>
                  <a:cxn ang="0">
                    <a:pos x="91" y="1888"/>
                  </a:cxn>
                  <a:cxn ang="0">
                    <a:pos x="118" y="1879"/>
                  </a:cxn>
                  <a:cxn ang="0">
                    <a:pos x="114" y="1849"/>
                  </a:cxn>
                  <a:cxn ang="0">
                    <a:pos x="117" y="1818"/>
                  </a:cxn>
                  <a:cxn ang="0">
                    <a:pos x="120" y="1806"/>
                  </a:cxn>
                  <a:cxn ang="0">
                    <a:pos x="149" y="1740"/>
                  </a:cxn>
                  <a:cxn ang="0">
                    <a:pos x="146" y="1691"/>
                  </a:cxn>
                  <a:cxn ang="0">
                    <a:pos x="158" y="1601"/>
                  </a:cxn>
                  <a:cxn ang="0">
                    <a:pos x="153" y="1558"/>
                  </a:cxn>
                  <a:cxn ang="0">
                    <a:pos x="141" y="1525"/>
                  </a:cxn>
                  <a:cxn ang="0">
                    <a:pos x="92" y="1504"/>
                  </a:cxn>
                  <a:cxn ang="0">
                    <a:pos x="115" y="1329"/>
                  </a:cxn>
                  <a:cxn ang="0">
                    <a:pos x="122" y="1219"/>
                  </a:cxn>
                  <a:cxn ang="0">
                    <a:pos x="166" y="1105"/>
                  </a:cxn>
                  <a:cxn ang="0">
                    <a:pos x="221" y="928"/>
                  </a:cxn>
                  <a:cxn ang="0">
                    <a:pos x="226" y="719"/>
                  </a:cxn>
                  <a:cxn ang="0">
                    <a:pos x="253" y="565"/>
                  </a:cxn>
                  <a:cxn ang="0">
                    <a:pos x="275" y="461"/>
                  </a:cxn>
                  <a:cxn ang="0">
                    <a:pos x="279" y="317"/>
                  </a:cxn>
                  <a:cxn ang="0">
                    <a:pos x="292" y="142"/>
                  </a:cxn>
                  <a:cxn ang="0">
                    <a:pos x="312" y="25"/>
                  </a:cxn>
                </a:cxnLst>
                <a:rect l="0" t="0" r="r" b="b"/>
                <a:pathLst>
                  <a:path w="463" h="2531">
                    <a:moveTo>
                      <a:pt x="325" y="0"/>
                    </a:moveTo>
                    <a:lnTo>
                      <a:pt x="328" y="0"/>
                    </a:lnTo>
                    <a:lnTo>
                      <a:pt x="339" y="14"/>
                    </a:lnTo>
                    <a:lnTo>
                      <a:pt x="343" y="18"/>
                    </a:lnTo>
                    <a:lnTo>
                      <a:pt x="350" y="27"/>
                    </a:lnTo>
                    <a:lnTo>
                      <a:pt x="350" y="37"/>
                    </a:lnTo>
                    <a:lnTo>
                      <a:pt x="354" y="69"/>
                    </a:lnTo>
                    <a:lnTo>
                      <a:pt x="357" y="78"/>
                    </a:lnTo>
                    <a:lnTo>
                      <a:pt x="362" y="83"/>
                    </a:lnTo>
                    <a:lnTo>
                      <a:pt x="375" y="93"/>
                    </a:lnTo>
                    <a:lnTo>
                      <a:pt x="382" y="100"/>
                    </a:lnTo>
                    <a:lnTo>
                      <a:pt x="383" y="110"/>
                    </a:lnTo>
                    <a:lnTo>
                      <a:pt x="379" y="115"/>
                    </a:lnTo>
                    <a:lnTo>
                      <a:pt x="378" y="121"/>
                    </a:lnTo>
                    <a:lnTo>
                      <a:pt x="382" y="127"/>
                    </a:lnTo>
                    <a:lnTo>
                      <a:pt x="382" y="131"/>
                    </a:lnTo>
                    <a:lnTo>
                      <a:pt x="379" y="132"/>
                    </a:lnTo>
                    <a:lnTo>
                      <a:pt x="372" y="136"/>
                    </a:lnTo>
                    <a:lnTo>
                      <a:pt x="371" y="137"/>
                    </a:lnTo>
                    <a:lnTo>
                      <a:pt x="368" y="149"/>
                    </a:lnTo>
                    <a:lnTo>
                      <a:pt x="368" y="155"/>
                    </a:lnTo>
                    <a:lnTo>
                      <a:pt x="376" y="159"/>
                    </a:lnTo>
                    <a:lnTo>
                      <a:pt x="379" y="164"/>
                    </a:lnTo>
                    <a:lnTo>
                      <a:pt x="379" y="172"/>
                    </a:lnTo>
                    <a:lnTo>
                      <a:pt x="379" y="180"/>
                    </a:lnTo>
                    <a:lnTo>
                      <a:pt x="382" y="183"/>
                    </a:lnTo>
                    <a:lnTo>
                      <a:pt x="387" y="185"/>
                    </a:lnTo>
                    <a:lnTo>
                      <a:pt x="394" y="192"/>
                    </a:lnTo>
                    <a:lnTo>
                      <a:pt x="395" y="196"/>
                    </a:lnTo>
                    <a:lnTo>
                      <a:pt x="398" y="209"/>
                    </a:lnTo>
                    <a:lnTo>
                      <a:pt x="398" y="218"/>
                    </a:lnTo>
                    <a:lnTo>
                      <a:pt x="404" y="228"/>
                    </a:lnTo>
                    <a:lnTo>
                      <a:pt x="407" y="250"/>
                    </a:lnTo>
                    <a:lnTo>
                      <a:pt x="407" y="268"/>
                    </a:lnTo>
                    <a:lnTo>
                      <a:pt x="411" y="290"/>
                    </a:lnTo>
                    <a:lnTo>
                      <a:pt x="411" y="294"/>
                    </a:lnTo>
                    <a:lnTo>
                      <a:pt x="415" y="306"/>
                    </a:lnTo>
                    <a:lnTo>
                      <a:pt x="415" y="308"/>
                    </a:lnTo>
                    <a:lnTo>
                      <a:pt x="422" y="311"/>
                    </a:lnTo>
                    <a:lnTo>
                      <a:pt x="429" y="311"/>
                    </a:lnTo>
                    <a:lnTo>
                      <a:pt x="441" y="311"/>
                    </a:lnTo>
                    <a:lnTo>
                      <a:pt x="447" y="309"/>
                    </a:lnTo>
                    <a:lnTo>
                      <a:pt x="457" y="309"/>
                    </a:lnTo>
                    <a:lnTo>
                      <a:pt x="457" y="311"/>
                    </a:lnTo>
                    <a:lnTo>
                      <a:pt x="458" y="311"/>
                    </a:lnTo>
                    <a:lnTo>
                      <a:pt x="458" y="314"/>
                    </a:lnTo>
                    <a:lnTo>
                      <a:pt x="463" y="319"/>
                    </a:lnTo>
                    <a:lnTo>
                      <a:pt x="463" y="331"/>
                    </a:lnTo>
                    <a:lnTo>
                      <a:pt x="454" y="378"/>
                    </a:lnTo>
                    <a:lnTo>
                      <a:pt x="436" y="385"/>
                    </a:lnTo>
                    <a:lnTo>
                      <a:pt x="388" y="407"/>
                    </a:lnTo>
                    <a:lnTo>
                      <a:pt x="387" y="414"/>
                    </a:lnTo>
                    <a:lnTo>
                      <a:pt x="387" y="422"/>
                    </a:lnTo>
                    <a:lnTo>
                      <a:pt x="389" y="432"/>
                    </a:lnTo>
                    <a:lnTo>
                      <a:pt x="389" y="441"/>
                    </a:lnTo>
                    <a:lnTo>
                      <a:pt x="383" y="449"/>
                    </a:lnTo>
                    <a:lnTo>
                      <a:pt x="382" y="451"/>
                    </a:lnTo>
                    <a:lnTo>
                      <a:pt x="382" y="467"/>
                    </a:lnTo>
                    <a:lnTo>
                      <a:pt x="387" y="482"/>
                    </a:lnTo>
                    <a:lnTo>
                      <a:pt x="387" y="508"/>
                    </a:lnTo>
                    <a:lnTo>
                      <a:pt x="389" y="519"/>
                    </a:lnTo>
                    <a:lnTo>
                      <a:pt x="393" y="534"/>
                    </a:lnTo>
                    <a:lnTo>
                      <a:pt x="395" y="548"/>
                    </a:lnTo>
                    <a:lnTo>
                      <a:pt x="394" y="551"/>
                    </a:lnTo>
                    <a:lnTo>
                      <a:pt x="389" y="554"/>
                    </a:lnTo>
                    <a:lnTo>
                      <a:pt x="379" y="558"/>
                    </a:lnTo>
                    <a:lnTo>
                      <a:pt x="364" y="573"/>
                    </a:lnTo>
                    <a:lnTo>
                      <a:pt x="361" y="575"/>
                    </a:lnTo>
                    <a:lnTo>
                      <a:pt x="354" y="600"/>
                    </a:lnTo>
                    <a:lnTo>
                      <a:pt x="329" y="628"/>
                    </a:lnTo>
                    <a:lnTo>
                      <a:pt x="323" y="654"/>
                    </a:lnTo>
                    <a:lnTo>
                      <a:pt x="318" y="675"/>
                    </a:lnTo>
                    <a:lnTo>
                      <a:pt x="317" y="682"/>
                    </a:lnTo>
                    <a:lnTo>
                      <a:pt x="311" y="696"/>
                    </a:lnTo>
                    <a:lnTo>
                      <a:pt x="308" y="704"/>
                    </a:lnTo>
                    <a:lnTo>
                      <a:pt x="307" y="729"/>
                    </a:lnTo>
                    <a:lnTo>
                      <a:pt x="308" y="739"/>
                    </a:lnTo>
                    <a:lnTo>
                      <a:pt x="308" y="749"/>
                    </a:lnTo>
                    <a:lnTo>
                      <a:pt x="305" y="762"/>
                    </a:lnTo>
                    <a:lnTo>
                      <a:pt x="300" y="766"/>
                    </a:lnTo>
                    <a:lnTo>
                      <a:pt x="300" y="769"/>
                    </a:lnTo>
                    <a:lnTo>
                      <a:pt x="298" y="776"/>
                    </a:lnTo>
                    <a:lnTo>
                      <a:pt x="292" y="782"/>
                    </a:lnTo>
                    <a:lnTo>
                      <a:pt x="289" y="796"/>
                    </a:lnTo>
                    <a:lnTo>
                      <a:pt x="281" y="811"/>
                    </a:lnTo>
                    <a:lnTo>
                      <a:pt x="280" y="814"/>
                    </a:lnTo>
                    <a:lnTo>
                      <a:pt x="276" y="825"/>
                    </a:lnTo>
                    <a:lnTo>
                      <a:pt x="274" y="841"/>
                    </a:lnTo>
                    <a:lnTo>
                      <a:pt x="274" y="854"/>
                    </a:lnTo>
                    <a:lnTo>
                      <a:pt x="284" y="863"/>
                    </a:lnTo>
                    <a:lnTo>
                      <a:pt x="284" y="892"/>
                    </a:lnTo>
                    <a:lnTo>
                      <a:pt x="296" y="925"/>
                    </a:lnTo>
                    <a:lnTo>
                      <a:pt x="297" y="935"/>
                    </a:lnTo>
                    <a:lnTo>
                      <a:pt x="296" y="947"/>
                    </a:lnTo>
                    <a:lnTo>
                      <a:pt x="303" y="955"/>
                    </a:lnTo>
                    <a:lnTo>
                      <a:pt x="306" y="960"/>
                    </a:lnTo>
                    <a:lnTo>
                      <a:pt x="309" y="979"/>
                    </a:lnTo>
                    <a:lnTo>
                      <a:pt x="311" y="997"/>
                    </a:lnTo>
                    <a:lnTo>
                      <a:pt x="311" y="1013"/>
                    </a:lnTo>
                    <a:lnTo>
                      <a:pt x="298" y="1032"/>
                    </a:lnTo>
                    <a:lnTo>
                      <a:pt x="292" y="1045"/>
                    </a:lnTo>
                    <a:lnTo>
                      <a:pt x="290" y="1052"/>
                    </a:lnTo>
                    <a:lnTo>
                      <a:pt x="286" y="1075"/>
                    </a:lnTo>
                    <a:lnTo>
                      <a:pt x="285" y="1078"/>
                    </a:lnTo>
                    <a:lnTo>
                      <a:pt x="274" y="1088"/>
                    </a:lnTo>
                    <a:lnTo>
                      <a:pt x="275" y="1117"/>
                    </a:lnTo>
                    <a:lnTo>
                      <a:pt x="278" y="1134"/>
                    </a:lnTo>
                    <a:lnTo>
                      <a:pt x="278" y="1142"/>
                    </a:lnTo>
                    <a:lnTo>
                      <a:pt x="275" y="1144"/>
                    </a:lnTo>
                    <a:lnTo>
                      <a:pt x="269" y="1148"/>
                    </a:lnTo>
                    <a:lnTo>
                      <a:pt x="266" y="1151"/>
                    </a:lnTo>
                    <a:lnTo>
                      <a:pt x="265" y="1159"/>
                    </a:lnTo>
                    <a:lnTo>
                      <a:pt x="263" y="1161"/>
                    </a:lnTo>
                    <a:lnTo>
                      <a:pt x="257" y="1161"/>
                    </a:lnTo>
                    <a:lnTo>
                      <a:pt x="253" y="1164"/>
                    </a:lnTo>
                    <a:lnTo>
                      <a:pt x="247" y="1172"/>
                    </a:lnTo>
                    <a:lnTo>
                      <a:pt x="242" y="1186"/>
                    </a:lnTo>
                    <a:lnTo>
                      <a:pt x="238" y="1225"/>
                    </a:lnTo>
                    <a:lnTo>
                      <a:pt x="238" y="1262"/>
                    </a:lnTo>
                    <a:lnTo>
                      <a:pt x="242" y="1290"/>
                    </a:lnTo>
                    <a:lnTo>
                      <a:pt x="247" y="1301"/>
                    </a:lnTo>
                    <a:lnTo>
                      <a:pt x="247" y="1314"/>
                    </a:lnTo>
                    <a:lnTo>
                      <a:pt x="243" y="1323"/>
                    </a:lnTo>
                    <a:lnTo>
                      <a:pt x="235" y="1332"/>
                    </a:lnTo>
                    <a:lnTo>
                      <a:pt x="230" y="1337"/>
                    </a:lnTo>
                    <a:lnTo>
                      <a:pt x="227" y="1343"/>
                    </a:lnTo>
                    <a:lnTo>
                      <a:pt x="225" y="1358"/>
                    </a:lnTo>
                    <a:lnTo>
                      <a:pt x="208" y="1419"/>
                    </a:lnTo>
                    <a:lnTo>
                      <a:pt x="206" y="1424"/>
                    </a:lnTo>
                    <a:lnTo>
                      <a:pt x="208" y="1440"/>
                    </a:lnTo>
                    <a:lnTo>
                      <a:pt x="199" y="1481"/>
                    </a:lnTo>
                    <a:lnTo>
                      <a:pt x="196" y="1510"/>
                    </a:lnTo>
                    <a:lnTo>
                      <a:pt x="200" y="1525"/>
                    </a:lnTo>
                    <a:lnTo>
                      <a:pt x="209" y="1533"/>
                    </a:lnTo>
                    <a:lnTo>
                      <a:pt x="210" y="1537"/>
                    </a:lnTo>
                    <a:lnTo>
                      <a:pt x="210" y="1549"/>
                    </a:lnTo>
                    <a:lnTo>
                      <a:pt x="209" y="1554"/>
                    </a:lnTo>
                    <a:lnTo>
                      <a:pt x="205" y="1563"/>
                    </a:lnTo>
                    <a:lnTo>
                      <a:pt x="195" y="1576"/>
                    </a:lnTo>
                    <a:lnTo>
                      <a:pt x="190" y="1597"/>
                    </a:lnTo>
                    <a:lnTo>
                      <a:pt x="190" y="1633"/>
                    </a:lnTo>
                    <a:lnTo>
                      <a:pt x="193" y="1639"/>
                    </a:lnTo>
                    <a:lnTo>
                      <a:pt x="196" y="1641"/>
                    </a:lnTo>
                    <a:lnTo>
                      <a:pt x="198" y="1646"/>
                    </a:lnTo>
                    <a:lnTo>
                      <a:pt x="196" y="1673"/>
                    </a:lnTo>
                    <a:lnTo>
                      <a:pt x="198" y="1678"/>
                    </a:lnTo>
                    <a:lnTo>
                      <a:pt x="203" y="1688"/>
                    </a:lnTo>
                    <a:lnTo>
                      <a:pt x="205" y="1703"/>
                    </a:lnTo>
                    <a:lnTo>
                      <a:pt x="201" y="1732"/>
                    </a:lnTo>
                    <a:lnTo>
                      <a:pt x="201" y="1739"/>
                    </a:lnTo>
                    <a:lnTo>
                      <a:pt x="209" y="1739"/>
                    </a:lnTo>
                    <a:lnTo>
                      <a:pt x="223" y="1742"/>
                    </a:lnTo>
                    <a:lnTo>
                      <a:pt x="231" y="1751"/>
                    </a:lnTo>
                    <a:lnTo>
                      <a:pt x="232" y="1759"/>
                    </a:lnTo>
                    <a:lnTo>
                      <a:pt x="230" y="1768"/>
                    </a:lnTo>
                    <a:lnTo>
                      <a:pt x="216" y="1769"/>
                    </a:lnTo>
                    <a:lnTo>
                      <a:pt x="200" y="1767"/>
                    </a:lnTo>
                    <a:lnTo>
                      <a:pt x="196" y="1769"/>
                    </a:lnTo>
                    <a:lnTo>
                      <a:pt x="200" y="1779"/>
                    </a:lnTo>
                    <a:lnTo>
                      <a:pt x="214" y="1785"/>
                    </a:lnTo>
                    <a:lnTo>
                      <a:pt x="223" y="1797"/>
                    </a:lnTo>
                    <a:lnTo>
                      <a:pt x="223" y="1807"/>
                    </a:lnTo>
                    <a:lnTo>
                      <a:pt x="219" y="1812"/>
                    </a:lnTo>
                    <a:lnTo>
                      <a:pt x="215" y="1817"/>
                    </a:lnTo>
                    <a:lnTo>
                      <a:pt x="214" y="1827"/>
                    </a:lnTo>
                    <a:lnTo>
                      <a:pt x="214" y="1853"/>
                    </a:lnTo>
                    <a:lnTo>
                      <a:pt x="212" y="1858"/>
                    </a:lnTo>
                    <a:lnTo>
                      <a:pt x="212" y="1871"/>
                    </a:lnTo>
                    <a:lnTo>
                      <a:pt x="214" y="1879"/>
                    </a:lnTo>
                    <a:lnTo>
                      <a:pt x="212" y="1915"/>
                    </a:lnTo>
                    <a:lnTo>
                      <a:pt x="206" y="1930"/>
                    </a:lnTo>
                    <a:lnTo>
                      <a:pt x="200" y="1945"/>
                    </a:lnTo>
                    <a:lnTo>
                      <a:pt x="199" y="1955"/>
                    </a:lnTo>
                    <a:lnTo>
                      <a:pt x="189" y="1973"/>
                    </a:lnTo>
                    <a:lnTo>
                      <a:pt x="176" y="1992"/>
                    </a:lnTo>
                    <a:lnTo>
                      <a:pt x="172" y="1998"/>
                    </a:lnTo>
                    <a:lnTo>
                      <a:pt x="171" y="2004"/>
                    </a:lnTo>
                    <a:lnTo>
                      <a:pt x="169" y="2019"/>
                    </a:lnTo>
                    <a:lnTo>
                      <a:pt x="171" y="2019"/>
                    </a:lnTo>
                    <a:lnTo>
                      <a:pt x="171" y="2027"/>
                    </a:lnTo>
                    <a:lnTo>
                      <a:pt x="173" y="2033"/>
                    </a:lnTo>
                    <a:lnTo>
                      <a:pt x="176" y="2044"/>
                    </a:lnTo>
                    <a:lnTo>
                      <a:pt x="176" y="2053"/>
                    </a:lnTo>
                    <a:lnTo>
                      <a:pt x="172" y="2055"/>
                    </a:lnTo>
                    <a:lnTo>
                      <a:pt x="171" y="2059"/>
                    </a:lnTo>
                    <a:lnTo>
                      <a:pt x="168" y="2080"/>
                    </a:lnTo>
                    <a:lnTo>
                      <a:pt x="165" y="2093"/>
                    </a:lnTo>
                    <a:lnTo>
                      <a:pt x="162" y="2098"/>
                    </a:lnTo>
                    <a:lnTo>
                      <a:pt x="151" y="2112"/>
                    </a:lnTo>
                    <a:lnTo>
                      <a:pt x="137" y="2139"/>
                    </a:lnTo>
                    <a:lnTo>
                      <a:pt x="133" y="2143"/>
                    </a:lnTo>
                    <a:lnTo>
                      <a:pt x="128" y="2154"/>
                    </a:lnTo>
                    <a:lnTo>
                      <a:pt x="120" y="2186"/>
                    </a:lnTo>
                    <a:lnTo>
                      <a:pt x="120" y="2198"/>
                    </a:lnTo>
                    <a:lnTo>
                      <a:pt x="119" y="2208"/>
                    </a:lnTo>
                    <a:lnTo>
                      <a:pt x="119" y="2238"/>
                    </a:lnTo>
                    <a:lnTo>
                      <a:pt x="120" y="2241"/>
                    </a:lnTo>
                    <a:lnTo>
                      <a:pt x="123" y="2256"/>
                    </a:lnTo>
                    <a:lnTo>
                      <a:pt x="125" y="2263"/>
                    </a:lnTo>
                    <a:lnTo>
                      <a:pt x="129" y="2264"/>
                    </a:lnTo>
                    <a:lnTo>
                      <a:pt x="133" y="2261"/>
                    </a:lnTo>
                    <a:lnTo>
                      <a:pt x="136" y="2253"/>
                    </a:lnTo>
                    <a:lnTo>
                      <a:pt x="144" y="2248"/>
                    </a:lnTo>
                    <a:lnTo>
                      <a:pt x="163" y="2252"/>
                    </a:lnTo>
                    <a:lnTo>
                      <a:pt x="168" y="2246"/>
                    </a:lnTo>
                    <a:lnTo>
                      <a:pt x="169" y="2246"/>
                    </a:lnTo>
                    <a:lnTo>
                      <a:pt x="173" y="2247"/>
                    </a:lnTo>
                    <a:lnTo>
                      <a:pt x="176" y="2249"/>
                    </a:lnTo>
                    <a:lnTo>
                      <a:pt x="178" y="2268"/>
                    </a:lnTo>
                    <a:lnTo>
                      <a:pt x="179" y="2283"/>
                    </a:lnTo>
                    <a:lnTo>
                      <a:pt x="178" y="2340"/>
                    </a:lnTo>
                    <a:lnTo>
                      <a:pt x="179" y="2345"/>
                    </a:lnTo>
                    <a:lnTo>
                      <a:pt x="185" y="2359"/>
                    </a:lnTo>
                    <a:lnTo>
                      <a:pt x="190" y="2364"/>
                    </a:lnTo>
                    <a:lnTo>
                      <a:pt x="204" y="2370"/>
                    </a:lnTo>
                    <a:lnTo>
                      <a:pt x="259" y="2370"/>
                    </a:lnTo>
                    <a:lnTo>
                      <a:pt x="264" y="2371"/>
                    </a:lnTo>
                    <a:lnTo>
                      <a:pt x="269" y="2371"/>
                    </a:lnTo>
                    <a:lnTo>
                      <a:pt x="289" y="2371"/>
                    </a:lnTo>
                    <a:lnTo>
                      <a:pt x="306" y="2367"/>
                    </a:lnTo>
                    <a:lnTo>
                      <a:pt x="317" y="2369"/>
                    </a:lnTo>
                    <a:lnTo>
                      <a:pt x="343" y="2377"/>
                    </a:lnTo>
                    <a:lnTo>
                      <a:pt x="375" y="2383"/>
                    </a:lnTo>
                    <a:lnTo>
                      <a:pt x="389" y="2391"/>
                    </a:lnTo>
                    <a:lnTo>
                      <a:pt x="394" y="2392"/>
                    </a:lnTo>
                    <a:lnTo>
                      <a:pt x="394" y="2396"/>
                    </a:lnTo>
                    <a:lnTo>
                      <a:pt x="391" y="2397"/>
                    </a:lnTo>
                    <a:lnTo>
                      <a:pt x="379" y="2393"/>
                    </a:lnTo>
                    <a:lnTo>
                      <a:pt x="368" y="2393"/>
                    </a:lnTo>
                    <a:lnTo>
                      <a:pt x="355" y="2386"/>
                    </a:lnTo>
                    <a:lnTo>
                      <a:pt x="348" y="2385"/>
                    </a:lnTo>
                    <a:lnTo>
                      <a:pt x="333" y="2392"/>
                    </a:lnTo>
                    <a:lnTo>
                      <a:pt x="330" y="2399"/>
                    </a:lnTo>
                    <a:lnTo>
                      <a:pt x="327" y="2405"/>
                    </a:lnTo>
                    <a:lnTo>
                      <a:pt x="311" y="2409"/>
                    </a:lnTo>
                    <a:lnTo>
                      <a:pt x="294" y="2419"/>
                    </a:lnTo>
                    <a:lnTo>
                      <a:pt x="290" y="2424"/>
                    </a:lnTo>
                    <a:lnTo>
                      <a:pt x="281" y="2426"/>
                    </a:lnTo>
                    <a:lnTo>
                      <a:pt x="275" y="2425"/>
                    </a:lnTo>
                    <a:lnTo>
                      <a:pt x="268" y="2429"/>
                    </a:lnTo>
                    <a:lnTo>
                      <a:pt x="259" y="2431"/>
                    </a:lnTo>
                    <a:lnTo>
                      <a:pt x="259" y="2455"/>
                    </a:lnTo>
                    <a:lnTo>
                      <a:pt x="253" y="2479"/>
                    </a:lnTo>
                    <a:lnTo>
                      <a:pt x="251" y="2512"/>
                    </a:lnTo>
                    <a:lnTo>
                      <a:pt x="249" y="2521"/>
                    </a:lnTo>
                    <a:lnTo>
                      <a:pt x="246" y="2527"/>
                    </a:lnTo>
                    <a:lnTo>
                      <a:pt x="243" y="2531"/>
                    </a:lnTo>
                    <a:lnTo>
                      <a:pt x="237" y="2531"/>
                    </a:lnTo>
                    <a:lnTo>
                      <a:pt x="222" y="2526"/>
                    </a:lnTo>
                    <a:lnTo>
                      <a:pt x="214" y="2525"/>
                    </a:lnTo>
                    <a:lnTo>
                      <a:pt x="194" y="2515"/>
                    </a:lnTo>
                    <a:lnTo>
                      <a:pt x="183" y="2505"/>
                    </a:lnTo>
                    <a:lnTo>
                      <a:pt x="178" y="2495"/>
                    </a:lnTo>
                    <a:lnTo>
                      <a:pt x="179" y="2485"/>
                    </a:lnTo>
                    <a:lnTo>
                      <a:pt x="188" y="2480"/>
                    </a:lnTo>
                    <a:lnTo>
                      <a:pt x="190" y="2488"/>
                    </a:lnTo>
                    <a:lnTo>
                      <a:pt x="189" y="2494"/>
                    </a:lnTo>
                    <a:lnTo>
                      <a:pt x="198" y="2490"/>
                    </a:lnTo>
                    <a:lnTo>
                      <a:pt x="201" y="2483"/>
                    </a:lnTo>
                    <a:lnTo>
                      <a:pt x="208" y="2477"/>
                    </a:lnTo>
                    <a:lnTo>
                      <a:pt x="220" y="2475"/>
                    </a:lnTo>
                    <a:lnTo>
                      <a:pt x="231" y="2468"/>
                    </a:lnTo>
                    <a:lnTo>
                      <a:pt x="238" y="2461"/>
                    </a:lnTo>
                    <a:lnTo>
                      <a:pt x="243" y="2450"/>
                    </a:lnTo>
                    <a:lnTo>
                      <a:pt x="244" y="2442"/>
                    </a:lnTo>
                    <a:lnTo>
                      <a:pt x="233" y="2436"/>
                    </a:lnTo>
                    <a:lnTo>
                      <a:pt x="227" y="2428"/>
                    </a:lnTo>
                    <a:lnTo>
                      <a:pt x="222" y="2417"/>
                    </a:lnTo>
                    <a:lnTo>
                      <a:pt x="211" y="2414"/>
                    </a:lnTo>
                    <a:lnTo>
                      <a:pt x="189" y="2413"/>
                    </a:lnTo>
                    <a:lnTo>
                      <a:pt x="176" y="2418"/>
                    </a:lnTo>
                    <a:lnTo>
                      <a:pt x="171" y="2424"/>
                    </a:lnTo>
                    <a:lnTo>
                      <a:pt x="171" y="2417"/>
                    </a:lnTo>
                    <a:lnTo>
                      <a:pt x="168" y="2412"/>
                    </a:lnTo>
                    <a:lnTo>
                      <a:pt x="153" y="2414"/>
                    </a:lnTo>
                    <a:lnTo>
                      <a:pt x="153" y="2409"/>
                    </a:lnTo>
                    <a:lnTo>
                      <a:pt x="156" y="2404"/>
                    </a:lnTo>
                    <a:lnTo>
                      <a:pt x="168" y="2398"/>
                    </a:lnTo>
                    <a:lnTo>
                      <a:pt x="171" y="2388"/>
                    </a:lnTo>
                    <a:lnTo>
                      <a:pt x="171" y="2376"/>
                    </a:lnTo>
                    <a:lnTo>
                      <a:pt x="160" y="2364"/>
                    </a:lnTo>
                    <a:lnTo>
                      <a:pt x="168" y="2360"/>
                    </a:lnTo>
                    <a:lnTo>
                      <a:pt x="169" y="2354"/>
                    </a:lnTo>
                    <a:lnTo>
                      <a:pt x="168" y="2345"/>
                    </a:lnTo>
                    <a:lnTo>
                      <a:pt x="160" y="2335"/>
                    </a:lnTo>
                    <a:lnTo>
                      <a:pt x="145" y="2322"/>
                    </a:lnTo>
                    <a:lnTo>
                      <a:pt x="134" y="2316"/>
                    </a:lnTo>
                    <a:lnTo>
                      <a:pt x="129" y="2316"/>
                    </a:lnTo>
                    <a:lnTo>
                      <a:pt x="160" y="2338"/>
                    </a:lnTo>
                    <a:lnTo>
                      <a:pt x="160" y="2345"/>
                    </a:lnTo>
                    <a:lnTo>
                      <a:pt x="153" y="2348"/>
                    </a:lnTo>
                    <a:lnTo>
                      <a:pt x="146" y="2344"/>
                    </a:lnTo>
                    <a:lnTo>
                      <a:pt x="137" y="2335"/>
                    </a:lnTo>
                    <a:lnTo>
                      <a:pt x="135" y="2338"/>
                    </a:lnTo>
                    <a:lnTo>
                      <a:pt x="141" y="2351"/>
                    </a:lnTo>
                    <a:lnTo>
                      <a:pt x="137" y="2361"/>
                    </a:lnTo>
                    <a:lnTo>
                      <a:pt x="133" y="2365"/>
                    </a:lnTo>
                    <a:lnTo>
                      <a:pt x="130" y="2360"/>
                    </a:lnTo>
                    <a:lnTo>
                      <a:pt x="126" y="2353"/>
                    </a:lnTo>
                    <a:lnTo>
                      <a:pt x="125" y="2343"/>
                    </a:lnTo>
                    <a:lnTo>
                      <a:pt x="119" y="2329"/>
                    </a:lnTo>
                    <a:lnTo>
                      <a:pt x="125" y="2344"/>
                    </a:lnTo>
                    <a:lnTo>
                      <a:pt x="126" y="2359"/>
                    </a:lnTo>
                    <a:lnTo>
                      <a:pt x="125" y="2371"/>
                    </a:lnTo>
                    <a:lnTo>
                      <a:pt x="119" y="2370"/>
                    </a:lnTo>
                    <a:lnTo>
                      <a:pt x="114" y="2367"/>
                    </a:lnTo>
                    <a:lnTo>
                      <a:pt x="110" y="2355"/>
                    </a:lnTo>
                    <a:lnTo>
                      <a:pt x="113" y="2332"/>
                    </a:lnTo>
                    <a:lnTo>
                      <a:pt x="106" y="2312"/>
                    </a:lnTo>
                    <a:lnTo>
                      <a:pt x="81" y="2285"/>
                    </a:lnTo>
                    <a:lnTo>
                      <a:pt x="79" y="2274"/>
                    </a:lnTo>
                    <a:lnTo>
                      <a:pt x="81" y="2267"/>
                    </a:lnTo>
                    <a:lnTo>
                      <a:pt x="92" y="2267"/>
                    </a:lnTo>
                    <a:lnTo>
                      <a:pt x="102" y="2263"/>
                    </a:lnTo>
                    <a:lnTo>
                      <a:pt x="101" y="2252"/>
                    </a:lnTo>
                    <a:lnTo>
                      <a:pt x="97" y="2249"/>
                    </a:lnTo>
                    <a:lnTo>
                      <a:pt x="94" y="2256"/>
                    </a:lnTo>
                    <a:lnTo>
                      <a:pt x="90" y="2256"/>
                    </a:lnTo>
                    <a:lnTo>
                      <a:pt x="83" y="2251"/>
                    </a:lnTo>
                    <a:lnTo>
                      <a:pt x="79" y="2240"/>
                    </a:lnTo>
                    <a:lnTo>
                      <a:pt x="82" y="2234"/>
                    </a:lnTo>
                    <a:lnTo>
                      <a:pt x="93" y="2237"/>
                    </a:lnTo>
                    <a:lnTo>
                      <a:pt x="92" y="2234"/>
                    </a:lnTo>
                    <a:lnTo>
                      <a:pt x="86" y="2227"/>
                    </a:lnTo>
                    <a:lnTo>
                      <a:pt x="74" y="2225"/>
                    </a:lnTo>
                    <a:lnTo>
                      <a:pt x="66" y="2221"/>
                    </a:lnTo>
                    <a:lnTo>
                      <a:pt x="60" y="2214"/>
                    </a:lnTo>
                    <a:lnTo>
                      <a:pt x="55" y="2204"/>
                    </a:lnTo>
                    <a:lnTo>
                      <a:pt x="69" y="2189"/>
                    </a:lnTo>
                    <a:lnTo>
                      <a:pt x="70" y="2173"/>
                    </a:lnTo>
                    <a:lnTo>
                      <a:pt x="72" y="2170"/>
                    </a:lnTo>
                    <a:lnTo>
                      <a:pt x="72" y="2164"/>
                    </a:lnTo>
                    <a:lnTo>
                      <a:pt x="87" y="2154"/>
                    </a:lnTo>
                    <a:lnTo>
                      <a:pt x="93" y="2156"/>
                    </a:lnTo>
                    <a:lnTo>
                      <a:pt x="97" y="2156"/>
                    </a:lnTo>
                    <a:lnTo>
                      <a:pt x="97" y="2154"/>
                    </a:lnTo>
                    <a:lnTo>
                      <a:pt x="92" y="2150"/>
                    </a:lnTo>
                    <a:lnTo>
                      <a:pt x="90" y="2144"/>
                    </a:lnTo>
                    <a:lnTo>
                      <a:pt x="97" y="2116"/>
                    </a:lnTo>
                    <a:lnTo>
                      <a:pt x="93" y="2117"/>
                    </a:lnTo>
                    <a:lnTo>
                      <a:pt x="85" y="2125"/>
                    </a:lnTo>
                    <a:lnTo>
                      <a:pt x="82" y="2134"/>
                    </a:lnTo>
                    <a:lnTo>
                      <a:pt x="77" y="2144"/>
                    </a:lnTo>
                    <a:lnTo>
                      <a:pt x="72" y="2141"/>
                    </a:lnTo>
                    <a:lnTo>
                      <a:pt x="70" y="2134"/>
                    </a:lnTo>
                    <a:lnTo>
                      <a:pt x="69" y="2119"/>
                    </a:lnTo>
                    <a:lnTo>
                      <a:pt x="69" y="2089"/>
                    </a:lnTo>
                    <a:lnTo>
                      <a:pt x="72" y="2082"/>
                    </a:lnTo>
                    <a:lnTo>
                      <a:pt x="77" y="2084"/>
                    </a:lnTo>
                    <a:lnTo>
                      <a:pt x="70" y="2076"/>
                    </a:lnTo>
                    <a:lnTo>
                      <a:pt x="72" y="2065"/>
                    </a:lnTo>
                    <a:lnTo>
                      <a:pt x="88" y="2064"/>
                    </a:lnTo>
                    <a:lnTo>
                      <a:pt x="98" y="2073"/>
                    </a:lnTo>
                    <a:lnTo>
                      <a:pt x="96" y="2064"/>
                    </a:lnTo>
                    <a:lnTo>
                      <a:pt x="93" y="2052"/>
                    </a:lnTo>
                    <a:lnTo>
                      <a:pt x="90" y="2057"/>
                    </a:lnTo>
                    <a:lnTo>
                      <a:pt x="69" y="2062"/>
                    </a:lnTo>
                    <a:lnTo>
                      <a:pt x="65" y="2058"/>
                    </a:lnTo>
                    <a:lnTo>
                      <a:pt x="63" y="2048"/>
                    </a:lnTo>
                    <a:lnTo>
                      <a:pt x="59" y="2042"/>
                    </a:lnTo>
                    <a:lnTo>
                      <a:pt x="59" y="2021"/>
                    </a:lnTo>
                    <a:lnTo>
                      <a:pt x="66" y="2022"/>
                    </a:lnTo>
                    <a:lnTo>
                      <a:pt x="72" y="2032"/>
                    </a:lnTo>
                    <a:lnTo>
                      <a:pt x="76" y="2042"/>
                    </a:lnTo>
                    <a:lnTo>
                      <a:pt x="75" y="2027"/>
                    </a:lnTo>
                    <a:lnTo>
                      <a:pt x="79" y="2025"/>
                    </a:lnTo>
                    <a:lnTo>
                      <a:pt x="99" y="2028"/>
                    </a:lnTo>
                    <a:lnTo>
                      <a:pt x="115" y="2041"/>
                    </a:lnTo>
                    <a:lnTo>
                      <a:pt x="122" y="2041"/>
                    </a:lnTo>
                    <a:lnTo>
                      <a:pt x="109" y="2032"/>
                    </a:lnTo>
                    <a:lnTo>
                      <a:pt x="102" y="2019"/>
                    </a:lnTo>
                    <a:lnTo>
                      <a:pt x="99" y="2005"/>
                    </a:lnTo>
                    <a:lnTo>
                      <a:pt x="97" y="1999"/>
                    </a:lnTo>
                    <a:lnTo>
                      <a:pt x="94" y="2006"/>
                    </a:lnTo>
                    <a:lnTo>
                      <a:pt x="81" y="2005"/>
                    </a:lnTo>
                    <a:lnTo>
                      <a:pt x="76" y="2000"/>
                    </a:lnTo>
                    <a:lnTo>
                      <a:pt x="77" y="1995"/>
                    </a:lnTo>
                    <a:lnTo>
                      <a:pt x="85" y="1989"/>
                    </a:lnTo>
                    <a:lnTo>
                      <a:pt x="76" y="1987"/>
                    </a:lnTo>
                    <a:lnTo>
                      <a:pt x="63" y="1979"/>
                    </a:lnTo>
                    <a:lnTo>
                      <a:pt x="60" y="1976"/>
                    </a:lnTo>
                    <a:lnTo>
                      <a:pt x="65" y="1966"/>
                    </a:lnTo>
                    <a:lnTo>
                      <a:pt x="76" y="1961"/>
                    </a:lnTo>
                    <a:lnTo>
                      <a:pt x="85" y="1958"/>
                    </a:lnTo>
                    <a:lnTo>
                      <a:pt x="77" y="1951"/>
                    </a:lnTo>
                    <a:lnTo>
                      <a:pt x="87" y="1941"/>
                    </a:lnTo>
                    <a:lnTo>
                      <a:pt x="83" y="1939"/>
                    </a:lnTo>
                    <a:lnTo>
                      <a:pt x="81" y="1931"/>
                    </a:lnTo>
                    <a:lnTo>
                      <a:pt x="74" y="1925"/>
                    </a:lnTo>
                    <a:lnTo>
                      <a:pt x="66" y="1920"/>
                    </a:lnTo>
                    <a:lnTo>
                      <a:pt x="59" y="1920"/>
                    </a:lnTo>
                    <a:lnTo>
                      <a:pt x="54" y="1926"/>
                    </a:lnTo>
                    <a:lnTo>
                      <a:pt x="48" y="1929"/>
                    </a:lnTo>
                    <a:lnTo>
                      <a:pt x="33" y="1922"/>
                    </a:lnTo>
                    <a:lnTo>
                      <a:pt x="28" y="1914"/>
                    </a:lnTo>
                    <a:lnTo>
                      <a:pt x="22" y="1909"/>
                    </a:lnTo>
                    <a:lnTo>
                      <a:pt x="13" y="1914"/>
                    </a:lnTo>
                    <a:lnTo>
                      <a:pt x="7" y="1919"/>
                    </a:lnTo>
                    <a:lnTo>
                      <a:pt x="12" y="1923"/>
                    </a:lnTo>
                    <a:lnTo>
                      <a:pt x="15" y="1930"/>
                    </a:lnTo>
                    <a:lnTo>
                      <a:pt x="12" y="1939"/>
                    </a:lnTo>
                    <a:lnTo>
                      <a:pt x="1" y="1937"/>
                    </a:lnTo>
                    <a:lnTo>
                      <a:pt x="0" y="1929"/>
                    </a:lnTo>
                    <a:lnTo>
                      <a:pt x="4" y="1908"/>
                    </a:lnTo>
                    <a:lnTo>
                      <a:pt x="12" y="1903"/>
                    </a:lnTo>
                    <a:lnTo>
                      <a:pt x="20" y="1896"/>
                    </a:lnTo>
                    <a:lnTo>
                      <a:pt x="27" y="1885"/>
                    </a:lnTo>
                    <a:lnTo>
                      <a:pt x="36" y="1883"/>
                    </a:lnTo>
                    <a:lnTo>
                      <a:pt x="44" y="1879"/>
                    </a:lnTo>
                    <a:lnTo>
                      <a:pt x="44" y="1871"/>
                    </a:lnTo>
                    <a:lnTo>
                      <a:pt x="42" y="1870"/>
                    </a:lnTo>
                    <a:lnTo>
                      <a:pt x="36" y="1871"/>
                    </a:lnTo>
                    <a:lnTo>
                      <a:pt x="32" y="1869"/>
                    </a:lnTo>
                    <a:lnTo>
                      <a:pt x="29" y="1865"/>
                    </a:lnTo>
                    <a:lnTo>
                      <a:pt x="29" y="1856"/>
                    </a:lnTo>
                    <a:lnTo>
                      <a:pt x="47" y="1853"/>
                    </a:lnTo>
                    <a:lnTo>
                      <a:pt x="55" y="1855"/>
                    </a:lnTo>
                    <a:lnTo>
                      <a:pt x="59" y="1859"/>
                    </a:lnTo>
                    <a:lnTo>
                      <a:pt x="66" y="1853"/>
                    </a:lnTo>
                    <a:lnTo>
                      <a:pt x="72" y="1856"/>
                    </a:lnTo>
                    <a:lnTo>
                      <a:pt x="79" y="1860"/>
                    </a:lnTo>
                    <a:lnTo>
                      <a:pt x="76" y="1867"/>
                    </a:lnTo>
                    <a:lnTo>
                      <a:pt x="77" y="1874"/>
                    </a:lnTo>
                    <a:lnTo>
                      <a:pt x="82" y="1869"/>
                    </a:lnTo>
                    <a:lnTo>
                      <a:pt x="82" y="1876"/>
                    </a:lnTo>
                    <a:lnTo>
                      <a:pt x="76" y="1883"/>
                    </a:lnTo>
                    <a:lnTo>
                      <a:pt x="74" y="1890"/>
                    </a:lnTo>
                    <a:lnTo>
                      <a:pt x="79" y="1897"/>
                    </a:lnTo>
                    <a:lnTo>
                      <a:pt x="86" y="1898"/>
                    </a:lnTo>
                    <a:lnTo>
                      <a:pt x="91" y="1888"/>
                    </a:lnTo>
                    <a:lnTo>
                      <a:pt x="96" y="1882"/>
                    </a:lnTo>
                    <a:lnTo>
                      <a:pt x="97" y="1888"/>
                    </a:lnTo>
                    <a:lnTo>
                      <a:pt x="94" y="1899"/>
                    </a:lnTo>
                    <a:lnTo>
                      <a:pt x="94" y="1906"/>
                    </a:lnTo>
                    <a:lnTo>
                      <a:pt x="99" y="1903"/>
                    </a:lnTo>
                    <a:lnTo>
                      <a:pt x="101" y="1896"/>
                    </a:lnTo>
                    <a:lnTo>
                      <a:pt x="104" y="1892"/>
                    </a:lnTo>
                    <a:lnTo>
                      <a:pt x="112" y="1886"/>
                    </a:lnTo>
                    <a:lnTo>
                      <a:pt x="118" y="1882"/>
                    </a:lnTo>
                    <a:lnTo>
                      <a:pt x="118" y="1879"/>
                    </a:lnTo>
                    <a:lnTo>
                      <a:pt x="120" y="1870"/>
                    </a:lnTo>
                    <a:lnTo>
                      <a:pt x="125" y="1859"/>
                    </a:lnTo>
                    <a:lnTo>
                      <a:pt x="125" y="1852"/>
                    </a:lnTo>
                    <a:lnTo>
                      <a:pt x="120" y="1855"/>
                    </a:lnTo>
                    <a:lnTo>
                      <a:pt x="117" y="1860"/>
                    </a:lnTo>
                    <a:lnTo>
                      <a:pt x="115" y="1866"/>
                    </a:lnTo>
                    <a:lnTo>
                      <a:pt x="108" y="1880"/>
                    </a:lnTo>
                    <a:lnTo>
                      <a:pt x="110" y="1855"/>
                    </a:lnTo>
                    <a:lnTo>
                      <a:pt x="113" y="1850"/>
                    </a:lnTo>
                    <a:lnTo>
                      <a:pt x="114" y="1849"/>
                    </a:lnTo>
                    <a:lnTo>
                      <a:pt x="128" y="1847"/>
                    </a:lnTo>
                    <a:lnTo>
                      <a:pt x="119" y="1844"/>
                    </a:lnTo>
                    <a:lnTo>
                      <a:pt x="119" y="1839"/>
                    </a:lnTo>
                    <a:lnTo>
                      <a:pt x="124" y="1834"/>
                    </a:lnTo>
                    <a:lnTo>
                      <a:pt x="131" y="1831"/>
                    </a:lnTo>
                    <a:lnTo>
                      <a:pt x="131" y="1827"/>
                    </a:lnTo>
                    <a:lnTo>
                      <a:pt x="124" y="1828"/>
                    </a:lnTo>
                    <a:lnTo>
                      <a:pt x="112" y="1833"/>
                    </a:lnTo>
                    <a:lnTo>
                      <a:pt x="113" y="1823"/>
                    </a:lnTo>
                    <a:lnTo>
                      <a:pt x="117" y="1818"/>
                    </a:lnTo>
                    <a:lnTo>
                      <a:pt x="122" y="1813"/>
                    </a:lnTo>
                    <a:lnTo>
                      <a:pt x="126" y="1812"/>
                    </a:lnTo>
                    <a:lnTo>
                      <a:pt x="134" y="1818"/>
                    </a:lnTo>
                    <a:lnTo>
                      <a:pt x="140" y="1821"/>
                    </a:lnTo>
                    <a:lnTo>
                      <a:pt x="144" y="1824"/>
                    </a:lnTo>
                    <a:lnTo>
                      <a:pt x="150" y="1823"/>
                    </a:lnTo>
                    <a:lnTo>
                      <a:pt x="150" y="1816"/>
                    </a:lnTo>
                    <a:lnTo>
                      <a:pt x="142" y="1816"/>
                    </a:lnTo>
                    <a:lnTo>
                      <a:pt x="129" y="1807"/>
                    </a:lnTo>
                    <a:lnTo>
                      <a:pt x="120" y="1806"/>
                    </a:lnTo>
                    <a:lnTo>
                      <a:pt x="122" y="1795"/>
                    </a:lnTo>
                    <a:lnTo>
                      <a:pt x="122" y="1789"/>
                    </a:lnTo>
                    <a:lnTo>
                      <a:pt x="126" y="1786"/>
                    </a:lnTo>
                    <a:lnTo>
                      <a:pt x="136" y="1786"/>
                    </a:lnTo>
                    <a:lnTo>
                      <a:pt x="145" y="1784"/>
                    </a:lnTo>
                    <a:lnTo>
                      <a:pt x="156" y="1773"/>
                    </a:lnTo>
                    <a:lnTo>
                      <a:pt x="157" y="1767"/>
                    </a:lnTo>
                    <a:lnTo>
                      <a:pt x="157" y="1750"/>
                    </a:lnTo>
                    <a:lnTo>
                      <a:pt x="153" y="1742"/>
                    </a:lnTo>
                    <a:lnTo>
                      <a:pt x="149" y="1740"/>
                    </a:lnTo>
                    <a:lnTo>
                      <a:pt x="136" y="1729"/>
                    </a:lnTo>
                    <a:lnTo>
                      <a:pt x="130" y="1726"/>
                    </a:lnTo>
                    <a:lnTo>
                      <a:pt x="126" y="1723"/>
                    </a:lnTo>
                    <a:lnTo>
                      <a:pt x="126" y="1720"/>
                    </a:lnTo>
                    <a:lnTo>
                      <a:pt x="128" y="1720"/>
                    </a:lnTo>
                    <a:lnTo>
                      <a:pt x="129" y="1718"/>
                    </a:lnTo>
                    <a:lnTo>
                      <a:pt x="135" y="1711"/>
                    </a:lnTo>
                    <a:lnTo>
                      <a:pt x="137" y="1704"/>
                    </a:lnTo>
                    <a:lnTo>
                      <a:pt x="141" y="1697"/>
                    </a:lnTo>
                    <a:lnTo>
                      <a:pt x="146" y="1691"/>
                    </a:lnTo>
                    <a:lnTo>
                      <a:pt x="144" y="1686"/>
                    </a:lnTo>
                    <a:lnTo>
                      <a:pt x="146" y="1680"/>
                    </a:lnTo>
                    <a:lnTo>
                      <a:pt x="140" y="1675"/>
                    </a:lnTo>
                    <a:lnTo>
                      <a:pt x="139" y="1667"/>
                    </a:lnTo>
                    <a:lnTo>
                      <a:pt x="140" y="1661"/>
                    </a:lnTo>
                    <a:lnTo>
                      <a:pt x="142" y="1656"/>
                    </a:lnTo>
                    <a:lnTo>
                      <a:pt x="149" y="1651"/>
                    </a:lnTo>
                    <a:lnTo>
                      <a:pt x="153" y="1633"/>
                    </a:lnTo>
                    <a:lnTo>
                      <a:pt x="151" y="1612"/>
                    </a:lnTo>
                    <a:lnTo>
                      <a:pt x="158" y="1601"/>
                    </a:lnTo>
                    <a:lnTo>
                      <a:pt x="166" y="1603"/>
                    </a:lnTo>
                    <a:lnTo>
                      <a:pt x="161" y="1597"/>
                    </a:lnTo>
                    <a:lnTo>
                      <a:pt x="155" y="1587"/>
                    </a:lnTo>
                    <a:lnTo>
                      <a:pt x="160" y="1578"/>
                    </a:lnTo>
                    <a:lnTo>
                      <a:pt x="167" y="1580"/>
                    </a:lnTo>
                    <a:lnTo>
                      <a:pt x="172" y="1594"/>
                    </a:lnTo>
                    <a:lnTo>
                      <a:pt x="172" y="1583"/>
                    </a:lnTo>
                    <a:lnTo>
                      <a:pt x="171" y="1562"/>
                    </a:lnTo>
                    <a:lnTo>
                      <a:pt x="162" y="1562"/>
                    </a:lnTo>
                    <a:lnTo>
                      <a:pt x="153" y="1558"/>
                    </a:lnTo>
                    <a:lnTo>
                      <a:pt x="156" y="1548"/>
                    </a:lnTo>
                    <a:lnTo>
                      <a:pt x="166" y="1541"/>
                    </a:lnTo>
                    <a:lnTo>
                      <a:pt x="172" y="1540"/>
                    </a:lnTo>
                    <a:lnTo>
                      <a:pt x="178" y="1533"/>
                    </a:lnTo>
                    <a:lnTo>
                      <a:pt x="178" y="1532"/>
                    </a:lnTo>
                    <a:lnTo>
                      <a:pt x="169" y="1536"/>
                    </a:lnTo>
                    <a:lnTo>
                      <a:pt x="163" y="1536"/>
                    </a:lnTo>
                    <a:lnTo>
                      <a:pt x="157" y="1533"/>
                    </a:lnTo>
                    <a:lnTo>
                      <a:pt x="151" y="1525"/>
                    </a:lnTo>
                    <a:lnTo>
                      <a:pt x="141" y="1525"/>
                    </a:lnTo>
                    <a:lnTo>
                      <a:pt x="135" y="1528"/>
                    </a:lnTo>
                    <a:lnTo>
                      <a:pt x="134" y="1535"/>
                    </a:lnTo>
                    <a:lnTo>
                      <a:pt x="130" y="1540"/>
                    </a:lnTo>
                    <a:lnTo>
                      <a:pt x="117" y="1543"/>
                    </a:lnTo>
                    <a:lnTo>
                      <a:pt x="103" y="1537"/>
                    </a:lnTo>
                    <a:lnTo>
                      <a:pt x="104" y="1531"/>
                    </a:lnTo>
                    <a:lnTo>
                      <a:pt x="101" y="1525"/>
                    </a:lnTo>
                    <a:lnTo>
                      <a:pt x="97" y="1524"/>
                    </a:lnTo>
                    <a:lnTo>
                      <a:pt x="93" y="1516"/>
                    </a:lnTo>
                    <a:lnTo>
                      <a:pt x="92" y="1504"/>
                    </a:lnTo>
                    <a:lnTo>
                      <a:pt x="93" y="1489"/>
                    </a:lnTo>
                    <a:lnTo>
                      <a:pt x="96" y="1466"/>
                    </a:lnTo>
                    <a:lnTo>
                      <a:pt x="101" y="1454"/>
                    </a:lnTo>
                    <a:lnTo>
                      <a:pt x="102" y="1407"/>
                    </a:lnTo>
                    <a:lnTo>
                      <a:pt x="112" y="1402"/>
                    </a:lnTo>
                    <a:lnTo>
                      <a:pt x="113" y="1396"/>
                    </a:lnTo>
                    <a:lnTo>
                      <a:pt x="118" y="1390"/>
                    </a:lnTo>
                    <a:lnTo>
                      <a:pt x="122" y="1379"/>
                    </a:lnTo>
                    <a:lnTo>
                      <a:pt x="120" y="1349"/>
                    </a:lnTo>
                    <a:lnTo>
                      <a:pt x="115" y="1329"/>
                    </a:lnTo>
                    <a:lnTo>
                      <a:pt x="108" y="1314"/>
                    </a:lnTo>
                    <a:lnTo>
                      <a:pt x="108" y="1311"/>
                    </a:lnTo>
                    <a:lnTo>
                      <a:pt x="109" y="1311"/>
                    </a:lnTo>
                    <a:lnTo>
                      <a:pt x="112" y="1285"/>
                    </a:lnTo>
                    <a:lnTo>
                      <a:pt x="109" y="1274"/>
                    </a:lnTo>
                    <a:lnTo>
                      <a:pt x="104" y="1261"/>
                    </a:lnTo>
                    <a:lnTo>
                      <a:pt x="106" y="1244"/>
                    </a:lnTo>
                    <a:lnTo>
                      <a:pt x="106" y="1225"/>
                    </a:lnTo>
                    <a:lnTo>
                      <a:pt x="113" y="1215"/>
                    </a:lnTo>
                    <a:lnTo>
                      <a:pt x="122" y="1219"/>
                    </a:lnTo>
                    <a:lnTo>
                      <a:pt x="130" y="1215"/>
                    </a:lnTo>
                    <a:lnTo>
                      <a:pt x="129" y="1182"/>
                    </a:lnTo>
                    <a:lnTo>
                      <a:pt x="134" y="1178"/>
                    </a:lnTo>
                    <a:lnTo>
                      <a:pt x="137" y="1182"/>
                    </a:lnTo>
                    <a:lnTo>
                      <a:pt x="141" y="1180"/>
                    </a:lnTo>
                    <a:lnTo>
                      <a:pt x="149" y="1161"/>
                    </a:lnTo>
                    <a:lnTo>
                      <a:pt x="152" y="1139"/>
                    </a:lnTo>
                    <a:lnTo>
                      <a:pt x="158" y="1132"/>
                    </a:lnTo>
                    <a:lnTo>
                      <a:pt x="162" y="1116"/>
                    </a:lnTo>
                    <a:lnTo>
                      <a:pt x="166" y="1105"/>
                    </a:lnTo>
                    <a:lnTo>
                      <a:pt x="182" y="1076"/>
                    </a:lnTo>
                    <a:lnTo>
                      <a:pt x="183" y="1068"/>
                    </a:lnTo>
                    <a:lnTo>
                      <a:pt x="194" y="1037"/>
                    </a:lnTo>
                    <a:lnTo>
                      <a:pt x="195" y="1025"/>
                    </a:lnTo>
                    <a:lnTo>
                      <a:pt x="196" y="1024"/>
                    </a:lnTo>
                    <a:lnTo>
                      <a:pt x="204" y="994"/>
                    </a:lnTo>
                    <a:lnTo>
                      <a:pt x="210" y="987"/>
                    </a:lnTo>
                    <a:lnTo>
                      <a:pt x="210" y="950"/>
                    </a:lnTo>
                    <a:lnTo>
                      <a:pt x="217" y="939"/>
                    </a:lnTo>
                    <a:lnTo>
                      <a:pt x="221" y="928"/>
                    </a:lnTo>
                    <a:lnTo>
                      <a:pt x="221" y="903"/>
                    </a:lnTo>
                    <a:lnTo>
                      <a:pt x="216" y="882"/>
                    </a:lnTo>
                    <a:lnTo>
                      <a:pt x="215" y="855"/>
                    </a:lnTo>
                    <a:lnTo>
                      <a:pt x="210" y="821"/>
                    </a:lnTo>
                    <a:lnTo>
                      <a:pt x="209" y="789"/>
                    </a:lnTo>
                    <a:lnTo>
                      <a:pt x="211" y="763"/>
                    </a:lnTo>
                    <a:lnTo>
                      <a:pt x="223" y="756"/>
                    </a:lnTo>
                    <a:lnTo>
                      <a:pt x="228" y="737"/>
                    </a:lnTo>
                    <a:lnTo>
                      <a:pt x="226" y="731"/>
                    </a:lnTo>
                    <a:lnTo>
                      <a:pt x="226" y="719"/>
                    </a:lnTo>
                    <a:lnTo>
                      <a:pt x="219" y="698"/>
                    </a:lnTo>
                    <a:lnTo>
                      <a:pt x="216" y="694"/>
                    </a:lnTo>
                    <a:lnTo>
                      <a:pt x="217" y="685"/>
                    </a:lnTo>
                    <a:lnTo>
                      <a:pt x="220" y="678"/>
                    </a:lnTo>
                    <a:lnTo>
                      <a:pt x="231" y="664"/>
                    </a:lnTo>
                    <a:lnTo>
                      <a:pt x="236" y="643"/>
                    </a:lnTo>
                    <a:lnTo>
                      <a:pt x="242" y="606"/>
                    </a:lnTo>
                    <a:lnTo>
                      <a:pt x="251" y="591"/>
                    </a:lnTo>
                    <a:lnTo>
                      <a:pt x="251" y="572"/>
                    </a:lnTo>
                    <a:lnTo>
                      <a:pt x="253" y="565"/>
                    </a:lnTo>
                    <a:lnTo>
                      <a:pt x="257" y="562"/>
                    </a:lnTo>
                    <a:lnTo>
                      <a:pt x="262" y="548"/>
                    </a:lnTo>
                    <a:lnTo>
                      <a:pt x="263" y="530"/>
                    </a:lnTo>
                    <a:lnTo>
                      <a:pt x="265" y="521"/>
                    </a:lnTo>
                    <a:lnTo>
                      <a:pt x="265" y="511"/>
                    </a:lnTo>
                    <a:lnTo>
                      <a:pt x="262" y="497"/>
                    </a:lnTo>
                    <a:lnTo>
                      <a:pt x="262" y="483"/>
                    </a:lnTo>
                    <a:lnTo>
                      <a:pt x="264" y="475"/>
                    </a:lnTo>
                    <a:lnTo>
                      <a:pt x="268" y="467"/>
                    </a:lnTo>
                    <a:lnTo>
                      <a:pt x="275" y="461"/>
                    </a:lnTo>
                    <a:lnTo>
                      <a:pt x="275" y="452"/>
                    </a:lnTo>
                    <a:lnTo>
                      <a:pt x="275" y="438"/>
                    </a:lnTo>
                    <a:lnTo>
                      <a:pt x="274" y="423"/>
                    </a:lnTo>
                    <a:lnTo>
                      <a:pt x="274" y="375"/>
                    </a:lnTo>
                    <a:lnTo>
                      <a:pt x="276" y="363"/>
                    </a:lnTo>
                    <a:lnTo>
                      <a:pt x="276" y="351"/>
                    </a:lnTo>
                    <a:lnTo>
                      <a:pt x="270" y="343"/>
                    </a:lnTo>
                    <a:lnTo>
                      <a:pt x="270" y="337"/>
                    </a:lnTo>
                    <a:lnTo>
                      <a:pt x="274" y="324"/>
                    </a:lnTo>
                    <a:lnTo>
                      <a:pt x="279" y="317"/>
                    </a:lnTo>
                    <a:lnTo>
                      <a:pt x="284" y="317"/>
                    </a:lnTo>
                    <a:lnTo>
                      <a:pt x="286" y="310"/>
                    </a:lnTo>
                    <a:lnTo>
                      <a:pt x="289" y="268"/>
                    </a:lnTo>
                    <a:lnTo>
                      <a:pt x="292" y="256"/>
                    </a:lnTo>
                    <a:lnTo>
                      <a:pt x="292" y="244"/>
                    </a:lnTo>
                    <a:lnTo>
                      <a:pt x="296" y="233"/>
                    </a:lnTo>
                    <a:lnTo>
                      <a:pt x="297" y="224"/>
                    </a:lnTo>
                    <a:lnTo>
                      <a:pt x="296" y="222"/>
                    </a:lnTo>
                    <a:lnTo>
                      <a:pt x="290" y="195"/>
                    </a:lnTo>
                    <a:lnTo>
                      <a:pt x="292" y="142"/>
                    </a:lnTo>
                    <a:lnTo>
                      <a:pt x="290" y="132"/>
                    </a:lnTo>
                    <a:lnTo>
                      <a:pt x="287" y="122"/>
                    </a:lnTo>
                    <a:lnTo>
                      <a:pt x="285" y="95"/>
                    </a:lnTo>
                    <a:lnTo>
                      <a:pt x="279" y="57"/>
                    </a:lnTo>
                    <a:lnTo>
                      <a:pt x="274" y="39"/>
                    </a:lnTo>
                    <a:lnTo>
                      <a:pt x="284" y="30"/>
                    </a:lnTo>
                    <a:lnTo>
                      <a:pt x="286" y="30"/>
                    </a:lnTo>
                    <a:lnTo>
                      <a:pt x="303" y="29"/>
                    </a:lnTo>
                    <a:lnTo>
                      <a:pt x="311" y="26"/>
                    </a:lnTo>
                    <a:lnTo>
                      <a:pt x="312" y="25"/>
                    </a:lnTo>
                    <a:lnTo>
                      <a:pt x="313" y="16"/>
                    </a:lnTo>
                    <a:lnTo>
                      <a:pt x="318" y="7"/>
                    </a:lnTo>
                    <a:lnTo>
                      <a:pt x="323" y="2"/>
                    </a:lnTo>
                    <a:lnTo>
                      <a:pt x="325" y="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70" name="Freeform 242">
                <a:extLst>
                  <a:ext uri="{FF2B5EF4-FFF2-40B4-BE49-F238E27FC236}">
                    <a16:creationId xmlns:a16="http://schemas.microsoft.com/office/drawing/2014/main" id="{C4E2D895-7476-474D-BEA8-E92E3604FA0F}"/>
                  </a:ext>
                </a:extLst>
              </p:cNvPr>
              <p:cNvSpPr>
                <a:spLocks noChangeAspect="1"/>
              </p:cNvSpPr>
              <p:nvPr/>
            </p:nvSpPr>
            <p:spPr bwMode="gray">
              <a:xfrm>
                <a:off x="1733" y="3162"/>
                <a:ext cx="31" cy="47"/>
              </a:xfrm>
              <a:custGeom>
                <a:avLst/>
                <a:gdLst/>
                <a:ahLst/>
                <a:cxnLst>
                  <a:cxn ang="0">
                    <a:pos x="141" y="225"/>
                  </a:cxn>
                  <a:cxn ang="0">
                    <a:pos x="135" y="231"/>
                  </a:cxn>
                  <a:cxn ang="0">
                    <a:pos x="115" y="225"/>
                  </a:cxn>
                  <a:cxn ang="0">
                    <a:pos x="77" y="221"/>
                  </a:cxn>
                  <a:cxn ang="0">
                    <a:pos x="61" y="225"/>
                  </a:cxn>
                  <a:cxn ang="0">
                    <a:pos x="35" y="220"/>
                  </a:cxn>
                  <a:cxn ang="0">
                    <a:pos x="30" y="215"/>
                  </a:cxn>
                  <a:cxn ang="0">
                    <a:pos x="23" y="213"/>
                  </a:cxn>
                  <a:cxn ang="0">
                    <a:pos x="30" y="205"/>
                  </a:cxn>
                  <a:cxn ang="0">
                    <a:pos x="12" y="205"/>
                  </a:cxn>
                  <a:cxn ang="0">
                    <a:pos x="5" y="202"/>
                  </a:cxn>
                  <a:cxn ang="0">
                    <a:pos x="0" y="189"/>
                  </a:cxn>
                  <a:cxn ang="0">
                    <a:pos x="16" y="181"/>
                  </a:cxn>
                  <a:cxn ang="0">
                    <a:pos x="29" y="176"/>
                  </a:cxn>
                  <a:cxn ang="0">
                    <a:pos x="36" y="176"/>
                  </a:cxn>
                  <a:cxn ang="0">
                    <a:pos x="23" y="160"/>
                  </a:cxn>
                  <a:cxn ang="0">
                    <a:pos x="38" y="165"/>
                  </a:cxn>
                  <a:cxn ang="0">
                    <a:pos x="64" y="184"/>
                  </a:cxn>
                  <a:cxn ang="0">
                    <a:pos x="73" y="178"/>
                  </a:cxn>
                  <a:cxn ang="0">
                    <a:pos x="62" y="171"/>
                  </a:cxn>
                  <a:cxn ang="0">
                    <a:pos x="81" y="178"/>
                  </a:cxn>
                  <a:cxn ang="0">
                    <a:pos x="92" y="170"/>
                  </a:cxn>
                  <a:cxn ang="0">
                    <a:pos x="100" y="176"/>
                  </a:cxn>
                  <a:cxn ang="0">
                    <a:pos x="106" y="167"/>
                  </a:cxn>
                  <a:cxn ang="0">
                    <a:pos x="72" y="151"/>
                  </a:cxn>
                  <a:cxn ang="0">
                    <a:pos x="70" y="113"/>
                  </a:cxn>
                  <a:cxn ang="0">
                    <a:pos x="82" y="108"/>
                  </a:cxn>
                  <a:cxn ang="0">
                    <a:pos x="111" y="89"/>
                  </a:cxn>
                  <a:cxn ang="0">
                    <a:pos x="99" y="79"/>
                  </a:cxn>
                  <a:cxn ang="0">
                    <a:pos x="66" y="90"/>
                  </a:cxn>
                  <a:cxn ang="0">
                    <a:pos x="49" y="73"/>
                  </a:cxn>
                  <a:cxn ang="0">
                    <a:pos x="50" y="51"/>
                  </a:cxn>
                  <a:cxn ang="0">
                    <a:pos x="60" y="53"/>
                  </a:cxn>
                  <a:cxn ang="0">
                    <a:pos x="68" y="43"/>
                  </a:cxn>
                  <a:cxn ang="0">
                    <a:pos x="62" y="30"/>
                  </a:cxn>
                  <a:cxn ang="0">
                    <a:pos x="67" y="25"/>
                  </a:cxn>
                  <a:cxn ang="0">
                    <a:pos x="78" y="29"/>
                  </a:cxn>
                  <a:cxn ang="0">
                    <a:pos x="94" y="5"/>
                  </a:cxn>
                  <a:cxn ang="0">
                    <a:pos x="115" y="16"/>
                  </a:cxn>
                  <a:cxn ang="0">
                    <a:pos x="135" y="15"/>
                  </a:cxn>
                  <a:cxn ang="0">
                    <a:pos x="148" y="17"/>
                  </a:cxn>
                  <a:cxn ang="0">
                    <a:pos x="152" y="213"/>
                  </a:cxn>
                </a:cxnLst>
                <a:rect l="0" t="0" r="r" b="b"/>
                <a:pathLst>
                  <a:path w="152" h="235">
                    <a:moveTo>
                      <a:pt x="152" y="225"/>
                    </a:moveTo>
                    <a:lnTo>
                      <a:pt x="141" y="225"/>
                    </a:lnTo>
                    <a:lnTo>
                      <a:pt x="143" y="231"/>
                    </a:lnTo>
                    <a:lnTo>
                      <a:pt x="135" y="231"/>
                    </a:lnTo>
                    <a:lnTo>
                      <a:pt x="129" y="235"/>
                    </a:lnTo>
                    <a:lnTo>
                      <a:pt x="115" y="225"/>
                    </a:lnTo>
                    <a:lnTo>
                      <a:pt x="99" y="221"/>
                    </a:lnTo>
                    <a:lnTo>
                      <a:pt x="77" y="221"/>
                    </a:lnTo>
                    <a:lnTo>
                      <a:pt x="75" y="225"/>
                    </a:lnTo>
                    <a:lnTo>
                      <a:pt x="61" y="225"/>
                    </a:lnTo>
                    <a:lnTo>
                      <a:pt x="41" y="216"/>
                    </a:lnTo>
                    <a:lnTo>
                      <a:pt x="35" y="220"/>
                    </a:lnTo>
                    <a:lnTo>
                      <a:pt x="25" y="219"/>
                    </a:lnTo>
                    <a:lnTo>
                      <a:pt x="30" y="215"/>
                    </a:lnTo>
                    <a:lnTo>
                      <a:pt x="30" y="213"/>
                    </a:lnTo>
                    <a:lnTo>
                      <a:pt x="23" y="213"/>
                    </a:lnTo>
                    <a:lnTo>
                      <a:pt x="24" y="209"/>
                    </a:lnTo>
                    <a:lnTo>
                      <a:pt x="30" y="205"/>
                    </a:lnTo>
                    <a:lnTo>
                      <a:pt x="16" y="202"/>
                    </a:lnTo>
                    <a:lnTo>
                      <a:pt x="12" y="205"/>
                    </a:lnTo>
                    <a:lnTo>
                      <a:pt x="3" y="205"/>
                    </a:lnTo>
                    <a:lnTo>
                      <a:pt x="5" y="202"/>
                    </a:lnTo>
                    <a:lnTo>
                      <a:pt x="5" y="194"/>
                    </a:lnTo>
                    <a:lnTo>
                      <a:pt x="0" y="189"/>
                    </a:lnTo>
                    <a:lnTo>
                      <a:pt x="16" y="186"/>
                    </a:lnTo>
                    <a:lnTo>
                      <a:pt x="16" y="181"/>
                    </a:lnTo>
                    <a:lnTo>
                      <a:pt x="24" y="181"/>
                    </a:lnTo>
                    <a:lnTo>
                      <a:pt x="29" y="176"/>
                    </a:lnTo>
                    <a:lnTo>
                      <a:pt x="34" y="177"/>
                    </a:lnTo>
                    <a:lnTo>
                      <a:pt x="36" y="176"/>
                    </a:lnTo>
                    <a:lnTo>
                      <a:pt x="34" y="167"/>
                    </a:lnTo>
                    <a:lnTo>
                      <a:pt x="23" y="160"/>
                    </a:lnTo>
                    <a:lnTo>
                      <a:pt x="23" y="151"/>
                    </a:lnTo>
                    <a:lnTo>
                      <a:pt x="38" y="165"/>
                    </a:lnTo>
                    <a:lnTo>
                      <a:pt x="59" y="177"/>
                    </a:lnTo>
                    <a:lnTo>
                      <a:pt x="64" y="184"/>
                    </a:lnTo>
                    <a:lnTo>
                      <a:pt x="67" y="181"/>
                    </a:lnTo>
                    <a:lnTo>
                      <a:pt x="73" y="178"/>
                    </a:lnTo>
                    <a:lnTo>
                      <a:pt x="64" y="176"/>
                    </a:lnTo>
                    <a:lnTo>
                      <a:pt x="62" y="171"/>
                    </a:lnTo>
                    <a:lnTo>
                      <a:pt x="68" y="165"/>
                    </a:lnTo>
                    <a:lnTo>
                      <a:pt x="81" y="178"/>
                    </a:lnTo>
                    <a:lnTo>
                      <a:pt x="82" y="167"/>
                    </a:lnTo>
                    <a:lnTo>
                      <a:pt x="92" y="170"/>
                    </a:lnTo>
                    <a:lnTo>
                      <a:pt x="99" y="181"/>
                    </a:lnTo>
                    <a:lnTo>
                      <a:pt x="100" y="176"/>
                    </a:lnTo>
                    <a:lnTo>
                      <a:pt x="110" y="176"/>
                    </a:lnTo>
                    <a:lnTo>
                      <a:pt x="106" y="167"/>
                    </a:lnTo>
                    <a:lnTo>
                      <a:pt x="75" y="156"/>
                    </a:lnTo>
                    <a:lnTo>
                      <a:pt x="72" y="151"/>
                    </a:lnTo>
                    <a:lnTo>
                      <a:pt x="67" y="121"/>
                    </a:lnTo>
                    <a:lnTo>
                      <a:pt x="70" y="113"/>
                    </a:lnTo>
                    <a:lnTo>
                      <a:pt x="79" y="113"/>
                    </a:lnTo>
                    <a:lnTo>
                      <a:pt x="82" y="108"/>
                    </a:lnTo>
                    <a:lnTo>
                      <a:pt x="109" y="101"/>
                    </a:lnTo>
                    <a:lnTo>
                      <a:pt x="111" y="89"/>
                    </a:lnTo>
                    <a:lnTo>
                      <a:pt x="106" y="80"/>
                    </a:lnTo>
                    <a:lnTo>
                      <a:pt x="99" y="79"/>
                    </a:lnTo>
                    <a:lnTo>
                      <a:pt x="87" y="80"/>
                    </a:lnTo>
                    <a:lnTo>
                      <a:pt x="66" y="90"/>
                    </a:lnTo>
                    <a:lnTo>
                      <a:pt x="52" y="80"/>
                    </a:lnTo>
                    <a:lnTo>
                      <a:pt x="49" y="73"/>
                    </a:lnTo>
                    <a:lnTo>
                      <a:pt x="50" y="62"/>
                    </a:lnTo>
                    <a:lnTo>
                      <a:pt x="50" y="51"/>
                    </a:lnTo>
                    <a:lnTo>
                      <a:pt x="55" y="48"/>
                    </a:lnTo>
                    <a:lnTo>
                      <a:pt x="60" y="53"/>
                    </a:lnTo>
                    <a:lnTo>
                      <a:pt x="66" y="52"/>
                    </a:lnTo>
                    <a:lnTo>
                      <a:pt x="68" y="43"/>
                    </a:lnTo>
                    <a:lnTo>
                      <a:pt x="64" y="36"/>
                    </a:lnTo>
                    <a:lnTo>
                      <a:pt x="62" y="30"/>
                    </a:lnTo>
                    <a:lnTo>
                      <a:pt x="52" y="27"/>
                    </a:lnTo>
                    <a:lnTo>
                      <a:pt x="67" y="25"/>
                    </a:lnTo>
                    <a:lnTo>
                      <a:pt x="75" y="31"/>
                    </a:lnTo>
                    <a:lnTo>
                      <a:pt x="78" y="29"/>
                    </a:lnTo>
                    <a:lnTo>
                      <a:pt x="88" y="25"/>
                    </a:lnTo>
                    <a:lnTo>
                      <a:pt x="94" y="5"/>
                    </a:lnTo>
                    <a:lnTo>
                      <a:pt x="106" y="0"/>
                    </a:lnTo>
                    <a:lnTo>
                      <a:pt x="115" y="16"/>
                    </a:lnTo>
                    <a:lnTo>
                      <a:pt x="124" y="17"/>
                    </a:lnTo>
                    <a:lnTo>
                      <a:pt x="135" y="15"/>
                    </a:lnTo>
                    <a:lnTo>
                      <a:pt x="143" y="8"/>
                    </a:lnTo>
                    <a:lnTo>
                      <a:pt x="148" y="17"/>
                    </a:lnTo>
                    <a:lnTo>
                      <a:pt x="151" y="209"/>
                    </a:lnTo>
                    <a:lnTo>
                      <a:pt x="152" y="213"/>
                    </a:lnTo>
                    <a:lnTo>
                      <a:pt x="152" y="225"/>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71" name="Freeform 243">
                <a:extLst>
                  <a:ext uri="{FF2B5EF4-FFF2-40B4-BE49-F238E27FC236}">
                    <a16:creationId xmlns:a16="http://schemas.microsoft.com/office/drawing/2014/main" id="{338DD430-B90F-4EED-909C-7FC5C3119C2D}"/>
                  </a:ext>
                </a:extLst>
              </p:cNvPr>
              <p:cNvSpPr>
                <a:spLocks noChangeAspect="1"/>
              </p:cNvSpPr>
              <p:nvPr/>
            </p:nvSpPr>
            <p:spPr bwMode="gray">
              <a:xfrm>
                <a:off x="1964" y="2482"/>
                <a:ext cx="6" cy="5"/>
              </a:xfrm>
              <a:custGeom>
                <a:avLst/>
                <a:gdLst/>
                <a:ahLst/>
                <a:cxnLst>
                  <a:cxn ang="0">
                    <a:pos x="7" y="0"/>
                  </a:cxn>
                  <a:cxn ang="0">
                    <a:pos x="0" y="9"/>
                  </a:cxn>
                  <a:cxn ang="0">
                    <a:pos x="0" y="15"/>
                  </a:cxn>
                  <a:cxn ang="0">
                    <a:pos x="6" y="22"/>
                  </a:cxn>
                  <a:cxn ang="0">
                    <a:pos x="16" y="23"/>
                  </a:cxn>
                  <a:cxn ang="0">
                    <a:pos x="23" y="27"/>
                  </a:cxn>
                  <a:cxn ang="0">
                    <a:pos x="31" y="26"/>
                  </a:cxn>
                  <a:cxn ang="0">
                    <a:pos x="32" y="19"/>
                  </a:cxn>
                  <a:cxn ang="0">
                    <a:pos x="26" y="14"/>
                  </a:cxn>
                  <a:cxn ang="0">
                    <a:pos x="19" y="12"/>
                  </a:cxn>
                  <a:cxn ang="0">
                    <a:pos x="11" y="7"/>
                  </a:cxn>
                  <a:cxn ang="0">
                    <a:pos x="7" y="0"/>
                  </a:cxn>
                </a:cxnLst>
                <a:rect l="0" t="0" r="r" b="b"/>
                <a:pathLst>
                  <a:path w="32" h="27">
                    <a:moveTo>
                      <a:pt x="7" y="0"/>
                    </a:moveTo>
                    <a:lnTo>
                      <a:pt x="0" y="9"/>
                    </a:lnTo>
                    <a:lnTo>
                      <a:pt x="0" y="15"/>
                    </a:lnTo>
                    <a:lnTo>
                      <a:pt x="6" y="22"/>
                    </a:lnTo>
                    <a:lnTo>
                      <a:pt x="16" y="23"/>
                    </a:lnTo>
                    <a:lnTo>
                      <a:pt x="23" y="27"/>
                    </a:lnTo>
                    <a:lnTo>
                      <a:pt x="31" y="26"/>
                    </a:lnTo>
                    <a:lnTo>
                      <a:pt x="32" y="19"/>
                    </a:lnTo>
                    <a:lnTo>
                      <a:pt x="26" y="14"/>
                    </a:lnTo>
                    <a:lnTo>
                      <a:pt x="19" y="12"/>
                    </a:lnTo>
                    <a:lnTo>
                      <a:pt x="11" y="7"/>
                    </a:lnTo>
                    <a:lnTo>
                      <a:pt x="7" y="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72" name="Freeform 244">
                <a:extLst>
                  <a:ext uri="{FF2B5EF4-FFF2-40B4-BE49-F238E27FC236}">
                    <a16:creationId xmlns:a16="http://schemas.microsoft.com/office/drawing/2014/main" id="{43F63FF9-9B70-474A-BB55-5C16A224776C}"/>
                  </a:ext>
                </a:extLst>
              </p:cNvPr>
              <p:cNvSpPr>
                <a:spLocks noChangeAspect="1"/>
              </p:cNvSpPr>
              <p:nvPr/>
            </p:nvSpPr>
            <p:spPr bwMode="gray">
              <a:xfrm>
                <a:off x="1971" y="2487"/>
                <a:ext cx="4" cy="2"/>
              </a:xfrm>
              <a:custGeom>
                <a:avLst/>
                <a:gdLst/>
                <a:ahLst/>
                <a:cxnLst>
                  <a:cxn ang="0">
                    <a:pos x="17" y="8"/>
                  </a:cxn>
                  <a:cxn ang="0">
                    <a:pos x="11" y="12"/>
                  </a:cxn>
                  <a:cxn ang="0">
                    <a:pos x="1" y="12"/>
                  </a:cxn>
                  <a:cxn ang="0">
                    <a:pos x="0" y="11"/>
                  </a:cxn>
                  <a:cxn ang="0">
                    <a:pos x="0" y="8"/>
                  </a:cxn>
                  <a:cxn ang="0">
                    <a:pos x="1" y="6"/>
                  </a:cxn>
                  <a:cxn ang="0">
                    <a:pos x="2" y="6"/>
                  </a:cxn>
                  <a:cxn ang="0">
                    <a:pos x="8" y="1"/>
                  </a:cxn>
                  <a:cxn ang="0">
                    <a:pos x="11" y="0"/>
                  </a:cxn>
                  <a:cxn ang="0">
                    <a:pos x="14" y="0"/>
                  </a:cxn>
                  <a:cxn ang="0">
                    <a:pos x="18" y="1"/>
                  </a:cxn>
                  <a:cxn ang="0">
                    <a:pos x="18" y="6"/>
                  </a:cxn>
                  <a:cxn ang="0">
                    <a:pos x="17" y="8"/>
                  </a:cxn>
                </a:cxnLst>
                <a:rect l="0" t="0" r="r" b="b"/>
                <a:pathLst>
                  <a:path w="18" h="12">
                    <a:moveTo>
                      <a:pt x="17" y="8"/>
                    </a:moveTo>
                    <a:lnTo>
                      <a:pt x="11" y="12"/>
                    </a:lnTo>
                    <a:lnTo>
                      <a:pt x="1" y="12"/>
                    </a:lnTo>
                    <a:lnTo>
                      <a:pt x="0" y="11"/>
                    </a:lnTo>
                    <a:lnTo>
                      <a:pt x="0" y="8"/>
                    </a:lnTo>
                    <a:lnTo>
                      <a:pt x="1" y="6"/>
                    </a:lnTo>
                    <a:lnTo>
                      <a:pt x="2" y="6"/>
                    </a:lnTo>
                    <a:lnTo>
                      <a:pt x="8" y="1"/>
                    </a:lnTo>
                    <a:lnTo>
                      <a:pt x="11" y="0"/>
                    </a:lnTo>
                    <a:lnTo>
                      <a:pt x="14" y="0"/>
                    </a:lnTo>
                    <a:lnTo>
                      <a:pt x="18" y="1"/>
                    </a:lnTo>
                    <a:lnTo>
                      <a:pt x="18" y="6"/>
                    </a:lnTo>
                    <a:lnTo>
                      <a:pt x="17" y="8"/>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73" name="Freeform 245">
                <a:extLst>
                  <a:ext uri="{FF2B5EF4-FFF2-40B4-BE49-F238E27FC236}">
                    <a16:creationId xmlns:a16="http://schemas.microsoft.com/office/drawing/2014/main" id="{FCD91ED8-F03F-49BD-9643-786D17A847FC}"/>
                  </a:ext>
                </a:extLst>
              </p:cNvPr>
              <p:cNvSpPr>
                <a:spLocks noChangeAspect="1"/>
              </p:cNvSpPr>
              <p:nvPr/>
            </p:nvSpPr>
            <p:spPr bwMode="gray">
              <a:xfrm>
                <a:off x="1962" y="2489"/>
                <a:ext cx="23" cy="17"/>
              </a:xfrm>
              <a:custGeom>
                <a:avLst/>
                <a:gdLst/>
                <a:ahLst/>
                <a:cxnLst>
                  <a:cxn ang="0">
                    <a:pos x="116" y="9"/>
                  </a:cxn>
                  <a:cxn ang="0">
                    <a:pos x="116" y="33"/>
                  </a:cxn>
                  <a:cxn ang="0">
                    <a:pos x="116" y="38"/>
                  </a:cxn>
                  <a:cxn ang="0">
                    <a:pos x="96" y="64"/>
                  </a:cxn>
                  <a:cxn ang="0">
                    <a:pos x="82" y="75"/>
                  </a:cxn>
                  <a:cxn ang="0">
                    <a:pos x="70" y="80"/>
                  </a:cxn>
                  <a:cxn ang="0">
                    <a:pos x="42" y="87"/>
                  </a:cxn>
                  <a:cxn ang="0">
                    <a:pos x="37" y="86"/>
                  </a:cxn>
                  <a:cxn ang="0">
                    <a:pos x="16" y="86"/>
                  </a:cxn>
                  <a:cxn ang="0">
                    <a:pos x="7" y="82"/>
                  </a:cxn>
                  <a:cxn ang="0">
                    <a:pos x="4" y="77"/>
                  </a:cxn>
                  <a:cxn ang="0">
                    <a:pos x="4" y="64"/>
                  </a:cxn>
                  <a:cxn ang="0">
                    <a:pos x="3" y="54"/>
                  </a:cxn>
                  <a:cxn ang="0">
                    <a:pos x="3" y="48"/>
                  </a:cxn>
                  <a:cxn ang="0">
                    <a:pos x="0" y="39"/>
                  </a:cxn>
                  <a:cxn ang="0">
                    <a:pos x="0" y="16"/>
                  </a:cxn>
                  <a:cxn ang="0">
                    <a:pos x="4" y="11"/>
                  </a:cxn>
                  <a:cxn ang="0">
                    <a:pos x="14" y="7"/>
                  </a:cxn>
                  <a:cxn ang="0">
                    <a:pos x="15" y="4"/>
                  </a:cxn>
                  <a:cxn ang="0">
                    <a:pos x="25" y="1"/>
                  </a:cxn>
                  <a:cxn ang="0">
                    <a:pos x="37" y="1"/>
                  </a:cxn>
                  <a:cxn ang="0">
                    <a:pos x="43" y="1"/>
                  </a:cxn>
                  <a:cxn ang="0">
                    <a:pos x="55" y="5"/>
                  </a:cxn>
                  <a:cxn ang="0">
                    <a:pos x="63" y="5"/>
                  </a:cxn>
                  <a:cxn ang="0">
                    <a:pos x="76" y="1"/>
                  </a:cxn>
                  <a:cxn ang="0">
                    <a:pos x="95" y="0"/>
                  </a:cxn>
                  <a:cxn ang="0">
                    <a:pos x="107" y="1"/>
                  </a:cxn>
                  <a:cxn ang="0">
                    <a:pos x="111" y="4"/>
                  </a:cxn>
                  <a:cxn ang="0">
                    <a:pos x="114" y="7"/>
                  </a:cxn>
                  <a:cxn ang="0">
                    <a:pos x="114" y="9"/>
                  </a:cxn>
                  <a:cxn ang="0">
                    <a:pos x="116" y="9"/>
                  </a:cxn>
                </a:cxnLst>
                <a:rect l="0" t="0" r="r" b="b"/>
                <a:pathLst>
                  <a:path w="116" h="87">
                    <a:moveTo>
                      <a:pt x="116" y="9"/>
                    </a:moveTo>
                    <a:lnTo>
                      <a:pt x="116" y="33"/>
                    </a:lnTo>
                    <a:lnTo>
                      <a:pt x="116" y="38"/>
                    </a:lnTo>
                    <a:lnTo>
                      <a:pt x="96" y="64"/>
                    </a:lnTo>
                    <a:lnTo>
                      <a:pt x="82" y="75"/>
                    </a:lnTo>
                    <a:lnTo>
                      <a:pt x="70" y="80"/>
                    </a:lnTo>
                    <a:lnTo>
                      <a:pt x="42" y="87"/>
                    </a:lnTo>
                    <a:lnTo>
                      <a:pt x="37" y="86"/>
                    </a:lnTo>
                    <a:lnTo>
                      <a:pt x="16" y="86"/>
                    </a:lnTo>
                    <a:lnTo>
                      <a:pt x="7" y="82"/>
                    </a:lnTo>
                    <a:lnTo>
                      <a:pt x="4" y="77"/>
                    </a:lnTo>
                    <a:lnTo>
                      <a:pt x="4" y="64"/>
                    </a:lnTo>
                    <a:lnTo>
                      <a:pt x="3" y="54"/>
                    </a:lnTo>
                    <a:lnTo>
                      <a:pt x="3" y="48"/>
                    </a:lnTo>
                    <a:lnTo>
                      <a:pt x="0" y="39"/>
                    </a:lnTo>
                    <a:lnTo>
                      <a:pt x="0" y="16"/>
                    </a:lnTo>
                    <a:lnTo>
                      <a:pt x="4" y="11"/>
                    </a:lnTo>
                    <a:lnTo>
                      <a:pt x="14" y="7"/>
                    </a:lnTo>
                    <a:lnTo>
                      <a:pt x="15" y="4"/>
                    </a:lnTo>
                    <a:lnTo>
                      <a:pt x="25" y="1"/>
                    </a:lnTo>
                    <a:lnTo>
                      <a:pt x="37" y="1"/>
                    </a:lnTo>
                    <a:lnTo>
                      <a:pt x="43" y="1"/>
                    </a:lnTo>
                    <a:lnTo>
                      <a:pt x="55" y="5"/>
                    </a:lnTo>
                    <a:lnTo>
                      <a:pt x="63" y="5"/>
                    </a:lnTo>
                    <a:lnTo>
                      <a:pt x="76" y="1"/>
                    </a:lnTo>
                    <a:lnTo>
                      <a:pt x="95" y="0"/>
                    </a:lnTo>
                    <a:lnTo>
                      <a:pt x="107" y="1"/>
                    </a:lnTo>
                    <a:lnTo>
                      <a:pt x="111" y="4"/>
                    </a:lnTo>
                    <a:lnTo>
                      <a:pt x="114" y="7"/>
                    </a:lnTo>
                    <a:lnTo>
                      <a:pt x="114" y="9"/>
                    </a:lnTo>
                    <a:lnTo>
                      <a:pt x="116" y="9"/>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74" name="Freeform 246">
                <a:extLst>
                  <a:ext uri="{FF2B5EF4-FFF2-40B4-BE49-F238E27FC236}">
                    <a16:creationId xmlns:a16="http://schemas.microsoft.com/office/drawing/2014/main" id="{E7F61C8A-8C49-4823-B830-BB2433553BEB}"/>
                  </a:ext>
                </a:extLst>
              </p:cNvPr>
              <p:cNvSpPr>
                <a:spLocks noChangeAspect="1"/>
              </p:cNvSpPr>
              <p:nvPr/>
            </p:nvSpPr>
            <p:spPr bwMode="gray">
              <a:xfrm>
                <a:off x="1955" y="2487"/>
                <a:ext cx="7" cy="8"/>
              </a:xfrm>
              <a:custGeom>
                <a:avLst/>
                <a:gdLst/>
                <a:ahLst/>
                <a:cxnLst>
                  <a:cxn ang="0">
                    <a:pos x="31" y="16"/>
                  </a:cxn>
                  <a:cxn ang="0">
                    <a:pos x="31" y="18"/>
                  </a:cxn>
                  <a:cxn ang="0">
                    <a:pos x="24" y="25"/>
                  </a:cxn>
                  <a:cxn ang="0">
                    <a:pos x="24" y="27"/>
                  </a:cxn>
                  <a:cxn ang="0">
                    <a:pos x="13" y="38"/>
                  </a:cxn>
                  <a:cxn ang="0">
                    <a:pos x="5" y="38"/>
                  </a:cxn>
                  <a:cxn ang="0">
                    <a:pos x="5" y="34"/>
                  </a:cxn>
                  <a:cxn ang="0">
                    <a:pos x="0" y="30"/>
                  </a:cxn>
                  <a:cxn ang="0">
                    <a:pos x="0" y="27"/>
                  </a:cxn>
                  <a:cxn ang="0">
                    <a:pos x="2" y="22"/>
                  </a:cxn>
                  <a:cxn ang="0">
                    <a:pos x="9" y="15"/>
                  </a:cxn>
                  <a:cxn ang="0">
                    <a:pos x="10" y="10"/>
                  </a:cxn>
                  <a:cxn ang="0">
                    <a:pos x="11" y="6"/>
                  </a:cxn>
                  <a:cxn ang="0">
                    <a:pos x="15" y="5"/>
                  </a:cxn>
                  <a:cxn ang="0">
                    <a:pos x="24" y="3"/>
                  </a:cxn>
                  <a:cxn ang="0">
                    <a:pos x="24" y="2"/>
                  </a:cxn>
                  <a:cxn ang="0">
                    <a:pos x="31" y="0"/>
                  </a:cxn>
                  <a:cxn ang="0">
                    <a:pos x="31" y="3"/>
                  </a:cxn>
                  <a:cxn ang="0">
                    <a:pos x="24" y="6"/>
                  </a:cxn>
                  <a:cxn ang="0">
                    <a:pos x="20" y="10"/>
                  </a:cxn>
                  <a:cxn ang="0">
                    <a:pos x="20" y="13"/>
                  </a:cxn>
                  <a:cxn ang="0">
                    <a:pos x="30" y="11"/>
                  </a:cxn>
                  <a:cxn ang="0">
                    <a:pos x="30" y="15"/>
                  </a:cxn>
                  <a:cxn ang="0">
                    <a:pos x="31" y="16"/>
                  </a:cxn>
                </a:cxnLst>
                <a:rect l="0" t="0" r="r" b="b"/>
                <a:pathLst>
                  <a:path w="31" h="38">
                    <a:moveTo>
                      <a:pt x="31" y="16"/>
                    </a:moveTo>
                    <a:lnTo>
                      <a:pt x="31" y="18"/>
                    </a:lnTo>
                    <a:lnTo>
                      <a:pt x="24" y="25"/>
                    </a:lnTo>
                    <a:lnTo>
                      <a:pt x="24" y="27"/>
                    </a:lnTo>
                    <a:lnTo>
                      <a:pt x="13" y="38"/>
                    </a:lnTo>
                    <a:lnTo>
                      <a:pt x="5" y="38"/>
                    </a:lnTo>
                    <a:lnTo>
                      <a:pt x="5" y="34"/>
                    </a:lnTo>
                    <a:lnTo>
                      <a:pt x="0" y="30"/>
                    </a:lnTo>
                    <a:lnTo>
                      <a:pt x="0" y="27"/>
                    </a:lnTo>
                    <a:lnTo>
                      <a:pt x="2" y="22"/>
                    </a:lnTo>
                    <a:lnTo>
                      <a:pt x="9" y="15"/>
                    </a:lnTo>
                    <a:lnTo>
                      <a:pt x="10" y="10"/>
                    </a:lnTo>
                    <a:lnTo>
                      <a:pt x="11" y="6"/>
                    </a:lnTo>
                    <a:lnTo>
                      <a:pt x="15" y="5"/>
                    </a:lnTo>
                    <a:lnTo>
                      <a:pt x="24" y="3"/>
                    </a:lnTo>
                    <a:lnTo>
                      <a:pt x="24" y="2"/>
                    </a:lnTo>
                    <a:lnTo>
                      <a:pt x="31" y="0"/>
                    </a:lnTo>
                    <a:lnTo>
                      <a:pt x="31" y="3"/>
                    </a:lnTo>
                    <a:lnTo>
                      <a:pt x="24" y="6"/>
                    </a:lnTo>
                    <a:lnTo>
                      <a:pt x="20" y="10"/>
                    </a:lnTo>
                    <a:lnTo>
                      <a:pt x="20" y="13"/>
                    </a:lnTo>
                    <a:lnTo>
                      <a:pt x="30" y="11"/>
                    </a:lnTo>
                    <a:lnTo>
                      <a:pt x="30" y="15"/>
                    </a:lnTo>
                    <a:lnTo>
                      <a:pt x="31" y="16"/>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75" name="Freeform 247">
                <a:extLst>
                  <a:ext uri="{FF2B5EF4-FFF2-40B4-BE49-F238E27FC236}">
                    <a16:creationId xmlns:a16="http://schemas.microsoft.com/office/drawing/2014/main" id="{F28569A8-76F9-4B70-B9D4-AC5AFEC8F1CF}"/>
                  </a:ext>
                </a:extLst>
              </p:cNvPr>
              <p:cNvSpPr>
                <a:spLocks noChangeAspect="1"/>
              </p:cNvSpPr>
              <p:nvPr/>
            </p:nvSpPr>
            <p:spPr bwMode="gray">
              <a:xfrm>
                <a:off x="1967" y="2482"/>
                <a:ext cx="1" cy="1"/>
              </a:xfrm>
              <a:custGeom>
                <a:avLst/>
                <a:gdLst/>
                <a:ahLst/>
                <a:cxnLst>
                  <a:cxn ang="0">
                    <a:pos x="5" y="0"/>
                  </a:cxn>
                  <a:cxn ang="0">
                    <a:pos x="6" y="5"/>
                  </a:cxn>
                  <a:cxn ang="0">
                    <a:pos x="5" y="7"/>
                  </a:cxn>
                  <a:cxn ang="0">
                    <a:pos x="3" y="7"/>
                  </a:cxn>
                  <a:cxn ang="0">
                    <a:pos x="0" y="7"/>
                  </a:cxn>
                  <a:cxn ang="0">
                    <a:pos x="0" y="3"/>
                  </a:cxn>
                  <a:cxn ang="0">
                    <a:pos x="1" y="1"/>
                  </a:cxn>
                  <a:cxn ang="0">
                    <a:pos x="5" y="0"/>
                  </a:cxn>
                </a:cxnLst>
                <a:rect l="0" t="0" r="r" b="b"/>
                <a:pathLst>
                  <a:path w="6" h="7">
                    <a:moveTo>
                      <a:pt x="5" y="0"/>
                    </a:moveTo>
                    <a:lnTo>
                      <a:pt x="6" y="5"/>
                    </a:lnTo>
                    <a:lnTo>
                      <a:pt x="5" y="7"/>
                    </a:lnTo>
                    <a:lnTo>
                      <a:pt x="3" y="7"/>
                    </a:lnTo>
                    <a:lnTo>
                      <a:pt x="0" y="7"/>
                    </a:lnTo>
                    <a:lnTo>
                      <a:pt x="0" y="3"/>
                    </a:lnTo>
                    <a:lnTo>
                      <a:pt x="1" y="1"/>
                    </a:lnTo>
                    <a:lnTo>
                      <a:pt x="5" y="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76" name="Freeform 248">
                <a:extLst>
                  <a:ext uri="{FF2B5EF4-FFF2-40B4-BE49-F238E27FC236}">
                    <a16:creationId xmlns:a16="http://schemas.microsoft.com/office/drawing/2014/main" id="{329CFB46-BFA8-4C2F-A74B-BED100D0133D}"/>
                  </a:ext>
                </a:extLst>
              </p:cNvPr>
              <p:cNvSpPr>
                <a:spLocks noChangeAspect="1"/>
              </p:cNvSpPr>
              <p:nvPr/>
            </p:nvSpPr>
            <p:spPr bwMode="gray">
              <a:xfrm>
                <a:off x="1963" y="2487"/>
                <a:ext cx="2" cy="1"/>
              </a:xfrm>
              <a:custGeom>
                <a:avLst/>
                <a:gdLst/>
                <a:ahLst/>
                <a:cxnLst>
                  <a:cxn ang="0">
                    <a:pos x="7" y="0"/>
                  </a:cxn>
                  <a:cxn ang="0">
                    <a:pos x="8" y="2"/>
                  </a:cxn>
                  <a:cxn ang="0">
                    <a:pos x="8" y="6"/>
                  </a:cxn>
                  <a:cxn ang="0">
                    <a:pos x="3" y="6"/>
                  </a:cxn>
                  <a:cxn ang="0">
                    <a:pos x="0" y="1"/>
                  </a:cxn>
                  <a:cxn ang="0">
                    <a:pos x="7" y="0"/>
                  </a:cxn>
                </a:cxnLst>
                <a:rect l="0" t="0" r="r" b="b"/>
                <a:pathLst>
                  <a:path w="8" h="6">
                    <a:moveTo>
                      <a:pt x="7" y="0"/>
                    </a:moveTo>
                    <a:lnTo>
                      <a:pt x="8" y="2"/>
                    </a:lnTo>
                    <a:lnTo>
                      <a:pt x="8" y="6"/>
                    </a:lnTo>
                    <a:lnTo>
                      <a:pt x="3" y="6"/>
                    </a:lnTo>
                    <a:lnTo>
                      <a:pt x="0" y="1"/>
                    </a:lnTo>
                    <a:lnTo>
                      <a:pt x="7" y="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77" name="Freeform 249">
                <a:extLst>
                  <a:ext uri="{FF2B5EF4-FFF2-40B4-BE49-F238E27FC236}">
                    <a16:creationId xmlns:a16="http://schemas.microsoft.com/office/drawing/2014/main" id="{C1C6E0A4-BEF6-4046-AD99-16CEBBCC3259}"/>
                  </a:ext>
                </a:extLst>
              </p:cNvPr>
              <p:cNvSpPr>
                <a:spLocks noChangeAspect="1"/>
              </p:cNvSpPr>
              <p:nvPr/>
            </p:nvSpPr>
            <p:spPr bwMode="gray">
              <a:xfrm>
                <a:off x="1706" y="2430"/>
                <a:ext cx="427" cy="448"/>
              </a:xfrm>
              <a:custGeom>
                <a:avLst/>
                <a:gdLst/>
                <a:ahLst/>
                <a:cxnLst>
                  <a:cxn ang="0">
                    <a:pos x="598" y="69"/>
                  </a:cxn>
                  <a:cxn ang="0">
                    <a:pos x="523" y="81"/>
                  </a:cxn>
                  <a:cxn ang="0">
                    <a:pos x="572" y="165"/>
                  </a:cxn>
                  <a:cxn ang="0">
                    <a:pos x="503" y="211"/>
                  </a:cxn>
                  <a:cxn ang="0">
                    <a:pos x="408" y="243"/>
                  </a:cxn>
                  <a:cxn ang="0">
                    <a:pos x="317" y="186"/>
                  </a:cxn>
                  <a:cxn ang="0">
                    <a:pos x="225" y="231"/>
                  </a:cxn>
                  <a:cxn ang="0">
                    <a:pos x="210" y="254"/>
                  </a:cxn>
                  <a:cxn ang="0">
                    <a:pos x="220" y="460"/>
                  </a:cxn>
                  <a:cxn ang="0">
                    <a:pos x="83" y="554"/>
                  </a:cxn>
                  <a:cxn ang="0">
                    <a:pos x="0" y="698"/>
                  </a:cxn>
                  <a:cxn ang="0">
                    <a:pos x="82" y="806"/>
                  </a:cxn>
                  <a:cxn ang="0">
                    <a:pos x="180" y="853"/>
                  </a:cxn>
                  <a:cxn ang="0">
                    <a:pos x="303" y="883"/>
                  </a:cxn>
                  <a:cxn ang="0">
                    <a:pos x="468" y="840"/>
                  </a:cxn>
                  <a:cxn ang="0">
                    <a:pos x="573" y="973"/>
                  </a:cxn>
                  <a:cxn ang="0">
                    <a:pos x="720" y="1039"/>
                  </a:cxn>
                  <a:cxn ang="0">
                    <a:pos x="749" y="1181"/>
                  </a:cxn>
                  <a:cxn ang="0">
                    <a:pos x="863" y="1243"/>
                  </a:cxn>
                  <a:cxn ang="0">
                    <a:pos x="872" y="1398"/>
                  </a:cxn>
                  <a:cxn ang="0">
                    <a:pos x="901" y="1526"/>
                  </a:cxn>
                  <a:cxn ang="0">
                    <a:pos x="1000" y="1613"/>
                  </a:cxn>
                  <a:cxn ang="0">
                    <a:pos x="1059" y="1706"/>
                  </a:cxn>
                  <a:cxn ang="0">
                    <a:pos x="1054" y="1841"/>
                  </a:cxn>
                  <a:cxn ang="0">
                    <a:pos x="904" y="2000"/>
                  </a:cxn>
                  <a:cxn ang="0">
                    <a:pos x="973" y="2055"/>
                  </a:cxn>
                  <a:cxn ang="0">
                    <a:pos x="1052" y="2092"/>
                  </a:cxn>
                  <a:cxn ang="0">
                    <a:pos x="1126" y="2180"/>
                  </a:cxn>
                  <a:cxn ang="0">
                    <a:pos x="1156" y="2196"/>
                  </a:cxn>
                  <a:cxn ang="0">
                    <a:pos x="1275" y="2045"/>
                  </a:cxn>
                  <a:cxn ang="0">
                    <a:pos x="1377" y="1895"/>
                  </a:cxn>
                  <a:cxn ang="0">
                    <a:pos x="1376" y="1762"/>
                  </a:cxn>
                  <a:cxn ang="0">
                    <a:pos x="1474" y="1650"/>
                  </a:cxn>
                  <a:cxn ang="0">
                    <a:pos x="1598" y="1588"/>
                  </a:cxn>
                  <a:cxn ang="0">
                    <a:pos x="1657" y="1570"/>
                  </a:cxn>
                  <a:cxn ang="0">
                    <a:pos x="1787" y="1512"/>
                  </a:cxn>
                  <a:cxn ang="0">
                    <a:pos x="1868" y="1305"/>
                  </a:cxn>
                  <a:cxn ang="0">
                    <a:pos x="1901" y="1102"/>
                  </a:cxn>
                  <a:cxn ang="0">
                    <a:pos x="1975" y="947"/>
                  </a:cxn>
                  <a:cxn ang="0">
                    <a:pos x="2115" y="776"/>
                  </a:cxn>
                  <a:cxn ang="0">
                    <a:pos x="2040" y="565"/>
                  </a:cxn>
                  <a:cxn ang="0">
                    <a:pos x="1896" y="463"/>
                  </a:cxn>
                  <a:cxn ang="0">
                    <a:pos x="1659" y="413"/>
                  </a:cxn>
                  <a:cxn ang="0">
                    <a:pos x="1605" y="404"/>
                  </a:cxn>
                  <a:cxn ang="0">
                    <a:pos x="1561" y="364"/>
                  </a:cxn>
                  <a:cxn ang="0">
                    <a:pos x="1403" y="342"/>
                  </a:cxn>
                  <a:cxn ang="0">
                    <a:pos x="1344" y="419"/>
                  </a:cxn>
                  <a:cxn ang="0">
                    <a:pos x="1277" y="387"/>
                  </a:cxn>
                  <a:cxn ang="0">
                    <a:pos x="1238" y="381"/>
                  </a:cxn>
                  <a:cxn ang="0">
                    <a:pos x="1261" y="339"/>
                  </a:cxn>
                  <a:cxn ang="0">
                    <a:pos x="1231" y="308"/>
                  </a:cxn>
                  <a:cxn ang="0">
                    <a:pos x="1312" y="195"/>
                  </a:cxn>
                  <a:cxn ang="0">
                    <a:pos x="1247" y="69"/>
                  </a:cxn>
                  <a:cxn ang="0">
                    <a:pos x="1141" y="170"/>
                  </a:cxn>
                  <a:cxn ang="0">
                    <a:pos x="1034" y="149"/>
                  </a:cxn>
                  <a:cxn ang="0">
                    <a:pos x="921" y="177"/>
                  </a:cxn>
                  <a:cxn ang="0">
                    <a:pos x="812" y="213"/>
                  </a:cxn>
                  <a:cxn ang="0">
                    <a:pos x="774" y="96"/>
                  </a:cxn>
                  <a:cxn ang="0">
                    <a:pos x="755" y="0"/>
                  </a:cxn>
                </a:cxnLst>
                <a:rect l="0" t="0" r="r" b="b"/>
                <a:pathLst>
                  <a:path w="2135" h="2241">
                    <a:moveTo>
                      <a:pt x="725" y="3"/>
                    </a:moveTo>
                    <a:lnTo>
                      <a:pt x="725" y="15"/>
                    </a:lnTo>
                    <a:lnTo>
                      <a:pt x="713" y="28"/>
                    </a:lnTo>
                    <a:lnTo>
                      <a:pt x="706" y="35"/>
                    </a:lnTo>
                    <a:lnTo>
                      <a:pt x="702" y="37"/>
                    </a:lnTo>
                    <a:lnTo>
                      <a:pt x="686" y="38"/>
                    </a:lnTo>
                    <a:lnTo>
                      <a:pt x="680" y="42"/>
                    </a:lnTo>
                    <a:lnTo>
                      <a:pt x="672" y="46"/>
                    </a:lnTo>
                    <a:lnTo>
                      <a:pt x="666" y="54"/>
                    </a:lnTo>
                    <a:lnTo>
                      <a:pt x="661" y="57"/>
                    </a:lnTo>
                    <a:lnTo>
                      <a:pt x="632" y="59"/>
                    </a:lnTo>
                    <a:lnTo>
                      <a:pt x="616" y="63"/>
                    </a:lnTo>
                    <a:lnTo>
                      <a:pt x="598" y="69"/>
                    </a:lnTo>
                    <a:lnTo>
                      <a:pt x="594" y="73"/>
                    </a:lnTo>
                    <a:lnTo>
                      <a:pt x="593" y="74"/>
                    </a:lnTo>
                    <a:lnTo>
                      <a:pt x="568" y="73"/>
                    </a:lnTo>
                    <a:lnTo>
                      <a:pt x="550" y="68"/>
                    </a:lnTo>
                    <a:lnTo>
                      <a:pt x="529" y="55"/>
                    </a:lnTo>
                    <a:lnTo>
                      <a:pt x="507" y="53"/>
                    </a:lnTo>
                    <a:lnTo>
                      <a:pt x="500" y="51"/>
                    </a:lnTo>
                    <a:lnTo>
                      <a:pt x="496" y="51"/>
                    </a:lnTo>
                    <a:lnTo>
                      <a:pt x="495" y="51"/>
                    </a:lnTo>
                    <a:lnTo>
                      <a:pt x="496" y="60"/>
                    </a:lnTo>
                    <a:lnTo>
                      <a:pt x="500" y="69"/>
                    </a:lnTo>
                    <a:lnTo>
                      <a:pt x="511" y="74"/>
                    </a:lnTo>
                    <a:lnTo>
                      <a:pt x="523" y="81"/>
                    </a:lnTo>
                    <a:lnTo>
                      <a:pt x="525" y="84"/>
                    </a:lnTo>
                    <a:lnTo>
                      <a:pt x="524" y="96"/>
                    </a:lnTo>
                    <a:lnTo>
                      <a:pt x="521" y="109"/>
                    </a:lnTo>
                    <a:lnTo>
                      <a:pt x="521" y="116"/>
                    </a:lnTo>
                    <a:lnTo>
                      <a:pt x="522" y="121"/>
                    </a:lnTo>
                    <a:lnTo>
                      <a:pt x="527" y="138"/>
                    </a:lnTo>
                    <a:lnTo>
                      <a:pt x="528" y="146"/>
                    </a:lnTo>
                    <a:lnTo>
                      <a:pt x="530" y="152"/>
                    </a:lnTo>
                    <a:lnTo>
                      <a:pt x="545" y="155"/>
                    </a:lnTo>
                    <a:lnTo>
                      <a:pt x="548" y="156"/>
                    </a:lnTo>
                    <a:lnTo>
                      <a:pt x="572" y="155"/>
                    </a:lnTo>
                    <a:lnTo>
                      <a:pt x="572" y="164"/>
                    </a:lnTo>
                    <a:lnTo>
                      <a:pt x="572" y="165"/>
                    </a:lnTo>
                    <a:lnTo>
                      <a:pt x="570" y="168"/>
                    </a:lnTo>
                    <a:lnTo>
                      <a:pt x="559" y="170"/>
                    </a:lnTo>
                    <a:lnTo>
                      <a:pt x="551" y="173"/>
                    </a:lnTo>
                    <a:lnTo>
                      <a:pt x="550" y="176"/>
                    </a:lnTo>
                    <a:lnTo>
                      <a:pt x="545" y="179"/>
                    </a:lnTo>
                    <a:lnTo>
                      <a:pt x="537" y="179"/>
                    </a:lnTo>
                    <a:lnTo>
                      <a:pt x="532" y="187"/>
                    </a:lnTo>
                    <a:lnTo>
                      <a:pt x="527" y="202"/>
                    </a:lnTo>
                    <a:lnTo>
                      <a:pt x="522" y="205"/>
                    </a:lnTo>
                    <a:lnTo>
                      <a:pt x="517" y="207"/>
                    </a:lnTo>
                    <a:lnTo>
                      <a:pt x="512" y="207"/>
                    </a:lnTo>
                    <a:lnTo>
                      <a:pt x="506" y="210"/>
                    </a:lnTo>
                    <a:lnTo>
                      <a:pt x="503" y="211"/>
                    </a:lnTo>
                    <a:lnTo>
                      <a:pt x="501" y="216"/>
                    </a:lnTo>
                    <a:lnTo>
                      <a:pt x="492" y="216"/>
                    </a:lnTo>
                    <a:lnTo>
                      <a:pt x="480" y="221"/>
                    </a:lnTo>
                    <a:lnTo>
                      <a:pt x="478" y="221"/>
                    </a:lnTo>
                    <a:lnTo>
                      <a:pt x="470" y="225"/>
                    </a:lnTo>
                    <a:lnTo>
                      <a:pt x="462" y="229"/>
                    </a:lnTo>
                    <a:lnTo>
                      <a:pt x="457" y="232"/>
                    </a:lnTo>
                    <a:lnTo>
                      <a:pt x="449" y="240"/>
                    </a:lnTo>
                    <a:lnTo>
                      <a:pt x="447" y="241"/>
                    </a:lnTo>
                    <a:lnTo>
                      <a:pt x="428" y="245"/>
                    </a:lnTo>
                    <a:lnTo>
                      <a:pt x="411" y="245"/>
                    </a:lnTo>
                    <a:lnTo>
                      <a:pt x="409" y="243"/>
                    </a:lnTo>
                    <a:lnTo>
                      <a:pt x="408" y="243"/>
                    </a:lnTo>
                    <a:lnTo>
                      <a:pt x="394" y="235"/>
                    </a:lnTo>
                    <a:lnTo>
                      <a:pt x="390" y="231"/>
                    </a:lnTo>
                    <a:lnTo>
                      <a:pt x="387" y="226"/>
                    </a:lnTo>
                    <a:lnTo>
                      <a:pt x="384" y="221"/>
                    </a:lnTo>
                    <a:lnTo>
                      <a:pt x="379" y="214"/>
                    </a:lnTo>
                    <a:lnTo>
                      <a:pt x="379" y="216"/>
                    </a:lnTo>
                    <a:lnTo>
                      <a:pt x="368" y="221"/>
                    </a:lnTo>
                    <a:lnTo>
                      <a:pt x="362" y="192"/>
                    </a:lnTo>
                    <a:lnTo>
                      <a:pt x="354" y="181"/>
                    </a:lnTo>
                    <a:lnTo>
                      <a:pt x="349" y="176"/>
                    </a:lnTo>
                    <a:lnTo>
                      <a:pt x="338" y="176"/>
                    </a:lnTo>
                    <a:lnTo>
                      <a:pt x="319" y="186"/>
                    </a:lnTo>
                    <a:lnTo>
                      <a:pt x="317" y="186"/>
                    </a:lnTo>
                    <a:lnTo>
                      <a:pt x="313" y="179"/>
                    </a:lnTo>
                    <a:lnTo>
                      <a:pt x="309" y="177"/>
                    </a:lnTo>
                    <a:lnTo>
                      <a:pt x="307" y="177"/>
                    </a:lnTo>
                    <a:lnTo>
                      <a:pt x="303" y="182"/>
                    </a:lnTo>
                    <a:lnTo>
                      <a:pt x="302" y="188"/>
                    </a:lnTo>
                    <a:lnTo>
                      <a:pt x="298" y="192"/>
                    </a:lnTo>
                    <a:lnTo>
                      <a:pt x="218" y="192"/>
                    </a:lnTo>
                    <a:lnTo>
                      <a:pt x="217" y="191"/>
                    </a:lnTo>
                    <a:lnTo>
                      <a:pt x="217" y="222"/>
                    </a:lnTo>
                    <a:lnTo>
                      <a:pt x="217" y="222"/>
                    </a:lnTo>
                    <a:lnTo>
                      <a:pt x="217" y="225"/>
                    </a:lnTo>
                    <a:lnTo>
                      <a:pt x="221" y="226"/>
                    </a:lnTo>
                    <a:lnTo>
                      <a:pt x="225" y="231"/>
                    </a:lnTo>
                    <a:lnTo>
                      <a:pt x="232" y="231"/>
                    </a:lnTo>
                    <a:lnTo>
                      <a:pt x="234" y="229"/>
                    </a:lnTo>
                    <a:lnTo>
                      <a:pt x="244" y="227"/>
                    </a:lnTo>
                    <a:lnTo>
                      <a:pt x="249" y="235"/>
                    </a:lnTo>
                    <a:lnTo>
                      <a:pt x="250" y="242"/>
                    </a:lnTo>
                    <a:lnTo>
                      <a:pt x="254" y="252"/>
                    </a:lnTo>
                    <a:lnTo>
                      <a:pt x="254" y="253"/>
                    </a:lnTo>
                    <a:lnTo>
                      <a:pt x="249" y="254"/>
                    </a:lnTo>
                    <a:lnTo>
                      <a:pt x="248" y="252"/>
                    </a:lnTo>
                    <a:lnTo>
                      <a:pt x="244" y="251"/>
                    </a:lnTo>
                    <a:lnTo>
                      <a:pt x="234" y="249"/>
                    </a:lnTo>
                    <a:lnTo>
                      <a:pt x="227" y="252"/>
                    </a:lnTo>
                    <a:lnTo>
                      <a:pt x="210" y="254"/>
                    </a:lnTo>
                    <a:lnTo>
                      <a:pt x="205" y="257"/>
                    </a:lnTo>
                    <a:lnTo>
                      <a:pt x="205" y="295"/>
                    </a:lnTo>
                    <a:lnTo>
                      <a:pt x="210" y="300"/>
                    </a:lnTo>
                    <a:lnTo>
                      <a:pt x="222" y="310"/>
                    </a:lnTo>
                    <a:lnTo>
                      <a:pt x="228" y="316"/>
                    </a:lnTo>
                    <a:lnTo>
                      <a:pt x="233" y="326"/>
                    </a:lnTo>
                    <a:lnTo>
                      <a:pt x="240" y="354"/>
                    </a:lnTo>
                    <a:lnTo>
                      <a:pt x="239" y="360"/>
                    </a:lnTo>
                    <a:lnTo>
                      <a:pt x="238" y="370"/>
                    </a:lnTo>
                    <a:lnTo>
                      <a:pt x="228" y="433"/>
                    </a:lnTo>
                    <a:lnTo>
                      <a:pt x="227" y="434"/>
                    </a:lnTo>
                    <a:lnTo>
                      <a:pt x="223" y="452"/>
                    </a:lnTo>
                    <a:lnTo>
                      <a:pt x="220" y="460"/>
                    </a:lnTo>
                    <a:lnTo>
                      <a:pt x="218" y="472"/>
                    </a:lnTo>
                    <a:lnTo>
                      <a:pt x="217" y="475"/>
                    </a:lnTo>
                    <a:lnTo>
                      <a:pt x="216" y="483"/>
                    </a:lnTo>
                    <a:lnTo>
                      <a:pt x="213" y="498"/>
                    </a:lnTo>
                    <a:lnTo>
                      <a:pt x="211" y="504"/>
                    </a:lnTo>
                    <a:lnTo>
                      <a:pt x="210" y="511"/>
                    </a:lnTo>
                    <a:lnTo>
                      <a:pt x="209" y="514"/>
                    </a:lnTo>
                    <a:lnTo>
                      <a:pt x="202" y="517"/>
                    </a:lnTo>
                    <a:lnTo>
                      <a:pt x="182" y="516"/>
                    </a:lnTo>
                    <a:lnTo>
                      <a:pt x="169" y="521"/>
                    </a:lnTo>
                    <a:lnTo>
                      <a:pt x="118" y="536"/>
                    </a:lnTo>
                    <a:lnTo>
                      <a:pt x="99" y="543"/>
                    </a:lnTo>
                    <a:lnTo>
                      <a:pt x="83" y="554"/>
                    </a:lnTo>
                    <a:lnTo>
                      <a:pt x="72" y="563"/>
                    </a:lnTo>
                    <a:lnTo>
                      <a:pt x="59" y="579"/>
                    </a:lnTo>
                    <a:lnTo>
                      <a:pt x="50" y="591"/>
                    </a:lnTo>
                    <a:lnTo>
                      <a:pt x="41" y="607"/>
                    </a:lnTo>
                    <a:lnTo>
                      <a:pt x="39" y="613"/>
                    </a:lnTo>
                    <a:lnTo>
                      <a:pt x="39" y="643"/>
                    </a:lnTo>
                    <a:lnTo>
                      <a:pt x="30" y="644"/>
                    </a:lnTo>
                    <a:lnTo>
                      <a:pt x="21" y="646"/>
                    </a:lnTo>
                    <a:lnTo>
                      <a:pt x="17" y="651"/>
                    </a:lnTo>
                    <a:lnTo>
                      <a:pt x="13" y="668"/>
                    </a:lnTo>
                    <a:lnTo>
                      <a:pt x="1" y="690"/>
                    </a:lnTo>
                    <a:lnTo>
                      <a:pt x="0" y="694"/>
                    </a:lnTo>
                    <a:lnTo>
                      <a:pt x="0" y="698"/>
                    </a:lnTo>
                    <a:lnTo>
                      <a:pt x="11" y="721"/>
                    </a:lnTo>
                    <a:lnTo>
                      <a:pt x="13" y="733"/>
                    </a:lnTo>
                    <a:lnTo>
                      <a:pt x="14" y="737"/>
                    </a:lnTo>
                    <a:lnTo>
                      <a:pt x="23" y="748"/>
                    </a:lnTo>
                    <a:lnTo>
                      <a:pt x="27" y="756"/>
                    </a:lnTo>
                    <a:lnTo>
                      <a:pt x="39" y="769"/>
                    </a:lnTo>
                    <a:lnTo>
                      <a:pt x="49" y="775"/>
                    </a:lnTo>
                    <a:lnTo>
                      <a:pt x="50" y="784"/>
                    </a:lnTo>
                    <a:lnTo>
                      <a:pt x="44" y="794"/>
                    </a:lnTo>
                    <a:lnTo>
                      <a:pt x="45" y="797"/>
                    </a:lnTo>
                    <a:lnTo>
                      <a:pt x="57" y="801"/>
                    </a:lnTo>
                    <a:lnTo>
                      <a:pt x="77" y="802"/>
                    </a:lnTo>
                    <a:lnTo>
                      <a:pt x="82" y="806"/>
                    </a:lnTo>
                    <a:lnTo>
                      <a:pt x="86" y="811"/>
                    </a:lnTo>
                    <a:lnTo>
                      <a:pt x="88" y="822"/>
                    </a:lnTo>
                    <a:lnTo>
                      <a:pt x="91" y="826"/>
                    </a:lnTo>
                    <a:lnTo>
                      <a:pt x="104" y="829"/>
                    </a:lnTo>
                    <a:lnTo>
                      <a:pt x="119" y="830"/>
                    </a:lnTo>
                    <a:lnTo>
                      <a:pt x="127" y="829"/>
                    </a:lnTo>
                    <a:lnTo>
                      <a:pt x="145" y="819"/>
                    </a:lnTo>
                    <a:lnTo>
                      <a:pt x="167" y="803"/>
                    </a:lnTo>
                    <a:lnTo>
                      <a:pt x="177" y="794"/>
                    </a:lnTo>
                    <a:lnTo>
                      <a:pt x="180" y="792"/>
                    </a:lnTo>
                    <a:lnTo>
                      <a:pt x="180" y="795"/>
                    </a:lnTo>
                    <a:lnTo>
                      <a:pt x="180" y="849"/>
                    </a:lnTo>
                    <a:lnTo>
                      <a:pt x="180" y="853"/>
                    </a:lnTo>
                    <a:lnTo>
                      <a:pt x="180" y="882"/>
                    </a:lnTo>
                    <a:lnTo>
                      <a:pt x="183" y="886"/>
                    </a:lnTo>
                    <a:lnTo>
                      <a:pt x="189" y="889"/>
                    </a:lnTo>
                    <a:lnTo>
                      <a:pt x="194" y="889"/>
                    </a:lnTo>
                    <a:lnTo>
                      <a:pt x="201" y="887"/>
                    </a:lnTo>
                    <a:lnTo>
                      <a:pt x="201" y="887"/>
                    </a:lnTo>
                    <a:lnTo>
                      <a:pt x="209" y="883"/>
                    </a:lnTo>
                    <a:lnTo>
                      <a:pt x="226" y="882"/>
                    </a:lnTo>
                    <a:lnTo>
                      <a:pt x="228" y="880"/>
                    </a:lnTo>
                    <a:lnTo>
                      <a:pt x="236" y="880"/>
                    </a:lnTo>
                    <a:lnTo>
                      <a:pt x="254" y="886"/>
                    </a:lnTo>
                    <a:lnTo>
                      <a:pt x="295" y="887"/>
                    </a:lnTo>
                    <a:lnTo>
                      <a:pt x="303" y="883"/>
                    </a:lnTo>
                    <a:lnTo>
                      <a:pt x="308" y="880"/>
                    </a:lnTo>
                    <a:lnTo>
                      <a:pt x="334" y="871"/>
                    </a:lnTo>
                    <a:lnTo>
                      <a:pt x="341" y="867"/>
                    </a:lnTo>
                    <a:lnTo>
                      <a:pt x="366" y="845"/>
                    </a:lnTo>
                    <a:lnTo>
                      <a:pt x="383" y="826"/>
                    </a:lnTo>
                    <a:lnTo>
                      <a:pt x="389" y="819"/>
                    </a:lnTo>
                    <a:lnTo>
                      <a:pt x="405" y="816"/>
                    </a:lnTo>
                    <a:lnTo>
                      <a:pt x="411" y="816"/>
                    </a:lnTo>
                    <a:lnTo>
                      <a:pt x="438" y="812"/>
                    </a:lnTo>
                    <a:lnTo>
                      <a:pt x="457" y="813"/>
                    </a:lnTo>
                    <a:lnTo>
                      <a:pt x="460" y="816"/>
                    </a:lnTo>
                    <a:lnTo>
                      <a:pt x="465" y="823"/>
                    </a:lnTo>
                    <a:lnTo>
                      <a:pt x="468" y="840"/>
                    </a:lnTo>
                    <a:lnTo>
                      <a:pt x="468" y="872"/>
                    </a:lnTo>
                    <a:lnTo>
                      <a:pt x="467" y="882"/>
                    </a:lnTo>
                    <a:lnTo>
                      <a:pt x="462" y="889"/>
                    </a:lnTo>
                    <a:lnTo>
                      <a:pt x="460" y="893"/>
                    </a:lnTo>
                    <a:lnTo>
                      <a:pt x="459" y="900"/>
                    </a:lnTo>
                    <a:lnTo>
                      <a:pt x="465" y="924"/>
                    </a:lnTo>
                    <a:lnTo>
                      <a:pt x="474" y="937"/>
                    </a:lnTo>
                    <a:lnTo>
                      <a:pt x="481" y="943"/>
                    </a:lnTo>
                    <a:lnTo>
                      <a:pt x="508" y="963"/>
                    </a:lnTo>
                    <a:lnTo>
                      <a:pt x="521" y="967"/>
                    </a:lnTo>
                    <a:lnTo>
                      <a:pt x="538" y="969"/>
                    </a:lnTo>
                    <a:lnTo>
                      <a:pt x="557" y="969"/>
                    </a:lnTo>
                    <a:lnTo>
                      <a:pt x="573" y="973"/>
                    </a:lnTo>
                    <a:lnTo>
                      <a:pt x="580" y="979"/>
                    </a:lnTo>
                    <a:lnTo>
                      <a:pt x="582" y="983"/>
                    </a:lnTo>
                    <a:lnTo>
                      <a:pt x="589" y="991"/>
                    </a:lnTo>
                    <a:lnTo>
                      <a:pt x="597" y="995"/>
                    </a:lnTo>
                    <a:lnTo>
                      <a:pt x="635" y="1005"/>
                    </a:lnTo>
                    <a:lnTo>
                      <a:pt x="651" y="1020"/>
                    </a:lnTo>
                    <a:lnTo>
                      <a:pt x="656" y="1023"/>
                    </a:lnTo>
                    <a:lnTo>
                      <a:pt x="666" y="1023"/>
                    </a:lnTo>
                    <a:lnTo>
                      <a:pt x="675" y="1021"/>
                    </a:lnTo>
                    <a:lnTo>
                      <a:pt x="680" y="1021"/>
                    </a:lnTo>
                    <a:lnTo>
                      <a:pt x="693" y="1023"/>
                    </a:lnTo>
                    <a:lnTo>
                      <a:pt x="712" y="1034"/>
                    </a:lnTo>
                    <a:lnTo>
                      <a:pt x="720" y="1039"/>
                    </a:lnTo>
                    <a:lnTo>
                      <a:pt x="726" y="1050"/>
                    </a:lnTo>
                    <a:lnTo>
                      <a:pt x="731" y="1065"/>
                    </a:lnTo>
                    <a:lnTo>
                      <a:pt x="732" y="1080"/>
                    </a:lnTo>
                    <a:lnTo>
                      <a:pt x="736" y="1088"/>
                    </a:lnTo>
                    <a:lnTo>
                      <a:pt x="739" y="1093"/>
                    </a:lnTo>
                    <a:lnTo>
                      <a:pt x="739" y="1102"/>
                    </a:lnTo>
                    <a:lnTo>
                      <a:pt x="737" y="1119"/>
                    </a:lnTo>
                    <a:lnTo>
                      <a:pt x="729" y="1120"/>
                    </a:lnTo>
                    <a:lnTo>
                      <a:pt x="729" y="1124"/>
                    </a:lnTo>
                    <a:lnTo>
                      <a:pt x="729" y="1129"/>
                    </a:lnTo>
                    <a:lnTo>
                      <a:pt x="736" y="1145"/>
                    </a:lnTo>
                    <a:lnTo>
                      <a:pt x="743" y="1168"/>
                    </a:lnTo>
                    <a:lnTo>
                      <a:pt x="749" y="1181"/>
                    </a:lnTo>
                    <a:lnTo>
                      <a:pt x="764" y="1181"/>
                    </a:lnTo>
                    <a:lnTo>
                      <a:pt x="775" y="1182"/>
                    </a:lnTo>
                    <a:lnTo>
                      <a:pt x="788" y="1182"/>
                    </a:lnTo>
                    <a:lnTo>
                      <a:pt x="793" y="1184"/>
                    </a:lnTo>
                    <a:lnTo>
                      <a:pt x="836" y="1184"/>
                    </a:lnTo>
                    <a:lnTo>
                      <a:pt x="841" y="1185"/>
                    </a:lnTo>
                    <a:lnTo>
                      <a:pt x="844" y="1188"/>
                    </a:lnTo>
                    <a:lnTo>
                      <a:pt x="846" y="1193"/>
                    </a:lnTo>
                    <a:lnTo>
                      <a:pt x="844" y="1203"/>
                    </a:lnTo>
                    <a:lnTo>
                      <a:pt x="841" y="1211"/>
                    </a:lnTo>
                    <a:lnTo>
                      <a:pt x="841" y="1217"/>
                    </a:lnTo>
                    <a:lnTo>
                      <a:pt x="846" y="1237"/>
                    </a:lnTo>
                    <a:lnTo>
                      <a:pt x="863" y="1243"/>
                    </a:lnTo>
                    <a:lnTo>
                      <a:pt x="866" y="1246"/>
                    </a:lnTo>
                    <a:lnTo>
                      <a:pt x="871" y="1260"/>
                    </a:lnTo>
                    <a:lnTo>
                      <a:pt x="881" y="1279"/>
                    </a:lnTo>
                    <a:lnTo>
                      <a:pt x="883" y="1289"/>
                    </a:lnTo>
                    <a:lnTo>
                      <a:pt x="883" y="1312"/>
                    </a:lnTo>
                    <a:lnTo>
                      <a:pt x="882" y="1341"/>
                    </a:lnTo>
                    <a:lnTo>
                      <a:pt x="881" y="1345"/>
                    </a:lnTo>
                    <a:lnTo>
                      <a:pt x="876" y="1356"/>
                    </a:lnTo>
                    <a:lnTo>
                      <a:pt x="871" y="1367"/>
                    </a:lnTo>
                    <a:lnTo>
                      <a:pt x="869" y="1373"/>
                    </a:lnTo>
                    <a:lnTo>
                      <a:pt x="869" y="1381"/>
                    </a:lnTo>
                    <a:lnTo>
                      <a:pt x="871" y="1386"/>
                    </a:lnTo>
                    <a:lnTo>
                      <a:pt x="872" y="1398"/>
                    </a:lnTo>
                    <a:lnTo>
                      <a:pt x="871" y="1399"/>
                    </a:lnTo>
                    <a:lnTo>
                      <a:pt x="863" y="1402"/>
                    </a:lnTo>
                    <a:lnTo>
                      <a:pt x="862" y="1403"/>
                    </a:lnTo>
                    <a:lnTo>
                      <a:pt x="861" y="1408"/>
                    </a:lnTo>
                    <a:lnTo>
                      <a:pt x="861" y="1410"/>
                    </a:lnTo>
                    <a:lnTo>
                      <a:pt x="868" y="1424"/>
                    </a:lnTo>
                    <a:lnTo>
                      <a:pt x="869" y="1426"/>
                    </a:lnTo>
                    <a:lnTo>
                      <a:pt x="871" y="1474"/>
                    </a:lnTo>
                    <a:lnTo>
                      <a:pt x="869" y="1507"/>
                    </a:lnTo>
                    <a:lnTo>
                      <a:pt x="873" y="1516"/>
                    </a:lnTo>
                    <a:lnTo>
                      <a:pt x="879" y="1518"/>
                    </a:lnTo>
                    <a:lnTo>
                      <a:pt x="894" y="1522"/>
                    </a:lnTo>
                    <a:lnTo>
                      <a:pt x="901" y="1526"/>
                    </a:lnTo>
                    <a:lnTo>
                      <a:pt x="919" y="1528"/>
                    </a:lnTo>
                    <a:lnTo>
                      <a:pt x="931" y="1528"/>
                    </a:lnTo>
                    <a:lnTo>
                      <a:pt x="943" y="1527"/>
                    </a:lnTo>
                    <a:lnTo>
                      <a:pt x="948" y="1524"/>
                    </a:lnTo>
                    <a:lnTo>
                      <a:pt x="957" y="1521"/>
                    </a:lnTo>
                    <a:lnTo>
                      <a:pt x="963" y="1526"/>
                    </a:lnTo>
                    <a:lnTo>
                      <a:pt x="986" y="1533"/>
                    </a:lnTo>
                    <a:lnTo>
                      <a:pt x="992" y="1542"/>
                    </a:lnTo>
                    <a:lnTo>
                      <a:pt x="994" y="1548"/>
                    </a:lnTo>
                    <a:lnTo>
                      <a:pt x="996" y="1571"/>
                    </a:lnTo>
                    <a:lnTo>
                      <a:pt x="1000" y="1583"/>
                    </a:lnTo>
                    <a:lnTo>
                      <a:pt x="998" y="1608"/>
                    </a:lnTo>
                    <a:lnTo>
                      <a:pt x="1000" y="1613"/>
                    </a:lnTo>
                    <a:lnTo>
                      <a:pt x="1006" y="1620"/>
                    </a:lnTo>
                    <a:lnTo>
                      <a:pt x="1013" y="1625"/>
                    </a:lnTo>
                    <a:lnTo>
                      <a:pt x="1019" y="1628"/>
                    </a:lnTo>
                    <a:lnTo>
                      <a:pt x="1029" y="1628"/>
                    </a:lnTo>
                    <a:lnTo>
                      <a:pt x="1035" y="1625"/>
                    </a:lnTo>
                    <a:lnTo>
                      <a:pt x="1048" y="1625"/>
                    </a:lnTo>
                    <a:lnTo>
                      <a:pt x="1057" y="1623"/>
                    </a:lnTo>
                    <a:lnTo>
                      <a:pt x="1062" y="1628"/>
                    </a:lnTo>
                    <a:lnTo>
                      <a:pt x="1067" y="1636"/>
                    </a:lnTo>
                    <a:lnTo>
                      <a:pt x="1067" y="1661"/>
                    </a:lnTo>
                    <a:lnTo>
                      <a:pt x="1066" y="1664"/>
                    </a:lnTo>
                    <a:lnTo>
                      <a:pt x="1062" y="1680"/>
                    </a:lnTo>
                    <a:lnTo>
                      <a:pt x="1059" y="1706"/>
                    </a:lnTo>
                    <a:lnTo>
                      <a:pt x="1057" y="1726"/>
                    </a:lnTo>
                    <a:lnTo>
                      <a:pt x="1066" y="1726"/>
                    </a:lnTo>
                    <a:lnTo>
                      <a:pt x="1070" y="1725"/>
                    </a:lnTo>
                    <a:lnTo>
                      <a:pt x="1084" y="1725"/>
                    </a:lnTo>
                    <a:lnTo>
                      <a:pt x="1091" y="1732"/>
                    </a:lnTo>
                    <a:lnTo>
                      <a:pt x="1103" y="1771"/>
                    </a:lnTo>
                    <a:lnTo>
                      <a:pt x="1103" y="1803"/>
                    </a:lnTo>
                    <a:lnTo>
                      <a:pt x="1102" y="1814"/>
                    </a:lnTo>
                    <a:lnTo>
                      <a:pt x="1099" y="1818"/>
                    </a:lnTo>
                    <a:lnTo>
                      <a:pt x="1097" y="1822"/>
                    </a:lnTo>
                    <a:lnTo>
                      <a:pt x="1073" y="1838"/>
                    </a:lnTo>
                    <a:lnTo>
                      <a:pt x="1066" y="1840"/>
                    </a:lnTo>
                    <a:lnTo>
                      <a:pt x="1054" y="1841"/>
                    </a:lnTo>
                    <a:lnTo>
                      <a:pt x="1046" y="1845"/>
                    </a:lnTo>
                    <a:lnTo>
                      <a:pt x="1037" y="1857"/>
                    </a:lnTo>
                    <a:lnTo>
                      <a:pt x="1028" y="1867"/>
                    </a:lnTo>
                    <a:lnTo>
                      <a:pt x="984" y="1905"/>
                    </a:lnTo>
                    <a:lnTo>
                      <a:pt x="982" y="1909"/>
                    </a:lnTo>
                    <a:lnTo>
                      <a:pt x="978" y="1916"/>
                    </a:lnTo>
                    <a:lnTo>
                      <a:pt x="958" y="1941"/>
                    </a:lnTo>
                    <a:lnTo>
                      <a:pt x="955" y="1947"/>
                    </a:lnTo>
                    <a:lnTo>
                      <a:pt x="937" y="1968"/>
                    </a:lnTo>
                    <a:lnTo>
                      <a:pt x="922" y="1980"/>
                    </a:lnTo>
                    <a:lnTo>
                      <a:pt x="915" y="1989"/>
                    </a:lnTo>
                    <a:lnTo>
                      <a:pt x="906" y="1995"/>
                    </a:lnTo>
                    <a:lnTo>
                      <a:pt x="904" y="2000"/>
                    </a:lnTo>
                    <a:lnTo>
                      <a:pt x="895" y="2010"/>
                    </a:lnTo>
                    <a:lnTo>
                      <a:pt x="885" y="2015"/>
                    </a:lnTo>
                    <a:lnTo>
                      <a:pt x="904" y="2017"/>
                    </a:lnTo>
                    <a:lnTo>
                      <a:pt x="911" y="2013"/>
                    </a:lnTo>
                    <a:lnTo>
                      <a:pt x="915" y="2007"/>
                    </a:lnTo>
                    <a:lnTo>
                      <a:pt x="920" y="2005"/>
                    </a:lnTo>
                    <a:lnTo>
                      <a:pt x="925" y="2005"/>
                    </a:lnTo>
                    <a:lnTo>
                      <a:pt x="931" y="2007"/>
                    </a:lnTo>
                    <a:lnTo>
                      <a:pt x="943" y="2017"/>
                    </a:lnTo>
                    <a:lnTo>
                      <a:pt x="948" y="2022"/>
                    </a:lnTo>
                    <a:lnTo>
                      <a:pt x="959" y="2032"/>
                    </a:lnTo>
                    <a:lnTo>
                      <a:pt x="968" y="2040"/>
                    </a:lnTo>
                    <a:lnTo>
                      <a:pt x="973" y="2055"/>
                    </a:lnTo>
                    <a:lnTo>
                      <a:pt x="974" y="2064"/>
                    </a:lnTo>
                    <a:lnTo>
                      <a:pt x="982" y="2065"/>
                    </a:lnTo>
                    <a:lnTo>
                      <a:pt x="986" y="2064"/>
                    </a:lnTo>
                    <a:lnTo>
                      <a:pt x="1000" y="2053"/>
                    </a:lnTo>
                    <a:lnTo>
                      <a:pt x="1005" y="2056"/>
                    </a:lnTo>
                    <a:lnTo>
                      <a:pt x="1006" y="2060"/>
                    </a:lnTo>
                    <a:lnTo>
                      <a:pt x="1011" y="2070"/>
                    </a:lnTo>
                    <a:lnTo>
                      <a:pt x="1018" y="2078"/>
                    </a:lnTo>
                    <a:lnTo>
                      <a:pt x="1021" y="2081"/>
                    </a:lnTo>
                    <a:lnTo>
                      <a:pt x="1025" y="2082"/>
                    </a:lnTo>
                    <a:lnTo>
                      <a:pt x="1033" y="2082"/>
                    </a:lnTo>
                    <a:lnTo>
                      <a:pt x="1040" y="2091"/>
                    </a:lnTo>
                    <a:lnTo>
                      <a:pt x="1052" y="2092"/>
                    </a:lnTo>
                    <a:lnTo>
                      <a:pt x="1055" y="2096"/>
                    </a:lnTo>
                    <a:lnTo>
                      <a:pt x="1062" y="2107"/>
                    </a:lnTo>
                    <a:lnTo>
                      <a:pt x="1068" y="2112"/>
                    </a:lnTo>
                    <a:lnTo>
                      <a:pt x="1077" y="2117"/>
                    </a:lnTo>
                    <a:lnTo>
                      <a:pt x="1082" y="2118"/>
                    </a:lnTo>
                    <a:lnTo>
                      <a:pt x="1097" y="2125"/>
                    </a:lnTo>
                    <a:lnTo>
                      <a:pt x="1100" y="2131"/>
                    </a:lnTo>
                    <a:lnTo>
                      <a:pt x="1104" y="2150"/>
                    </a:lnTo>
                    <a:lnTo>
                      <a:pt x="1107" y="2153"/>
                    </a:lnTo>
                    <a:lnTo>
                      <a:pt x="1127" y="2168"/>
                    </a:lnTo>
                    <a:lnTo>
                      <a:pt x="1132" y="2177"/>
                    </a:lnTo>
                    <a:lnTo>
                      <a:pt x="1131" y="2179"/>
                    </a:lnTo>
                    <a:lnTo>
                      <a:pt x="1126" y="2180"/>
                    </a:lnTo>
                    <a:lnTo>
                      <a:pt x="1124" y="2188"/>
                    </a:lnTo>
                    <a:lnTo>
                      <a:pt x="1121" y="2189"/>
                    </a:lnTo>
                    <a:lnTo>
                      <a:pt x="1116" y="2196"/>
                    </a:lnTo>
                    <a:lnTo>
                      <a:pt x="1114" y="2204"/>
                    </a:lnTo>
                    <a:lnTo>
                      <a:pt x="1114" y="2220"/>
                    </a:lnTo>
                    <a:lnTo>
                      <a:pt x="1111" y="2234"/>
                    </a:lnTo>
                    <a:lnTo>
                      <a:pt x="1113" y="2236"/>
                    </a:lnTo>
                    <a:lnTo>
                      <a:pt x="1116" y="2241"/>
                    </a:lnTo>
                    <a:lnTo>
                      <a:pt x="1116" y="2237"/>
                    </a:lnTo>
                    <a:lnTo>
                      <a:pt x="1121" y="2232"/>
                    </a:lnTo>
                    <a:lnTo>
                      <a:pt x="1130" y="2227"/>
                    </a:lnTo>
                    <a:lnTo>
                      <a:pt x="1145" y="2215"/>
                    </a:lnTo>
                    <a:lnTo>
                      <a:pt x="1156" y="2196"/>
                    </a:lnTo>
                    <a:lnTo>
                      <a:pt x="1167" y="2184"/>
                    </a:lnTo>
                    <a:lnTo>
                      <a:pt x="1173" y="2156"/>
                    </a:lnTo>
                    <a:lnTo>
                      <a:pt x="1178" y="2148"/>
                    </a:lnTo>
                    <a:lnTo>
                      <a:pt x="1193" y="2132"/>
                    </a:lnTo>
                    <a:lnTo>
                      <a:pt x="1199" y="2129"/>
                    </a:lnTo>
                    <a:lnTo>
                      <a:pt x="1221" y="2112"/>
                    </a:lnTo>
                    <a:lnTo>
                      <a:pt x="1229" y="2108"/>
                    </a:lnTo>
                    <a:lnTo>
                      <a:pt x="1238" y="2102"/>
                    </a:lnTo>
                    <a:lnTo>
                      <a:pt x="1244" y="2096"/>
                    </a:lnTo>
                    <a:lnTo>
                      <a:pt x="1247" y="2088"/>
                    </a:lnTo>
                    <a:lnTo>
                      <a:pt x="1253" y="2078"/>
                    </a:lnTo>
                    <a:lnTo>
                      <a:pt x="1267" y="2059"/>
                    </a:lnTo>
                    <a:lnTo>
                      <a:pt x="1275" y="2045"/>
                    </a:lnTo>
                    <a:lnTo>
                      <a:pt x="1286" y="2032"/>
                    </a:lnTo>
                    <a:lnTo>
                      <a:pt x="1291" y="2010"/>
                    </a:lnTo>
                    <a:lnTo>
                      <a:pt x="1303" y="1981"/>
                    </a:lnTo>
                    <a:lnTo>
                      <a:pt x="1309" y="1973"/>
                    </a:lnTo>
                    <a:lnTo>
                      <a:pt x="1314" y="1963"/>
                    </a:lnTo>
                    <a:lnTo>
                      <a:pt x="1318" y="1956"/>
                    </a:lnTo>
                    <a:lnTo>
                      <a:pt x="1324" y="1951"/>
                    </a:lnTo>
                    <a:lnTo>
                      <a:pt x="1339" y="1930"/>
                    </a:lnTo>
                    <a:lnTo>
                      <a:pt x="1346" y="1922"/>
                    </a:lnTo>
                    <a:lnTo>
                      <a:pt x="1352" y="1919"/>
                    </a:lnTo>
                    <a:lnTo>
                      <a:pt x="1363" y="1915"/>
                    </a:lnTo>
                    <a:lnTo>
                      <a:pt x="1368" y="1902"/>
                    </a:lnTo>
                    <a:lnTo>
                      <a:pt x="1377" y="1895"/>
                    </a:lnTo>
                    <a:lnTo>
                      <a:pt x="1380" y="1873"/>
                    </a:lnTo>
                    <a:lnTo>
                      <a:pt x="1382" y="1834"/>
                    </a:lnTo>
                    <a:lnTo>
                      <a:pt x="1384" y="1829"/>
                    </a:lnTo>
                    <a:lnTo>
                      <a:pt x="1390" y="1829"/>
                    </a:lnTo>
                    <a:lnTo>
                      <a:pt x="1392" y="1825"/>
                    </a:lnTo>
                    <a:lnTo>
                      <a:pt x="1389" y="1820"/>
                    </a:lnTo>
                    <a:lnTo>
                      <a:pt x="1382" y="1813"/>
                    </a:lnTo>
                    <a:lnTo>
                      <a:pt x="1380" y="1809"/>
                    </a:lnTo>
                    <a:lnTo>
                      <a:pt x="1380" y="1795"/>
                    </a:lnTo>
                    <a:lnTo>
                      <a:pt x="1378" y="1792"/>
                    </a:lnTo>
                    <a:lnTo>
                      <a:pt x="1378" y="1777"/>
                    </a:lnTo>
                    <a:lnTo>
                      <a:pt x="1376" y="1769"/>
                    </a:lnTo>
                    <a:lnTo>
                      <a:pt x="1376" y="1762"/>
                    </a:lnTo>
                    <a:lnTo>
                      <a:pt x="1378" y="1758"/>
                    </a:lnTo>
                    <a:lnTo>
                      <a:pt x="1380" y="1752"/>
                    </a:lnTo>
                    <a:lnTo>
                      <a:pt x="1380" y="1742"/>
                    </a:lnTo>
                    <a:lnTo>
                      <a:pt x="1390" y="1726"/>
                    </a:lnTo>
                    <a:lnTo>
                      <a:pt x="1395" y="1719"/>
                    </a:lnTo>
                    <a:lnTo>
                      <a:pt x="1409" y="1706"/>
                    </a:lnTo>
                    <a:lnTo>
                      <a:pt x="1428" y="1684"/>
                    </a:lnTo>
                    <a:lnTo>
                      <a:pt x="1431" y="1684"/>
                    </a:lnTo>
                    <a:lnTo>
                      <a:pt x="1436" y="1680"/>
                    </a:lnTo>
                    <a:lnTo>
                      <a:pt x="1446" y="1672"/>
                    </a:lnTo>
                    <a:lnTo>
                      <a:pt x="1459" y="1662"/>
                    </a:lnTo>
                    <a:lnTo>
                      <a:pt x="1464" y="1656"/>
                    </a:lnTo>
                    <a:lnTo>
                      <a:pt x="1474" y="1650"/>
                    </a:lnTo>
                    <a:lnTo>
                      <a:pt x="1487" y="1636"/>
                    </a:lnTo>
                    <a:lnTo>
                      <a:pt x="1501" y="1628"/>
                    </a:lnTo>
                    <a:lnTo>
                      <a:pt x="1511" y="1628"/>
                    </a:lnTo>
                    <a:lnTo>
                      <a:pt x="1516" y="1625"/>
                    </a:lnTo>
                    <a:lnTo>
                      <a:pt x="1522" y="1618"/>
                    </a:lnTo>
                    <a:lnTo>
                      <a:pt x="1533" y="1614"/>
                    </a:lnTo>
                    <a:lnTo>
                      <a:pt x="1550" y="1614"/>
                    </a:lnTo>
                    <a:lnTo>
                      <a:pt x="1561" y="1606"/>
                    </a:lnTo>
                    <a:lnTo>
                      <a:pt x="1565" y="1604"/>
                    </a:lnTo>
                    <a:lnTo>
                      <a:pt x="1573" y="1593"/>
                    </a:lnTo>
                    <a:lnTo>
                      <a:pt x="1578" y="1591"/>
                    </a:lnTo>
                    <a:lnTo>
                      <a:pt x="1591" y="1588"/>
                    </a:lnTo>
                    <a:lnTo>
                      <a:pt x="1598" y="1588"/>
                    </a:lnTo>
                    <a:lnTo>
                      <a:pt x="1600" y="1585"/>
                    </a:lnTo>
                    <a:lnTo>
                      <a:pt x="1600" y="1581"/>
                    </a:lnTo>
                    <a:lnTo>
                      <a:pt x="1597" y="1579"/>
                    </a:lnTo>
                    <a:lnTo>
                      <a:pt x="1597" y="1576"/>
                    </a:lnTo>
                    <a:lnTo>
                      <a:pt x="1605" y="1569"/>
                    </a:lnTo>
                    <a:lnTo>
                      <a:pt x="1608" y="1569"/>
                    </a:lnTo>
                    <a:lnTo>
                      <a:pt x="1608" y="1567"/>
                    </a:lnTo>
                    <a:lnTo>
                      <a:pt x="1609" y="1571"/>
                    </a:lnTo>
                    <a:lnTo>
                      <a:pt x="1615" y="1572"/>
                    </a:lnTo>
                    <a:lnTo>
                      <a:pt x="1638" y="1566"/>
                    </a:lnTo>
                    <a:lnTo>
                      <a:pt x="1643" y="1566"/>
                    </a:lnTo>
                    <a:lnTo>
                      <a:pt x="1647" y="1569"/>
                    </a:lnTo>
                    <a:lnTo>
                      <a:pt x="1657" y="1570"/>
                    </a:lnTo>
                    <a:lnTo>
                      <a:pt x="1673" y="1564"/>
                    </a:lnTo>
                    <a:lnTo>
                      <a:pt x="1680" y="1564"/>
                    </a:lnTo>
                    <a:lnTo>
                      <a:pt x="1686" y="1566"/>
                    </a:lnTo>
                    <a:lnTo>
                      <a:pt x="1697" y="1567"/>
                    </a:lnTo>
                    <a:lnTo>
                      <a:pt x="1708" y="1567"/>
                    </a:lnTo>
                    <a:lnTo>
                      <a:pt x="1732" y="1564"/>
                    </a:lnTo>
                    <a:lnTo>
                      <a:pt x="1736" y="1563"/>
                    </a:lnTo>
                    <a:lnTo>
                      <a:pt x="1740" y="1554"/>
                    </a:lnTo>
                    <a:lnTo>
                      <a:pt x="1743" y="1542"/>
                    </a:lnTo>
                    <a:lnTo>
                      <a:pt x="1751" y="1533"/>
                    </a:lnTo>
                    <a:lnTo>
                      <a:pt x="1759" y="1529"/>
                    </a:lnTo>
                    <a:lnTo>
                      <a:pt x="1778" y="1521"/>
                    </a:lnTo>
                    <a:lnTo>
                      <a:pt x="1787" y="1512"/>
                    </a:lnTo>
                    <a:lnTo>
                      <a:pt x="1791" y="1505"/>
                    </a:lnTo>
                    <a:lnTo>
                      <a:pt x="1792" y="1497"/>
                    </a:lnTo>
                    <a:lnTo>
                      <a:pt x="1793" y="1483"/>
                    </a:lnTo>
                    <a:lnTo>
                      <a:pt x="1796" y="1469"/>
                    </a:lnTo>
                    <a:lnTo>
                      <a:pt x="1808" y="1452"/>
                    </a:lnTo>
                    <a:lnTo>
                      <a:pt x="1825" y="1431"/>
                    </a:lnTo>
                    <a:lnTo>
                      <a:pt x="1834" y="1416"/>
                    </a:lnTo>
                    <a:lnTo>
                      <a:pt x="1845" y="1388"/>
                    </a:lnTo>
                    <a:lnTo>
                      <a:pt x="1858" y="1373"/>
                    </a:lnTo>
                    <a:lnTo>
                      <a:pt x="1864" y="1365"/>
                    </a:lnTo>
                    <a:lnTo>
                      <a:pt x="1867" y="1335"/>
                    </a:lnTo>
                    <a:lnTo>
                      <a:pt x="1867" y="1318"/>
                    </a:lnTo>
                    <a:lnTo>
                      <a:pt x="1868" y="1305"/>
                    </a:lnTo>
                    <a:lnTo>
                      <a:pt x="1872" y="1291"/>
                    </a:lnTo>
                    <a:lnTo>
                      <a:pt x="1878" y="1282"/>
                    </a:lnTo>
                    <a:lnTo>
                      <a:pt x="1890" y="1268"/>
                    </a:lnTo>
                    <a:lnTo>
                      <a:pt x="1894" y="1260"/>
                    </a:lnTo>
                    <a:lnTo>
                      <a:pt x="1894" y="1244"/>
                    </a:lnTo>
                    <a:lnTo>
                      <a:pt x="1898" y="1206"/>
                    </a:lnTo>
                    <a:lnTo>
                      <a:pt x="1900" y="1199"/>
                    </a:lnTo>
                    <a:lnTo>
                      <a:pt x="1904" y="1173"/>
                    </a:lnTo>
                    <a:lnTo>
                      <a:pt x="1907" y="1156"/>
                    </a:lnTo>
                    <a:lnTo>
                      <a:pt x="1906" y="1144"/>
                    </a:lnTo>
                    <a:lnTo>
                      <a:pt x="1904" y="1134"/>
                    </a:lnTo>
                    <a:lnTo>
                      <a:pt x="1904" y="1111"/>
                    </a:lnTo>
                    <a:lnTo>
                      <a:pt x="1901" y="1102"/>
                    </a:lnTo>
                    <a:lnTo>
                      <a:pt x="1901" y="1080"/>
                    </a:lnTo>
                    <a:lnTo>
                      <a:pt x="1904" y="1052"/>
                    </a:lnTo>
                    <a:lnTo>
                      <a:pt x="1907" y="1034"/>
                    </a:lnTo>
                    <a:lnTo>
                      <a:pt x="1907" y="1022"/>
                    </a:lnTo>
                    <a:lnTo>
                      <a:pt x="1910" y="1009"/>
                    </a:lnTo>
                    <a:lnTo>
                      <a:pt x="1911" y="1006"/>
                    </a:lnTo>
                    <a:lnTo>
                      <a:pt x="1922" y="995"/>
                    </a:lnTo>
                    <a:lnTo>
                      <a:pt x="1926" y="995"/>
                    </a:lnTo>
                    <a:lnTo>
                      <a:pt x="1935" y="998"/>
                    </a:lnTo>
                    <a:lnTo>
                      <a:pt x="1937" y="998"/>
                    </a:lnTo>
                    <a:lnTo>
                      <a:pt x="1952" y="984"/>
                    </a:lnTo>
                    <a:lnTo>
                      <a:pt x="1963" y="969"/>
                    </a:lnTo>
                    <a:lnTo>
                      <a:pt x="1975" y="947"/>
                    </a:lnTo>
                    <a:lnTo>
                      <a:pt x="1981" y="929"/>
                    </a:lnTo>
                    <a:lnTo>
                      <a:pt x="1989" y="914"/>
                    </a:lnTo>
                    <a:lnTo>
                      <a:pt x="1997" y="902"/>
                    </a:lnTo>
                    <a:lnTo>
                      <a:pt x="2013" y="889"/>
                    </a:lnTo>
                    <a:lnTo>
                      <a:pt x="2018" y="881"/>
                    </a:lnTo>
                    <a:lnTo>
                      <a:pt x="2028" y="871"/>
                    </a:lnTo>
                    <a:lnTo>
                      <a:pt x="2049" y="860"/>
                    </a:lnTo>
                    <a:lnTo>
                      <a:pt x="2055" y="853"/>
                    </a:lnTo>
                    <a:lnTo>
                      <a:pt x="2063" y="840"/>
                    </a:lnTo>
                    <a:lnTo>
                      <a:pt x="2076" y="824"/>
                    </a:lnTo>
                    <a:lnTo>
                      <a:pt x="2094" y="805"/>
                    </a:lnTo>
                    <a:lnTo>
                      <a:pt x="2111" y="779"/>
                    </a:lnTo>
                    <a:lnTo>
                      <a:pt x="2115" y="776"/>
                    </a:lnTo>
                    <a:lnTo>
                      <a:pt x="2120" y="767"/>
                    </a:lnTo>
                    <a:lnTo>
                      <a:pt x="2120" y="767"/>
                    </a:lnTo>
                    <a:lnTo>
                      <a:pt x="2130" y="724"/>
                    </a:lnTo>
                    <a:lnTo>
                      <a:pt x="2132" y="709"/>
                    </a:lnTo>
                    <a:lnTo>
                      <a:pt x="2135" y="673"/>
                    </a:lnTo>
                    <a:lnTo>
                      <a:pt x="2135" y="650"/>
                    </a:lnTo>
                    <a:lnTo>
                      <a:pt x="2126" y="629"/>
                    </a:lnTo>
                    <a:lnTo>
                      <a:pt x="2120" y="597"/>
                    </a:lnTo>
                    <a:lnTo>
                      <a:pt x="2111" y="582"/>
                    </a:lnTo>
                    <a:lnTo>
                      <a:pt x="2102" y="570"/>
                    </a:lnTo>
                    <a:lnTo>
                      <a:pt x="2093" y="565"/>
                    </a:lnTo>
                    <a:lnTo>
                      <a:pt x="2046" y="565"/>
                    </a:lnTo>
                    <a:lnTo>
                      <a:pt x="2040" y="565"/>
                    </a:lnTo>
                    <a:lnTo>
                      <a:pt x="2034" y="564"/>
                    </a:lnTo>
                    <a:lnTo>
                      <a:pt x="2030" y="560"/>
                    </a:lnTo>
                    <a:lnTo>
                      <a:pt x="2022" y="558"/>
                    </a:lnTo>
                    <a:lnTo>
                      <a:pt x="2014" y="558"/>
                    </a:lnTo>
                    <a:lnTo>
                      <a:pt x="2009" y="550"/>
                    </a:lnTo>
                    <a:lnTo>
                      <a:pt x="2000" y="542"/>
                    </a:lnTo>
                    <a:lnTo>
                      <a:pt x="1993" y="538"/>
                    </a:lnTo>
                    <a:lnTo>
                      <a:pt x="1985" y="534"/>
                    </a:lnTo>
                    <a:lnTo>
                      <a:pt x="1971" y="526"/>
                    </a:lnTo>
                    <a:lnTo>
                      <a:pt x="1942" y="496"/>
                    </a:lnTo>
                    <a:lnTo>
                      <a:pt x="1930" y="485"/>
                    </a:lnTo>
                    <a:lnTo>
                      <a:pt x="1915" y="474"/>
                    </a:lnTo>
                    <a:lnTo>
                      <a:pt x="1896" y="463"/>
                    </a:lnTo>
                    <a:lnTo>
                      <a:pt x="1883" y="455"/>
                    </a:lnTo>
                    <a:lnTo>
                      <a:pt x="1872" y="448"/>
                    </a:lnTo>
                    <a:lnTo>
                      <a:pt x="1860" y="445"/>
                    </a:lnTo>
                    <a:lnTo>
                      <a:pt x="1808" y="444"/>
                    </a:lnTo>
                    <a:lnTo>
                      <a:pt x="1799" y="445"/>
                    </a:lnTo>
                    <a:lnTo>
                      <a:pt x="1790" y="445"/>
                    </a:lnTo>
                    <a:lnTo>
                      <a:pt x="1760" y="444"/>
                    </a:lnTo>
                    <a:lnTo>
                      <a:pt x="1751" y="442"/>
                    </a:lnTo>
                    <a:lnTo>
                      <a:pt x="1731" y="437"/>
                    </a:lnTo>
                    <a:lnTo>
                      <a:pt x="1678" y="420"/>
                    </a:lnTo>
                    <a:lnTo>
                      <a:pt x="1668" y="420"/>
                    </a:lnTo>
                    <a:lnTo>
                      <a:pt x="1665" y="420"/>
                    </a:lnTo>
                    <a:lnTo>
                      <a:pt x="1659" y="413"/>
                    </a:lnTo>
                    <a:lnTo>
                      <a:pt x="1652" y="417"/>
                    </a:lnTo>
                    <a:lnTo>
                      <a:pt x="1645" y="423"/>
                    </a:lnTo>
                    <a:lnTo>
                      <a:pt x="1636" y="426"/>
                    </a:lnTo>
                    <a:lnTo>
                      <a:pt x="1620" y="433"/>
                    </a:lnTo>
                    <a:lnTo>
                      <a:pt x="1611" y="434"/>
                    </a:lnTo>
                    <a:lnTo>
                      <a:pt x="1610" y="428"/>
                    </a:lnTo>
                    <a:lnTo>
                      <a:pt x="1613" y="421"/>
                    </a:lnTo>
                    <a:lnTo>
                      <a:pt x="1619" y="415"/>
                    </a:lnTo>
                    <a:lnTo>
                      <a:pt x="1619" y="410"/>
                    </a:lnTo>
                    <a:lnTo>
                      <a:pt x="1616" y="405"/>
                    </a:lnTo>
                    <a:lnTo>
                      <a:pt x="1611" y="403"/>
                    </a:lnTo>
                    <a:lnTo>
                      <a:pt x="1609" y="403"/>
                    </a:lnTo>
                    <a:lnTo>
                      <a:pt x="1605" y="404"/>
                    </a:lnTo>
                    <a:lnTo>
                      <a:pt x="1602" y="404"/>
                    </a:lnTo>
                    <a:lnTo>
                      <a:pt x="1600" y="403"/>
                    </a:lnTo>
                    <a:lnTo>
                      <a:pt x="1600" y="399"/>
                    </a:lnTo>
                    <a:lnTo>
                      <a:pt x="1604" y="397"/>
                    </a:lnTo>
                    <a:lnTo>
                      <a:pt x="1605" y="387"/>
                    </a:lnTo>
                    <a:lnTo>
                      <a:pt x="1598" y="375"/>
                    </a:lnTo>
                    <a:lnTo>
                      <a:pt x="1587" y="366"/>
                    </a:lnTo>
                    <a:lnTo>
                      <a:pt x="1582" y="367"/>
                    </a:lnTo>
                    <a:lnTo>
                      <a:pt x="1576" y="370"/>
                    </a:lnTo>
                    <a:lnTo>
                      <a:pt x="1570" y="375"/>
                    </a:lnTo>
                    <a:lnTo>
                      <a:pt x="1564" y="378"/>
                    </a:lnTo>
                    <a:lnTo>
                      <a:pt x="1564" y="369"/>
                    </a:lnTo>
                    <a:lnTo>
                      <a:pt x="1561" y="364"/>
                    </a:lnTo>
                    <a:lnTo>
                      <a:pt x="1555" y="355"/>
                    </a:lnTo>
                    <a:lnTo>
                      <a:pt x="1543" y="353"/>
                    </a:lnTo>
                    <a:lnTo>
                      <a:pt x="1533" y="347"/>
                    </a:lnTo>
                    <a:lnTo>
                      <a:pt x="1522" y="345"/>
                    </a:lnTo>
                    <a:lnTo>
                      <a:pt x="1517" y="340"/>
                    </a:lnTo>
                    <a:lnTo>
                      <a:pt x="1502" y="340"/>
                    </a:lnTo>
                    <a:lnTo>
                      <a:pt x="1497" y="339"/>
                    </a:lnTo>
                    <a:lnTo>
                      <a:pt x="1465" y="322"/>
                    </a:lnTo>
                    <a:lnTo>
                      <a:pt x="1454" y="318"/>
                    </a:lnTo>
                    <a:lnTo>
                      <a:pt x="1425" y="320"/>
                    </a:lnTo>
                    <a:lnTo>
                      <a:pt x="1416" y="324"/>
                    </a:lnTo>
                    <a:lnTo>
                      <a:pt x="1409" y="339"/>
                    </a:lnTo>
                    <a:lnTo>
                      <a:pt x="1403" y="342"/>
                    </a:lnTo>
                    <a:lnTo>
                      <a:pt x="1399" y="350"/>
                    </a:lnTo>
                    <a:lnTo>
                      <a:pt x="1396" y="359"/>
                    </a:lnTo>
                    <a:lnTo>
                      <a:pt x="1392" y="366"/>
                    </a:lnTo>
                    <a:lnTo>
                      <a:pt x="1383" y="366"/>
                    </a:lnTo>
                    <a:lnTo>
                      <a:pt x="1374" y="370"/>
                    </a:lnTo>
                    <a:lnTo>
                      <a:pt x="1371" y="371"/>
                    </a:lnTo>
                    <a:lnTo>
                      <a:pt x="1365" y="376"/>
                    </a:lnTo>
                    <a:lnTo>
                      <a:pt x="1358" y="396"/>
                    </a:lnTo>
                    <a:lnTo>
                      <a:pt x="1355" y="403"/>
                    </a:lnTo>
                    <a:lnTo>
                      <a:pt x="1352" y="404"/>
                    </a:lnTo>
                    <a:lnTo>
                      <a:pt x="1351" y="408"/>
                    </a:lnTo>
                    <a:lnTo>
                      <a:pt x="1349" y="418"/>
                    </a:lnTo>
                    <a:lnTo>
                      <a:pt x="1344" y="419"/>
                    </a:lnTo>
                    <a:lnTo>
                      <a:pt x="1344" y="419"/>
                    </a:lnTo>
                    <a:lnTo>
                      <a:pt x="1341" y="412"/>
                    </a:lnTo>
                    <a:lnTo>
                      <a:pt x="1341" y="401"/>
                    </a:lnTo>
                    <a:lnTo>
                      <a:pt x="1345" y="386"/>
                    </a:lnTo>
                    <a:lnTo>
                      <a:pt x="1342" y="386"/>
                    </a:lnTo>
                    <a:lnTo>
                      <a:pt x="1334" y="386"/>
                    </a:lnTo>
                    <a:lnTo>
                      <a:pt x="1326" y="388"/>
                    </a:lnTo>
                    <a:lnTo>
                      <a:pt x="1319" y="387"/>
                    </a:lnTo>
                    <a:lnTo>
                      <a:pt x="1296" y="388"/>
                    </a:lnTo>
                    <a:lnTo>
                      <a:pt x="1287" y="387"/>
                    </a:lnTo>
                    <a:lnTo>
                      <a:pt x="1286" y="388"/>
                    </a:lnTo>
                    <a:lnTo>
                      <a:pt x="1280" y="388"/>
                    </a:lnTo>
                    <a:lnTo>
                      <a:pt x="1277" y="387"/>
                    </a:lnTo>
                    <a:lnTo>
                      <a:pt x="1271" y="387"/>
                    </a:lnTo>
                    <a:lnTo>
                      <a:pt x="1256" y="392"/>
                    </a:lnTo>
                    <a:lnTo>
                      <a:pt x="1250" y="392"/>
                    </a:lnTo>
                    <a:lnTo>
                      <a:pt x="1238" y="387"/>
                    </a:lnTo>
                    <a:lnTo>
                      <a:pt x="1234" y="387"/>
                    </a:lnTo>
                    <a:lnTo>
                      <a:pt x="1232" y="388"/>
                    </a:lnTo>
                    <a:lnTo>
                      <a:pt x="1229" y="397"/>
                    </a:lnTo>
                    <a:lnTo>
                      <a:pt x="1228" y="399"/>
                    </a:lnTo>
                    <a:lnTo>
                      <a:pt x="1226" y="397"/>
                    </a:lnTo>
                    <a:lnTo>
                      <a:pt x="1224" y="390"/>
                    </a:lnTo>
                    <a:lnTo>
                      <a:pt x="1226" y="387"/>
                    </a:lnTo>
                    <a:lnTo>
                      <a:pt x="1232" y="381"/>
                    </a:lnTo>
                    <a:lnTo>
                      <a:pt x="1238" y="381"/>
                    </a:lnTo>
                    <a:lnTo>
                      <a:pt x="1247" y="385"/>
                    </a:lnTo>
                    <a:lnTo>
                      <a:pt x="1259" y="386"/>
                    </a:lnTo>
                    <a:lnTo>
                      <a:pt x="1269" y="382"/>
                    </a:lnTo>
                    <a:lnTo>
                      <a:pt x="1271" y="380"/>
                    </a:lnTo>
                    <a:lnTo>
                      <a:pt x="1272" y="377"/>
                    </a:lnTo>
                    <a:lnTo>
                      <a:pt x="1272" y="355"/>
                    </a:lnTo>
                    <a:lnTo>
                      <a:pt x="1271" y="353"/>
                    </a:lnTo>
                    <a:lnTo>
                      <a:pt x="1265" y="353"/>
                    </a:lnTo>
                    <a:lnTo>
                      <a:pt x="1264" y="349"/>
                    </a:lnTo>
                    <a:lnTo>
                      <a:pt x="1258" y="345"/>
                    </a:lnTo>
                    <a:lnTo>
                      <a:pt x="1256" y="344"/>
                    </a:lnTo>
                    <a:lnTo>
                      <a:pt x="1256" y="340"/>
                    </a:lnTo>
                    <a:lnTo>
                      <a:pt x="1261" y="339"/>
                    </a:lnTo>
                    <a:lnTo>
                      <a:pt x="1266" y="334"/>
                    </a:lnTo>
                    <a:lnTo>
                      <a:pt x="1267" y="329"/>
                    </a:lnTo>
                    <a:lnTo>
                      <a:pt x="1261" y="329"/>
                    </a:lnTo>
                    <a:lnTo>
                      <a:pt x="1258" y="332"/>
                    </a:lnTo>
                    <a:lnTo>
                      <a:pt x="1254" y="332"/>
                    </a:lnTo>
                    <a:lnTo>
                      <a:pt x="1249" y="340"/>
                    </a:lnTo>
                    <a:lnTo>
                      <a:pt x="1247" y="348"/>
                    </a:lnTo>
                    <a:lnTo>
                      <a:pt x="1236" y="348"/>
                    </a:lnTo>
                    <a:lnTo>
                      <a:pt x="1234" y="345"/>
                    </a:lnTo>
                    <a:lnTo>
                      <a:pt x="1234" y="343"/>
                    </a:lnTo>
                    <a:lnTo>
                      <a:pt x="1234" y="327"/>
                    </a:lnTo>
                    <a:lnTo>
                      <a:pt x="1231" y="317"/>
                    </a:lnTo>
                    <a:lnTo>
                      <a:pt x="1231" y="308"/>
                    </a:lnTo>
                    <a:lnTo>
                      <a:pt x="1232" y="306"/>
                    </a:lnTo>
                    <a:lnTo>
                      <a:pt x="1238" y="299"/>
                    </a:lnTo>
                    <a:lnTo>
                      <a:pt x="1243" y="292"/>
                    </a:lnTo>
                    <a:lnTo>
                      <a:pt x="1253" y="281"/>
                    </a:lnTo>
                    <a:lnTo>
                      <a:pt x="1266" y="267"/>
                    </a:lnTo>
                    <a:lnTo>
                      <a:pt x="1283" y="254"/>
                    </a:lnTo>
                    <a:lnTo>
                      <a:pt x="1291" y="242"/>
                    </a:lnTo>
                    <a:lnTo>
                      <a:pt x="1297" y="238"/>
                    </a:lnTo>
                    <a:lnTo>
                      <a:pt x="1303" y="232"/>
                    </a:lnTo>
                    <a:lnTo>
                      <a:pt x="1306" y="222"/>
                    </a:lnTo>
                    <a:lnTo>
                      <a:pt x="1306" y="218"/>
                    </a:lnTo>
                    <a:lnTo>
                      <a:pt x="1312" y="199"/>
                    </a:lnTo>
                    <a:lnTo>
                      <a:pt x="1312" y="195"/>
                    </a:lnTo>
                    <a:lnTo>
                      <a:pt x="1308" y="192"/>
                    </a:lnTo>
                    <a:lnTo>
                      <a:pt x="1301" y="192"/>
                    </a:lnTo>
                    <a:lnTo>
                      <a:pt x="1285" y="187"/>
                    </a:lnTo>
                    <a:lnTo>
                      <a:pt x="1279" y="175"/>
                    </a:lnTo>
                    <a:lnTo>
                      <a:pt x="1272" y="152"/>
                    </a:lnTo>
                    <a:lnTo>
                      <a:pt x="1271" y="150"/>
                    </a:lnTo>
                    <a:lnTo>
                      <a:pt x="1269" y="138"/>
                    </a:lnTo>
                    <a:lnTo>
                      <a:pt x="1264" y="129"/>
                    </a:lnTo>
                    <a:lnTo>
                      <a:pt x="1260" y="116"/>
                    </a:lnTo>
                    <a:lnTo>
                      <a:pt x="1256" y="105"/>
                    </a:lnTo>
                    <a:lnTo>
                      <a:pt x="1253" y="91"/>
                    </a:lnTo>
                    <a:lnTo>
                      <a:pt x="1253" y="80"/>
                    </a:lnTo>
                    <a:lnTo>
                      <a:pt x="1247" y="69"/>
                    </a:lnTo>
                    <a:lnTo>
                      <a:pt x="1237" y="57"/>
                    </a:lnTo>
                    <a:lnTo>
                      <a:pt x="1232" y="53"/>
                    </a:lnTo>
                    <a:lnTo>
                      <a:pt x="1229" y="54"/>
                    </a:lnTo>
                    <a:lnTo>
                      <a:pt x="1227" y="62"/>
                    </a:lnTo>
                    <a:lnTo>
                      <a:pt x="1222" y="63"/>
                    </a:lnTo>
                    <a:lnTo>
                      <a:pt x="1209" y="76"/>
                    </a:lnTo>
                    <a:lnTo>
                      <a:pt x="1206" y="84"/>
                    </a:lnTo>
                    <a:lnTo>
                      <a:pt x="1193" y="102"/>
                    </a:lnTo>
                    <a:lnTo>
                      <a:pt x="1183" y="114"/>
                    </a:lnTo>
                    <a:lnTo>
                      <a:pt x="1179" y="121"/>
                    </a:lnTo>
                    <a:lnTo>
                      <a:pt x="1170" y="143"/>
                    </a:lnTo>
                    <a:lnTo>
                      <a:pt x="1143" y="167"/>
                    </a:lnTo>
                    <a:lnTo>
                      <a:pt x="1141" y="170"/>
                    </a:lnTo>
                    <a:lnTo>
                      <a:pt x="1136" y="172"/>
                    </a:lnTo>
                    <a:lnTo>
                      <a:pt x="1126" y="172"/>
                    </a:lnTo>
                    <a:lnTo>
                      <a:pt x="1119" y="168"/>
                    </a:lnTo>
                    <a:lnTo>
                      <a:pt x="1113" y="168"/>
                    </a:lnTo>
                    <a:lnTo>
                      <a:pt x="1109" y="170"/>
                    </a:lnTo>
                    <a:lnTo>
                      <a:pt x="1093" y="177"/>
                    </a:lnTo>
                    <a:lnTo>
                      <a:pt x="1087" y="177"/>
                    </a:lnTo>
                    <a:lnTo>
                      <a:pt x="1084" y="176"/>
                    </a:lnTo>
                    <a:lnTo>
                      <a:pt x="1075" y="170"/>
                    </a:lnTo>
                    <a:lnTo>
                      <a:pt x="1065" y="159"/>
                    </a:lnTo>
                    <a:lnTo>
                      <a:pt x="1059" y="157"/>
                    </a:lnTo>
                    <a:lnTo>
                      <a:pt x="1055" y="155"/>
                    </a:lnTo>
                    <a:lnTo>
                      <a:pt x="1034" y="149"/>
                    </a:lnTo>
                    <a:lnTo>
                      <a:pt x="1012" y="155"/>
                    </a:lnTo>
                    <a:lnTo>
                      <a:pt x="1008" y="155"/>
                    </a:lnTo>
                    <a:lnTo>
                      <a:pt x="998" y="152"/>
                    </a:lnTo>
                    <a:lnTo>
                      <a:pt x="991" y="152"/>
                    </a:lnTo>
                    <a:lnTo>
                      <a:pt x="985" y="155"/>
                    </a:lnTo>
                    <a:lnTo>
                      <a:pt x="986" y="179"/>
                    </a:lnTo>
                    <a:lnTo>
                      <a:pt x="982" y="183"/>
                    </a:lnTo>
                    <a:lnTo>
                      <a:pt x="965" y="183"/>
                    </a:lnTo>
                    <a:lnTo>
                      <a:pt x="953" y="178"/>
                    </a:lnTo>
                    <a:lnTo>
                      <a:pt x="942" y="179"/>
                    </a:lnTo>
                    <a:lnTo>
                      <a:pt x="928" y="181"/>
                    </a:lnTo>
                    <a:lnTo>
                      <a:pt x="922" y="178"/>
                    </a:lnTo>
                    <a:lnTo>
                      <a:pt x="921" y="177"/>
                    </a:lnTo>
                    <a:lnTo>
                      <a:pt x="917" y="176"/>
                    </a:lnTo>
                    <a:lnTo>
                      <a:pt x="912" y="176"/>
                    </a:lnTo>
                    <a:lnTo>
                      <a:pt x="901" y="182"/>
                    </a:lnTo>
                    <a:lnTo>
                      <a:pt x="893" y="192"/>
                    </a:lnTo>
                    <a:lnTo>
                      <a:pt x="879" y="192"/>
                    </a:lnTo>
                    <a:lnTo>
                      <a:pt x="871" y="195"/>
                    </a:lnTo>
                    <a:lnTo>
                      <a:pt x="866" y="200"/>
                    </a:lnTo>
                    <a:lnTo>
                      <a:pt x="855" y="200"/>
                    </a:lnTo>
                    <a:lnTo>
                      <a:pt x="846" y="203"/>
                    </a:lnTo>
                    <a:lnTo>
                      <a:pt x="840" y="213"/>
                    </a:lnTo>
                    <a:lnTo>
                      <a:pt x="835" y="215"/>
                    </a:lnTo>
                    <a:lnTo>
                      <a:pt x="822" y="215"/>
                    </a:lnTo>
                    <a:lnTo>
                      <a:pt x="812" y="213"/>
                    </a:lnTo>
                    <a:lnTo>
                      <a:pt x="796" y="203"/>
                    </a:lnTo>
                    <a:lnTo>
                      <a:pt x="790" y="198"/>
                    </a:lnTo>
                    <a:lnTo>
                      <a:pt x="786" y="192"/>
                    </a:lnTo>
                    <a:lnTo>
                      <a:pt x="783" y="191"/>
                    </a:lnTo>
                    <a:lnTo>
                      <a:pt x="779" y="186"/>
                    </a:lnTo>
                    <a:lnTo>
                      <a:pt x="777" y="183"/>
                    </a:lnTo>
                    <a:lnTo>
                      <a:pt x="779" y="170"/>
                    </a:lnTo>
                    <a:lnTo>
                      <a:pt x="777" y="161"/>
                    </a:lnTo>
                    <a:lnTo>
                      <a:pt x="766" y="151"/>
                    </a:lnTo>
                    <a:lnTo>
                      <a:pt x="765" y="148"/>
                    </a:lnTo>
                    <a:lnTo>
                      <a:pt x="765" y="117"/>
                    </a:lnTo>
                    <a:lnTo>
                      <a:pt x="771" y="103"/>
                    </a:lnTo>
                    <a:lnTo>
                      <a:pt x="774" y="96"/>
                    </a:lnTo>
                    <a:lnTo>
                      <a:pt x="774" y="86"/>
                    </a:lnTo>
                    <a:lnTo>
                      <a:pt x="783" y="73"/>
                    </a:lnTo>
                    <a:lnTo>
                      <a:pt x="785" y="70"/>
                    </a:lnTo>
                    <a:lnTo>
                      <a:pt x="783" y="63"/>
                    </a:lnTo>
                    <a:lnTo>
                      <a:pt x="779" y="57"/>
                    </a:lnTo>
                    <a:lnTo>
                      <a:pt x="779" y="42"/>
                    </a:lnTo>
                    <a:lnTo>
                      <a:pt x="767" y="38"/>
                    </a:lnTo>
                    <a:lnTo>
                      <a:pt x="765" y="37"/>
                    </a:lnTo>
                    <a:lnTo>
                      <a:pt x="756" y="36"/>
                    </a:lnTo>
                    <a:lnTo>
                      <a:pt x="760" y="22"/>
                    </a:lnTo>
                    <a:lnTo>
                      <a:pt x="760" y="15"/>
                    </a:lnTo>
                    <a:lnTo>
                      <a:pt x="760" y="9"/>
                    </a:lnTo>
                    <a:lnTo>
                      <a:pt x="755" y="0"/>
                    </a:lnTo>
                    <a:lnTo>
                      <a:pt x="747" y="0"/>
                    </a:lnTo>
                    <a:lnTo>
                      <a:pt x="734" y="4"/>
                    </a:lnTo>
                    <a:lnTo>
                      <a:pt x="725" y="3"/>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78" name="Freeform 250">
                <a:extLst>
                  <a:ext uri="{FF2B5EF4-FFF2-40B4-BE49-F238E27FC236}">
                    <a16:creationId xmlns:a16="http://schemas.microsoft.com/office/drawing/2014/main" id="{79EAC19E-8299-4126-821C-2D3CC163425C}"/>
                  </a:ext>
                </a:extLst>
              </p:cNvPr>
              <p:cNvSpPr>
                <a:spLocks noChangeAspect="1"/>
              </p:cNvSpPr>
              <p:nvPr/>
            </p:nvSpPr>
            <p:spPr bwMode="gray">
              <a:xfrm>
                <a:off x="1650" y="2350"/>
                <a:ext cx="132" cy="182"/>
              </a:xfrm>
              <a:custGeom>
                <a:avLst/>
                <a:gdLst/>
                <a:ahLst/>
                <a:cxnLst>
                  <a:cxn ang="0">
                    <a:pos x="404" y="0"/>
                  </a:cxn>
                  <a:cxn ang="0">
                    <a:pos x="380" y="12"/>
                  </a:cxn>
                  <a:cxn ang="0">
                    <a:pos x="314" y="58"/>
                  </a:cxn>
                  <a:cxn ang="0">
                    <a:pos x="260" y="65"/>
                  </a:cxn>
                  <a:cxn ang="0">
                    <a:pos x="244" y="82"/>
                  </a:cxn>
                  <a:cxn ang="0">
                    <a:pos x="187" y="102"/>
                  </a:cxn>
                  <a:cxn ang="0">
                    <a:pos x="158" y="170"/>
                  </a:cxn>
                  <a:cxn ang="0">
                    <a:pos x="115" y="213"/>
                  </a:cxn>
                  <a:cxn ang="0">
                    <a:pos x="113" y="242"/>
                  </a:cxn>
                  <a:cxn ang="0">
                    <a:pos x="88" y="226"/>
                  </a:cxn>
                  <a:cxn ang="0">
                    <a:pos x="91" y="251"/>
                  </a:cxn>
                  <a:cxn ang="0">
                    <a:pos x="60" y="278"/>
                  </a:cxn>
                  <a:cxn ang="0">
                    <a:pos x="81" y="320"/>
                  </a:cxn>
                  <a:cxn ang="0">
                    <a:pos x="83" y="380"/>
                  </a:cxn>
                  <a:cxn ang="0">
                    <a:pos x="83" y="462"/>
                  </a:cxn>
                  <a:cxn ang="0">
                    <a:pos x="111" y="472"/>
                  </a:cxn>
                  <a:cxn ang="0">
                    <a:pos x="71" y="533"/>
                  </a:cxn>
                  <a:cxn ang="0">
                    <a:pos x="20" y="560"/>
                  </a:cxn>
                  <a:cxn ang="0">
                    <a:pos x="0" y="596"/>
                  </a:cxn>
                  <a:cxn ang="0">
                    <a:pos x="44" y="629"/>
                  </a:cxn>
                  <a:cxn ang="0">
                    <a:pos x="106" y="673"/>
                  </a:cxn>
                  <a:cxn ang="0">
                    <a:pos x="156" y="665"/>
                  </a:cxn>
                  <a:cxn ang="0">
                    <a:pos x="201" y="687"/>
                  </a:cxn>
                  <a:cxn ang="0">
                    <a:pos x="238" y="708"/>
                  </a:cxn>
                  <a:cxn ang="0">
                    <a:pos x="273" y="743"/>
                  </a:cxn>
                  <a:cxn ang="0">
                    <a:pos x="297" y="776"/>
                  </a:cxn>
                  <a:cxn ang="0">
                    <a:pos x="319" y="811"/>
                  </a:cxn>
                  <a:cxn ang="0">
                    <a:pos x="365" y="821"/>
                  </a:cxn>
                  <a:cxn ang="0">
                    <a:pos x="389" y="807"/>
                  </a:cxn>
                  <a:cxn ang="0">
                    <a:pos x="435" y="807"/>
                  </a:cxn>
                  <a:cxn ang="0">
                    <a:pos x="488" y="842"/>
                  </a:cxn>
                  <a:cxn ang="0">
                    <a:pos x="459" y="892"/>
                  </a:cxn>
                  <a:cxn ang="0">
                    <a:pos x="494" y="909"/>
                  </a:cxn>
                  <a:cxn ang="0">
                    <a:pos x="504" y="858"/>
                  </a:cxn>
                  <a:cxn ang="0">
                    <a:pos x="524" y="752"/>
                  </a:cxn>
                  <a:cxn ang="0">
                    <a:pos x="489" y="655"/>
                  </a:cxn>
                  <a:cxn ang="0">
                    <a:pos x="532" y="652"/>
                  </a:cxn>
                  <a:cxn ang="0">
                    <a:pos x="518" y="627"/>
                  </a:cxn>
                  <a:cxn ang="0">
                    <a:pos x="501" y="620"/>
                  </a:cxn>
                  <a:cxn ang="0">
                    <a:pos x="591" y="575"/>
                  </a:cxn>
                  <a:cxn ang="0">
                    <a:pos x="633" y="574"/>
                  </a:cxn>
                  <a:cxn ang="0">
                    <a:pos x="658" y="603"/>
                  </a:cxn>
                  <a:cxn ang="0">
                    <a:pos x="626" y="516"/>
                  </a:cxn>
                  <a:cxn ang="0">
                    <a:pos x="640" y="493"/>
                  </a:cxn>
                  <a:cxn ang="0">
                    <a:pos x="615" y="453"/>
                  </a:cxn>
                  <a:cxn ang="0">
                    <a:pos x="615" y="403"/>
                  </a:cxn>
                  <a:cxn ang="0">
                    <a:pos x="633" y="353"/>
                  </a:cxn>
                  <a:cxn ang="0">
                    <a:pos x="583" y="353"/>
                  </a:cxn>
                  <a:cxn ang="0">
                    <a:pos x="544" y="348"/>
                  </a:cxn>
                  <a:cxn ang="0">
                    <a:pos x="494" y="307"/>
                  </a:cxn>
                  <a:cxn ang="0">
                    <a:pos x="443" y="294"/>
                  </a:cxn>
                  <a:cxn ang="0">
                    <a:pos x="376" y="283"/>
                  </a:cxn>
                  <a:cxn ang="0">
                    <a:pos x="353" y="223"/>
                  </a:cxn>
                  <a:cxn ang="0">
                    <a:pos x="334" y="180"/>
                  </a:cxn>
                  <a:cxn ang="0">
                    <a:pos x="375" y="62"/>
                  </a:cxn>
                </a:cxnLst>
                <a:rect l="0" t="0" r="r" b="b"/>
                <a:pathLst>
                  <a:path w="663" h="909">
                    <a:moveTo>
                      <a:pt x="419" y="33"/>
                    </a:moveTo>
                    <a:lnTo>
                      <a:pt x="424" y="28"/>
                    </a:lnTo>
                    <a:lnTo>
                      <a:pt x="429" y="21"/>
                    </a:lnTo>
                    <a:lnTo>
                      <a:pt x="427" y="12"/>
                    </a:lnTo>
                    <a:lnTo>
                      <a:pt x="418" y="6"/>
                    </a:lnTo>
                    <a:lnTo>
                      <a:pt x="404" y="0"/>
                    </a:lnTo>
                    <a:lnTo>
                      <a:pt x="396" y="5"/>
                    </a:lnTo>
                    <a:lnTo>
                      <a:pt x="393" y="5"/>
                    </a:lnTo>
                    <a:lnTo>
                      <a:pt x="391" y="5"/>
                    </a:lnTo>
                    <a:lnTo>
                      <a:pt x="391" y="14"/>
                    </a:lnTo>
                    <a:lnTo>
                      <a:pt x="386" y="14"/>
                    </a:lnTo>
                    <a:lnTo>
                      <a:pt x="380" y="12"/>
                    </a:lnTo>
                    <a:lnTo>
                      <a:pt x="378" y="16"/>
                    </a:lnTo>
                    <a:lnTo>
                      <a:pt x="377" y="24"/>
                    </a:lnTo>
                    <a:lnTo>
                      <a:pt x="372" y="31"/>
                    </a:lnTo>
                    <a:lnTo>
                      <a:pt x="366" y="35"/>
                    </a:lnTo>
                    <a:lnTo>
                      <a:pt x="341" y="43"/>
                    </a:lnTo>
                    <a:lnTo>
                      <a:pt x="314" y="58"/>
                    </a:lnTo>
                    <a:lnTo>
                      <a:pt x="310" y="60"/>
                    </a:lnTo>
                    <a:lnTo>
                      <a:pt x="289" y="65"/>
                    </a:lnTo>
                    <a:lnTo>
                      <a:pt x="281" y="65"/>
                    </a:lnTo>
                    <a:lnTo>
                      <a:pt x="271" y="63"/>
                    </a:lnTo>
                    <a:lnTo>
                      <a:pt x="263" y="63"/>
                    </a:lnTo>
                    <a:lnTo>
                      <a:pt x="260" y="65"/>
                    </a:lnTo>
                    <a:lnTo>
                      <a:pt x="257" y="70"/>
                    </a:lnTo>
                    <a:lnTo>
                      <a:pt x="253" y="81"/>
                    </a:lnTo>
                    <a:lnTo>
                      <a:pt x="249" y="90"/>
                    </a:lnTo>
                    <a:lnTo>
                      <a:pt x="247" y="91"/>
                    </a:lnTo>
                    <a:lnTo>
                      <a:pt x="244" y="91"/>
                    </a:lnTo>
                    <a:lnTo>
                      <a:pt x="244" y="82"/>
                    </a:lnTo>
                    <a:lnTo>
                      <a:pt x="242" y="80"/>
                    </a:lnTo>
                    <a:lnTo>
                      <a:pt x="231" y="80"/>
                    </a:lnTo>
                    <a:lnTo>
                      <a:pt x="220" y="80"/>
                    </a:lnTo>
                    <a:lnTo>
                      <a:pt x="216" y="80"/>
                    </a:lnTo>
                    <a:lnTo>
                      <a:pt x="194" y="96"/>
                    </a:lnTo>
                    <a:lnTo>
                      <a:pt x="187" y="102"/>
                    </a:lnTo>
                    <a:lnTo>
                      <a:pt x="185" y="107"/>
                    </a:lnTo>
                    <a:lnTo>
                      <a:pt x="183" y="128"/>
                    </a:lnTo>
                    <a:lnTo>
                      <a:pt x="181" y="144"/>
                    </a:lnTo>
                    <a:lnTo>
                      <a:pt x="179" y="160"/>
                    </a:lnTo>
                    <a:lnTo>
                      <a:pt x="173" y="166"/>
                    </a:lnTo>
                    <a:lnTo>
                      <a:pt x="158" y="170"/>
                    </a:lnTo>
                    <a:lnTo>
                      <a:pt x="155" y="173"/>
                    </a:lnTo>
                    <a:lnTo>
                      <a:pt x="146" y="188"/>
                    </a:lnTo>
                    <a:lnTo>
                      <a:pt x="142" y="192"/>
                    </a:lnTo>
                    <a:lnTo>
                      <a:pt x="135" y="198"/>
                    </a:lnTo>
                    <a:lnTo>
                      <a:pt x="117" y="209"/>
                    </a:lnTo>
                    <a:lnTo>
                      <a:pt x="115" y="213"/>
                    </a:lnTo>
                    <a:lnTo>
                      <a:pt x="117" y="216"/>
                    </a:lnTo>
                    <a:lnTo>
                      <a:pt x="118" y="219"/>
                    </a:lnTo>
                    <a:lnTo>
                      <a:pt x="122" y="238"/>
                    </a:lnTo>
                    <a:lnTo>
                      <a:pt x="119" y="245"/>
                    </a:lnTo>
                    <a:lnTo>
                      <a:pt x="118" y="246"/>
                    </a:lnTo>
                    <a:lnTo>
                      <a:pt x="113" y="242"/>
                    </a:lnTo>
                    <a:lnTo>
                      <a:pt x="103" y="229"/>
                    </a:lnTo>
                    <a:lnTo>
                      <a:pt x="86" y="209"/>
                    </a:lnTo>
                    <a:lnTo>
                      <a:pt x="85" y="213"/>
                    </a:lnTo>
                    <a:lnTo>
                      <a:pt x="83" y="221"/>
                    </a:lnTo>
                    <a:lnTo>
                      <a:pt x="83" y="223"/>
                    </a:lnTo>
                    <a:lnTo>
                      <a:pt x="88" y="226"/>
                    </a:lnTo>
                    <a:lnTo>
                      <a:pt x="92" y="232"/>
                    </a:lnTo>
                    <a:lnTo>
                      <a:pt x="92" y="238"/>
                    </a:lnTo>
                    <a:lnTo>
                      <a:pt x="93" y="240"/>
                    </a:lnTo>
                    <a:lnTo>
                      <a:pt x="97" y="242"/>
                    </a:lnTo>
                    <a:lnTo>
                      <a:pt x="97" y="246"/>
                    </a:lnTo>
                    <a:lnTo>
                      <a:pt x="91" y="251"/>
                    </a:lnTo>
                    <a:lnTo>
                      <a:pt x="81" y="264"/>
                    </a:lnTo>
                    <a:lnTo>
                      <a:pt x="77" y="267"/>
                    </a:lnTo>
                    <a:lnTo>
                      <a:pt x="72" y="263"/>
                    </a:lnTo>
                    <a:lnTo>
                      <a:pt x="69" y="264"/>
                    </a:lnTo>
                    <a:lnTo>
                      <a:pt x="69" y="272"/>
                    </a:lnTo>
                    <a:lnTo>
                      <a:pt x="60" y="278"/>
                    </a:lnTo>
                    <a:lnTo>
                      <a:pt x="60" y="283"/>
                    </a:lnTo>
                    <a:lnTo>
                      <a:pt x="59" y="283"/>
                    </a:lnTo>
                    <a:lnTo>
                      <a:pt x="61" y="288"/>
                    </a:lnTo>
                    <a:lnTo>
                      <a:pt x="66" y="306"/>
                    </a:lnTo>
                    <a:lnTo>
                      <a:pt x="70" y="311"/>
                    </a:lnTo>
                    <a:lnTo>
                      <a:pt x="81" y="320"/>
                    </a:lnTo>
                    <a:lnTo>
                      <a:pt x="86" y="327"/>
                    </a:lnTo>
                    <a:lnTo>
                      <a:pt x="87" y="331"/>
                    </a:lnTo>
                    <a:lnTo>
                      <a:pt x="85" y="353"/>
                    </a:lnTo>
                    <a:lnTo>
                      <a:pt x="88" y="367"/>
                    </a:lnTo>
                    <a:lnTo>
                      <a:pt x="88" y="372"/>
                    </a:lnTo>
                    <a:lnTo>
                      <a:pt x="83" y="380"/>
                    </a:lnTo>
                    <a:lnTo>
                      <a:pt x="81" y="386"/>
                    </a:lnTo>
                    <a:lnTo>
                      <a:pt x="85" y="412"/>
                    </a:lnTo>
                    <a:lnTo>
                      <a:pt x="90" y="431"/>
                    </a:lnTo>
                    <a:lnTo>
                      <a:pt x="90" y="439"/>
                    </a:lnTo>
                    <a:lnTo>
                      <a:pt x="85" y="455"/>
                    </a:lnTo>
                    <a:lnTo>
                      <a:pt x="83" y="462"/>
                    </a:lnTo>
                    <a:lnTo>
                      <a:pt x="85" y="469"/>
                    </a:lnTo>
                    <a:lnTo>
                      <a:pt x="92" y="472"/>
                    </a:lnTo>
                    <a:lnTo>
                      <a:pt x="98" y="473"/>
                    </a:lnTo>
                    <a:lnTo>
                      <a:pt x="103" y="472"/>
                    </a:lnTo>
                    <a:lnTo>
                      <a:pt x="111" y="467"/>
                    </a:lnTo>
                    <a:lnTo>
                      <a:pt x="111" y="472"/>
                    </a:lnTo>
                    <a:lnTo>
                      <a:pt x="111" y="474"/>
                    </a:lnTo>
                    <a:lnTo>
                      <a:pt x="107" y="479"/>
                    </a:lnTo>
                    <a:lnTo>
                      <a:pt x="95" y="490"/>
                    </a:lnTo>
                    <a:lnTo>
                      <a:pt x="81" y="507"/>
                    </a:lnTo>
                    <a:lnTo>
                      <a:pt x="74" y="531"/>
                    </a:lnTo>
                    <a:lnTo>
                      <a:pt x="71" y="533"/>
                    </a:lnTo>
                    <a:lnTo>
                      <a:pt x="69" y="536"/>
                    </a:lnTo>
                    <a:lnTo>
                      <a:pt x="54" y="541"/>
                    </a:lnTo>
                    <a:lnTo>
                      <a:pt x="40" y="539"/>
                    </a:lnTo>
                    <a:lnTo>
                      <a:pt x="37" y="541"/>
                    </a:lnTo>
                    <a:lnTo>
                      <a:pt x="26" y="547"/>
                    </a:lnTo>
                    <a:lnTo>
                      <a:pt x="20" y="560"/>
                    </a:lnTo>
                    <a:lnTo>
                      <a:pt x="18" y="569"/>
                    </a:lnTo>
                    <a:lnTo>
                      <a:pt x="21" y="577"/>
                    </a:lnTo>
                    <a:lnTo>
                      <a:pt x="20" y="584"/>
                    </a:lnTo>
                    <a:lnTo>
                      <a:pt x="7" y="585"/>
                    </a:lnTo>
                    <a:lnTo>
                      <a:pt x="4" y="590"/>
                    </a:lnTo>
                    <a:lnTo>
                      <a:pt x="0" y="596"/>
                    </a:lnTo>
                    <a:lnTo>
                      <a:pt x="0" y="601"/>
                    </a:lnTo>
                    <a:lnTo>
                      <a:pt x="5" y="607"/>
                    </a:lnTo>
                    <a:lnTo>
                      <a:pt x="6" y="611"/>
                    </a:lnTo>
                    <a:lnTo>
                      <a:pt x="9" y="613"/>
                    </a:lnTo>
                    <a:lnTo>
                      <a:pt x="12" y="616"/>
                    </a:lnTo>
                    <a:lnTo>
                      <a:pt x="44" y="629"/>
                    </a:lnTo>
                    <a:lnTo>
                      <a:pt x="74" y="644"/>
                    </a:lnTo>
                    <a:lnTo>
                      <a:pt x="86" y="652"/>
                    </a:lnTo>
                    <a:lnTo>
                      <a:pt x="88" y="657"/>
                    </a:lnTo>
                    <a:lnTo>
                      <a:pt x="91" y="668"/>
                    </a:lnTo>
                    <a:lnTo>
                      <a:pt x="93" y="672"/>
                    </a:lnTo>
                    <a:lnTo>
                      <a:pt x="106" y="673"/>
                    </a:lnTo>
                    <a:lnTo>
                      <a:pt x="114" y="671"/>
                    </a:lnTo>
                    <a:lnTo>
                      <a:pt x="119" y="671"/>
                    </a:lnTo>
                    <a:lnTo>
                      <a:pt x="140" y="673"/>
                    </a:lnTo>
                    <a:lnTo>
                      <a:pt x="150" y="673"/>
                    </a:lnTo>
                    <a:lnTo>
                      <a:pt x="151" y="671"/>
                    </a:lnTo>
                    <a:lnTo>
                      <a:pt x="156" y="665"/>
                    </a:lnTo>
                    <a:lnTo>
                      <a:pt x="161" y="665"/>
                    </a:lnTo>
                    <a:lnTo>
                      <a:pt x="168" y="667"/>
                    </a:lnTo>
                    <a:lnTo>
                      <a:pt x="174" y="673"/>
                    </a:lnTo>
                    <a:lnTo>
                      <a:pt x="181" y="676"/>
                    </a:lnTo>
                    <a:lnTo>
                      <a:pt x="195" y="687"/>
                    </a:lnTo>
                    <a:lnTo>
                      <a:pt x="201" y="687"/>
                    </a:lnTo>
                    <a:lnTo>
                      <a:pt x="205" y="687"/>
                    </a:lnTo>
                    <a:lnTo>
                      <a:pt x="215" y="690"/>
                    </a:lnTo>
                    <a:lnTo>
                      <a:pt x="224" y="693"/>
                    </a:lnTo>
                    <a:lnTo>
                      <a:pt x="230" y="695"/>
                    </a:lnTo>
                    <a:lnTo>
                      <a:pt x="235" y="704"/>
                    </a:lnTo>
                    <a:lnTo>
                      <a:pt x="238" y="708"/>
                    </a:lnTo>
                    <a:lnTo>
                      <a:pt x="248" y="711"/>
                    </a:lnTo>
                    <a:lnTo>
                      <a:pt x="253" y="725"/>
                    </a:lnTo>
                    <a:lnTo>
                      <a:pt x="258" y="733"/>
                    </a:lnTo>
                    <a:lnTo>
                      <a:pt x="264" y="737"/>
                    </a:lnTo>
                    <a:lnTo>
                      <a:pt x="267" y="742"/>
                    </a:lnTo>
                    <a:lnTo>
                      <a:pt x="273" y="743"/>
                    </a:lnTo>
                    <a:lnTo>
                      <a:pt x="278" y="743"/>
                    </a:lnTo>
                    <a:lnTo>
                      <a:pt x="284" y="746"/>
                    </a:lnTo>
                    <a:lnTo>
                      <a:pt x="289" y="749"/>
                    </a:lnTo>
                    <a:lnTo>
                      <a:pt x="292" y="756"/>
                    </a:lnTo>
                    <a:lnTo>
                      <a:pt x="294" y="768"/>
                    </a:lnTo>
                    <a:lnTo>
                      <a:pt x="297" y="776"/>
                    </a:lnTo>
                    <a:lnTo>
                      <a:pt x="298" y="780"/>
                    </a:lnTo>
                    <a:lnTo>
                      <a:pt x="302" y="783"/>
                    </a:lnTo>
                    <a:lnTo>
                      <a:pt x="311" y="783"/>
                    </a:lnTo>
                    <a:lnTo>
                      <a:pt x="316" y="784"/>
                    </a:lnTo>
                    <a:lnTo>
                      <a:pt x="316" y="806"/>
                    </a:lnTo>
                    <a:lnTo>
                      <a:pt x="319" y="811"/>
                    </a:lnTo>
                    <a:lnTo>
                      <a:pt x="324" y="816"/>
                    </a:lnTo>
                    <a:lnTo>
                      <a:pt x="334" y="817"/>
                    </a:lnTo>
                    <a:lnTo>
                      <a:pt x="339" y="816"/>
                    </a:lnTo>
                    <a:lnTo>
                      <a:pt x="353" y="817"/>
                    </a:lnTo>
                    <a:lnTo>
                      <a:pt x="361" y="821"/>
                    </a:lnTo>
                    <a:lnTo>
                      <a:pt x="365" y="821"/>
                    </a:lnTo>
                    <a:lnTo>
                      <a:pt x="372" y="819"/>
                    </a:lnTo>
                    <a:lnTo>
                      <a:pt x="376" y="817"/>
                    </a:lnTo>
                    <a:lnTo>
                      <a:pt x="378" y="813"/>
                    </a:lnTo>
                    <a:lnTo>
                      <a:pt x="382" y="812"/>
                    </a:lnTo>
                    <a:lnTo>
                      <a:pt x="386" y="808"/>
                    </a:lnTo>
                    <a:lnTo>
                      <a:pt x="389" y="807"/>
                    </a:lnTo>
                    <a:lnTo>
                      <a:pt x="398" y="807"/>
                    </a:lnTo>
                    <a:lnTo>
                      <a:pt x="405" y="808"/>
                    </a:lnTo>
                    <a:lnTo>
                      <a:pt x="410" y="813"/>
                    </a:lnTo>
                    <a:lnTo>
                      <a:pt x="418" y="815"/>
                    </a:lnTo>
                    <a:lnTo>
                      <a:pt x="426" y="813"/>
                    </a:lnTo>
                    <a:lnTo>
                      <a:pt x="435" y="807"/>
                    </a:lnTo>
                    <a:lnTo>
                      <a:pt x="437" y="807"/>
                    </a:lnTo>
                    <a:lnTo>
                      <a:pt x="445" y="808"/>
                    </a:lnTo>
                    <a:lnTo>
                      <a:pt x="461" y="815"/>
                    </a:lnTo>
                    <a:lnTo>
                      <a:pt x="477" y="824"/>
                    </a:lnTo>
                    <a:lnTo>
                      <a:pt x="488" y="837"/>
                    </a:lnTo>
                    <a:lnTo>
                      <a:pt x="488" y="842"/>
                    </a:lnTo>
                    <a:lnTo>
                      <a:pt x="484" y="849"/>
                    </a:lnTo>
                    <a:lnTo>
                      <a:pt x="478" y="856"/>
                    </a:lnTo>
                    <a:lnTo>
                      <a:pt x="466" y="869"/>
                    </a:lnTo>
                    <a:lnTo>
                      <a:pt x="458" y="880"/>
                    </a:lnTo>
                    <a:lnTo>
                      <a:pt x="458" y="889"/>
                    </a:lnTo>
                    <a:lnTo>
                      <a:pt x="459" y="892"/>
                    </a:lnTo>
                    <a:lnTo>
                      <a:pt x="464" y="893"/>
                    </a:lnTo>
                    <a:lnTo>
                      <a:pt x="469" y="892"/>
                    </a:lnTo>
                    <a:lnTo>
                      <a:pt x="473" y="893"/>
                    </a:lnTo>
                    <a:lnTo>
                      <a:pt x="478" y="897"/>
                    </a:lnTo>
                    <a:lnTo>
                      <a:pt x="486" y="908"/>
                    </a:lnTo>
                    <a:lnTo>
                      <a:pt x="494" y="909"/>
                    </a:lnTo>
                    <a:lnTo>
                      <a:pt x="495" y="902"/>
                    </a:lnTo>
                    <a:lnTo>
                      <a:pt x="497" y="896"/>
                    </a:lnTo>
                    <a:lnTo>
                      <a:pt x="499" y="881"/>
                    </a:lnTo>
                    <a:lnTo>
                      <a:pt x="501" y="873"/>
                    </a:lnTo>
                    <a:lnTo>
                      <a:pt x="502" y="870"/>
                    </a:lnTo>
                    <a:lnTo>
                      <a:pt x="504" y="858"/>
                    </a:lnTo>
                    <a:lnTo>
                      <a:pt x="506" y="850"/>
                    </a:lnTo>
                    <a:lnTo>
                      <a:pt x="511" y="832"/>
                    </a:lnTo>
                    <a:lnTo>
                      <a:pt x="512" y="831"/>
                    </a:lnTo>
                    <a:lnTo>
                      <a:pt x="522" y="768"/>
                    </a:lnTo>
                    <a:lnTo>
                      <a:pt x="523" y="758"/>
                    </a:lnTo>
                    <a:lnTo>
                      <a:pt x="524" y="752"/>
                    </a:lnTo>
                    <a:lnTo>
                      <a:pt x="517" y="724"/>
                    </a:lnTo>
                    <a:lnTo>
                      <a:pt x="512" y="714"/>
                    </a:lnTo>
                    <a:lnTo>
                      <a:pt x="506" y="708"/>
                    </a:lnTo>
                    <a:lnTo>
                      <a:pt x="494" y="698"/>
                    </a:lnTo>
                    <a:lnTo>
                      <a:pt x="489" y="693"/>
                    </a:lnTo>
                    <a:lnTo>
                      <a:pt x="489" y="655"/>
                    </a:lnTo>
                    <a:lnTo>
                      <a:pt x="494" y="652"/>
                    </a:lnTo>
                    <a:lnTo>
                      <a:pt x="511" y="650"/>
                    </a:lnTo>
                    <a:lnTo>
                      <a:pt x="517" y="647"/>
                    </a:lnTo>
                    <a:lnTo>
                      <a:pt x="528" y="649"/>
                    </a:lnTo>
                    <a:lnTo>
                      <a:pt x="532" y="650"/>
                    </a:lnTo>
                    <a:lnTo>
                      <a:pt x="532" y="652"/>
                    </a:lnTo>
                    <a:lnTo>
                      <a:pt x="538" y="651"/>
                    </a:lnTo>
                    <a:lnTo>
                      <a:pt x="538" y="650"/>
                    </a:lnTo>
                    <a:lnTo>
                      <a:pt x="534" y="640"/>
                    </a:lnTo>
                    <a:lnTo>
                      <a:pt x="533" y="633"/>
                    </a:lnTo>
                    <a:lnTo>
                      <a:pt x="528" y="625"/>
                    </a:lnTo>
                    <a:lnTo>
                      <a:pt x="518" y="627"/>
                    </a:lnTo>
                    <a:lnTo>
                      <a:pt x="516" y="629"/>
                    </a:lnTo>
                    <a:lnTo>
                      <a:pt x="509" y="629"/>
                    </a:lnTo>
                    <a:lnTo>
                      <a:pt x="505" y="624"/>
                    </a:lnTo>
                    <a:lnTo>
                      <a:pt x="501" y="623"/>
                    </a:lnTo>
                    <a:lnTo>
                      <a:pt x="501" y="620"/>
                    </a:lnTo>
                    <a:lnTo>
                      <a:pt x="501" y="620"/>
                    </a:lnTo>
                    <a:lnTo>
                      <a:pt x="501" y="589"/>
                    </a:lnTo>
                    <a:lnTo>
                      <a:pt x="502" y="590"/>
                    </a:lnTo>
                    <a:lnTo>
                      <a:pt x="582" y="590"/>
                    </a:lnTo>
                    <a:lnTo>
                      <a:pt x="586" y="586"/>
                    </a:lnTo>
                    <a:lnTo>
                      <a:pt x="587" y="580"/>
                    </a:lnTo>
                    <a:lnTo>
                      <a:pt x="591" y="575"/>
                    </a:lnTo>
                    <a:lnTo>
                      <a:pt x="593" y="575"/>
                    </a:lnTo>
                    <a:lnTo>
                      <a:pt x="597" y="577"/>
                    </a:lnTo>
                    <a:lnTo>
                      <a:pt x="601" y="584"/>
                    </a:lnTo>
                    <a:lnTo>
                      <a:pt x="603" y="584"/>
                    </a:lnTo>
                    <a:lnTo>
                      <a:pt x="622" y="574"/>
                    </a:lnTo>
                    <a:lnTo>
                      <a:pt x="633" y="574"/>
                    </a:lnTo>
                    <a:lnTo>
                      <a:pt x="638" y="579"/>
                    </a:lnTo>
                    <a:lnTo>
                      <a:pt x="646" y="590"/>
                    </a:lnTo>
                    <a:lnTo>
                      <a:pt x="652" y="619"/>
                    </a:lnTo>
                    <a:lnTo>
                      <a:pt x="662" y="614"/>
                    </a:lnTo>
                    <a:lnTo>
                      <a:pt x="663" y="612"/>
                    </a:lnTo>
                    <a:lnTo>
                      <a:pt x="658" y="603"/>
                    </a:lnTo>
                    <a:lnTo>
                      <a:pt x="656" y="592"/>
                    </a:lnTo>
                    <a:lnTo>
                      <a:pt x="640" y="555"/>
                    </a:lnTo>
                    <a:lnTo>
                      <a:pt x="631" y="544"/>
                    </a:lnTo>
                    <a:lnTo>
                      <a:pt x="614" y="531"/>
                    </a:lnTo>
                    <a:lnTo>
                      <a:pt x="614" y="527"/>
                    </a:lnTo>
                    <a:lnTo>
                      <a:pt x="626" y="516"/>
                    </a:lnTo>
                    <a:lnTo>
                      <a:pt x="631" y="509"/>
                    </a:lnTo>
                    <a:lnTo>
                      <a:pt x="634" y="507"/>
                    </a:lnTo>
                    <a:lnTo>
                      <a:pt x="638" y="504"/>
                    </a:lnTo>
                    <a:lnTo>
                      <a:pt x="640" y="503"/>
                    </a:lnTo>
                    <a:lnTo>
                      <a:pt x="641" y="500"/>
                    </a:lnTo>
                    <a:lnTo>
                      <a:pt x="640" y="493"/>
                    </a:lnTo>
                    <a:lnTo>
                      <a:pt x="638" y="488"/>
                    </a:lnTo>
                    <a:lnTo>
                      <a:pt x="633" y="479"/>
                    </a:lnTo>
                    <a:lnTo>
                      <a:pt x="625" y="471"/>
                    </a:lnTo>
                    <a:lnTo>
                      <a:pt x="618" y="466"/>
                    </a:lnTo>
                    <a:lnTo>
                      <a:pt x="617" y="463"/>
                    </a:lnTo>
                    <a:lnTo>
                      <a:pt x="615" y="453"/>
                    </a:lnTo>
                    <a:lnTo>
                      <a:pt x="613" y="447"/>
                    </a:lnTo>
                    <a:lnTo>
                      <a:pt x="613" y="439"/>
                    </a:lnTo>
                    <a:lnTo>
                      <a:pt x="609" y="431"/>
                    </a:lnTo>
                    <a:lnTo>
                      <a:pt x="609" y="419"/>
                    </a:lnTo>
                    <a:lnTo>
                      <a:pt x="613" y="413"/>
                    </a:lnTo>
                    <a:lnTo>
                      <a:pt x="615" y="403"/>
                    </a:lnTo>
                    <a:lnTo>
                      <a:pt x="615" y="392"/>
                    </a:lnTo>
                    <a:lnTo>
                      <a:pt x="624" y="382"/>
                    </a:lnTo>
                    <a:lnTo>
                      <a:pt x="624" y="369"/>
                    </a:lnTo>
                    <a:lnTo>
                      <a:pt x="626" y="364"/>
                    </a:lnTo>
                    <a:lnTo>
                      <a:pt x="633" y="358"/>
                    </a:lnTo>
                    <a:lnTo>
                      <a:pt x="633" y="353"/>
                    </a:lnTo>
                    <a:lnTo>
                      <a:pt x="630" y="344"/>
                    </a:lnTo>
                    <a:lnTo>
                      <a:pt x="628" y="342"/>
                    </a:lnTo>
                    <a:lnTo>
                      <a:pt x="624" y="342"/>
                    </a:lnTo>
                    <a:lnTo>
                      <a:pt x="614" y="342"/>
                    </a:lnTo>
                    <a:lnTo>
                      <a:pt x="595" y="350"/>
                    </a:lnTo>
                    <a:lnTo>
                      <a:pt x="583" y="353"/>
                    </a:lnTo>
                    <a:lnTo>
                      <a:pt x="576" y="353"/>
                    </a:lnTo>
                    <a:lnTo>
                      <a:pt x="567" y="350"/>
                    </a:lnTo>
                    <a:lnTo>
                      <a:pt x="563" y="349"/>
                    </a:lnTo>
                    <a:lnTo>
                      <a:pt x="558" y="347"/>
                    </a:lnTo>
                    <a:lnTo>
                      <a:pt x="552" y="345"/>
                    </a:lnTo>
                    <a:lnTo>
                      <a:pt x="544" y="348"/>
                    </a:lnTo>
                    <a:lnTo>
                      <a:pt x="542" y="350"/>
                    </a:lnTo>
                    <a:lnTo>
                      <a:pt x="536" y="350"/>
                    </a:lnTo>
                    <a:lnTo>
                      <a:pt x="527" y="350"/>
                    </a:lnTo>
                    <a:lnTo>
                      <a:pt x="523" y="348"/>
                    </a:lnTo>
                    <a:lnTo>
                      <a:pt x="522" y="348"/>
                    </a:lnTo>
                    <a:lnTo>
                      <a:pt x="494" y="307"/>
                    </a:lnTo>
                    <a:lnTo>
                      <a:pt x="493" y="305"/>
                    </a:lnTo>
                    <a:lnTo>
                      <a:pt x="490" y="302"/>
                    </a:lnTo>
                    <a:lnTo>
                      <a:pt x="479" y="301"/>
                    </a:lnTo>
                    <a:lnTo>
                      <a:pt x="473" y="297"/>
                    </a:lnTo>
                    <a:lnTo>
                      <a:pt x="461" y="293"/>
                    </a:lnTo>
                    <a:lnTo>
                      <a:pt x="443" y="294"/>
                    </a:lnTo>
                    <a:lnTo>
                      <a:pt x="425" y="299"/>
                    </a:lnTo>
                    <a:lnTo>
                      <a:pt x="415" y="300"/>
                    </a:lnTo>
                    <a:lnTo>
                      <a:pt x="400" y="299"/>
                    </a:lnTo>
                    <a:lnTo>
                      <a:pt x="383" y="291"/>
                    </a:lnTo>
                    <a:lnTo>
                      <a:pt x="380" y="284"/>
                    </a:lnTo>
                    <a:lnTo>
                      <a:pt x="376" y="283"/>
                    </a:lnTo>
                    <a:lnTo>
                      <a:pt x="364" y="277"/>
                    </a:lnTo>
                    <a:lnTo>
                      <a:pt x="362" y="274"/>
                    </a:lnTo>
                    <a:lnTo>
                      <a:pt x="362" y="241"/>
                    </a:lnTo>
                    <a:lnTo>
                      <a:pt x="360" y="232"/>
                    </a:lnTo>
                    <a:lnTo>
                      <a:pt x="357" y="226"/>
                    </a:lnTo>
                    <a:lnTo>
                      <a:pt x="353" y="223"/>
                    </a:lnTo>
                    <a:lnTo>
                      <a:pt x="351" y="220"/>
                    </a:lnTo>
                    <a:lnTo>
                      <a:pt x="344" y="211"/>
                    </a:lnTo>
                    <a:lnTo>
                      <a:pt x="341" y="208"/>
                    </a:lnTo>
                    <a:lnTo>
                      <a:pt x="338" y="188"/>
                    </a:lnTo>
                    <a:lnTo>
                      <a:pt x="335" y="182"/>
                    </a:lnTo>
                    <a:lnTo>
                      <a:pt x="334" y="180"/>
                    </a:lnTo>
                    <a:lnTo>
                      <a:pt x="310" y="181"/>
                    </a:lnTo>
                    <a:lnTo>
                      <a:pt x="316" y="167"/>
                    </a:lnTo>
                    <a:lnTo>
                      <a:pt x="324" y="152"/>
                    </a:lnTo>
                    <a:lnTo>
                      <a:pt x="337" y="107"/>
                    </a:lnTo>
                    <a:lnTo>
                      <a:pt x="350" y="85"/>
                    </a:lnTo>
                    <a:lnTo>
                      <a:pt x="375" y="62"/>
                    </a:lnTo>
                    <a:lnTo>
                      <a:pt x="378" y="57"/>
                    </a:lnTo>
                    <a:lnTo>
                      <a:pt x="383" y="47"/>
                    </a:lnTo>
                    <a:lnTo>
                      <a:pt x="389" y="41"/>
                    </a:lnTo>
                    <a:lnTo>
                      <a:pt x="404" y="35"/>
                    </a:lnTo>
                    <a:lnTo>
                      <a:pt x="419" y="33"/>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79" name="Freeform 251">
                <a:extLst>
                  <a:ext uri="{FF2B5EF4-FFF2-40B4-BE49-F238E27FC236}">
                    <a16:creationId xmlns:a16="http://schemas.microsoft.com/office/drawing/2014/main" id="{8B7EAB06-25A5-4176-BBCC-B59DF7EF813D}"/>
                  </a:ext>
                </a:extLst>
              </p:cNvPr>
              <p:cNvSpPr>
                <a:spLocks noChangeAspect="1"/>
              </p:cNvSpPr>
              <p:nvPr/>
            </p:nvSpPr>
            <p:spPr bwMode="gray">
              <a:xfrm>
                <a:off x="1751" y="2592"/>
                <a:ext cx="132" cy="151"/>
              </a:xfrm>
              <a:custGeom>
                <a:avLst/>
                <a:gdLst/>
                <a:ahLst/>
                <a:cxnLst>
                  <a:cxn ang="0">
                    <a:pos x="29" y="74"/>
                  </a:cxn>
                  <a:cxn ang="0">
                    <a:pos x="109" y="59"/>
                  </a:cxn>
                  <a:cxn ang="0">
                    <a:pos x="164" y="7"/>
                  </a:cxn>
                  <a:cxn ang="0">
                    <a:pos x="232" y="1"/>
                  </a:cxn>
                  <a:cxn ang="0">
                    <a:pos x="243" y="60"/>
                  </a:cxn>
                  <a:cxn ang="0">
                    <a:pos x="234" y="88"/>
                  </a:cxn>
                  <a:cxn ang="0">
                    <a:pos x="283" y="151"/>
                  </a:cxn>
                  <a:cxn ang="0">
                    <a:pos x="348" y="161"/>
                  </a:cxn>
                  <a:cxn ang="0">
                    <a:pos x="372" y="183"/>
                  </a:cxn>
                  <a:cxn ang="0">
                    <a:pos x="441" y="211"/>
                  </a:cxn>
                  <a:cxn ang="0">
                    <a:pos x="487" y="222"/>
                  </a:cxn>
                  <a:cxn ang="0">
                    <a:pos x="507" y="268"/>
                  </a:cxn>
                  <a:cxn ang="0">
                    <a:pos x="512" y="307"/>
                  </a:cxn>
                  <a:cxn ang="0">
                    <a:pos x="511" y="334"/>
                  </a:cxn>
                  <a:cxn ang="0">
                    <a:pos x="550" y="370"/>
                  </a:cxn>
                  <a:cxn ang="0">
                    <a:pos x="616" y="373"/>
                  </a:cxn>
                  <a:cxn ang="0">
                    <a:pos x="616" y="399"/>
                  </a:cxn>
                  <a:cxn ang="0">
                    <a:pos x="641" y="434"/>
                  </a:cxn>
                  <a:cxn ang="0">
                    <a:pos x="658" y="500"/>
                  </a:cxn>
                  <a:cxn ang="0">
                    <a:pos x="644" y="555"/>
                  </a:cxn>
                  <a:cxn ang="0">
                    <a:pos x="647" y="586"/>
                  </a:cxn>
                  <a:cxn ang="0">
                    <a:pos x="631" y="585"/>
                  </a:cxn>
                  <a:cxn ang="0">
                    <a:pos x="595" y="544"/>
                  </a:cxn>
                  <a:cxn ang="0">
                    <a:pos x="504" y="549"/>
                  </a:cxn>
                  <a:cxn ang="0">
                    <a:pos x="426" y="576"/>
                  </a:cxn>
                  <a:cxn ang="0">
                    <a:pos x="401" y="628"/>
                  </a:cxn>
                  <a:cxn ang="0">
                    <a:pos x="391" y="705"/>
                  </a:cxn>
                  <a:cxn ang="0">
                    <a:pos x="362" y="706"/>
                  </a:cxn>
                  <a:cxn ang="0">
                    <a:pos x="315" y="701"/>
                  </a:cxn>
                  <a:cxn ang="0">
                    <a:pos x="297" y="735"/>
                  </a:cxn>
                  <a:cxn ang="0">
                    <a:pos x="281" y="726"/>
                  </a:cxn>
                  <a:cxn ang="0">
                    <a:pos x="250" y="710"/>
                  </a:cxn>
                  <a:cxn ang="0">
                    <a:pos x="202" y="695"/>
                  </a:cxn>
                  <a:cxn ang="0">
                    <a:pos x="176" y="708"/>
                  </a:cxn>
                  <a:cxn ang="0">
                    <a:pos x="149" y="737"/>
                  </a:cxn>
                  <a:cxn ang="0">
                    <a:pos x="126" y="752"/>
                  </a:cxn>
                  <a:cxn ang="0">
                    <a:pos x="94" y="751"/>
                  </a:cxn>
                  <a:cxn ang="0">
                    <a:pos x="86" y="711"/>
                  </a:cxn>
                  <a:cxn ang="0">
                    <a:pos x="77" y="652"/>
                  </a:cxn>
                  <a:cxn ang="0">
                    <a:pos x="61" y="626"/>
                  </a:cxn>
                  <a:cxn ang="0">
                    <a:pos x="55" y="602"/>
                  </a:cxn>
                  <a:cxn ang="0">
                    <a:pos x="51" y="579"/>
                  </a:cxn>
                  <a:cxn ang="0">
                    <a:pos x="57" y="564"/>
                  </a:cxn>
                  <a:cxn ang="0">
                    <a:pos x="54" y="536"/>
                  </a:cxn>
                  <a:cxn ang="0">
                    <a:pos x="29" y="480"/>
                  </a:cxn>
                  <a:cxn ang="0">
                    <a:pos x="7" y="443"/>
                  </a:cxn>
                  <a:cxn ang="0">
                    <a:pos x="1" y="431"/>
                  </a:cxn>
                  <a:cxn ang="0">
                    <a:pos x="36" y="373"/>
                  </a:cxn>
                  <a:cxn ang="0">
                    <a:pos x="20" y="357"/>
                  </a:cxn>
                  <a:cxn ang="0">
                    <a:pos x="17" y="328"/>
                  </a:cxn>
                  <a:cxn ang="0">
                    <a:pos x="29" y="303"/>
                  </a:cxn>
                  <a:cxn ang="0">
                    <a:pos x="22" y="276"/>
                  </a:cxn>
                  <a:cxn ang="0">
                    <a:pos x="33" y="231"/>
                  </a:cxn>
                  <a:cxn ang="0">
                    <a:pos x="40" y="166"/>
                  </a:cxn>
                  <a:cxn ang="0">
                    <a:pos x="35" y="129"/>
                  </a:cxn>
                </a:cxnLst>
                <a:rect l="0" t="0" r="r" b="b"/>
                <a:pathLst>
                  <a:path w="658" h="754">
                    <a:moveTo>
                      <a:pt x="1" y="70"/>
                    </a:moveTo>
                    <a:lnTo>
                      <a:pt x="3" y="68"/>
                    </a:lnTo>
                    <a:lnTo>
                      <a:pt x="11" y="68"/>
                    </a:lnTo>
                    <a:lnTo>
                      <a:pt x="29" y="74"/>
                    </a:lnTo>
                    <a:lnTo>
                      <a:pt x="70" y="75"/>
                    </a:lnTo>
                    <a:lnTo>
                      <a:pt x="78" y="71"/>
                    </a:lnTo>
                    <a:lnTo>
                      <a:pt x="83" y="68"/>
                    </a:lnTo>
                    <a:lnTo>
                      <a:pt x="109" y="59"/>
                    </a:lnTo>
                    <a:lnTo>
                      <a:pt x="116" y="55"/>
                    </a:lnTo>
                    <a:lnTo>
                      <a:pt x="141" y="33"/>
                    </a:lnTo>
                    <a:lnTo>
                      <a:pt x="158" y="14"/>
                    </a:lnTo>
                    <a:lnTo>
                      <a:pt x="164" y="7"/>
                    </a:lnTo>
                    <a:lnTo>
                      <a:pt x="180" y="4"/>
                    </a:lnTo>
                    <a:lnTo>
                      <a:pt x="186" y="4"/>
                    </a:lnTo>
                    <a:lnTo>
                      <a:pt x="213" y="0"/>
                    </a:lnTo>
                    <a:lnTo>
                      <a:pt x="232" y="1"/>
                    </a:lnTo>
                    <a:lnTo>
                      <a:pt x="235" y="4"/>
                    </a:lnTo>
                    <a:lnTo>
                      <a:pt x="240" y="11"/>
                    </a:lnTo>
                    <a:lnTo>
                      <a:pt x="243" y="28"/>
                    </a:lnTo>
                    <a:lnTo>
                      <a:pt x="243" y="60"/>
                    </a:lnTo>
                    <a:lnTo>
                      <a:pt x="242" y="70"/>
                    </a:lnTo>
                    <a:lnTo>
                      <a:pt x="237" y="77"/>
                    </a:lnTo>
                    <a:lnTo>
                      <a:pt x="235" y="81"/>
                    </a:lnTo>
                    <a:lnTo>
                      <a:pt x="234" y="88"/>
                    </a:lnTo>
                    <a:lnTo>
                      <a:pt x="240" y="112"/>
                    </a:lnTo>
                    <a:lnTo>
                      <a:pt x="249" y="125"/>
                    </a:lnTo>
                    <a:lnTo>
                      <a:pt x="256" y="131"/>
                    </a:lnTo>
                    <a:lnTo>
                      <a:pt x="283" y="151"/>
                    </a:lnTo>
                    <a:lnTo>
                      <a:pt x="296" y="155"/>
                    </a:lnTo>
                    <a:lnTo>
                      <a:pt x="313" y="157"/>
                    </a:lnTo>
                    <a:lnTo>
                      <a:pt x="332" y="157"/>
                    </a:lnTo>
                    <a:lnTo>
                      <a:pt x="348" y="161"/>
                    </a:lnTo>
                    <a:lnTo>
                      <a:pt x="355" y="167"/>
                    </a:lnTo>
                    <a:lnTo>
                      <a:pt x="356" y="171"/>
                    </a:lnTo>
                    <a:lnTo>
                      <a:pt x="363" y="179"/>
                    </a:lnTo>
                    <a:lnTo>
                      <a:pt x="372" y="183"/>
                    </a:lnTo>
                    <a:lnTo>
                      <a:pt x="410" y="193"/>
                    </a:lnTo>
                    <a:lnTo>
                      <a:pt x="426" y="208"/>
                    </a:lnTo>
                    <a:lnTo>
                      <a:pt x="431" y="211"/>
                    </a:lnTo>
                    <a:lnTo>
                      <a:pt x="441" y="211"/>
                    </a:lnTo>
                    <a:lnTo>
                      <a:pt x="450" y="209"/>
                    </a:lnTo>
                    <a:lnTo>
                      <a:pt x="455" y="209"/>
                    </a:lnTo>
                    <a:lnTo>
                      <a:pt x="468" y="211"/>
                    </a:lnTo>
                    <a:lnTo>
                      <a:pt x="487" y="222"/>
                    </a:lnTo>
                    <a:lnTo>
                      <a:pt x="493" y="227"/>
                    </a:lnTo>
                    <a:lnTo>
                      <a:pt x="501" y="238"/>
                    </a:lnTo>
                    <a:lnTo>
                      <a:pt x="506" y="253"/>
                    </a:lnTo>
                    <a:lnTo>
                      <a:pt x="507" y="268"/>
                    </a:lnTo>
                    <a:lnTo>
                      <a:pt x="511" y="276"/>
                    </a:lnTo>
                    <a:lnTo>
                      <a:pt x="514" y="281"/>
                    </a:lnTo>
                    <a:lnTo>
                      <a:pt x="514" y="290"/>
                    </a:lnTo>
                    <a:lnTo>
                      <a:pt x="512" y="307"/>
                    </a:lnTo>
                    <a:lnTo>
                      <a:pt x="503" y="308"/>
                    </a:lnTo>
                    <a:lnTo>
                      <a:pt x="503" y="312"/>
                    </a:lnTo>
                    <a:lnTo>
                      <a:pt x="504" y="317"/>
                    </a:lnTo>
                    <a:lnTo>
                      <a:pt x="511" y="334"/>
                    </a:lnTo>
                    <a:lnTo>
                      <a:pt x="518" y="356"/>
                    </a:lnTo>
                    <a:lnTo>
                      <a:pt x="524" y="369"/>
                    </a:lnTo>
                    <a:lnTo>
                      <a:pt x="539" y="369"/>
                    </a:lnTo>
                    <a:lnTo>
                      <a:pt x="550" y="370"/>
                    </a:lnTo>
                    <a:lnTo>
                      <a:pt x="563" y="370"/>
                    </a:lnTo>
                    <a:lnTo>
                      <a:pt x="568" y="372"/>
                    </a:lnTo>
                    <a:lnTo>
                      <a:pt x="611" y="372"/>
                    </a:lnTo>
                    <a:lnTo>
                      <a:pt x="616" y="373"/>
                    </a:lnTo>
                    <a:lnTo>
                      <a:pt x="619" y="376"/>
                    </a:lnTo>
                    <a:lnTo>
                      <a:pt x="620" y="381"/>
                    </a:lnTo>
                    <a:lnTo>
                      <a:pt x="619" y="391"/>
                    </a:lnTo>
                    <a:lnTo>
                      <a:pt x="616" y="399"/>
                    </a:lnTo>
                    <a:lnTo>
                      <a:pt x="616" y="405"/>
                    </a:lnTo>
                    <a:lnTo>
                      <a:pt x="620" y="425"/>
                    </a:lnTo>
                    <a:lnTo>
                      <a:pt x="638" y="431"/>
                    </a:lnTo>
                    <a:lnTo>
                      <a:pt x="641" y="434"/>
                    </a:lnTo>
                    <a:lnTo>
                      <a:pt x="644" y="448"/>
                    </a:lnTo>
                    <a:lnTo>
                      <a:pt x="656" y="467"/>
                    </a:lnTo>
                    <a:lnTo>
                      <a:pt x="658" y="477"/>
                    </a:lnTo>
                    <a:lnTo>
                      <a:pt x="658" y="500"/>
                    </a:lnTo>
                    <a:lnTo>
                      <a:pt x="657" y="529"/>
                    </a:lnTo>
                    <a:lnTo>
                      <a:pt x="656" y="533"/>
                    </a:lnTo>
                    <a:lnTo>
                      <a:pt x="649" y="544"/>
                    </a:lnTo>
                    <a:lnTo>
                      <a:pt x="644" y="555"/>
                    </a:lnTo>
                    <a:lnTo>
                      <a:pt x="644" y="561"/>
                    </a:lnTo>
                    <a:lnTo>
                      <a:pt x="644" y="569"/>
                    </a:lnTo>
                    <a:lnTo>
                      <a:pt x="646" y="574"/>
                    </a:lnTo>
                    <a:lnTo>
                      <a:pt x="647" y="586"/>
                    </a:lnTo>
                    <a:lnTo>
                      <a:pt x="646" y="587"/>
                    </a:lnTo>
                    <a:lnTo>
                      <a:pt x="638" y="590"/>
                    </a:lnTo>
                    <a:lnTo>
                      <a:pt x="637" y="591"/>
                    </a:lnTo>
                    <a:lnTo>
                      <a:pt x="631" y="585"/>
                    </a:lnTo>
                    <a:lnTo>
                      <a:pt x="630" y="581"/>
                    </a:lnTo>
                    <a:lnTo>
                      <a:pt x="615" y="560"/>
                    </a:lnTo>
                    <a:lnTo>
                      <a:pt x="605" y="552"/>
                    </a:lnTo>
                    <a:lnTo>
                      <a:pt x="595" y="544"/>
                    </a:lnTo>
                    <a:lnTo>
                      <a:pt x="582" y="541"/>
                    </a:lnTo>
                    <a:lnTo>
                      <a:pt x="539" y="541"/>
                    </a:lnTo>
                    <a:lnTo>
                      <a:pt x="535" y="541"/>
                    </a:lnTo>
                    <a:lnTo>
                      <a:pt x="504" y="549"/>
                    </a:lnTo>
                    <a:lnTo>
                      <a:pt x="501" y="549"/>
                    </a:lnTo>
                    <a:lnTo>
                      <a:pt x="447" y="566"/>
                    </a:lnTo>
                    <a:lnTo>
                      <a:pt x="428" y="570"/>
                    </a:lnTo>
                    <a:lnTo>
                      <a:pt x="426" y="576"/>
                    </a:lnTo>
                    <a:lnTo>
                      <a:pt x="423" y="591"/>
                    </a:lnTo>
                    <a:lnTo>
                      <a:pt x="412" y="607"/>
                    </a:lnTo>
                    <a:lnTo>
                      <a:pt x="401" y="625"/>
                    </a:lnTo>
                    <a:lnTo>
                      <a:pt x="401" y="628"/>
                    </a:lnTo>
                    <a:lnTo>
                      <a:pt x="401" y="654"/>
                    </a:lnTo>
                    <a:lnTo>
                      <a:pt x="402" y="658"/>
                    </a:lnTo>
                    <a:lnTo>
                      <a:pt x="402" y="665"/>
                    </a:lnTo>
                    <a:lnTo>
                      <a:pt x="391" y="705"/>
                    </a:lnTo>
                    <a:lnTo>
                      <a:pt x="383" y="720"/>
                    </a:lnTo>
                    <a:lnTo>
                      <a:pt x="375" y="716"/>
                    </a:lnTo>
                    <a:lnTo>
                      <a:pt x="369" y="711"/>
                    </a:lnTo>
                    <a:lnTo>
                      <a:pt x="362" y="706"/>
                    </a:lnTo>
                    <a:lnTo>
                      <a:pt x="359" y="705"/>
                    </a:lnTo>
                    <a:lnTo>
                      <a:pt x="351" y="704"/>
                    </a:lnTo>
                    <a:lnTo>
                      <a:pt x="334" y="704"/>
                    </a:lnTo>
                    <a:lnTo>
                      <a:pt x="315" y="701"/>
                    </a:lnTo>
                    <a:lnTo>
                      <a:pt x="307" y="701"/>
                    </a:lnTo>
                    <a:lnTo>
                      <a:pt x="304" y="705"/>
                    </a:lnTo>
                    <a:lnTo>
                      <a:pt x="300" y="724"/>
                    </a:lnTo>
                    <a:lnTo>
                      <a:pt x="297" y="735"/>
                    </a:lnTo>
                    <a:lnTo>
                      <a:pt x="296" y="741"/>
                    </a:lnTo>
                    <a:lnTo>
                      <a:pt x="293" y="741"/>
                    </a:lnTo>
                    <a:lnTo>
                      <a:pt x="282" y="730"/>
                    </a:lnTo>
                    <a:lnTo>
                      <a:pt x="281" y="726"/>
                    </a:lnTo>
                    <a:lnTo>
                      <a:pt x="278" y="725"/>
                    </a:lnTo>
                    <a:lnTo>
                      <a:pt x="275" y="719"/>
                    </a:lnTo>
                    <a:lnTo>
                      <a:pt x="271" y="715"/>
                    </a:lnTo>
                    <a:lnTo>
                      <a:pt x="250" y="710"/>
                    </a:lnTo>
                    <a:lnTo>
                      <a:pt x="245" y="710"/>
                    </a:lnTo>
                    <a:lnTo>
                      <a:pt x="237" y="708"/>
                    </a:lnTo>
                    <a:lnTo>
                      <a:pt x="211" y="708"/>
                    </a:lnTo>
                    <a:lnTo>
                      <a:pt x="202" y="695"/>
                    </a:lnTo>
                    <a:lnTo>
                      <a:pt x="196" y="689"/>
                    </a:lnTo>
                    <a:lnTo>
                      <a:pt x="192" y="689"/>
                    </a:lnTo>
                    <a:lnTo>
                      <a:pt x="189" y="690"/>
                    </a:lnTo>
                    <a:lnTo>
                      <a:pt x="176" y="708"/>
                    </a:lnTo>
                    <a:lnTo>
                      <a:pt x="165" y="716"/>
                    </a:lnTo>
                    <a:lnTo>
                      <a:pt x="157" y="725"/>
                    </a:lnTo>
                    <a:lnTo>
                      <a:pt x="151" y="733"/>
                    </a:lnTo>
                    <a:lnTo>
                      <a:pt x="149" y="737"/>
                    </a:lnTo>
                    <a:lnTo>
                      <a:pt x="143" y="747"/>
                    </a:lnTo>
                    <a:lnTo>
                      <a:pt x="138" y="752"/>
                    </a:lnTo>
                    <a:lnTo>
                      <a:pt x="136" y="752"/>
                    </a:lnTo>
                    <a:lnTo>
                      <a:pt x="126" y="752"/>
                    </a:lnTo>
                    <a:lnTo>
                      <a:pt x="120" y="754"/>
                    </a:lnTo>
                    <a:lnTo>
                      <a:pt x="108" y="754"/>
                    </a:lnTo>
                    <a:lnTo>
                      <a:pt x="101" y="754"/>
                    </a:lnTo>
                    <a:lnTo>
                      <a:pt x="94" y="751"/>
                    </a:lnTo>
                    <a:lnTo>
                      <a:pt x="94" y="749"/>
                    </a:lnTo>
                    <a:lnTo>
                      <a:pt x="90" y="737"/>
                    </a:lnTo>
                    <a:lnTo>
                      <a:pt x="90" y="733"/>
                    </a:lnTo>
                    <a:lnTo>
                      <a:pt x="86" y="711"/>
                    </a:lnTo>
                    <a:lnTo>
                      <a:pt x="86" y="693"/>
                    </a:lnTo>
                    <a:lnTo>
                      <a:pt x="83" y="671"/>
                    </a:lnTo>
                    <a:lnTo>
                      <a:pt x="77" y="661"/>
                    </a:lnTo>
                    <a:lnTo>
                      <a:pt x="77" y="652"/>
                    </a:lnTo>
                    <a:lnTo>
                      <a:pt x="74" y="639"/>
                    </a:lnTo>
                    <a:lnTo>
                      <a:pt x="73" y="635"/>
                    </a:lnTo>
                    <a:lnTo>
                      <a:pt x="66" y="628"/>
                    </a:lnTo>
                    <a:lnTo>
                      <a:pt x="61" y="626"/>
                    </a:lnTo>
                    <a:lnTo>
                      <a:pt x="58" y="623"/>
                    </a:lnTo>
                    <a:lnTo>
                      <a:pt x="58" y="615"/>
                    </a:lnTo>
                    <a:lnTo>
                      <a:pt x="58" y="607"/>
                    </a:lnTo>
                    <a:lnTo>
                      <a:pt x="55" y="602"/>
                    </a:lnTo>
                    <a:lnTo>
                      <a:pt x="47" y="598"/>
                    </a:lnTo>
                    <a:lnTo>
                      <a:pt x="47" y="592"/>
                    </a:lnTo>
                    <a:lnTo>
                      <a:pt x="50" y="580"/>
                    </a:lnTo>
                    <a:lnTo>
                      <a:pt x="51" y="579"/>
                    </a:lnTo>
                    <a:lnTo>
                      <a:pt x="58" y="575"/>
                    </a:lnTo>
                    <a:lnTo>
                      <a:pt x="61" y="574"/>
                    </a:lnTo>
                    <a:lnTo>
                      <a:pt x="61" y="570"/>
                    </a:lnTo>
                    <a:lnTo>
                      <a:pt x="57" y="564"/>
                    </a:lnTo>
                    <a:lnTo>
                      <a:pt x="58" y="558"/>
                    </a:lnTo>
                    <a:lnTo>
                      <a:pt x="62" y="553"/>
                    </a:lnTo>
                    <a:lnTo>
                      <a:pt x="61" y="543"/>
                    </a:lnTo>
                    <a:lnTo>
                      <a:pt x="54" y="536"/>
                    </a:lnTo>
                    <a:lnTo>
                      <a:pt x="41" y="526"/>
                    </a:lnTo>
                    <a:lnTo>
                      <a:pt x="36" y="521"/>
                    </a:lnTo>
                    <a:lnTo>
                      <a:pt x="33" y="512"/>
                    </a:lnTo>
                    <a:lnTo>
                      <a:pt x="29" y="480"/>
                    </a:lnTo>
                    <a:lnTo>
                      <a:pt x="29" y="470"/>
                    </a:lnTo>
                    <a:lnTo>
                      <a:pt x="22" y="461"/>
                    </a:lnTo>
                    <a:lnTo>
                      <a:pt x="18" y="457"/>
                    </a:lnTo>
                    <a:lnTo>
                      <a:pt x="7" y="443"/>
                    </a:lnTo>
                    <a:lnTo>
                      <a:pt x="4" y="443"/>
                    </a:lnTo>
                    <a:lnTo>
                      <a:pt x="2" y="439"/>
                    </a:lnTo>
                    <a:lnTo>
                      <a:pt x="0" y="437"/>
                    </a:lnTo>
                    <a:lnTo>
                      <a:pt x="1" y="431"/>
                    </a:lnTo>
                    <a:lnTo>
                      <a:pt x="12" y="412"/>
                    </a:lnTo>
                    <a:lnTo>
                      <a:pt x="23" y="400"/>
                    </a:lnTo>
                    <a:lnTo>
                      <a:pt x="35" y="383"/>
                    </a:lnTo>
                    <a:lnTo>
                      <a:pt x="36" y="373"/>
                    </a:lnTo>
                    <a:lnTo>
                      <a:pt x="35" y="370"/>
                    </a:lnTo>
                    <a:lnTo>
                      <a:pt x="29" y="365"/>
                    </a:lnTo>
                    <a:lnTo>
                      <a:pt x="24" y="362"/>
                    </a:lnTo>
                    <a:lnTo>
                      <a:pt x="20" y="357"/>
                    </a:lnTo>
                    <a:lnTo>
                      <a:pt x="18" y="356"/>
                    </a:lnTo>
                    <a:lnTo>
                      <a:pt x="17" y="350"/>
                    </a:lnTo>
                    <a:lnTo>
                      <a:pt x="15" y="342"/>
                    </a:lnTo>
                    <a:lnTo>
                      <a:pt x="17" y="328"/>
                    </a:lnTo>
                    <a:lnTo>
                      <a:pt x="22" y="319"/>
                    </a:lnTo>
                    <a:lnTo>
                      <a:pt x="27" y="316"/>
                    </a:lnTo>
                    <a:lnTo>
                      <a:pt x="29" y="308"/>
                    </a:lnTo>
                    <a:lnTo>
                      <a:pt x="29" y="303"/>
                    </a:lnTo>
                    <a:lnTo>
                      <a:pt x="27" y="297"/>
                    </a:lnTo>
                    <a:lnTo>
                      <a:pt x="18" y="286"/>
                    </a:lnTo>
                    <a:lnTo>
                      <a:pt x="18" y="283"/>
                    </a:lnTo>
                    <a:lnTo>
                      <a:pt x="22" y="276"/>
                    </a:lnTo>
                    <a:lnTo>
                      <a:pt x="35" y="270"/>
                    </a:lnTo>
                    <a:lnTo>
                      <a:pt x="36" y="268"/>
                    </a:lnTo>
                    <a:lnTo>
                      <a:pt x="36" y="249"/>
                    </a:lnTo>
                    <a:lnTo>
                      <a:pt x="33" y="231"/>
                    </a:lnTo>
                    <a:lnTo>
                      <a:pt x="33" y="220"/>
                    </a:lnTo>
                    <a:lnTo>
                      <a:pt x="35" y="201"/>
                    </a:lnTo>
                    <a:lnTo>
                      <a:pt x="35" y="177"/>
                    </a:lnTo>
                    <a:lnTo>
                      <a:pt x="40" y="166"/>
                    </a:lnTo>
                    <a:lnTo>
                      <a:pt x="47" y="157"/>
                    </a:lnTo>
                    <a:lnTo>
                      <a:pt x="50" y="155"/>
                    </a:lnTo>
                    <a:lnTo>
                      <a:pt x="50" y="152"/>
                    </a:lnTo>
                    <a:lnTo>
                      <a:pt x="35" y="129"/>
                    </a:lnTo>
                    <a:lnTo>
                      <a:pt x="1" y="7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80" name="Freeform 252">
                <a:extLst>
                  <a:ext uri="{FF2B5EF4-FFF2-40B4-BE49-F238E27FC236}">
                    <a16:creationId xmlns:a16="http://schemas.microsoft.com/office/drawing/2014/main" id="{4BEE57A7-B19D-462A-BA27-9C4F5CBE2B1D}"/>
                  </a:ext>
                </a:extLst>
              </p:cNvPr>
              <p:cNvSpPr>
                <a:spLocks noChangeAspect="1"/>
              </p:cNvSpPr>
              <p:nvPr/>
            </p:nvSpPr>
            <p:spPr bwMode="gray">
              <a:xfrm>
                <a:off x="1874" y="2831"/>
                <a:ext cx="59" cy="63"/>
              </a:xfrm>
              <a:custGeom>
                <a:avLst/>
                <a:gdLst/>
                <a:ahLst/>
                <a:cxnLst>
                  <a:cxn ang="0">
                    <a:pos x="2" y="252"/>
                  </a:cxn>
                  <a:cxn ang="0">
                    <a:pos x="26" y="272"/>
                  </a:cxn>
                  <a:cxn ang="0">
                    <a:pos x="56" y="283"/>
                  </a:cxn>
                  <a:cxn ang="0">
                    <a:pos x="91" y="297"/>
                  </a:cxn>
                  <a:cxn ang="0">
                    <a:pos x="115" y="304"/>
                  </a:cxn>
                  <a:cxn ang="0">
                    <a:pos x="129" y="310"/>
                  </a:cxn>
                  <a:cxn ang="0">
                    <a:pos x="162" y="307"/>
                  </a:cxn>
                  <a:cxn ang="0">
                    <a:pos x="197" y="314"/>
                  </a:cxn>
                  <a:cxn ang="0">
                    <a:pos x="225" y="303"/>
                  </a:cxn>
                  <a:cxn ang="0">
                    <a:pos x="246" y="283"/>
                  </a:cxn>
                  <a:cxn ang="0">
                    <a:pos x="253" y="272"/>
                  </a:cxn>
                  <a:cxn ang="0">
                    <a:pos x="268" y="253"/>
                  </a:cxn>
                  <a:cxn ang="0">
                    <a:pos x="276" y="236"/>
                  </a:cxn>
                  <a:cxn ang="0">
                    <a:pos x="271" y="229"/>
                  </a:cxn>
                  <a:cxn ang="0">
                    <a:pos x="274" y="199"/>
                  </a:cxn>
                  <a:cxn ang="0">
                    <a:pos x="281" y="184"/>
                  </a:cxn>
                  <a:cxn ang="0">
                    <a:pos x="286" y="175"/>
                  </a:cxn>
                  <a:cxn ang="0">
                    <a:pos x="292" y="172"/>
                  </a:cxn>
                  <a:cxn ang="0">
                    <a:pos x="267" y="148"/>
                  </a:cxn>
                  <a:cxn ang="0">
                    <a:pos x="260" y="126"/>
                  </a:cxn>
                  <a:cxn ang="0">
                    <a:pos x="242" y="113"/>
                  </a:cxn>
                  <a:cxn ang="0">
                    <a:pos x="228" y="108"/>
                  </a:cxn>
                  <a:cxn ang="0">
                    <a:pos x="215" y="91"/>
                  </a:cxn>
                  <a:cxn ang="0">
                    <a:pos x="200" y="86"/>
                  </a:cxn>
                  <a:cxn ang="0">
                    <a:pos x="185" y="77"/>
                  </a:cxn>
                  <a:cxn ang="0">
                    <a:pos x="178" y="73"/>
                  </a:cxn>
                  <a:cxn ang="0">
                    <a:pos x="166" y="55"/>
                  </a:cxn>
                  <a:cxn ang="0">
                    <a:pos x="160" y="48"/>
                  </a:cxn>
                  <a:cxn ang="0">
                    <a:pos x="142" y="60"/>
                  </a:cxn>
                  <a:cxn ang="0">
                    <a:pos x="133" y="50"/>
                  </a:cxn>
                  <a:cxn ang="0">
                    <a:pos x="119" y="27"/>
                  </a:cxn>
                  <a:cxn ang="0">
                    <a:pos x="103" y="12"/>
                  </a:cxn>
                  <a:cxn ang="0">
                    <a:pos x="85" y="0"/>
                  </a:cxn>
                  <a:cxn ang="0">
                    <a:pos x="75" y="2"/>
                  </a:cxn>
                  <a:cxn ang="0">
                    <a:pos x="64" y="12"/>
                  </a:cxn>
                  <a:cxn ang="0">
                    <a:pos x="44" y="16"/>
                  </a:cxn>
                  <a:cxn ang="0">
                    <a:pos x="33" y="27"/>
                  </a:cxn>
                  <a:cxn ang="0">
                    <a:pos x="31" y="72"/>
                  </a:cxn>
                  <a:cxn ang="0">
                    <a:pos x="29" y="97"/>
                  </a:cxn>
                  <a:cxn ang="0">
                    <a:pos x="20" y="172"/>
                  </a:cxn>
                  <a:cxn ang="0">
                    <a:pos x="16" y="188"/>
                  </a:cxn>
                  <a:cxn ang="0">
                    <a:pos x="5" y="210"/>
                  </a:cxn>
                  <a:cxn ang="0">
                    <a:pos x="0" y="252"/>
                  </a:cxn>
                </a:cxnLst>
                <a:rect l="0" t="0" r="r" b="b"/>
                <a:pathLst>
                  <a:path w="292" h="314">
                    <a:moveTo>
                      <a:pt x="0" y="252"/>
                    </a:moveTo>
                    <a:lnTo>
                      <a:pt x="2" y="252"/>
                    </a:lnTo>
                    <a:lnTo>
                      <a:pt x="9" y="253"/>
                    </a:lnTo>
                    <a:lnTo>
                      <a:pt x="26" y="272"/>
                    </a:lnTo>
                    <a:lnTo>
                      <a:pt x="29" y="281"/>
                    </a:lnTo>
                    <a:lnTo>
                      <a:pt x="56" y="283"/>
                    </a:lnTo>
                    <a:lnTo>
                      <a:pt x="66" y="283"/>
                    </a:lnTo>
                    <a:lnTo>
                      <a:pt x="91" y="297"/>
                    </a:lnTo>
                    <a:lnTo>
                      <a:pt x="104" y="302"/>
                    </a:lnTo>
                    <a:lnTo>
                      <a:pt x="115" y="304"/>
                    </a:lnTo>
                    <a:lnTo>
                      <a:pt x="123" y="309"/>
                    </a:lnTo>
                    <a:lnTo>
                      <a:pt x="129" y="310"/>
                    </a:lnTo>
                    <a:lnTo>
                      <a:pt x="149" y="307"/>
                    </a:lnTo>
                    <a:lnTo>
                      <a:pt x="162" y="307"/>
                    </a:lnTo>
                    <a:lnTo>
                      <a:pt x="183" y="310"/>
                    </a:lnTo>
                    <a:lnTo>
                      <a:pt x="197" y="314"/>
                    </a:lnTo>
                    <a:lnTo>
                      <a:pt x="212" y="309"/>
                    </a:lnTo>
                    <a:lnTo>
                      <a:pt x="225" y="303"/>
                    </a:lnTo>
                    <a:lnTo>
                      <a:pt x="236" y="295"/>
                    </a:lnTo>
                    <a:lnTo>
                      <a:pt x="246" y="283"/>
                    </a:lnTo>
                    <a:lnTo>
                      <a:pt x="249" y="281"/>
                    </a:lnTo>
                    <a:lnTo>
                      <a:pt x="253" y="272"/>
                    </a:lnTo>
                    <a:lnTo>
                      <a:pt x="260" y="265"/>
                    </a:lnTo>
                    <a:lnTo>
                      <a:pt x="268" y="253"/>
                    </a:lnTo>
                    <a:lnTo>
                      <a:pt x="271" y="240"/>
                    </a:lnTo>
                    <a:lnTo>
                      <a:pt x="276" y="236"/>
                    </a:lnTo>
                    <a:lnTo>
                      <a:pt x="273" y="231"/>
                    </a:lnTo>
                    <a:lnTo>
                      <a:pt x="271" y="229"/>
                    </a:lnTo>
                    <a:lnTo>
                      <a:pt x="274" y="215"/>
                    </a:lnTo>
                    <a:lnTo>
                      <a:pt x="274" y="199"/>
                    </a:lnTo>
                    <a:lnTo>
                      <a:pt x="276" y="191"/>
                    </a:lnTo>
                    <a:lnTo>
                      <a:pt x="281" y="184"/>
                    </a:lnTo>
                    <a:lnTo>
                      <a:pt x="284" y="183"/>
                    </a:lnTo>
                    <a:lnTo>
                      <a:pt x="286" y="175"/>
                    </a:lnTo>
                    <a:lnTo>
                      <a:pt x="291" y="174"/>
                    </a:lnTo>
                    <a:lnTo>
                      <a:pt x="292" y="172"/>
                    </a:lnTo>
                    <a:lnTo>
                      <a:pt x="287" y="163"/>
                    </a:lnTo>
                    <a:lnTo>
                      <a:pt x="267" y="148"/>
                    </a:lnTo>
                    <a:lnTo>
                      <a:pt x="264" y="145"/>
                    </a:lnTo>
                    <a:lnTo>
                      <a:pt x="260" y="126"/>
                    </a:lnTo>
                    <a:lnTo>
                      <a:pt x="257" y="120"/>
                    </a:lnTo>
                    <a:lnTo>
                      <a:pt x="242" y="113"/>
                    </a:lnTo>
                    <a:lnTo>
                      <a:pt x="237" y="112"/>
                    </a:lnTo>
                    <a:lnTo>
                      <a:pt x="228" y="108"/>
                    </a:lnTo>
                    <a:lnTo>
                      <a:pt x="222" y="102"/>
                    </a:lnTo>
                    <a:lnTo>
                      <a:pt x="215" y="91"/>
                    </a:lnTo>
                    <a:lnTo>
                      <a:pt x="212" y="87"/>
                    </a:lnTo>
                    <a:lnTo>
                      <a:pt x="200" y="86"/>
                    </a:lnTo>
                    <a:lnTo>
                      <a:pt x="193" y="77"/>
                    </a:lnTo>
                    <a:lnTo>
                      <a:pt x="185" y="77"/>
                    </a:lnTo>
                    <a:lnTo>
                      <a:pt x="181" y="76"/>
                    </a:lnTo>
                    <a:lnTo>
                      <a:pt x="178" y="73"/>
                    </a:lnTo>
                    <a:lnTo>
                      <a:pt x="171" y="65"/>
                    </a:lnTo>
                    <a:lnTo>
                      <a:pt x="166" y="55"/>
                    </a:lnTo>
                    <a:lnTo>
                      <a:pt x="165" y="51"/>
                    </a:lnTo>
                    <a:lnTo>
                      <a:pt x="160" y="48"/>
                    </a:lnTo>
                    <a:lnTo>
                      <a:pt x="146" y="59"/>
                    </a:lnTo>
                    <a:lnTo>
                      <a:pt x="142" y="60"/>
                    </a:lnTo>
                    <a:lnTo>
                      <a:pt x="134" y="59"/>
                    </a:lnTo>
                    <a:lnTo>
                      <a:pt x="133" y="50"/>
                    </a:lnTo>
                    <a:lnTo>
                      <a:pt x="128" y="35"/>
                    </a:lnTo>
                    <a:lnTo>
                      <a:pt x="119" y="27"/>
                    </a:lnTo>
                    <a:lnTo>
                      <a:pt x="108" y="17"/>
                    </a:lnTo>
                    <a:lnTo>
                      <a:pt x="103" y="12"/>
                    </a:lnTo>
                    <a:lnTo>
                      <a:pt x="91" y="2"/>
                    </a:lnTo>
                    <a:lnTo>
                      <a:pt x="85" y="0"/>
                    </a:lnTo>
                    <a:lnTo>
                      <a:pt x="80" y="0"/>
                    </a:lnTo>
                    <a:lnTo>
                      <a:pt x="75" y="2"/>
                    </a:lnTo>
                    <a:lnTo>
                      <a:pt x="71" y="8"/>
                    </a:lnTo>
                    <a:lnTo>
                      <a:pt x="64" y="12"/>
                    </a:lnTo>
                    <a:lnTo>
                      <a:pt x="45" y="10"/>
                    </a:lnTo>
                    <a:lnTo>
                      <a:pt x="44" y="16"/>
                    </a:lnTo>
                    <a:lnTo>
                      <a:pt x="34" y="24"/>
                    </a:lnTo>
                    <a:lnTo>
                      <a:pt x="33" y="27"/>
                    </a:lnTo>
                    <a:lnTo>
                      <a:pt x="34" y="50"/>
                    </a:lnTo>
                    <a:lnTo>
                      <a:pt x="31" y="72"/>
                    </a:lnTo>
                    <a:lnTo>
                      <a:pt x="31" y="87"/>
                    </a:lnTo>
                    <a:lnTo>
                      <a:pt x="29" y="97"/>
                    </a:lnTo>
                    <a:lnTo>
                      <a:pt x="20" y="121"/>
                    </a:lnTo>
                    <a:lnTo>
                      <a:pt x="20" y="172"/>
                    </a:lnTo>
                    <a:lnTo>
                      <a:pt x="18" y="182"/>
                    </a:lnTo>
                    <a:lnTo>
                      <a:pt x="16" y="188"/>
                    </a:lnTo>
                    <a:lnTo>
                      <a:pt x="9" y="201"/>
                    </a:lnTo>
                    <a:lnTo>
                      <a:pt x="5" y="210"/>
                    </a:lnTo>
                    <a:lnTo>
                      <a:pt x="1" y="236"/>
                    </a:lnTo>
                    <a:lnTo>
                      <a:pt x="0" y="252"/>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81" name="Freeform 253">
                <a:extLst>
                  <a:ext uri="{FF2B5EF4-FFF2-40B4-BE49-F238E27FC236}">
                    <a16:creationId xmlns:a16="http://schemas.microsoft.com/office/drawing/2014/main" id="{18BD5226-A107-46F9-8F41-035815AB0EB9}"/>
                  </a:ext>
                </a:extLst>
              </p:cNvPr>
              <p:cNvSpPr>
                <a:spLocks noChangeAspect="1"/>
              </p:cNvSpPr>
              <p:nvPr/>
            </p:nvSpPr>
            <p:spPr bwMode="gray">
              <a:xfrm>
                <a:off x="1844" y="2396"/>
                <a:ext cx="53" cy="77"/>
              </a:xfrm>
              <a:custGeom>
                <a:avLst/>
                <a:gdLst/>
                <a:ahLst/>
                <a:cxnLst>
                  <a:cxn ang="0">
                    <a:pos x="89" y="0"/>
                  </a:cxn>
                  <a:cxn ang="0">
                    <a:pos x="141" y="41"/>
                  </a:cxn>
                  <a:cxn ang="0">
                    <a:pos x="152" y="83"/>
                  </a:cxn>
                  <a:cxn ang="0">
                    <a:pos x="172" y="84"/>
                  </a:cxn>
                  <a:cxn ang="0">
                    <a:pos x="195" y="94"/>
                  </a:cxn>
                  <a:cxn ang="0">
                    <a:pos x="211" y="112"/>
                  </a:cxn>
                  <a:cxn ang="0">
                    <a:pos x="232" y="139"/>
                  </a:cxn>
                  <a:cxn ang="0">
                    <a:pos x="217" y="159"/>
                  </a:cxn>
                  <a:cxn ang="0">
                    <a:pos x="220" y="165"/>
                  </a:cxn>
                  <a:cxn ang="0">
                    <a:pos x="212" y="182"/>
                  </a:cxn>
                  <a:cxn ang="0">
                    <a:pos x="189" y="186"/>
                  </a:cxn>
                  <a:cxn ang="0">
                    <a:pos x="183" y="193"/>
                  </a:cxn>
                  <a:cxn ang="0">
                    <a:pos x="174" y="228"/>
                  </a:cxn>
                  <a:cxn ang="0">
                    <a:pos x="189" y="255"/>
                  </a:cxn>
                  <a:cxn ang="0">
                    <a:pos x="200" y="268"/>
                  </a:cxn>
                  <a:cxn ang="0">
                    <a:pos x="217" y="273"/>
                  </a:cxn>
                  <a:cxn ang="0">
                    <a:pos x="226" y="289"/>
                  </a:cxn>
                  <a:cxn ang="0">
                    <a:pos x="233" y="311"/>
                  </a:cxn>
                  <a:cxn ang="0">
                    <a:pos x="263" y="347"/>
                  </a:cxn>
                  <a:cxn ang="0">
                    <a:pos x="254" y="350"/>
                  </a:cxn>
                  <a:cxn ang="0">
                    <a:pos x="233" y="348"/>
                  </a:cxn>
                  <a:cxn ang="0">
                    <a:pos x="213" y="353"/>
                  </a:cxn>
                  <a:cxn ang="0">
                    <a:pos x="183" y="366"/>
                  </a:cxn>
                  <a:cxn ang="0">
                    <a:pos x="158" y="374"/>
                  </a:cxn>
                  <a:cxn ang="0">
                    <a:pos x="134" y="386"/>
                  </a:cxn>
                  <a:cxn ang="0">
                    <a:pos x="102" y="369"/>
                  </a:cxn>
                  <a:cxn ang="0">
                    <a:pos x="91" y="357"/>
                  </a:cxn>
                  <a:cxn ang="0">
                    <a:pos x="89" y="332"/>
                  </a:cxn>
                  <a:cxn ang="0">
                    <a:pos x="77" y="288"/>
                  </a:cxn>
                  <a:cxn ang="0">
                    <a:pos x="86" y="257"/>
                  </a:cxn>
                  <a:cxn ang="0">
                    <a:pos x="95" y="234"/>
                  </a:cxn>
                  <a:cxn ang="0">
                    <a:pos x="79" y="209"/>
                  </a:cxn>
                  <a:cxn ang="0">
                    <a:pos x="72" y="193"/>
                  </a:cxn>
                  <a:cxn ang="0">
                    <a:pos x="67" y="171"/>
                  </a:cxn>
                  <a:cxn ang="0">
                    <a:pos x="37" y="174"/>
                  </a:cxn>
                  <a:cxn ang="0">
                    <a:pos x="27" y="163"/>
                  </a:cxn>
                  <a:cxn ang="0">
                    <a:pos x="0" y="128"/>
                  </a:cxn>
                  <a:cxn ang="0">
                    <a:pos x="1" y="121"/>
                  </a:cxn>
                  <a:cxn ang="0">
                    <a:pos x="11" y="91"/>
                  </a:cxn>
                  <a:cxn ang="0">
                    <a:pos x="40" y="75"/>
                  </a:cxn>
                  <a:cxn ang="0">
                    <a:pos x="38" y="64"/>
                  </a:cxn>
                  <a:cxn ang="0">
                    <a:pos x="24" y="52"/>
                  </a:cxn>
                  <a:cxn ang="0">
                    <a:pos x="29" y="35"/>
                  </a:cxn>
                  <a:cxn ang="0">
                    <a:pos x="46" y="26"/>
                  </a:cxn>
                  <a:cxn ang="0">
                    <a:pos x="72" y="13"/>
                  </a:cxn>
                  <a:cxn ang="0">
                    <a:pos x="81" y="2"/>
                  </a:cxn>
                </a:cxnLst>
                <a:rect l="0" t="0" r="r" b="b"/>
                <a:pathLst>
                  <a:path w="265" h="386">
                    <a:moveTo>
                      <a:pt x="81" y="2"/>
                    </a:moveTo>
                    <a:lnTo>
                      <a:pt x="87" y="3"/>
                    </a:lnTo>
                    <a:lnTo>
                      <a:pt x="89" y="0"/>
                    </a:lnTo>
                    <a:lnTo>
                      <a:pt x="94" y="0"/>
                    </a:lnTo>
                    <a:lnTo>
                      <a:pt x="108" y="10"/>
                    </a:lnTo>
                    <a:lnTo>
                      <a:pt x="141" y="41"/>
                    </a:lnTo>
                    <a:lnTo>
                      <a:pt x="150" y="53"/>
                    </a:lnTo>
                    <a:lnTo>
                      <a:pt x="151" y="59"/>
                    </a:lnTo>
                    <a:lnTo>
                      <a:pt x="152" y="83"/>
                    </a:lnTo>
                    <a:lnTo>
                      <a:pt x="156" y="84"/>
                    </a:lnTo>
                    <a:lnTo>
                      <a:pt x="162" y="84"/>
                    </a:lnTo>
                    <a:lnTo>
                      <a:pt x="172" y="84"/>
                    </a:lnTo>
                    <a:lnTo>
                      <a:pt x="179" y="85"/>
                    </a:lnTo>
                    <a:lnTo>
                      <a:pt x="183" y="88"/>
                    </a:lnTo>
                    <a:lnTo>
                      <a:pt x="195" y="94"/>
                    </a:lnTo>
                    <a:lnTo>
                      <a:pt x="197" y="96"/>
                    </a:lnTo>
                    <a:lnTo>
                      <a:pt x="202" y="104"/>
                    </a:lnTo>
                    <a:lnTo>
                      <a:pt x="211" y="112"/>
                    </a:lnTo>
                    <a:lnTo>
                      <a:pt x="222" y="120"/>
                    </a:lnTo>
                    <a:lnTo>
                      <a:pt x="228" y="136"/>
                    </a:lnTo>
                    <a:lnTo>
                      <a:pt x="232" y="139"/>
                    </a:lnTo>
                    <a:lnTo>
                      <a:pt x="231" y="142"/>
                    </a:lnTo>
                    <a:lnTo>
                      <a:pt x="224" y="148"/>
                    </a:lnTo>
                    <a:lnTo>
                      <a:pt x="217" y="159"/>
                    </a:lnTo>
                    <a:lnTo>
                      <a:pt x="216" y="163"/>
                    </a:lnTo>
                    <a:lnTo>
                      <a:pt x="218" y="165"/>
                    </a:lnTo>
                    <a:lnTo>
                      <a:pt x="220" y="165"/>
                    </a:lnTo>
                    <a:lnTo>
                      <a:pt x="220" y="172"/>
                    </a:lnTo>
                    <a:lnTo>
                      <a:pt x="213" y="179"/>
                    </a:lnTo>
                    <a:lnTo>
                      <a:pt x="212" y="182"/>
                    </a:lnTo>
                    <a:lnTo>
                      <a:pt x="205" y="183"/>
                    </a:lnTo>
                    <a:lnTo>
                      <a:pt x="196" y="183"/>
                    </a:lnTo>
                    <a:lnTo>
                      <a:pt x="189" y="186"/>
                    </a:lnTo>
                    <a:lnTo>
                      <a:pt x="185" y="188"/>
                    </a:lnTo>
                    <a:lnTo>
                      <a:pt x="184" y="191"/>
                    </a:lnTo>
                    <a:lnTo>
                      <a:pt x="183" y="193"/>
                    </a:lnTo>
                    <a:lnTo>
                      <a:pt x="181" y="208"/>
                    </a:lnTo>
                    <a:lnTo>
                      <a:pt x="178" y="217"/>
                    </a:lnTo>
                    <a:lnTo>
                      <a:pt x="174" y="228"/>
                    </a:lnTo>
                    <a:lnTo>
                      <a:pt x="174" y="234"/>
                    </a:lnTo>
                    <a:lnTo>
                      <a:pt x="180" y="240"/>
                    </a:lnTo>
                    <a:lnTo>
                      <a:pt x="189" y="255"/>
                    </a:lnTo>
                    <a:lnTo>
                      <a:pt x="191" y="256"/>
                    </a:lnTo>
                    <a:lnTo>
                      <a:pt x="200" y="263"/>
                    </a:lnTo>
                    <a:lnTo>
                      <a:pt x="200" y="268"/>
                    </a:lnTo>
                    <a:lnTo>
                      <a:pt x="204" y="272"/>
                    </a:lnTo>
                    <a:lnTo>
                      <a:pt x="205" y="273"/>
                    </a:lnTo>
                    <a:lnTo>
                      <a:pt x="217" y="273"/>
                    </a:lnTo>
                    <a:lnTo>
                      <a:pt x="220" y="276"/>
                    </a:lnTo>
                    <a:lnTo>
                      <a:pt x="221" y="284"/>
                    </a:lnTo>
                    <a:lnTo>
                      <a:pt x="226" y="289"/>
                    </a:lnTo>
                    <a:lnTo>
                      <a:pt x="226" y="299"/>
                    </a:lnTo>
                    <a:lnTo>
                      <a:pt x="232" y="305"/>
                    </a:lnTo>
                    <a:lnTo>
                      <a:pt x="233" y="311"/>
                    </a:lnTo>
                    <a:lnTo>
                      <a:pt x="239" y="321"/>
                    </a:lnTo>
                    <a:lnTo>
                      <a:pt x="253" y="338"/>
                    </a:lnTo>
                    <a:lnTo>
                      <a:pt x="263" y="347"/>
                    </a:lnTo>
                    <a:lnTo>
                      <a:pt x="265" y="347"/>
                    </a:lnTo>
                    <a:lnTo>
                      <a:pt x="265" y="349"/>
                    </a:lnTo>
                    <a:lnTo>
                      <a:pt x="254" y="350"/>
                    </a:lnTo>
                    <a:lnTo>
                      <a:pt x="240" y="352"/>
                    </a:lnTo>
                    <a:lnTo>
                      <a:pt x="234" y="349"/>
                    </a:lnTo>
                    <a:lnTo>
                      <a:pt x="233" y="348"/>
                    </a:lnTo>
                    <a:lnTo>
                      <a:pt x="229" y="347"/>
                    </a:lnTo>
                    <a:lnTo>
                      <a:pt x="224" y="347"/>
                    </a:lnTo>
                    <a:lnTo>
                      <a:pt x="213" y="353"/>
                    </a:lnTo>
                    <a:lnTo>
                      <a:pt x="205" y="363"/>
                    </a:lnTo>
                    <a:lnTo>
                      <a:pt x="191" y="363"/>
                    </a:lnTo>
                    <a:lnTo>
                      <a:pt x="183" y="366"/>
                    </a:lnTo>
                    <a:lnTo>
                      <a:pt x="178" y="371"/>
                    </a:lnTo>
                    <a:lnTo>
                      <a:pt x="167" y="371"/>
                    </a:lnTo>
                    <a:lnTo>
                      <a:pt x="158" y="374"/>
                    </a:lnTo>
                    <a:lnTo>
                      <a:pt x="152" y="384"/>
                    </a:lnTo>
                    <a:lnTo>
                      <a:pt x="147" y="386"/>
                    </a:lnTo>
                    <a:lnTo>
                      <a:pt x="134" y="386"/>
                    </a:lnTo>
                    <a:lnTo>
                      <a:pt x="124" y="384"/>
                    </a:lnTo>
                    <a:lnTo>
                      <a:pt x="108" y="374"/>
                    </a:lnTo>
                    <a:lnTo>
                      <a:pt x="102" y="369"/>
                    </a:lnTo>
                    <a:lnTo>
                      <a:pt x="98" y="363"/>
                    </a:lnTo>
                    <a:lnTo>
                      <a:pt x="95" y="362"/>
                    </a:lnTo>
                    <a:lnTo>
                      <a:pt x="91" y="357"/>
                    </a:lnTo>
                    <a:lnTo>
                      <a:pt x="89" y="354"/>
                    </a:lnTo>
                    <a:lnTo>
                      <a:pt x="91" y="341"/>
                    </a:lnTo>
                    <a:lnTo>
                      <a:pt x="89" y="332"/>
                    </a:lnTo>
                    <a:lnTo>
                      <a:pt x="78" y="322"/>
                    </a:lnTo>
                    <a:lnTo>
                      <a:pt x="77" y="319"/>
                    </a:lnTo>
                    <a:lnTo>
                      <a:pt x="77" y="288"/>
                    </a:lnTo>
                    <a:lnTo>
                      <a:pt x="83" y="274"/>
                    </a:lnTo>
                    <a:lnTo>
                      <a:pt x="86" y="267"/>
                    </a:lnTo>
                    <a:lnTo>
                      <a:pt x="86" y="257"/>
                    </a:lnTo>
                    <a:lnTo>
                      <a:pt x="95" y="244"/>
                    </a:lnTo>
                    <a:lnTo>
                      <a:pt x="97" y="241"/>
                    </a:lnTo>
                    <a:lnTo>
                      <a:pt x="95" y="234"/>
                    </a:lnTo>
                    <a:lnTo>
                      <a:pt x="91" y="228"/>
                    </a:lnTo>
                    <a:lnTo>
                      <a:pt x="91" y="213"/>
                    </a:lnTo>
                    <a:lnTo>
                      <a:pt x="79" y="209"/>
                    </a:lnTo>
                    <a:lnTo>
                      <a:pt x="77" y="208"/>
                    </a:lnTo>
                    <a:lnTo>
                      <a:pt x="68" y="207"/>
                    </a:lnTo>
                    <a:lnTo>
                      <a:pt x="72" y="193"/>
                    </a:lnTo>
                    <a:lnTo>
                      <a:pt x="72" y="186"/>
                    </a:lnTo>
                    <a:lnTo>
                      <a:pt x="72" y="180"/>
                    </a:lnTo>
                    <a:lnTo>
                      <a:pt x="67" y="171"/>
                    </a:lnTo>
                    <a:lnTo>
                      <a:pt x="59" y="171"/>
                    </a:lnTo>
                    <a:lnTo>
                      <a:pt x="46" y="175"/>
                    </a:lnTo>
                    <a:lnTo>
                      <a:pt x="37" y="174"/>
                    </a:lnTo>
                    <a:lnTo>
                      <a:pt x="37" y="171"/>
                    </a:lnTo>
                    <a:lnTo>
                      <a:pt x="33" y="169"/>
                    </a:lnTo>
                    <a:lnTo>
                      <a:pt x="27" y="163"/>
                    </a:lnTo>
                    <a:lnTo>
                      <a:pt x="23" y="155"/>
                    </a:lnTo>
                    <a:lnTo>
                      <a:pt x="12" y="144"/>
                    </a:lnTo>
                    <a:lnTo>
                      <a:pt x="0" y="128"/>
                    </a:lnTo>
                    <a:lnTo>
                      <a:pt x="0" y="126"/>
                    </a:lnTo>
                    <a:lnTo>
                      <a:pt x="0" y="122"/>
                    </a:lnTo>
                    <a:lnTo>
                      <a:pt x="1" y="121"/>
                    </a:lnTo>
                    <a:lnTo>
                      <a:pt x="7" y="112"/>
                    </a:lnTo>
                    <a:lnTo>
                      <a:pt x="11" y="106"/>
                    </a:lnTo>
                    <a:lnTo>
                      <a:pt x="11" y="91"/>
                    </a:lnTo>
                    <a:lnTo>
                      <a:pt x="12" y="89"/>
                    </a:lnTo>
                    <a:lnTo>
                      <a:pt x="29" y="83"/>
                    </a:lnTo>
                    <a:lnTo>
                      <a:pt x="40" y="75"/>
                    </a:lnTo>
                    <a:lnTo>
                      <a:pt x="45" y="69"/>
                    </a:lnTo>
                    <a:lnTo>
                      <a:pt x="40" y="64"/>
                    </a:lnTo>
                    <a:lnTo>
                      <a:pt x="38" y="64"/>
                    </a:lnTo>
                    <a:lnTo>
                      <a:pt x="32" y="66"/>
                    </a:lnTo>
                    <a:lnTo>
                      <a:pt x="27" y="64"/>
                    </a:lnTo>
                    <a:lnTo>
                      <a:pt x="24" y="52"/>
                    </a:lnTo>
                    <a:lnTo>
                      <a:pt x="24" y="43"/>
                    </a:lnTo>
                    <a:lnTo>
                      <a:pt x="27" y="37"/>
                    </a:lnTo>
                    <a:lnTo>
                      <a:pt x="29" y="35"/>
                    </a:lnTo>
                    <a:lnTo>
                      <a:pt x="40" y="32"/>
                    </a:lnTo>
                    <a:lnTo>
                      <a:pt x="43" y="30"/>
                    </a:lnTo>
                    <a:lnTo>
                      <a:pt x="46" y="26"/>
                    </a:lnTo>
                    <a:lnTo>
                      <a:pt x="62" y="19"/>
                    </a:lnTo>
                    <a:lnTo>
                      <a:pt x="66" y="16"/>
                    </a:lnTo>
                    <a:lnTo>
                      <a:pt x="72" y="13"/>
                    </a:lnTo>
                    <a:lnTo>
                      <a:pt x="77" y="13"/>
                    </a:lnTo>
                    <a:lnTo>
                      <a:pt x="81" y="10"/>
                    </a:lnTo>
                    <a:lnTo>
                      <a:pt x="81" y="2"/>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82" name="Freeform 254">
                <a:extLst>
                  <a:ext uri="{FF2B5EF4-FFF2-40B4-BE49-F238E27FC236}">
                    <a16:creationId xmlns:a16="http://schemas.microsoft.com/office/drawing/2014/main" id="{6304463F-224C-4BF4-BFEC-41DF75739EAA}"/>
                  </a:ext>
                </a:extLst>
              </p:cNvPr>
              <p:cNvSpPr>
                <a:spLocks noChangeAspect="1"/>
              </p:cNvSpPr>
              <p:nvPr/>
            </p:nvSpPr>
            <p:spPr bwMode="gray">
              <a:xfrm>
                <a:off x="1919" y="2425"/>
                <a:ext cx="32" cy="40"/>
              </a:xfrm>
              <a:custGeom>
                <a:avLst/>
                <a:gdLst/>
                <a:ahLst/>
                <a:cxnLst>
                  <a:cxn ang="0">
                    <a:pos x="0" y="182"/>
                  </a:cxn>
                  <a:cxn ang="0">
                    <a:pos x="13" y="169"/>
                  </a:cxn>
                  <a:cxn ang="0">
                    <a:pos x="15" y="166"/>
                  </a:cxn>
                  <a:cxn ang="0">
                    <a:pos x="17" y="147"/>
                  </a:cxn>
                  <a:cxn ang="0">
                    <a:pos x="22" y="125"/>
                  </a:cxn>
                  <a:cxn ang="0">
                    <a:pos x="23" y="110"/>
                  </a:cxn>
                  <a:cxn ang="0">
                    <a:pos x="18" y="102"/>
                  </a:cxn>
                  <a:cxn ang="0">
                    <a:pos x="17" y="101"/>
                  </a:cxn>
                  <a:cxn ang="0">
                    <a:pos x="17" y="99"/>
                  </a:cxn>
                  <a:cxn ang="0">
                    <a:pos x="8" y="86"/>
                  </a:cxn>
                  <a:cxn ang="0">
                    <a:pos x="5" y="75"/>
                  </a:cxn>
                  <a:cxn ang="0">
                    <a:pos x="3" y="56"/>
                  </a:cxn>
                  <a:cxn ang="0">
                    <a:pos x="3" y="34"/>
                  </a:cxn>
                  <a:cxn ang="0">
                    <a:pos x="7" y="24"/>
                  </a:cxn>
                  <a:cxn ang="0">
                    <a:pos x="15" y="18"/>
                  </a:cxn>
                  <a:cxn ang="0">
                    <a:pos x="19" y="12"/>
                  </a:cxn>
                  <a:cxn ang="0">
                    <a:pos x="19" y="10"/>
                  </a:cxn>
                  <a:cxn ang="0">
                    <a:pos x="22" y="7"/>
                  </a:cxn>
                  <a:cxn ang="0">
                    <a:pos x="28" y="5"/>
                  </a:cxn>
                  <a:cxn ang="0">
                    <a:pos x="32" y="1"/>
                  </a:cxn>
                  <a:cxn ang="0">
                    <a:pos x="35" y="0"/>
                  </a:cxn>
                  <a:cxn ang="0">
                    <a:pos x="49" y="8"/>
                  </a:cxn>
                  <a:cxn ang="0">
                    <a:pos x="61" y="13"/>
                  </a:cxn>
                  <a:cxn ang="0">
                    <a:pos x="73" y="19"/>
                  </a:cxn>
                  <a:cxn ang="0">
                    <a:pos x="85" y="21"/>
                  </a:cxn>
                  <a:cxn ang="0">
                    <a:pos x="98" y="28"/>
                  </a:cxn>
                  <a:cxn ang="0">
                    <a:pos x="113" y="39"/>
                  </a:cxn>
                  <a:cxn ang="0">
                    <a:pos x="116" y="40"/>
                  </a:cxn>
                  <a:cxn ang="0">
                    <a:pos x="130" y="53"/>
                  </a:cxn>
                  <a:cxn ang="0">
                    <a:pos x="135" y="59"/>
                  </a:cxn>
                  <a:cxn ang="0">
                    <a:pos x="146" y="65"/>
                  </a:cxn>
                  <a:cxn ang="0">
                    <a:pos x="156" y="75"/>
                  </a:cxn>
                  <a:cxn ang="0">
                    <a:pos x="156" y="86"/>
                  </a:cxn>
                  <a:cxn ang="0">
                    <a:pos x="157" y="86"/>
                  </a:cxn>
                  <a:cxn ang="0">
                    <a:pos x="144" y="99"/>
                  </a:cxn>
                  <a:cxn ang="0">
                    <a:pos x="141" y="107"/>
                  </a:cxn>
                  <a:cxn ang="0">
                    <a:pos x="128" y="125"/>
                  </a:cxn>
                  <a:cxn ang="0">
                    <a:pos x="118" y="137"/>
                  </a:cxn>
                  <a:cxn ang="0">
                    <a:pos x="114" y="144"/>
                  </a:cxn>
                  <a:cxn ang="0">
                    <a:pos x="105" y="166"/>
                  </a:cxn>
                  <a:cxn ang="0">
                    <a:pos x="78" y="190"/>
                  </a:cxn>
                  <a:cxn ang="0">
                    <a:pos x="76" y="193"/>
                  </a:cxn>
                  <a:cxn ang="0">
                    <a:pos x="71" y="195"/>
                  </a:cxn>
                  <a:cxn ang="0">
                    <a:pos x="61" y="195"/>
                  </a:cxn>
                  <a:cxn ang="0">
                    <a:pos x="54" y="191"/>
                  </a:cxn>
                  <a:cxn ang="0">
                    <a:pos x="48" y="191"/>
                  </a:cxn>
                  <a:cxn ang="0">
                    <a:pos x="44" y="193"/>
                  </a:cxn>
                  <a:cxn ang="0">
                    <a:pos x="28" y="200"/>
                  </a:cxn>
                  <a:cxn ang="0">
                    <a:pos x="22" y="200"/>
                  </a:cxn>
                  <a:cxn ang="0">
                    <a:pos x="19" y="199"/>
                  </a:cxn>
                  <a:cxn ang="0">
                    <a:pos x="10" y="193"/>
                  </a:cxn>
                  <a:cxn ang="0">
                    <a:pos x="0" y="182"/>
                  </a:cxn>
                </a:cxnLst>
                <a:rect l="0" t="0" r="r" b="b"/>
                <a:pathLst>
                  <a:path w="157" h="200">
                    <a:moveTo>
                      <a:pt x="0" y="182"/>
                    </a:moveTo>
                    <a:lnTo>
                      <a:pt x="13" y="169"/>
                    </a:lnTo>
                    <a:lnTo>
                      <a:pt x="15" y="166"/>
                    </a:lnTo>
                    <a:lnTo>
                      <a:pt x="17" y="147"/>
                    </a:lnTo>
                    <a:lnTo>
                      <a:pt x="22" y="125"/>
                    </a:lnTo>
                    <a:lnTo>
                      <a:pt x="23" y="110"/>
                    </a:lnTo>
                    <a:lnTo>
                      <a:pt x="18" y="102"/>
                    </a:lnTo>
                    <a:lnTo>
                      <a:pt x="17" y="101"/>
                    </a:lnTo>
                    <a:lnTo>
                      <a:pt x="17" y="99"/>
                    </a:lnTo>
                    <a:lnTo>
                      <a:pt x="8" y="86"/>
                    </a:lnTo>
                    <a:lnTo>
                      <a:pt x="5" y="75"/>
                    </a:lnTo>
                    <a:lnTo>
                      <a:pt x="3" y="56"/>
                    </a:lnTo>
                    <a:lnTo>
                      <a:pt x="3" y="34"/>
                    </a:lnTo>
                    <a:lnTo>
                      <a:pt x="7" y="24"/>
                    </a:lnTo>
                    <a:lnTo>
                      <a:pt x="15" y="18"/>
                    </a:lnTo>
                    <a:lnTo>
                      <a:pt x="19" y="12"/>
                    </a:lnTo>
                    <a:lnTo>
                      <a:pt x="19" y="10"/>
                    </a:lnTo>
                    <a:lnTo>
                      <a:pt x="22" y="7"/>
                    </a:lnTo>
                    <a:lnTo>
                      <a:pt x="28" y="5"/>
                    </a:lnTo>
                    <a:lnTo>
                      <a:pt x="32" y="1"/>
                    </a:lnTo>
                    <a:lnTo>
                      <a:pt x="35" y="0"/>
                    </a:lnTo>
                    <a:lnTo>
                      <a:pt x="49" y="8"/>
                    </a:lnTo>
                    <a:lnTo>
                      <a:pt x="61" y="13"/>
                    </a:lnTo>
                    <a:lnTo>
                      <a:pt x="73" y="19"/>
                    </a:lnTo>
                    <a:lnTo>
                      <a:pt x="85" y="21"/>
                    </a:lnTo>
                    <a:lnTo>
                      <a:pt x="98" y="28"/>
                    </a:lnTo>
                    <a:lnTo>
                      <a:pt x="113" y="39"/>
                    </a:lnTo>
                    <a:lnTo>
                      <a:pt x="116" y="40"/>
                    </a:lnTo>
                    <a:lnTo>
                      <a:pt x="130" y="53"/>
                    </a:lnTo>
                    <a:lnTo>
                      <a:pt x="135" y="59"/>
                    </a:lnTo>
                    <a:lnTo>
                      <a:pt x="146" y="65"/>
                    </a:lnTo>
                    <a:lnTo>
                      <a:pt x="156" y="75"/>
                    </a:lnTo>
                    <a:lnTo>
                      <a:pt x="156" y="86"/>
                    </a:lnTo>
                    <a:lnTo>
                      <a:pt x="157" y="86"/>
                    </a:lnTo>
                    <a:lnTo>
                      <a:pt x="144" y="99"/>
                    </a:lnTo>
                    <a:lnTo>
                      <a:pt x="141" y="107"/>
                    </a:lnTo>
                    <a:lnTo>
                      <a:pt x="128" y="125"/>
                    </a:lnTo>
                    <a:lnTo>
                      <a:pt x="118" y="137"/>
                    </a:lnTo>
                    <a:lnTo>
                      <a:pt x="114" y="144"/>
                    </a:lnTo>
                    <a:lnTo>
                      <a:pt x="105" y="166"/>
                    </a:lnTo>
                    <a:lnTo>
                      <a:pt x="78" y="190"/>
                    </a:lnTo>
                    <a:lnTo>
                      <a:pt x="76" y="193"/>
                    </a:lnTo>
                    <a:lnTo>
                      <a:pt x="71" y="195"/>
                    </a:lnTo>
                    <a:lnTo>
                      <a:pt x="61" y="195"/>
                    </a:lnTo>
                    <a:lnTo>
                      <a:pt x="54" y="191"/>
                    </a:lnTo>
                    <a:lnTo>
                      <a:pt x="48" y="191"/>
                    </a:lnTo>
                    <a:lnTo>
                      <a:pt x="44" y="193"/>
                    </a:lnTo>
                    <a:lnTo>
                      <a:pt x="28" y="200"/>
                    </a:lnTo>
                    <a:lnTo>
                      <a:pt x="22" y="200"/>
                    </a:lnTo>
                    <a:lnTo>
                      <a:pt x="19" y="199"/>
                    </a:lnTo>
                    <a:lnTo>
                      <a:pt x="10" y="193"/>
                    </a:lnTo>
                    <a:lnTo>
                      <a:pt x="0" y="182"/>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83" name="Freeform 255">
                <a:extLst>
                  <a:ext uri="{FF2B5EF4-FFF2-40B4-BE49-F238E27FC236}">
                    <a16:creationId xmlns:a16="http://schemas.microsoft.com/office/drawing/2014/main" id="{8253CA00-F976-45A3-A324-56AB81206D06}"/>
                  </a:ext>
                </a:extLst>
              </p:cNvPr>
              <p:cNvSpPr>
                <a:spLocks noChangeAspect="1"/>
              </p:cNvSpPr>
              <p:nvPr/>
            </p:nvSpPr>
            <p:spPr bwMode="gray">
              <a:xfrm>
                <a:off x="1624" y="2488"/>
                <a:ext cx="137" cy="201"/>
              </a:xfrm>
              <a:custGeom>
                <a:avLst/>
                <a:gdLst/>
                <a:ahLst/>
                <a:cxnLst>
                  <a:cxn ang="0">
                    <a:pos x="319" y="13"/>
                  </a:cxn>
                  <a:cxn ang="0">
                    <a:pos x="335" y="50"/>
                  </a:cxn>
                  <a:cxn ang="0">
                    <a:pos x="284" y="110"/>
                  </a:cxn>
                  <a:cxn ang="0">
                    <a:pos x="204" y="156"/>
                  </a:cxn>
                  <a:cxn ang="0">
                    <a:pos x="170" y="190"/>
                  </a:cxn>
                  <a:cxn ang="0">
                    <a:pos x="159" y="190"/>
                  </a:cxn>
                  <a:cxn ang="0">
                    <a:pos x="138" y="253"/>
                  </a:cxn>
                  <a:cxn ang="0">
                    <a:pos x="97" y="260"/>
                  </a:cxn>
                  <a:cxn ang="0">
                    <a:pos x="72" y="242"/>
                  </a:cxn>
                  <a:cxn ang="0">
                    <a:pos x="43" y="242"/>
                  </a:cxn>
                  <a:cxn ang="0">
                    <a:pos x="52" y="214"/>
                  </a:cxn>
                  <a:cxn ang="0">
                    <a:pos x="51" y="188"/>
                  </a:cxn>
                  <a:cxn ang="0">
                    <a:pos x="3" y="231"/>
                  </a:cxn>
                  <a:cxn ang="0">
                    <a:pos x="9" y="271"/>
                  </a:cxn>
                  <a:cxn ang="0">
                    <a:pos x="21" y="308"/>
                  </a:cxn>
                  <a:cxn ang="0">
                    <a:pos x="51" y="350"/>
                  </a:cxn>
                  <a:cxn ang="0">
                    <a:pos x="89" y="387"/>
                  </a:cxn>
                  <a:cxn ang="0">
                    <a:pos x="140" y="478"/>
                  </a:cxn>
                  <a:cxn ang="0">
                    <a:pos x="188" y="578"/>
                  </a:cxn>
                  <a:cxn ang="0">
                    <a:pos x="212" y="632"/>
                  </a:cxn>
                  <a:cxn ang="0">
                    <a:pos x="256" y="711"/>
                  </a:cxn>
                  <a:cxn ang="0">
                    <a:pos x="267" y="764"/>
                  </a:cxn>
                  <a:cxn ang="0">
                    <a:pos x="298" y="807"/>
                  </a:cxn>
                  <a:cxn ang="0">
                    <a:pos x="391" y="874"/>
                  </a:cxn>
                  <a:cxn ang="0">
                    <a:pos x="481" y="922"/>
                  </a:cxn>
                  <a:cxn ang="0">
                    <a:pos x="532" y="957"/>
                  </a:cxn>
                  <a:cxn ang="0">
                    <a:pos x="584" y="1001"/>
                  </a:cxn>
                  <a:cxn ang="0">
                    <a:pos x="620" y="995"/>
                  </a:cxn>
                  <a:cxn ang="0">
                    <a:pos x="638" y="968"/>
                  </a:cxn>
                  <a:cxn ang="0">
                    <a:pos x="649" y="935"/>
                  </a:cxn>
                  <a:cxn ang="0">
                    <a:pos x="665" y="888"/>
                  </a:cxn>
                  <a:cxn ang="0">
                    <a:pos x="651" y="865"/>
                  </a:cxn>
                  <a:cxn ang="0">
                    <a:pos x="665" y="826"/>
                  </a:cxn>
                  <a:cxn ang="0">
                    <a:pos x="671" y="793"/>
                  </a:cxn>
                  <a:cxn ang="0">
                    <a:pos x="671" y="724"/>
                  </a:cxn>
                  <a:cxn ang="0">
                    <a:pos x="686" y="675"/>
                  </a:cxn>
                  <a:cxn ang="0">
                    <a:pos x="612" y="598"/>
                  </a:cxn>
                  <a:cxn ang="0">
                    <a:pos x="591" y="564"/>
                  </a:cxn>
                  <a:cxn ang="0">
                    <a:pos x="578" y="514"/>
                  </a:cxn>
                  <a:cxn ang="0">
                    <a:pos x="502" y="537"/>
                  </a:cxn>
                  <a:cxn ang="0">
                    <a:pos x="468" y="512"/>
                  </a:cxn>
                  <a:cxn ang="0">
                    <a:pos x="450" y="480"/>
                  </a:cxn>
                  <a:cxn ang="0">
                    <a:pos x="422" y="432"/>
                  </a:cxn>
                  <a:cxn ang="0">
                    <a:pos x="428" y="362"/>
                  </a:cxn>
                  <a:cxn ang="0">
                    <a:pos x="452" y="318"/>
                  </a:cxn>
                  <a:cxn ang="0">
                    <a:pos x="510" y="254"/>
                  </a:cxn>
                  <a:cxn ang="0">
                    <a:pos x="620" y="225"/>
                  </a:cxn>
                  <a:cxn ang="0">
                    <a:pos x="596" y="205"/>
                  </a:cxn>
                  <a:cxn ang="0">
                    <a:pos x="593" y="182"/>
                  </a:cxn>
                  <a:cxn ang="0">
                    <a:pos x="605" y="137"/>
                  </a:cxn>
                  <a:cxn ang="0">
                    <a:pos x="553" y="126"/>
                  </a:cxn>
                  <a:cxn ang="0">
                    <a:pos x="516" y="120"/>
                  </a:cxn>
                  <a:cxn ang="0">
                    <a:pos x="499" y="132"/>
                  </a:cxn>
                  <a:cxn ang="0">
                    <a:pos x="461" y="130"/>
                  </a:cxn>
                  <a:cxn ang="0">
                    <a:pos x="438" y="96"/>
                  </a:cxn>
                  <a:cxn ang="0">
                    <a:pos x="419" y="69"/>
                  </a:cxn>
                  <a:cxn ang="0">
                    <a:pos x="394" y="55"/>
                  </a:cxn>
                  <a:cxn ang="0">
                    <a:pos x="366" y="21"/>
                  </a:cxn>
                  <a:cxn ang="0">
                    <a:pos x="332" y="0"/>
                  </a:cxn>
                </a:cxnLst>
                <a:rect l="0" t="0" r="r" b="b"/>
                <a:pathLst>
                  <a:path w="686" h="1005">
                    <a:moveTo>
                      <a:pt x="328" y="0"/>
                    </a:moveTo>
                    <a:lnTo>
                      <a:pt x="326" y="2"/>
                    </a:lnTo>
                    <a:lnTo>
                      <a:pt x="315" y="2"/>
                    </a:lnTo>
                    <a:lnTo>
                      <a:pt x="314" y="11"/>
                    </a:lnTo>
                    <a:lnTo>
                      <a:pt x="319" y="13"/>
                    </a:lnTo>
                    <a:lnTo>
                      <a:pt x="321" y="16"/>
                    </a:lnTo>
                    <a:lnTo>
                      <a:pt x="326" y="27"/>
                    </a:lnTo>
                    <a:lnTo>
                      <a:pt x="327" y="32"/>
                    </a:lnTo>
                    <a:lnTo>
                      <a:pt x="335" y="49"/>
                    </a:lnTo>
                    <a:lnTo>
                      <a:pt x="335" y="50"/>
                    </a:lnTo>
                    <a:lnTo>
                      <a:pt x="326" y="50"/>
                    </a:lnTo>
                    <a:lnTo>
                      <a:pt x="319" y="65"/>
                    </a:lnTo>
                    <a:lnTo>
                      <a:pt x="305" y="89"/>
                    </a:lnTo>
                    <a:lnTo>
                      <a:pt x="292" y="104"/>
                    </a:lnTo>
                    <a:lnTo>
                      <a:pt x="284" y="110"/>
                    </a:lnTo>
                    <a:lnTo>
                      <a:pt x="274" y="119"/>
                    </a:lnTo>
                    <a:lnTo>
                      <a:pt x="265" y="131"/>
                    </a:lnTo>
                    <a:lnTo>
                      <a:pt x="256" y="137"/>
                    </a:lnTo>
                    <a:lnTo>
                      <a:pt x="240" y="145"/>
                    </a:lnTo>
                    <a:lnTo>
                      <a:pt x="204" y="156"/>
                    </a:lnTo>
                    <a:lnTo>
                      <a:pt x="186" y="163"/>
                    </a:lnTo>
                    <a:lnTo>
                      <a:pt x="179" y="168"/>
                    </a:lnTo>
                    <a:lnTo>
                      <a:pt x="176" y="171"/>
                    </a:lnTo>
                    <a:lnTo>
                      <a:pt x="171" y="180"/>
                    </a:lnTo>
                    <a:lnTo>
                      <a:pt x="170" y="190"/>
                    </a:lnTo>
                    <a:lnTo>
                      <a:pt x="166" y="193"/>
                    </a:lnTo>
                    <a:lnTo>
                      <a:pt x="164" y="193"/>
                    </a:lnTo>
                    <a:lnTo>
                      <a:pt x="160" y="189"/>
                    </a:lnTo>
                    <a:lnTo>
                      <a:pt x="159" y="189"/>
                    </a:lnTo>
                    <a:lnTo>
                      <a:pt x="159" y="190"/>
                    </a:lnTo>
                    <a:lnTo>
                      <a:pt x="144" y="210"/>
                    </a:lnTo>
                    <a:lnTo>
                      <a:pt x="142" y="223"/>
                    </a:lnTo>
                    <a:lnTo>
                      <a:pt x="142" y="244"/>
                    </a:lnTo>
                    <a:lnTo>
                      <a:pt x="139" y="252"/>
                    </a:lnTo>
                    <a:lnTo>
                      <a:pt x="138" y="253"/>
                    </a:lnTo>
                    <a:lnTo>
                      <a:pt x="128" y="257"/>
                    </a:lnTo>
                    <a:lnTo>
                      <a:pt x="121" y="264"/>
                    </a:lnTo>
                    <a:lnTo>
                      <a:pt x="110" y="269"/>
                    </a:lnTo>
                    <a:lnTo>
                      <a:pt x="102" y="268"/>
                    </a:lnTo>
                    <a:lnTo>
                      <a:pt x="97" y="260"/>
                    </a:lnTo>
                    <a:lnTo>
                      <a:pt x="95" y="254"/>
                    </a:lnTo>
                    <a:lnTo>
                      <a:pt x="90" y="245"/>
                    </a:lnTo>
                    <a:lnTo>
                      <a:pt x="84" y="245"/>
                    </a:lnTo>
                    <a:lnTo>
                      <a:pt x="74" y="245"/>
                    </a:lnTo>
                    <a:lnTo>
                      <a:pt x="72" y="242"/>
                    </a:lnTo>
                    <a:lnTo>
                      <a:pt x="67" y="238"/>
                    </a:lnTo>
                    <a:lnTo>
                      <a:pt x="58" y="238"/>
                    </a:lnTo>
                    <a:lnTo>
                      <a:pt x="50" y="243"/>
                    </a:lnTo>
                    <a:lnTo>
                      <a:pt x="45" y="244"/>
                    </a:lnTo>
                    <a:lnTo>
                      <a:pt x="43" y="242"/>
                    </a:lnTo>
                    <a:lnTo>
                      <a:pt x="41" y="228"/>
                    </a:lnTo>
                    <a:lnTo>
                      <a:pt x="39" y="223"/>
                    </a:lnTo>
                    <a:lnTo>
                      <a:pt x="39" y="221"/>
                    </a:lnTo>
                    <a:lnTo>
                      <a:pt x="42" y="216"/>
                    </a:lnTo>
                    <a:lnTo>
                      <a:pt x="52" y="214"/>
                    </a:lnTo>
                    <a:lnTo>
                      <a:pt x="57" y="209"/>
                    </a:lnTo>
                    <a:lnTo>
                      <a:pt x="56" y="200"/>
                    </a:lnTo>
                    <a:lnTo>
                      <a:pt x="54" y="198"/>
                    </a:lnTo>
                    <a:lnTo>
                      <a:pt x="52" y="188"/>
                    </a:lnTo>
                    <a:lnTo>
                      <a:pt x="51" y="188"/>
                    </a:lnTo>
                    <a:lnTo>
                      <a:pt x="51" y="185"/>
                    </a:lnTo>
                    <a:lnTo>
                      <a:pt x="43" y="193"/>
                    </a:lnTo>
                    <a:lnTo>
                      <a:pt x="32" y="200"/>
                    </a:lnTo>
                    <a:lnTo>
                      <a:pt x="18" y="216"/>
                    </a:lnTo>
                    <a:lnTo>
                      <a:pt x="3" y="231"/>
                    </a:lnTo>
                    <a:lnTo>
                      <a:pt x="2" y="236"/>
                    </a:lnTo>
                    <a:lnTo>
                      <a:pt x="0" y="245"/>
                    </a:lnTo>
                    <a:lnTo>
                      <a:pt x="3" y="260"/>
                    </a:lnTo>
                    <a:lnTo>
                      <a:pt x="4" y="263"/>
                    </a:lnTo>
                    <a:lnTo>
                      <a:pt x="9" y="271"/>
                    </a:lnTo>
                    <a:lnTo>
                      <a:pt x="10" y="284"/>
                    </a:lnTo>
                    <a:lnTo>
                      <a:pt x="19" y="292"/>
                    </a:lnTo>
                    <a:lnTo>
                      <a:pt x="24" y="298"/>
                    </a:lnTo>
                    <a:lnTo>
                      <a:pt x="24" y="302"/>
                    </a:lnTo>
                    <a:lnTo>
                      <a:pt x="21" y="308"/>
                    </a:lnTo>
                    <a:lnTo>
                      <a:pt x="11" y="318"/>
                    </a:lnTo>
                    <a:lnTo>
                      <a:pt x="14" y="323"/>
                    </a:lnTo>
                    <a:lnTo>
                      <a:pt x="29" y="333"/>
                    </a:lnTo>
                    <a:lnTo>
                      <a:pt x="37" y="340"/>
                    </a:lnTo>
                    <a:lnTo>
                      <a:pt x="51" y="350"/>
                    </a:lnTo>
                    <a:lnTo>
                      <a:pt x="58" y="355"/>
                    </a:lnTo>
                    <a:lnTo>
                      <a:pt x="73" y="367"/>
                    </a:lnTo>
                    <a:lnTo>
                      <a:pt x="80" y="379"/>
                    </a:lnTo>
                    <a:lnTo>
                      <a:pt x="83" y="379"/>
                    </a:lnTo>
                    <a:lnTo>
                      <a:pt x="89" y="387"/>
                    </a:lnTo>
                    <a:lnTo>
                      <a:pt x="97" y="413"/>
                    </a:lnTo>
                    <a:lnTo>
                      <a:pt x="102" y="422"/>
                    </a:lnTo>
                    <a:lnTo>
                      <a:pt x="133" y="452"/>
                    </a:lnTo>
                    <a:lnTo>
                      <a:pt x="139" y="467"/>
                    </a:lnTo>
                    <a:lnTo>
                      <a:pt x="140" y="478"/>
                    </a:lnTo>
                    <a:lnTo>
                      <a:pt x="143" y="484"/>
                    </a:lnTo>
                    <a:lnTo>
                      <a:pt x="155" y="507"/>
                    </a:lnTo>
                    <a:lnTo>
                      <a:pt x="161" y="522"/>
                    </a:lnTo>
                    <a:lnTo>
                      <a:pt x="170" y="549"/>
                    </a:lnTo>
                    <a:lnTo>
                      <a:pt x="188" y="578"/>
                    </a:lnTo>
                    <a:lnTo>
                      <a:pt x="191" y="584"/>
                    </a:lnTo>
                    <a:lnTo>
                      <a:pt x="193" y="608"/>
                    </a:lnTo>
                    <a:lnTo>
                      <a:pt x="199" y="624"/>
                    </a:lnTo>
                    <a:lnTo>
                      <a:pt x="204" y="629"/>
                    </a:lnTo>
                    <a:lnTo>
                      <a:pt x="212" y="632"/>
                    </a:lnTo>
                    <a:lnTo>
                      <a:pt x="217" y="639"/>
                    </a:lnTo>
                    <a:lnTo>
                      <a:pt x="225" y="659"/>
                    </a:lnTo>
                    <a:lnTo>
                      <a:pt x="239" y="678"/>
                    </a:lnTo>
                    <a:lnTo>
                      <a:pt x="249" y="693"/>
                    </a:lnTo>
                    <a:lnTo>
                      <a:pt x="256" y="711"/>
                    </a:lnTo>
                    <a:lnTo>
                      <a:pt x="269" y="726"/>
                    </a:lnTo>
                    <a:lnTo>
                      <a:pt x="274" y="742"/>
                    </a:lnTo>
                    <a:lnTo>
                      <a:pt x="277" y="754"/>
                    </a:lnTo>
                    <a:lnTo>
                      <a:pt x="271" y="758"/>
                    </a:lnTo>
                    <a:lnTo>
                      <a:pt x="267" y="764"/>
                    </a:lnTo>
                    <a:lnTo>
                      <a:pt x="269" y="776"/>
                    </a:lnTo>
                    <a:lnTo>
                      <a:pt x="272" y="780"/>
                    </a:lnTo>
                    <a:lnTo>
                      <a:pt x="283" y="791"/>
                    </a:lnTo>
                    <a:lnTo>
                      <a:pt x="290" y="802"/>
                    </a:lnTo>
                    <a:lnTo>
                      <a:pt x="298" y="807"/>
                    </a:lnTo>
                    <a:lnTo>
                      <a:pt x="317" y="828"/>
                    </a:lnTo>
                    <a:lnTo>
                      <a:pt x="327" y="834"/>
                    </a:lnTo>
                    <a:lnTo>
                      <a:pt x="335" y="842"/>
                    </a:lnTo>
                    <a:lnTo>
                      <a:pt x="359" y="858"/>
                    </a:lnTo>
                    <a:lnTo>
                      <a:pt x="391" y="874"/>
                    </a:lnTo>
                    <a:lnTo>
                      <a:pt x="411" y="890"/>
                    </a:lnTo>
                    <a:lnTo>
                      <a:pt x="414" y="892"/>
                    </a:lnTo>
                    <a:lnTo>
                      <a:pt x="455" y="908"/>
                    </a:lnTo>
                    <a:lnTo>
                      <a:pt x="478" y="921"/>
                    </a:lnTo>
                    <a:lnTo>
                      <a:pt x="481" y="922"/>
                    </a:lnTo>
                    <a:lnTo>
                      <a:pt x="486" y="922"/>
                    </a:lnTo>
                    <a:lnTo>
                      <a:pt x="491" y="923"/>
                    </a:lnTo>
                    <a:lnTo>
                      <a:pt x="513" y="941"/>
                    </a:lnTo>
                    <a:lnTo>
                      <a:pt x="525" y="948"/>
                    </a:lnTo>
                    <a:lnTo>
                      <a:pt x="532" y="957"/>
                    </a:lnTo>
                    <a:lnTo>
                      <a:pt x="541" y="964"/>
                    </a:lnTo>
                    <a:lnTo>
                      <a:pt x="551" y="974"/>
                    </a:lnTo>
                    <a:lnTo>
                      <a:pt x="562" y="989"/>
                    </a:lnTo>
                    <a:lnTo>
                      <a:pt x="574" y="995"/>
                    </a:lnTo>
                    <a:lnTo>
                      <a:pt x="584" y="1001"/>
                    </a:lnTo>
                    <a:lnTo>
                      <a:pt x="585" y="1001"/>
                    </a:lnTo>
                    <a:lnTo>
                      <a:pt x="589" y="1005"/>
                    </a:lnTo>
                    <a:lnTo>
                      <a:pt x="599" y="996"/>
                    </a:lnTo>
                    <a:lnTo>
                      <a:pt x="601" y="996"/>
                    </a:lnTo>
                    <a:lnTo>
                      <a:pt x="620" y="995"/>
                    </a:lnTo>
                    <a:lnTo>
                      <a:pt x="626" y="992"/>
                    </a:lnTo>
                    <a:lnTo>
                      <a:pt x="627" y="991"/>
                    </a:lnTo>
                    <a:lnTo>
                      <a:pt x="628" y="982"/>
                    </a:lnTo>
                    <a:lnTo>
                      <a:pt x="634" y="973"/>
                    </a:lnTo>
                    <a:lnTo>
                      <a:pt x="638" y="968"/>
                    </a:lnTo>
                    <a:lnTo>
                      <a:pt x="642" y="966"/>
                    </a:lnTo>
                    <a:lnTo>
                      <a:pt x="638" y="960"/>
                    </a:lnTo>
                    <a:lnTo>
                      <a:pt x="636" y="960"/>
                    </a:lnTo>
                    <a:lnTo>
                      <a:pt x="637" y="954"/>
                    </a:lnTo>
                    <a:lnTo>
                      <a:pt x="649" y="935"/>
                    </a:lnTo>
                    <a:lnTo>
                      <a:pt x="659" y="923"/>
                    </a:lnTo>
                    <a:lnTo>
                      <a:pt x="671" y="906"/>
                    </a:lnTo>
                    <a:lnTo>
                      <a:pt x="672" y="896"/>
                    </a:lnTo>
                    <a:lnTo>
                      <a:pt x="671" y="893"/>
                    </a:lnTo>
                    <a:lnTo>
                      <a:pt x="665" y="888"/>
                    </a:lnTo>
                    <a:lnTo>
                      <a:pt x="660" y="885"/>
                    </a:lnTo>
                    <a:lnTo>
                      <a:pt x="656" y="880"/>
                    </a:lnTo>
                    <a:lnTo>
                      <a:pt x="654" y="879"/>
                    </a:lnTo>
                    <a:lnTo>
                      <a:pt x="653" y="873"/>
                    </a:lnTo>
                    <a:lnTo>
                      <a:pt x="651" y="865"/>
                    </a:lnTo>
                    <a:lnTo>
                      <a:pt x="653" y="851"/>
                    </a:lnTo>
                    <a:lnTo>
                      <a:pt x="658" y="842"/>
                    </a:lnTo>
                    <a:lnTo>
                      <a:pt x="663" y="839"/>
                    </a:lnTo>
                    <a:lnTo>
                      <a:pt x="665" y="831"/>
                    </a:lnTo>
                    <a:lnTo>
                      <a:pt x="665" y="826"/>
                    </a:lnTo>
                    <a:lnTo>
                      <a:pt x="664" y="820"/>
                    </a:lnTo>
                    <a:lnTo>
                      <a:pt x="654" y="809"/>
                    </a:lnTo>
                    <a:lnTo>
                      <a:pt x="654" y="806"/>
                    </a:lnTo>
                    <a:lnTo>
                      <a:pt x="658" y="799"/>
                    </a:lnTo>
                    <a:lnTo>
                      <a:pt x="671" y="793"/>
                    </a:lnTo>
                    <a:lnTo>
                      <a:pt x="672" y="791"/>
                    </a:lnTo>
                    <a:lnTo>
                      <a:pt x="672" y="772"/>
                    </a:lnTo>
                    <a:lnTo>
                      <a:pt x="669" y="754"/>
                    </a:lnTo>
                    <a:lnTo>
                      <a:pt x="669" y="743"/>
                    </a:lnTo>
                    <a:lnTo>
                      <a:pt x="671" y="724"/>
                    </a:lnTo>
                    <a:lnTo>
                      <a:pt x="671" y="700"/>
                    </a:lnTo>
                    <a:lnTo>
                      <a:pt x="676" y="689"/>
                    </a:lnTo>
                    <a:lnTo>
                      <a:pt x="683" y="680"/>
                    </a:lnTo>
                    <a:lnTo>
                      <a:pt x="686" y="678"/>
                    </a:lnTo>
                    <a:lnTo>
                      <a:pt x="686" y="675"/>
                    </a:lnTo>
                    <a:lnTo>
                      <a:pt x="671" y="652"/>
                    </a:lnTo>
                    <a:lnTo>
                      <a:pt x="637" y="593"/>
                    </a:lnTo>
                    <a:lnTo>
                      <a:pt x="620" y="594"/>
                    </a:lnTo>
                    <a:lnTo>
                      <a:pt x="612" y="598"/>
                    </a:lnTo>
                    <a:lnTo>
                      <a:pt x="612" y="598"/>
                    </a:lnTo>
                    <a:lnTo>
                      <a:pt x="605" y="600"/>
                    </a:lnTo>
                    <a:lnTo>
                      <a:pt x="600" y="600"/>
                    </a:lnTo>
                    <a:lnTo>
                      <a:pt x="594" y="597"/>
                    </a:lnTo>
                    <a:lnTo>
                      <a:pt x="591" y="593"/>
                    </a:lnTo>
                    <a:lnTo>
                      <a:pt x="591" y="564"/>
                    </a:lnTo>
                    <a:lnTo>
                      <a:pt x="591" y="560"/>
                    </a:lnTo>
                    <a:lnTo>
                      <a:pt x="591" y="506"/>
                    </a:lnTo>
                    <a:lnTo>
                      <a:pt x="591" y="503"/>
                    </a:lnTo>
                    <a:lnTo>
                      <a:pt x="588" y="505"/>
                    </a:lnTo>
                    <a:lnTo>
                      <a:pt x="578" y="514"/>
                    </a:lnTo>
                    <a:lnTo>
                      <a:pt x="556" y="530"/>
                    </a:lnTo>
                    <a:lnTo>
                      <a:pt x="538" y="540"/>
                    </a:lnTo>
                    <a:lnTo>
                      <a:pt x="530" y="541"/>
                    </a:lnTo>
                    <a:lnTo>
                      <a:pt x="515" y="540"/>
                    </a:lnTo>
                    <a:lnTo>
                      <a:pt x="502" y="537"/>
                    </a:lnTo>
                    <a:lnTo>
                      <a:pt x="499" y="533"/>
                    </a:lnTo>
                    <a:lnTo>
                      <a:pt x="497" y="522"/>
                    </a:lnTo>
                    <a:lnTo>
                      <a:pt x="493" y="517"/>
                    </a:lnTo>
                    <a:lnTo>
                      <a:pt x="488" y="513"/>
                    </a:lnTo>
                    <a:lnTo>
                      <a:pt x="468" y="512"/>
                    </a:lnTo>
                    <a:lnTo>
                      <a:pt x="456" y="508"/>
                    </a:lnTo>
                    <a:lnTo>
                      <a:pt x="455" y="505"/>
                    </a:lnTo>
                    <a:lnTo>
                      <a:pt x="461" y="495"/>
                    </a:lnTo>
                    <a:lnTo>
                      <a:pt x="460" y="486"/>
                    </a:lnTo>
                    <a:lnTo>
                      <a:pt x="450" y="480"/>
                    </a:lnTo>
                    <a:lnTo>
                      <a:pt x="438" y="467"/>
                    </a:lnTo>
                    <a:lnTo>
                      <a:pt x="434" y="459"/>
                    </a:lnTo>
                    <a:lnTo>
                      <a:pt x="425" y="448"/>
                    </a:lnTo>
                    <a:lnTo>
                      <a:pt x="424" y="444"/>
                    </a:lnTo>
                    <a:lnTo>
                      <a:pt x="422" y="432"/>
                    </a:lnTo>
                    <a:lnTo>
                      <a:pt x="411" y="409"/>
                    </a:lnTo>
                    <a:lnTo>
                      <a:pt x="411" y="405"/>
                    </a:lnTo>
                    <a:lnTo>
                      <a:pt x="412" y="401"/>
                    </a:lnTo>
                    <a:lnTo>
                      <a:pt x="424" y="379"/>
                    </a:lnTo>
                    <a:lnTo>
                      <a:pt x="428" y="362"/>
                    </a:lnTo>
                    <a:lnTo>
                      <a:pt x="432" y="357"/>
                    </a:lnTo>
                    <a:lnTo>
                      <a:pt x="441" y="355"/>
                    </a:lnTo>
                    <a:lnTo>
                      <a:pt x="450" y="354"/>
                    </a:lnTo>
                    <a:lnTo>
                      <a:pt x="450" y="324"/>
                    </a:lnTo>
                    <a:lnTo>
                      <a:pt x="452" y="318"/>
                    </a:lnTo>
                    <a:lnTo>
                      <a:pt x="461" y="302"/>
                    </a:lnTo>
                    <a:lnTo>
                      <a:pt x="470" y="290"/>
                    </a:lnTo>
                    <a:lnTo>
                      <a:pt x="483" y="274"/>
                    </a:lnTo>
                    <a:lnTo>
                      <a:pt x="494" y="265"/>
                    </a:lnTo>
                    <a:lnTo>
                      <a:pt x="510" y="254"/>
                    </a:lnTo>
                    <a:lnTo>
                      <a:pt x="529" y="247"/>
                    </a:lnTo>
                    <a:lnTo>
                      <a:pt x="580" y="232"/>
                    </a:lnTo>
                    <a:lnTo>
                      <a:pt x="593" y="227"/>
                    </a:lnTo>
                    <a:lnTo>
                      <a:pt x="613" y="228"/>
                    </a:lnTo>
                    <a:lnTo>
                      <a:pt x="620" y="225"/>
                    </a:lnTo>
                    <a:lnTo>
                      <a:pt x="621" y="222"/>
                    </a:lnTo>
                    <a:lnTo>
                      <a:pt x="613" y="221"/>
                    </a:lnTo>
                    <a:lnTo>
                      <a:pt x="605" y="210"/>
                    </a:lnTo>
                    <a:lnTo>
                      <a:pt x="600" y="206"/>
                    </a:lnTo>
                    <a:lnTo>
                      <a:pt x="596" y="205"/>
                    </a:lnTo>
                    <a:lnTo>
                      <a:pt x="591" y="206"/>
                    </a:lnTo>
                    <a:lnTo>
                      <a:pt x="586" y="205"/>
                    </a:lnTo>
                    <a:lnTo>
                      <a:pt x="585" y="202"/>
                    </a:lnTo>
                    <a:lnTo>
                      <a:pt x="585" y="193"/>
                    </a:lnTo>
                    <a:lnTo>
                      <a:pt x="593" y="182"/>
                    </a:lnTo>
                    <a:lnTo>
                      <a:pt x="605" y="169"/>
                    </a:lnTo>
                    <a:lnTo>
                      <a:pt x="611" y="162"/>
                    </a:lnTo>
                    <a:lnTo>
                      <a:pt x="615" y="155"/>
                    </a:lnTo>
                    <a:lnTo>
                      <a:pt x="615" y="150"/>
                    </a:lnTo>
                    <a:lnTo>
                      <a:pt x="605" y="137"/>
                    </a:lnTo>
                    <a:lnTo>
                      <a:pt x="588" y="128"/>
                    </a:lnTo>
                    <a:lnTo>
                      <a:pt x="572" y="121"/>
                    </a:lnTo>
                    <a:lnTo>
                      <a:pt x="564" y="120"/>
                    </a:lnTo>
                    <a:lnTo>
                      <a:pt x="562" y="120"/>
                    </a:lnTo>
                    <a:lnTo>
                      <a:pt x="553" y="126"/>
                    </a:lnTo>
                    <a:lnTo>
                      <a:pt x="545" y="128"/>
                    </a:lnTo>
                    <a:lnTo>
                      <a:pt x="537" y="126"/>
                    </a:lnTo>
                    <a:lnTo>
                      <a:pt x="532" y="121"/>
                    </a:lnTo>
                    <a:lnTo>
                      <a:pt x="525" y="120"/>
                    </a:lnTo>
                    <a:lnTo>
                      <a:pt x="516" y="120"/>
                    </a:lnTo>
                    <a:lnTo>
                      <a:pt x="513" y="121"/>
                    </a:lnTo>
                    <a:lnTo>
                      <a:pt x="509" y="125"/>
                    </a:lnTo>
                    <a:lnTo>
                      <a:pt x="505" y="126"/>
                    </a:lnTo>
                    <a:lnTo>
                      <a:pt x="503" y="130"/>
                    </a:lnTo>
                    <a:lnTo>
                      <a:pt x="499" y="132"/>
                    </a:lnTo>
                    <a:lnTo>
                      <a:pt x="492" y="134"/>
                    </a:lnTo>
                    <a:lnTo>
                      <a:pt x="488" y="134"/>
                    </a:lnTo>
                    <a:lnTo>
                      <a:pt x="480" y="130"/>
                    </a:lnTo>
                    <a:lnTo>
                      <a:pt x="466" y="129"/>
                    </a:lnTo>
                    <a:lnTo>
                      <a:pt x="461" y="130"/>
                    </a:lnTo>
                    <a:lnTo>
                      <a:pt x="451" y="129"/>
                    </a:lnTo>
                    <a:lnTo>
                      <a:pt x="446" y="124"/>
                    </a:lnTo>
                    <a:lnTo>
                      <a:pt x="443" y="119"/>
                    </a:lnTo>
                    <a:lnTo>
                      <a:pt x="443" y="97"/>
                    </a:lnTo>
                    <a:lnTo>
                      <a:pt x="438" y="96"/>
                    </a:lnTo>
                    <a:lnTo>
                      <a:pt x="429" y="96"/>
                    </a:lnTo>
                    <a:lnTo>
                      <a:pt x="425" y="93"/>
                    </a:lnTo>
                    <a:lnTo>
                      <a:pt x="424" y="89"/>
                    </a:lnTo>
                    <a:lnTo>
                      <a:pt x="421" y="81"/>
                    </a:lnTo>
                    <a:lnTo>
                      <a:pt x="419" y="69"/>
                    </a:lnTo>
                    <a:lnTo>
                      <a:pt x="416" y="62"/>
                    </a:lnTo>
                    <a:lnTo>
                      <a:pt x="411" y="59"/>
                    </a:lnTo>
                    <a:lnTo>
                      <a:pt x="405" y="56"/>
                    </a:lnTo>
                    <a:lnTo>
                      <a:pt x="400" y="56"/>
                    </a:lnTo>
                    <a:lnTo>
                      <a:pt x="394" y="55"/>
                    </a:lnTo>
                    <a:lnTo>
                      <a:pt x="391" y="50"/>
                    </a:lnTo>
                    <a:lnTo>
                      <a:pt x="385" y="46"/>
                    </a:lnTo>
                    <a:lnTo>
                      <a:pt x="380" y="38"/>
                    </a:lnTo>
                    <a:lnTo>
                      <a:pt x="375" y="24"/>
                    </a:lnTo>
                    <a:lnTo>
                      <a:pt x="366" y="21"/>
                    </a:lnTo>
                    <a:lnTo>
                      <a:pt x="362" y="17"/>
                    </a:lnTo>
                    <a:lnTo>
                      <a:pt x="357" y="8"/>
                    </a:lnTo>
                    <a:lnTo>
                      <a:pt x="352" y="6"/>
                    </a:lnTo>
                    <a:lnTo>
                      <a:pt x="342" y="3"/>
                    </a:lnTo>
                    <a:lnTo>
                      <a:pt x="332" y="0"/>
                    </a:lnTo>
                    <a:lnTo>
                      <a:pt x="328" y="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84" name="Freeform 256">
                <a:extLst>
                  <a:ext uri="{FF2B5EF4-FFF2-40B4-BE49-F238E27FC236}">
                    <a16:creationId xmlns:a16="http://schemas.microsoft.com/office/drawing/2014/main" id="{9E8E8258-31A8-4C47-91E2-744E93741FA3}"/>
                  </a:ext>
                </a:extLst>
              </p:cNvPr>
              <p:cNvSpPr>
                <a:spLocks noChangeAspect="1"/>
              </p:cNvSpPr>
              <p:nvPr/>
            </p:nvSpPr>
            <p:spPr bwMode="gray">
              <a:xfrm>
                <a:off x="1711" y="2730"/>
                <a:ext cx="216" cy="429"/>
              </a:xfrm>
              <a:custGeom>
                <a:avLst/>
                <a:gdLst/>
                <a:ahLst/>
                <a:cxnLst>
                  <a:cxn ang="0">
                    <a:pos x="150" y="2125"/>
                  </a:cxn>
                  <a:cxn ang="0">
                    <a:pos x="60" y="2037"/>
                  </a:cxn>
                  <a:cxn ang="0">
                    <a:pos x="17" y="2007"/>
                  </a:cxn>
                  <a:cxn ang="0">
                    <a:pos x="1" y="1952"/>
                  </a:cxn>
                  <a:cxn ang="0">
                    <a:pos x="49" y="1834"/>
                  </a:cxn>
                  <a:cxn ang="0">
                    <a:pos x="52" y="1773"/>
                  </a:cxn>
                  <a:cxn ang="0">
                    <a:pos x="93" y="1669"/>
                  </a:cxn>
                  <a:cxn ang="0">
                    <a:pos x="104" y="1561"/>
                  </a:cxn>
                  <a:cxn ang="0">
                    <a:pos x="113" y="1513"/>
                  </a:cxn>
                  <a:cxn ang="0">
                    <a:pos x="79" y="1432"/>
                  </a:cxn>
                  <a:cxn ang="0">
                    <a:pos x="86" y="1317"/>
                  </a:cxn>
                  <a:cxn ang="0">
                    <a:pos x="89" y="1194"/>
                  </a:cxn>
                  <a:cxn ang="0">
                    <a:pos x="128" y="1068"/>
                  </a:cxn>
                  <a:cxn ang="0">
                    <a:pos x="138" y="915"/>
                  </a:cxn>
                  <a:cxn ang="0">
                    <a:pos x="156" y="871"/>
                  </a:cxn>
                  <a:cxn ang="0">
                    <a:pos x="192" y="751"/>
                  </a:cxn>
                  <a:cxn ang="0">
                    <a:pos x="165" y="617"/>
                  </a:cxn>
                  <a:cxn ang="0">
                    <a:pos x="179" y="530"/>
                  </a:cxn>
                  <a:cxn ang="0">
                    <a:pos x="192" y="450"/>
                  </a:cxn>
                  <a:cxn ang="0">
                    <a:pos x="260" y="312"/>
                  </a:cxn>
                  <a:cxn ang="0">
                    <a:pos x="263" y="221"/>
                  </a:cxn>
                  <a:cxn ang="0">
                    <a:pos x="317" y="139"/>
                  </a:cxn>
                  <a:cxn ang="0">
                    <a:pos x="340" y="62"/>
                  </a:cxn>
                  <a:cxn ang="0">
                    <a:pos x="396" y="0"/>
                  </a:cxn>
                  <a:cxn ang="0">
                    <a:pos x="477" y="30"/>
                  </a:cxn>
                  <a:cxn ang="0">
                    <a:pos x="507" y="16"/>
                  </a:cxn>
                  <a:cxn ang="0">
                    <a:pos x="577" y="27"/>
                  </a:cxn>
                  <a:cxn ang="0">
                    <a:pos x="671" y="105"/>
                  </a:cxn>
                  <a:cxn ang="0">
                    <a:pos x="752" y="143"/>
                  </a:cxn>
                  <a:cxn ang="0">
                    <a:pos x="850" y="209"/>
                  </a:cxn>
                  <a:cxn ang="0">
                    <a:pos x="821" y="302"/>
                  </a:cxn>
                  <a:cxn ang="0">
                    <a:pos x="908" y="342"/>
                  </a:cxn>
                  <a:cxn ang="0">
                    <a:pos x="972" y="332"/>
                  </a:cxn>
                  <a:cxn ang="0">
                    <a:pos x="1025" y="280"/>
                  </a:cxn>
                  <a:cxn ang="0">
                    <a:pos x="1080" y="270"/>
                  </a:cxn>
                  <a:cxn ang="0">
                    <a:pos x="1023" y="344"/>
                  </a:cxn>
                  <a:cxn ang="0">
                    <a:pos x="914" y="467"/>
                  </a:cxn>
                  <a:cxn ang="0">
                    <a:pos x="851" y="528"/>
                  </a:cxn>
                  <a:cxn ang="0">
                    <a:pos x="835" y="686"/>
                  </a:cxn>
                  <a:cxn ang="0">
                    <a:pos x="813" y="776"/>
                  </a:cxn>
                  <a:cxn ang="0">
                    <a:pos x="878" y="892"/>
                  </a:cxn>
                  <a:cxn ang="0">
                    <a:pos x="877" y="1004"/>
                  </a:cxn>
                  <a:cxn ang="0">
                    <a:pos x="765" y="1080"/>
                  </a:cxn>
                  <a:cxn ang="0">
                    <a:pos x="604" y="1088"/>
                  </a:cxn>
                  <a:cxn ang="0">
                    <a:pos x="604" y="1169"/>
                  </a:cxn>
                  <a:cxn ang="0">
                    <a:pos x="526" y="1251"/>
                  </a:cxn>
                  <a:cxn ang="0">
                    <a:pos x="457" y="1270"/>
                  </a:cxn>
                  <a:cxn ang="0">
                    <a:pos x="505" y="1332"/>
                  </a:cxn>
                  <a:cxn ang="0">
                    <a:pos x="518" y="1376"/>
                  </a:cxn>
                  <a:cxn ang="0">
                    <a:pos x="463" y="1361"/>
                  </a:cxn>
                  <a:cxn ang="0">
                    <a:pos x="466" y="1407"/>
                  </a:cxn>
                  <a:cxn ang="0">
                    <a:pos x="445" y="1501"/>
                  </a:cxn>
                  <a:cxn ang="0">
                    <a:pos x="386" y="1547"/>
                  </a:cxn>
                  <a:cxn ang="0">
                    <a:pos x="318" y="1633"/>
                  </a:cxn>
                  <a:cxn ang="0">
                    <a:pos x="414" y="1705"/>
                  </a:cxn>
                  <a:cxn ang="0">
                    <a:pos x="410" y="1780"/>
                  </a:cxn>
                  <a:cxn ang="0">
                    <a:pos x="321" y="1862"/>
                  </a:cxn>
                  <a:cxn ang="0">
                    <a:pos x="276" y="1953"/>
                  </a:cxn>
                  <a:cxn ang="0">
                    <a:pos x="238" y="1983"/>
                  </a:cxn>
                  <a:cxn ang="0">
                    <a:pos x="225" y="2080"/>
                  </a:cxn>
                </a:cxnLst>
                <a:rect l="0" t="0" r="r" b="b"/>
                <a:pathLst>
                  <a:path w="1080" h="2146">
                    <a:moveTo>
                      <a:pt x="275" y="2146"/>
                    </a:moveTo>
                    <a:lnTo>
                      <a:pt x="270" y="2145"/>
                    </a:lnTo>
                    <a:lnTo>
                      <a:pt x="256" y="2136"/>
                    </a:lnTo>
                    <a:lnTo>
                      <a:pt x="224" y="2131"/>
                    </a:lnTo>
                    <a:lnTo>
                      <a:pt x="198" y="2123"/>
                    </a:lnTo>
                    <a:lnTo>
                      <a:pt x="187" y="2121"/>
                    </a:lnTo>
                    <a:lnTo>
                      <a:pt x="170" y="2125"/>
                    </a:lnTo>
                    <a:lnTo>
                      <a:pt x="150" y="2125"/>
                    </a:lnTo>
                    <a:lnTo>
                      <a:pt x="145" y="2125"/>
                    </a:lnTo>
                    <a:lnTo>
                      <a:pt x="140" y="2124"/>
                    </a:lnTo>
                    <a:lnTo>
                      <a:pt x="85" y="2124"/>
                    </a:lnTo>
                    <a:lnTo>
                      <a:pt x="71" y="2118"/>
                    </a:lnTo>
                    <a:lnTo>
                      <a:pt x="66" y="2113"/>
                    </a:lnTo>
                    <a:lnTo>
                      <a:pt x="60" y="2099"/>
                    </a:lnTo>
                    <a:lnTo>
                      <a:pt x="59" y="2094"/>
                    </a:lnTo>
                    <a:lnTo>
                      <a:pt x="60" y="2037"/>
                    </a:lnTo>
                    <a:lnTo>
                      <a:pt x="59" y="2022"/>
                    </a:lnTo>
                    <a:lnTo>
                      <a:pt x="57" y="2003"/>
                    </a:lnTo>
                    <a:lnTo>
                      <a:pt x="55" y="2001"/>
                    </a:lnTo>
                    <a:lnTo>
                      <a:pt x="50" y="2000"/>
                    </a:lnTo>
                    <a:lnTo>
                      <a:pt x="49" y="2000"/>
                    </a:lnTo>
                    <a:lnTo>
                      <a:pt x="44" y="2006"/>
                    </a:lnTo>
                    <a:lnTo>
                      <a:pt x="26" y="2002"/>
                    </a:lnTo>
                    <a:lnTo>
                      <a:pt x="17" y="2007"/>
                    </a:lnTo>
                    <a:lnTo>
                      <a:pt x="14" y="2015"/>
                    </a:lnTo>
                    <a:lnTo>
                      <a:pt x="10" y="2018"/>
                    </a:lnTo>
                    <a:lnTo>
                      <a:pt x="6" y="2016"/>
                    </a:lnTo>
                    <a:lnTo>
                      <a:pt x="4" y="2010"/>
                    </a:lnTo>
                    <a:lnTo>
                      <a:pt x="1" y="1995"/>
                    </a:lnTo>
                    <a:lnTo>
                      <a:pt x="0" y="1992"/>
                    </a:lnTo>
                    <a:lnTo>
                      <a:pt x="0" y="1962"/>
                    </a:lnTo>
                    <a:lnTo>
                      <a:pt x="1" y="1952"/>
                    </a:lnTo>
                    <a:lnTo>
                      <a:pt x="1" y="1940"/>
                    </a:lnTo>
                    <a:lnTo>
                      <a:pt x="9" y="1908"/>
                    </a:lnTo>
                    <a:lnTo>
                      <a:pt x="14" y="1897"/>
                    </a:lnTo>
                    <a:lnTo>
                      <a:pt x="18" y="1893"/>
                    </a:lnTo>
                    <a:lnTo>
                      <a:pt x="32" y="1866"/>
                    </a:lnTo>
                    <a:lnTo>
                      <a:pt x="43" y="1852"/>
                    </a:lnTo>
                    <a:lnTo>
                      <a:pt x="46" y="1847"/>
                    </a:lnTo>
                    <a:lnTo>
                      <a:pt x="49" y="1834"/>
                    </a:lnTo>
                    <a:lnTo>
                      <a:pt x="52" y="1813"/>
                    </a:lnTo>
                    <a:lnTo>
                      <a:pt x="53" y="1809"/>
                    </a:lnTo>
                    <a:lnTo>
                      <a:pt x="57" y="1807"/>
                    </a:lnTo>
                    <a:lnTo>
                      <a:pt x="57" y="1798"/>
                    </a:lnTo>
                    <a:lnTo>
                      <a:pt x="55" y="1787"/>
                    </a:lnTo>
                    <a:lnTo>
                      <a:pt x="52" y="1781"/>
                    </a:lnTo>
                    <a:lnTo>
                      <a:pt x="52" y="1773"/>
                    </a:lnTo>
                    <a:lnTo>
                      <a:pt x="52" y="1773"/>
                    </a:lnTo>
                    <a:lnTo>
                      <a:pt x="52" y="1758"/>
                    </a:lnTo>
                    <a:lnTo>
                      <a:pt x="53" y="1752"/>
                    </a:lnTo>
                    <a:lnTo>
                      <a:pt x="57" y="1746"/>
                    </a:lnTo>
                    <a:lnTo>
                      <a:pt x="70" y="1727"/>
                    </a:lnTo>
                    <a:lnTo>
                      <a:pt x="80" y="1709"/>
                    </a:lnTo>
                    <a:lnTo>
                      <a:pt x="81" y="1699"/>
                    </a:lnTo>
                    <a:lnTo>
                      <a:pt x="89" y="1684"/>
                    </a:lnTo>
                    <a:lnTo>
                      <a:pt x="93" y="1669"/>
                    </a:lnTo>
                    <a:lnTo>
                      <a:pt x="95" y="1631"/>
                    </a:lnTo>
                    <a:lnTo>
                      <a:pt x="93" y="1624"/>
                    </a:lnTo>
                    <a:lnTo>
                      <a:pt x="93" y="1612"/>
                    </a:lnTo>
                    <a:lnTo>
                      <a:pt x="95" y="1607"/>
                    </a:lnTo>
                    <a:lnTo>
                      <a:pt x="95" y="1580"/>
                    </a:lnTo>
                    <a:lnTo>
                      <a:pt x="96" y="1571"/>
                    </a:lnTo>
                    <a:lnTo>
                      <a:pt x="100" y="1566"/>
                    </a:lnTo>
                    <a:lnTo>
                      <a:pt x="104" y="1561"/>
                    </a:lnTo>
                    <a:lnTo>
                      <a:pt x="104" y="1550"/>
                    </a:lnTo>
                    <a:lnTo>
                      <a:pt x="95" y="1539"/>
                    </a:lnTo>
                    <a:lnTo>
                      <a:pt x="81" y="1533"/>
                    </a:lnTo>
                    <a:lnTo>
                      <a:pt x="77" y="1523"/>
                    </a:lnTo>
                    <a:lnTo>
                      <a:pt x="81" y="1521"/>
                    </a:lnTo>
                    <a:lnTo>
                      <a:pt x="97" y="1523"/>
                    </a:lnTo>
                    <a:lnTo>
                      <a:pt x="111" y="1522"/>
                    </a:lnTo>
                    <a:lnTo>
                      <a:pt x="113" y="1513"/>
                    </a:lnTo>
                    <a:lnTo>
                      <a:pt x="112" y="1505"/>
                    </a:lnTo>
                    <a:lnTo>
                      <a:pt x="104" y="1496"/>
                    </a:lnTo>
                    <a:lnTo>
                      <a:pt x="90" y="1491"/>
                    </a:lnTo>
                    <a:lnTo>
                      <a:pt x="82" y="1491"/>
                    </a:lnTo>
                    <a:lnTo>
                      <a:pt x="82" y="1486"/>
                    </a:lnTo>
                    <a:lnTo>
                      <a:pt x="86" y="1457"/>
                    </a:lnTo>
                    <a:lnTo>
                      <a:pt x="85" y="1442"/>
                    </a:lnTo>
                    <a:lnTo>
                      <a:pt x="79" y="1432"/>
                    </a:lnTo>
                    <a:lnTo>
                      <a:pt x="77" y="1427"/>
                    </a:lnTo>
                    <a:lnTo>
                      <a:pt x="79" y="1400"/>
                    </a:lnTo>
                    <a:lnTo>
                      <a:pt x="77" y="1395"/>
                    </a:lnTo>
                    <a:lnTo>
                      <a:pt x="74" y="1392"/>
                    </a:lnTo>
                    <a:lnTo>
                      <a:pt x="71" y="1387"/>
                    </a:lnTo>
                    <a:lnTo>
                      <a:pt x="71" y="1351"/>
                    </a:lnTo>
                    <a:lnTo>
                      <a:pt x="77" y="1329"/>
                    </a:lnTo>
                    <a:lnTo>
                      <a:pt x="86" y="1317"/>
                    </a:lnTo>
                    <a:lnTo>
                      <a:pt x="90" y="1308"/>
                    </a:lnTo>
                    <a:lnTo>
                      <a:pt x="91" y="1303"/>
                    </a:lnTo>
                    <a:lnTo>
                      <a:pt x="91" y="1291"/>
                    </a:lnTo>
                    <a:lnTo>
                      <a:pt x="90" y="1287"/>
                    </a:lnTo>
                    <a:lnTo>
                      <a:pt x="81" y="1279"/>
                    </a:lnTo>
                    <a:lnTo>
                      <a:pt x="77" y="1264"/>
                    </a:lnTo>
                    <a:lnTo>
                      <a:pt x="80" y="1235"/>
                    </a:lnTo>
                    <a:lnTo>
                      <a:pt x="89" y="1194"/>
                    </a:lnTo>
                    <a:lnTo>
                      <a:pt x="89" y="1178"/>
                    </a:lnTo>
                    <a:lnTo>
                      <a:pt x="89" y="1173"/>
                    </a:lnTo>
                    <a:lnTo>
                      <a:pt x="106" y="1112"/>
                    </a:lnTo>
                    <a:lnTo>
                      <a:pt x="108" y="1097"/>
                    </a:lnTo>
                    <a:lnTo>
                      <a:pt x="111" y="1091"/>
                    </a:lnTo>
                    <a:lnTo>
                      <a:pt x="116" y="1086"/>
                    </a:lnTo>
                    <a:lnTo>
                      <a:pt x="124" y="1077"/>
                    </a:lnTo>
                    <a:lnTo>
                      <a:pt x="128" y="1068"/>
                    </a:lnTo>
                    <a:lnTo>
                      <a:pt x="128" y="1055"/>
                    </a:lnTo>
                    <a:lnTo>
                      <a:pt x="123" y="1043"/>
                    </a:lnTo>
                    <a:lnTo>
                      <a:pt x="119" y="1016"/>
                    </a:lnTo>
                    <a:lnTo>
                      <a:pt x="119" y="979"/>
                    </a:lnTo>
                    <a:lnTo>
                      <a:pt x="123" y="940"/>
                    </a:lnTo>
                    <a:lnTo>
                      <a:pt x="128" y="926"/>
                    </a:lnTo>
                    <a:lnTo>
                      <a:pt x="134" y="918"/>
                    </a:lnTo>
                    <a:lnTo>
                      <a:pt x="138" y="915"/>
                    </a:lnTo>
                    <a:lnTo>
                      <a:pt x="144" y="915"/>
                    </a:lnTo>
                    <a:lnTo>
                      <a:pt x="146" y="913"/>
                    </a:lnTo>
                    <a:lnTo>
                      <a:pt x="147" y="905"/>
                    </a:lnTo>
                    <a:lnTo>
                      <a:pt x="150" y="902"/>
                    </a:lnTo>
                    <a:lnTo>
                      <a:pt x="156" y="898"/>
                    </a:lnTo>
                    <a:lnTo>
                      <a:pt x="159" y="896"/>
                    </a:lnTo>
                    <a:lnTo>
                      <a:pt x="159" y="888"/>
                    </a:lnTo>
                    <a:lnTo>
                      <a:pt x="156" y="871"/>
                    </a:lnTo>
                    <a:lnTo>
                      <a:pt x="155" y="842"/>
                    </a:lnTo>
                    <a:lnTo>
                      <a:pt x="166" y="832"/>
                    </a:lnTo>
                    <a:lnTo>
                      <a:pt x="167" y="829"/>
                    </a:lnTo>
                    <a:lnTo>
                      <a:pt x="171" y="806"/>
                    </a:lnTo>
                    <a:lnTo>
                      <a:pt x="173" y="799"/>
                    </a:lnTo>
                    <a:lnTo>
                      <a:pt x="179" y="786"/>
                    </a:lnTo>
                    <a:lnTo>
                      <a:pt x="192" y="767"/>
                    </a:lnTo>
                    <a:lnTo>
                      <a:pt x="192" y="751"/>
                    </a:lnTo>
                    <a:lnTo>
                      <a:pt x="190" y="733"/>
                    </a:lnTo>
                    <a:lnTo>
                      <a:pt x="187" y="714"/>
                    </a:lnTo>
                    <a:lnTo>
                      <a:pt x="186" y="709"/>
                    </a:lnTo>
                    <a:lnTo>
                      <a:pt x="178" y="701"/>
                    </a:lnTo>
                    <a:lnTo>
                      <a:pt x="178" y="689"/>
                    </a:lnTo>
                    <a:lnTo>
                      <a:pt x="178" y="679"/>
                    </a:lnTo>
                    <a:lnTo>
                      <a:pt x="165" y="646"/>
                    </a:lnTo>
                    <a:lnTo>
                      <a:pt x="165" y="617"/>
                    </a:lnTo>
                    <a:lnTo>
                      <a:pt x="155" y="607"/>
                    </a:lnTo>
                    <a:lnTo>
                      <a:pt x="155" y="595"/>
                    </a:lnTo>
                    <a:lnTo>
                      <a:pt x="157" y="579"/>
                    </a:lnTo>
                    <a:lnTo>
                      <a:pt x="161" y="568"/>
                    </a:lnTo>
                    <a:lnTo>
                      <a:pt x="162" y="565"/>
                    </a:lnTo>
                    <a:lnTo>
                      <a:pt x="171" y="550"/>
                    </a:lnTo>
                    <a:lnTo>
                      <a:pt x="173" y="536"/>
                    </a:lnTo>
                    <a:lnTo>
                      <a:pt x="179" y="530"/>
                    </a:lnTo>
                    <a:lnTo>
                      <a:pt x="182" y="523"/>
                    </a:lnTo>
                    <a:lnTo>
                      <a:pt x="182" y="520"/>
                    </a:lnTo>
                    <a:lnTo>
                      <a:pt x="186" y="516"/>
                    </a:lnTo>
                    <a:lnTo>
                      <a:pt x="189" y="503"/>
                    </a:lnTo>
                    <a:lnTo>
                      <a:pt x="189" y="493"/>
                    </a:lnTo>
                    <a:lnTo>
                      <a:pt x="188" y="482"/>
                    </a:lnTo>
                    <a:lnTo>
                      <a:pt x="189" y="458"/>
                    </a:lnTo>
                    <a:lnTo>
                      <a:pt x="192" y="450"/>
                    </a:lnTo>
                    <a:lnTo>
                      <a:pt x="198" y="436"/>
                    </a:lnTo>
                    <a:lnTo>
                      <a:pt x="200" y="429"/>
                    </a:lnTo>
                    <a:lnTo>
                      <a:pt x="204" y="408"/>
                    </a:lnTo>
                    <a:lnTo>
                      <a:pt x="210" y="382"/>
                    </a:lnTo>
                    <a:lnTo>
                      <a:pt x="235" y="354"/>
                    </a:lnTo>
                    <a:lnTo>
                      <a:pt x="242" y="329"/>
                    </a:lnTo>
                    <a:lnTo>
                      <a:pt x="245" y="327"/>
                    </a:lnTo>
                    <a:lnTo>
                      <a:pt x="260" y="312"/>
                    </a:lnTo>
                    <a:lnTo>
                      <a:pt x="270" y="308"/>
                    </a:lnTo>
                    <a:lnTo>
                      <a:pt x="275" y="305"/>
                    </a:lnTo>
                    <a:lnTo>
                      <a:pt x="276" y="302"/>
                    </a:lnTo>
                    <a:lnTo>
                      <a:pt x="274" y="288"/>
                    </a:lnTo>
                    <a:lnTo>
                      <a:pt x="270" y="273"/>
                    </a:lnTo>
                    <a:lnTo>
                      <a:pt x="268" y="262"/>
                    </a:lnTo>
                    <a:lnTo>
                      <a:pt x="268" y="236"/>
                    </a:lnTo>
                    <a:lnTo>
                      <a:pt x="263" y="221"/>
                    </a:lnTo>
                    <a:lnTo>
                      <a:pt x="263" y="205"/>
                    </a:lnTo>
                    <a:lnTo>
                      <a:pt x="264" y="203"/>
                    </a:lnTo>
                    <a:lnTo>
                      <a:pt x="270" y="195"/>
                    </a:lnTo>
                    <a:lnTo>
                      <a:pt x="270" y="186"/>
                    </a:lnTo>
                    <a:lnTo>
                      <a:pt x="268" y="176"/>
                    </a:lnTo>
                    <a:lnTo>
                      <a:pt x="268" y="168"/>
                    </a:lnTo>
                    <a:lnTo>
                      <a:pt x="269" y="161"/>
                    </a:lnTo>
                    <a:lnTo>
                      <a:pt x="317" y="139"/>
                    </a:lnTo>
                    <a:lnTo>
                      <a:pt x="335" y="132"/>
                    </a:lnTo>
                    <a:lnTo>
                      <a:pt x="344" y="85"/>
                    </a:lnTo>
                    <a:lnTo>
                      <a:pt x="344" y="73"/>
                    </a:lnTo>
                    <a:lnTo>
                      <a:pt x="339" y="68"/>
                    </a:lnTo>
                    <a:lnTo>
                      <a:pt x="339" y="65"/>
                    </a:lnTo>
                    <a:lnTo>
                      <a:pt x="338" y="65"/>
                    </a:lnTo>
                    <a:lnTo>
                      <a:pt x="338" y="63"/>
                    </a:lnTo>
                    <a:lnTo>
                      <a:pt x="340" y="62"/>
                    </a:lnTo>
                    <a:lnTo>
                      <a:pt x="345" y="58"/>
                    </a:lnTo>
                    <a:lnTo>
                      <a:pt x="351" y="48"/>
                    </a:lnTo>
                    <a:lnTo>
                      <a:pt x="353" y="44"/>
                    </a:lnTo>
                    <a:lnTo>
                      <a:pt x="359" y="36"/>
                    </a:lnTo>
                    <a:lnTo>
                      <a:pt x="367" y="27"/>
                    </a:lnTo>
                    <a:lnTo>
                      <a:pt x="378" y="19"/>
                    </a:lnTo>
                    <a:lnTo>
                      <a:pt x="392" y="1"/>
                    </a:lnTo>
                    <a:lnTo>
                      <a:pt x="396" y="0"/>
                    </a:lnTo>
                    <a:lnTo>
                      <a:pt x="399" y="0"/>
                    </a:lnTo>
                    <a:lnTo>
                      <a:pt x="404" y="6"/>
                    </a:lnTo>
                    <a:lnTo>
                      <a:pt x="413" y="19"/>
                    </a:lnTo>
                    <a:lnTo>
                      <a:pt x="439" y="19"/>
                    </a:lnTo>
                    <a:lnTo>
                      <a:pt x="447" y="21"/>
                    </a:lnTo>
                    <a:lnTo>
                      <a:pt x="452" y="21"/>
                    </a:lnTo>
                    <a:lnTo>
                      <a:pt x="473" y="26"/>
                    </a:lnTo>
                    <a:lnTo>
                      <a:pt x="477" y="30"/>
                    </a:lnTo>
                    <a:lnTo>
                      <a:pt x="480" y="36"/>
                    </a:lnTo>
                    <a:lnTo>
                      <a:pt x="483" y="37"/>
                    </a:lnTo>
                    <a:lnTo>
                      <a:pt x="484" y="41"/>
                    </a:lnTo>
                    <a:lnTo>
                      <a:pt x="495" y="52"/>
                    </a:lnTo>
                    <a:lnTo>
                      <a:pt x="498" y="52"/>
                    </a:lnTo>
                    <a:lnTo>
                      <a:pt x="499" y="46"/>
                    </a:lnTo>
                    <a:lnTo>
                      <a:pt x="504" y="35"/>
                    </a:lnTo>
                    <a:lnTo>
                      <a:pt x="507" y="16"/>
                    </a:lnTo>
                    <a:lnTo>
                      <a:pt x="509" y="12"/>
                    </a:lnTo>
                    <a:lnTo>
                      <a:pt x="517" y="12"/>
                    </a:lnTo>
                    <a:lnTo>
                      <a:pt x="536" y="15"/>
                    </a:lnTo>
                    <a:lnTo>
                      <a:pt x="553" y="15"/>
                    </a:lnTo>
                    <a:lnTo>
                      <a:pt x="561" y="16"/>
                    </a:lnTo>
                    <a:lnTo>
                      <a:pt x="564" y="17"/>
                    </a:lnTo>
                    <a:lnTo>
                      <a:pt x="571" y="22"/>
                    </a:lnTo>
                    <a:lnTo>
                      <a:pt x="577" y="27"/>
                    </a:lnTo>
                    <a:lnTo>
                      <a:pt x="585" y="31"/>
                    </a:lnTo>
                    <a:lnTo>
                      <a:pt x="601" y="36"/>
                    </a:lnTo>
                    <a:lnTo>
                      <a:pt x="607" y="41"/>
                    </a:lnTo>
                    <a:lnTo>
                      <a:pt x="618" y="62"/>
                    </a:lnTo>
                    <a:lnTo>
                      <a:pt x="631" y="75"/>
                    </a:lnTo>
                    <a:lnTo>
                      <a:pt x="634" y="80"/>
                    </a:lnTo>
                    <a:lnTo>
                      <a:pt x="659" y="98"/>
                    </a:lnTo>
                    <a:lnTo>
                      <a:pt x="671" y="105"/>
                    </a:lnTo>
                    <a:lnTo>
                      <a:pt x="674" y="108"/>
                    </a:lnTo>
                    <a:lnTo>
                      <a:pt x="686" y="127"/>
                    </a:lnTo>
                    <a:lnTo>
                      <a:pt x="687" y="128"/>
                    </a:lnTo>
                    <a:lnTo>
                      <a:pt x="692" y="132"/>
                    </a:lnTo>
                    <a:lnTo>
                      <a:pt x="703" y="135"/>
                    </a:lnTo>
                    <a:lnTo>
                      <a:pt x="711" y="136"/>
                    </a:lnTo>
                    <a:lnTo>
                      <a:pt x="740" y="139"/>
                    </a:lnTo>
                    <a:lnTo>
                      <a:pt x="752" y="143"/>
                    </a:lnTo>
                    <a:lnTo>
                      <a:pt x="758" y="145"/>
                    </a:lnTo>
                    <a:lnTo>
                      <a:pt x="784" y="163"/>
                    </a:lnTo>
                    <a:lnTo>
                      <a:pt x="799" y="171"/>
                    </a:lnTo>
                    <a:lnTo>
                      <a:pt x="815" y="179"/>
                    </a:lnTo>
                    <a:lnTo>
                      <a:pt x="823" y="191"/>
                    </a:lnTo>
                    <a:lnTo>
                      <a:pt x="838" y="194"/>
                    </a:lnTo>
                    <a:lnTo>
                      <a:pt x="845" y="200"/>
                    </a:lnTo>
                    <a:lnTo>
                      <a:pt x="850" y="209"/>
                    </a:lnTo>
                    <a:lnTo>
                      <a:pt x="854" y="210"/>
                    </a:lnTo>
                    <a:lnTo>
                      <a:pt x="856" y="214"/>
                    </a:lnTo>
                    <a:lnTo>
                      <a:pt x="858" y="224"/>
                    </a:lnTo>
                    <a:lnTo>
                      <a:pt x="858" y="234"/>
                    </a:lnTo>
                    <a:lnTo>
                      <a:pt x="849" y="247"/>
                    </a:lnTo>
                    <a:lnTo>
                      <a:pt x="834" y="269"/>
                    </a:lnTo>
                    <a:lnTo>
                      <a:pt x="823" y="294"/>
                    </a:lnTo>
                    <a:lnTo>
                      <a:pt x="821" y="302"/>
                    </a:lnTo>
                    <a:lnTo>
                      <a:pt x="819" y="311"/>
                    </a:lnTo>
                    <a:lnTo>
                      <a:pt x="819" y="317"/>
                    </a:lnTo>
                    <a:lnTo>
                      <a:pt x="821" y="321"/>
                    </a:lnTo>
                    <a:lnTo>
                      <a:pt x="843" y="321"/>
                    </a:lnTo>
                    <a:lnTo>
                      <a:pt x="875" y="326"/>
                    </a:lnTo>
                    <a:lnTo>
                      <a:pt x="881" y="328"/>
                    </a:lnTo>
                    <a:lnTo>
                      <a:pt x="898" y="339"/>
                    </a:lnTo>
                    <a:lnTo>
                      <a:pt x="908" y="342"/>
                    </a:lnTo>
                    <a:lnTo>
                      <a:pt x="918" y="340"/>
                    </a:lnTo>
                    <a:lnTo>
                      <a:pt x="923" y="343"/>
                    </a:lnTo>
                    <a:lnTo>
                      <a:pt x="930" y="343"/>
                    </a:lnTo>
                    <a:lnTo>
                      <a:pt x="937" y="340"/>
                    </a:lnTo>
                    <a:lnTo>
                      <a:pt x="941" y="335"/>
                    </a:lnTo>
                    <a:lnTo>
                      <a:pt x="948" y="332"/>
                    </a:lnTo>
                    <a:lnTo>
                      <a:pt x="963" y="333"/>
                    </a:lnTo>
                    <a:lnTo>
                      <a:pt x="972" y="332"/>
                    </a:lnTo>
                    <a:lnTo>
                      <a:pt x="973" y="331"/>
                    </a:lnTo>
                    <a:lnTo>
                      <a:pt x="975" y="327"/>
                    </a:lnTo>
                    <a:lnTo>
                      <a:pt x="990" y="315"/>
                    </a:lnTo>
                    <a:lnTo>
                      <a:pt x="994" y="313"/>
                    </a:lnTo>
                    <a:lnTo>
                      <a:pt x="996" y="310"/>
                    </a:lnTo>
                    <a:lnTo>
                      <a:pt x="1010" y="299"/>
                    </a:lnTo>
                    <a:lnTo>
                      <a:pt x="1018" y="290"/>
                    </a:lnTo>
                    <a:lnTo>
                      <a:pt x="1025" y="280"/>
                    </a:lnTo>
                    <a:lnTo>
                      <a:pt x="1028" y="272"/>
                    </a:lnTo>
                    <a:lnTo>
                      <a:pt x="1031" y="256"/>
                    </a:lnTo>
                    <a:lnTo>
                      <a:pt x="1034" y="225"/>
                    </a:lnTo>
                    <a:lnTo>
                      <a:pt x="1043" y="225"/>
                    </a:lnTo>
                    <a:lnTo>
                      <a:pt x="1047" y="224"/>
                    </a:lnTo>
                    <a:lnTo>
                      <a:pt x="1061" y="224"/>
                    </a:lnTo>
                    <a:lnTo>
                      <a:pt x="1068" y="231"/>
                    </a:lnTo>
                    <a:lnTo>
                      <a:pt x="1080" y="270"/>
                    </a:lnTo>
                    <a:lnTo>
                      <a:pt x="1080" y="302"/>
                    </a:lnTo>
                    <a:lnTo>
                      <a:pt x="1079" y="313"/>
                    </a:lnTo>
                    <a:lnTo>
                      <a:pt x="1076" y="317"/>
                    </a:lnTo>
                    <a:lnTo>
                      <a:pt x="1074" y="321"/>
                    </a:lnTo>
                    <a:lnTo>
                      <a:pt x="1050" y="337"/>
                    </a:lnTo>
                    <a:lnTo>
                      <a:pt x="1043" y="339"/>
                    </a:lnTo>
                    <a:lnTo>
                      <a:pt x="1031" y="340"/>
                    </a:lnTo>
                    <a:lnTo>
                      <a:pt x="1023" y="344"/>
                    </a:lnTo>
                    <a:lnTo>
                      <a:pt x="1014" y="356"/>
                    </a:lnTo>
                    <a:lnTo>
                      <a:pt x="1005" y="366"/>
                    </a:lnTo>
                    <a:lnTo>
                      <a:pt x="961" y="404"/>
                    </a:lnTo>
                    <a:lnTo>
                      <a:pt x="959" y="408"/>
                    </a:lnTo>
                    <a:lnTo>
                      <a:pt x="955" y="415"/>
                    </a:lnTo>
                    <a:lnTo>
                      <a:pt x="935" y="440"/>
                    </a:lnTo>
                    <a:lnTo>
                      <a:pt x="932" y="446"/>
                    </a:lnTo>
                    <a:lnTo>
                      <a:pt x="914" y="467"/>
                    </a:lnTo>
                    <a:lnTo>
                      <a:pt x="899" y="479"/>
                    </a:lnTo>
                    <a:lnTo>
                      <a:pt x="892" y="488"/>
                    </a:lnTo>
                    <a:lnTo>
                      <a:pt x="883" y="494"/>
                    </a:lnTo>
                    <a:lnTo>
                      <a:pt x="881" y="499"/>
                    </a:lnTo>
                    <a:lnTo>
                      <a:pt x="872" y="509"/>
                    </a:lnTo>
                    <a:lnTo>
                      <a:pt x="862" y="514"/>
                    </a:lnTo>
                    <a:lnTo>
                      <a:pt x="861" y="520"/>
                    </a:lnTo>
                    <a:lnTo>
                      <a:pt x="851" y="528"/>
                    </a:lnTo>
                    <a:lnTo>
                      <a:pt x="850" y="531"/>
                    </a:lnTo>
                    <a:lnTo>
                      <a:pt x="853" y="554"/>
                    </a:lnTo>
                    <a:lnTo>
                      <a:pt x="848" y="576"/>
                    </a:lnTo>
                    <a:lnTo>
                      <a:pt x="848" y="591"/>
                    </a:lnTo>
                    <a:lnTo>
                      <a:pt x="846" y="601"/>
                    </a:lnTo>
                    <a:lnTo>
                      <a:pt x="838" y="625"/>
                    </a:lnTo>
                    <a:lnTo>
                      <a:pt x="838" y="676"/>
                    </a:lnTo>
                    <a:lnTo>
                      <a:pt x="835" y="686"/>
                    </a:lnTo>
                    <a:lnTo>
                      <a:pt x="834" y="692"/>
                    </a:lnTo>
                    <a:lnTo>
                      <a:pt x="826" y="705"/>
                    </a:lnTo>
                    <a:lnTo>
                      <a:pt x="823" y="714"/>
                    </a:lnTo>
                    <a:lnTo>
                      <a:pt x="818" y="740"/>
                    </a:lnTo>
                    <a:lnTo>
                      <a:pt x="817" y="756"/>
                    </a:lnTo>
                    <a:lnTo>
                      <a:pt x="818" y="765"/>
                    </a:lnTo>
                    <a:lnTo>
                      <a:pt x="817" y="774"/>
                    </a:lnTo>
                    <a:lnTo>
                      <a:pt x="813" y="776"/>
                    </a:lnTo>
                    <a:lnTo>
                      <a:pt x="822" y="796"/>
                    </a:lnTo>
                    <a:lnTo>
                      <a:pt x="846" y="810"/>
                    </a:lnTo>
                    <a:lnTo>
                      <a:pt x="856" y="817"/>
                    </a:lnTo>
                    <a:lnTo>
                      <a:pt x="869" y="828"/>
                    </a:lnTo>
                    <a:lnTo>
                      <a:pt x="885" y="845"/>
                    </a:lnTo>
                    <a:lnTo>
                      <a:pt x="886" y="855"/>
                    </a:lnTo>
                    <a:lnTo>
                      <a:pt x="875" y="880"/>
                    </a:lnTo>
                    <a:lnTo>
                      <a:pt x="878" y="892"/>
                    </a:lnTo>
                    <a:lnTo>
                      <a:pt x="889" y="907"/>
                    </a:lnTo>
                    <a:lnTo>
                      <a:pt x="903" y="913"/>
                    </a:lnTo>
                    <a:lnTo>
                      <a:pt x="913" y="912"/>
                    </a:lnTo>
                    <a:lnTo>
                      <a:pt x="914" y="921"/>
                    </a:lnTo>
                    <a:lnTo>
                      <a:pt x="914" y="950"/>
                    </a:lnTo>
                    <a:lnTo>
                      <a:pt x="908" y="963"/>
                    </a:lnTo>
                    <a:lnTo>
                      <a:pt x="889" y="991"/>
                    </a:lnTo>
                    <a:lnTo>
                      <a:pt x="877" y="1004"/>
                    </a:lnTo>
                    <a:lnTo>
                      <a:pt x="870" y="1015"/>
                    </a:lnTo>
                    <a:lnTo>
                      <a:pt x="865" y="1039"/>
                    </a:lnTo>
                    <a:lnTo>
                      <a:pt x="854" y="1049"/>
                    </a:lnTo>
                    <a:lnTo>
                      <a:pt x="840" y="1056"/>
                    </a:lnTo>
                    <a:lnTo>
                      <a:pt x="815" y="1065"/>
                    </a:lnTo>
                    <a:lnTo>
                      <a:pt x="805" y="1065"/>
                    </a:lnTo>
                    <a:lnTo>
                      <a:pt x="790" y="1072"/>
                    </a:lnTo>
                    <a:lnTo>
                      <a:pt x="765" y="1080"/>
                    </a:lnTo>
                    <a:lnTo>
                      <a:pt x="753" y="1082"/>
                    </a:lnTo>
                    <a:lnTo>
                      <a:pt x="733" y="1083"/>
                    </a:lnTo>
                    <a:lnTo>
                      <a:pt x="711" y="1091"/>
                    </a:lnTo>
                    <a:lnTo>
                      <a:pt x="677" y="1096"/>
                    </a:lnTo>
                    <a:lnTo>
                      <a:pt x="650" y="1096"/>
                    </a:lnTo>
                    <a:lnTo>
                      <a:pt x="620" y="1091"/>
                    </a:lnTo>
                    <a:lnTo>
                      <a:pt x="607" y="1079"/>
                    </a:lnTo>
                    <a:lnTo>
                      <a:pt x="604" y="1088"/>
                    </a:lnTo>
                    <a:lnTo>
                      <a:pt x="607" y="1113"/>
                    </a:lnTo>
                    <a:lnTo>
                      <a:pt x="616" y="1122"/>
                    </a:lnTo>
                    <a:lnTo>
                      <a:pt x="619" y="1130"/>
                    </a:lnTo>
                    <a:lnTo>
                      <a:pt x="617" y="1147"/>
                    </a:lnTo>
                    <a:lnTo>
                      <a:pt x="614" y="1155"/>
                    </a:lnTo>
                    <a:lnTo>
                      <a:pt x="611" y="1157"/>
                    </a:lnTo>
                    <a:lnTo>
                      <a:pt x="609" y="1156"/>
                    </a:lnTo>
                    <a:lnTo>
                      <a:pt x="604" y="1169"/>
                    </a:lnTo>
                    <a:lnTo>
                      <a:pt x="602" y="1184"/>
                    </a:lnTo>
                    <a:lnTo>
                      <a:pt x="607" y="1214"/>
                    </a:lnTo>
                    <a:lnTo>
                      <a:pt x="607" y="1221"/>
                    </a:lnTo>
                    <a:lnTo>
                      <a:pt x="603" y="1230"/>
                    </a:lnTo>
                    <a:lnTo>
                      <a:pt x="597" y="1237"/>
                    </a:lnTo>
                    <a:lnTo>
                      <a:pt x="580" y="1241"/>
                    </a:lnTo>
                    <a:lnTo>
                      <a:pt x="564" y="1252"/>
                    </a:lnTo>
                    <a:lnTo>
                      <a:pt x="526" y="1251"/>
                    </a:lnTo>
                    <a:lnTo>
                      <a:pt x="517" y="1247"/>
                    </a:lnTo>
                    <a:lnTo>
                      <a:pt x="507" y="1241"/>
                    </a:lnTo>
                    <a:lnTo>
                      <a:pt x="487" y="1232"/>
                    </a:lnTo>
                    <a:lnTo>
                      <a:pt x="472" y="1227"/>
                    </a:lnTo>
                    <a:lnTo>
                      <a:pt x="462" y="1216"/>
                    </a:lnTo>
                    <a:lnTo>
                      <a:pt x="451" y="1230"/>
                    </a:lnTo>
                    <a:lnTo>
                      <a:pt x="451" y="1251"/>
                    </a:lnTo>
                    <a:lnTo>
                      <a:pt x="457" y="1270"/>
                    </a:lnTo>
                    <a:lnTo>
                      <a:pt x="458" y="1302"/>
                    </a:lnTo>
                    <a:lnTo>
                      <a:pt x="459" y="1317"/>
                    </a:lnTo>
                    <a:lnTo>
                      <a:pt x="473" y="1329"/>
                    </a:lnTo>
                    <a:lnTo>
                      <a:pt x="487" y="1333"/>
                    </a:lnTo>
                    <a:lnTo>
                      <a:pt x="482" y="1340"/>
                    </a:lnTo>
                    <a:lnTo>
                      <a:pt x="489" y="1345"/>
                    </a:lnTo>
                    <a:lnTo>
                      <a:pt x="509" y="1340"/>
                    </a:lnTo>
                    <a:lnTo>
                      <a:pt x="505" y="1332"/>
                    </a:lnTo>
                    <a:lnTo>
                      <a:pt x="499" y="1328"/>
                    </a:lnTo>
                    <a:lnTo>
                      <a:pt x="515" y="1325"/>
                    </a:lnTo>
                    <a:lnTo>
                      <a:pt x="527" y="1317"/>
                    </a:lnTo>
                    <a:lnTo>
                      <a:pt x="534" y="1329"/>
                    </a:lnTo>
                    <a:lnTo>
                      <a:pt x="538" y="1355"/>
                    </a:lnTo>
                    <a:lnTo>
                      <a:pt x="536" y="1367"/>
                    </a:lnTo>
                    <a:lnTo>
                      <a:pt x="528" y="1372"/>
                    </a:lnTo>
                    <a:lnTo>
                      <a:pt x="518" y="1376"/>
                    </a:lnTo>
                    <a:lnTo>
                      <a:pt x="509" y="1376"/>
                    </a:lnTo>
                    <a:lnTo>
                      <a:pt x="501" y="1372"/>
                    </a:lnTo>
                    <a:lnTo>
                      <a:pt x="500" y="1360"/>
                    </a:lnTo>
                    <a:lnTo>
                      <a:pt x="495" y="1354"/>
                    </a:lnTo>
                    <a:lnTo>
                      <a:pt x="484" y="1351"/>
                    </a:lnTo>
                    <a:lnTo>
                      <a:pt x="475" y="1354"/>
                    </a:lnTo>
                    <a:lnTo>
                      <a:pt x="469" y="1360"/>
                    </a:lnTo>
                    <a:lnTo>
                      <a:pt x="463" y="1361"/>
                    </a:lnTo>
                    <a:lnTo>
                      <a:pt x="458" y="1366"/>
                    </a:lnTo>
                    <a:lnTo>
                      <a:pt x="458" y="1372"/>
                    </a:lnTo>
                    <a:lnTo>
                      <a:pt x="475" y="1381"/>
                    </a:lnTo>
                    <a:lnTo>
                      <a:pt x="487" y="1382"/>
                    </a:lnTo>
                    <a:lnTo>
                      <a:pt x="494" y="1384"/>
                    </a:lnTo>
                    <a:lnTo>
                      <a:pt x="500" y="1387"/>
                    </a:lnTo>
                    <a:lnTo>
                      <a:pt x="499" y="1389"/>
                    </a:lnTo>
                    <a:lnTo>
                      <a:pt x="466" y="1407"/>
                    </a:lnTo>
                    <a:lnTo>
                      <a:pt x="461" y="1414"/>
                    </a:lnTo>
                    <a:lnTo>
                      <a:pt x="457" y="1423"/>
                    </a:lnTo>
                    <a:lnTo>
                      <a:pt x="448" y="1432"/>
                    </a:lnTo>
                    <a:lnTo>
                      <a:pt x="446" y="1445"/>
                    </a:lnTo>
                    <a:lnTo>
                      <a:pt x="450" y="1461"/>
                    </a:lnTo>
                    <a:lnTo>
                      <a:pt x="448" y="1474"/>
                    </a:lnTo>
                    <a:lnTo>
                      <a:pt x="448" y="1490"/>
                    </a:lnTo>
                    <a:lnTo>
                      <a:pt x="445" y="1501"/>
                    </a:lnTo>
                    <a:lnTo>
                      <a:pt x="440" y="1506"/>
                    </a:lnTo>
                    <a:lnTo>
                      <a:pt x="432" y="1508"/>
                    </a:lnTo>
                    <a:lnTo>
                      <a:pt x="426" y="1520"/>
                    </a:lnTo>
                    <a:lnTo>
                      <a:pt x="431" y="1533"/>
                    </a:lnTo>
                    <a:lnTo>
                      <a:pt x="432" y="1538"/>
                    </a:lnTo>
                    <a:lnTo>
                      <a:pt x="429" y="1544"/>
                    </a:lnTo>
                    <a:lnTo>
                      <a:pt x="396" y="1542"/>
                    </a:lnTo>
                    <a:lnTo>
                      <a:pt x="386" y="1547"/>
                    </a:lnTo>
                    <a:lnTo>
                      <a:pt x="378" y="1556"/>
                    </a:lnTo>
                    <a:lnTo>
                      <a:pt x="369" y="1556"/>
                    </a:lnTo>
                    <a:lnTo>
                      <a:pt x="359" y="1561"/>
                    </a:lnTo>
                    <a:lnTo>
                      <a:pt x="342" y="1580"/>
                    </a:lnTo>
                    <a:lnTo>
                      <a:pt x="335" y="1588"/>
                    </a:lnTo>
                    <a:lnTo>
                      <a:pt x="333" y="1597"/>
                    </a:lnTo>
                    <a:lnTo>
                      <a:pt x="322" y="1615"/>
                    </a:lnTo>
                    <a:lnTo>
                      <a:pt x="318" y="1633"/>
                    </a:lnTo>
                    <a:lnTo>
                      <a:pt x="321" y="1640"/>
                    </a:lnTo>
                    <a:lnTo>
                      <a:pt x="327" y="1653"/>
                    </a:lnTo>
                    <a:lnTo>
                      <a:pt x="333" y="1664"/>
                    </a:lnTo>
                    <a:lnTo>
                      <a:pt x="343" y="1672"/>
                    </a:lnTo>
                    <a:lnTo>
                      <a:pt x="365" y="1696"/>
                    </a:lnTo>
                    <a:lnTo>
                      <a:pt x="389" y="1706"/>
                    </a:lnTo>
                    <a:lnTo>
                      <a:pt x="402" y="1707"/>
                    </a:lnTo>
                    <a:lnTo>
                      <a:pt x="414" y="1705"/>
                    </a:lnTo>
                    <a:lnTo>
                      <a:pt x="421" y="1712"/>
                    </a:lnTo>
                    <a:lnTo>
                      <a:pt x="424" y="1723"/>
                    </a:lnTo>
                    <a:lnTo>
                      <a:pt x="424" y="1739"/>
                    </a:lnTo>
                    <a:lnTo>
                      <a:pt x="417" y="1752"/>
                    </a:lnTo>
                    <a:lnTo>
                      <a:pt x="413" y="1754"/>
                    </a:lnTo>
                    <a:lnTo>
                      <a:pt x="417" y="1766"/>
                    </a:lnTo>
                    <a:lnTo>
                      <a:pt x="418" y="1776"/>
                    </a:lnTo>
                    <a:lnTo>
                      <a:pt x="410" y="1780"/>
                    </a:lnTo>
                    <a:lnTo>
                      <a:pt x="409" y="1791"/>
                    </a:lnTo>
                    <a:lnTo>
                      <a:pt x="402" y="1791"/>
                    </a:lnTo>
                    <a:lnTo>
                      <a:pt x="393" y="1796"/>
                    </a:lnTo>
                    <a:lnTo>
                      <a:pt x="376" y="1813"/>
                    </a:lnTo>
                    <a:lnTo>
                      <a:pt x="358" y="1829"/>
                    </a:lnTo>
                    <a:lnTo>
                      <a:pt x="350" y="1833"/>
                    </a:lnTo>
                    <a:lnTo>
                      <a:pt x="335" y="1849"/>
                    </a:lnTo>
                    <a:lnTo>
                      <a:pt x="321" y="1862"/>
                    </a:lnTo>
                    <a:lnTo>
                      <a:pt x="312" y="1882"/>
                    </a:lnTo>
                    <a:lnTo>
                      <a:pt x="310" y="1894"/>
                    </a:lnTo>
                    <a:lnTo>
                      <a:pt x="318" y="1887"/>
                    </a:lnTo>
                    <a:lnTo>
                      <a:pt x="310" y="1924"/>
                    </a:lnTo>
                    <a:lnTo>
                      <a:pt x="305" y="1940"/>
                    </a:lnTo>
                    <a:lnTo>
                      <a:pt x="296" y="1948"/>
                    </a:lnTo>
                    <a:lnTo>
                      <a:pt x="286" y="1953"/>
                    </a:lnTo>
                    <a:lnTo>
                      <a:pt x="276" y="1953"/>
                    </a:lnTo>
                    <a:lnTo>
                      <a:pt x="269" y="1946"/>
                    </a:lnTo>
                    <a:lnTo>
                      <a:pt x="258" y="1925"/>
                    </a:lnTo>
                    <a:lnTo>
                      <a:pt x="260" y="1945"/>
                    </a:lnTo>
                    <a:lnTo>
                      <a:pt x="268" y="1948"/>
                    </a:lnTo>
                    <a:lnTo>
                      <a:pt x="270" y="1954"/>
                    </a:lnTo>
                    <a:lnTo>
                      <a:pt x="270" y="1959"/>
                    </a:lnTo>
                    <a:lnTo>
                      <a:pt x="248" y="1974"/>
                    </a:lnTo>
                    <a:lnTo>
                      <a:pt x="238" y="1983"/>
                    </a:lnTo>
                    <a:lnTo>
                      <a:pt x="226" y="2026"/>
                    </a:lnTo>
                    <a:lnTo>
                      <a:pt x="219" y="2037"/>
                    </a:lnTo>
                    <a:lnTo>
                      <a:pt x="225" y="2037"/>
                    </a:lnTo>
                    <a:lnTo>
                      <a:pt x="230" y="2033"/>
                    </a:lnTo>
                    <a:lnTo>
                      <a:pt x="237" y="2058"/>
                    </a:lnTo>
                    <a:lnTo>
                      <a:pt x="241" y="2074"/>
                    </a:lnTo>
                    <a:lnTo>
                      <a:pt x="237" y="2081"/>
                    </a:lnTo>
                    <a:lnTo>
                      <a:pt x="225" y="2080"/>
                    </a:lnTo>
                    <a:lnTo>
                      <a:pt x="220" y="2082"/>
                    </a:lnTo>
                    <a:lnTo>
                      <a:pt x="229" y="2089"/>
                    </a:lnTo>
                    <a:lnTo>
                      <a:pt x="233" y="2088"/>
                    </a:lnTo>
                    <a:lnTo>
                      <a:pt x="240" y="2089"/>
                    </a:lnTo>
                    <a:lnTo>
                      <a:pt x="256" y="2120"/>
                    </a:lnTo>
                    <a:lnTo>
                      <a:pt x="275" y="2145"/>
                    </a:lnTo>
                    <a:lnTo>
                      <a:pt x="275" y="2146"/>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85" name="Freeform 257">
                <a:extLst>
                  <a:ext uri="{FF2B5EF4-FFF2-40B4-BE49-F238E27FC236}">
                    <a16:creationId xmlns:a16="http://schemas.microsoft.com/office/drawing/2014/main" id="{2AF5AA53-2E9B-44EA-A5E1-FA1F35656AA6}"/>
                  </a:ext>
                </a:extLst>
              </p:cNvPr>
              <p:cNvSpPr>
                <a:spLocks noChangeAspect="1"/>
              </p:cNvSpPr>
              <p:nvPr/>
            </p:nvSpPr>
            <p:spPr bwMode="gray">
              <a:xfrm>
                <a:off x="1763" y="3165"/>
                <a:ext cx="38" cy="45"/>
              </a:xfrm>
              <a:custGeom>
                <a:avLst/>
                <a:gdLst/>
                <a:ahLst/>
                <a:cxnLst>
                  <a:cxn ang="0">
                    <a:pos x="4" y="208"/>
                  </a:cxn>
                  <a:cxn ang="0">
                    <a:pos x="4" y="196"/>
                  </a:cxn>
                  <a:cxn ang="0">
                    <a:pos x="3" y="191"/>
                  </a:cxn>
                  <a:cxn ang="0">
                    <a:pos x="0" y="0"/>
                  </a:cxn>
                  <a:cxn ang="0">
                    <a:pos x="6" y="5"/>
                  </a:cxn>
                  <a:cxn ang="0">
                    <a:pos x="11" y="14"/>
                  </a:cxn>
                  <a:cxn ang="0">
                    <a:pos x="29" y="43"/>
                  </a:cxn>
                  <a:cxn ang="0">
                    <a:pos x="29" y="48"/>
                  </a:cxn>
                  <a:cxn ang="0">
                    <a:pos x="25" y="42"/>
                  </a:cxn>
                  <a:cxn ang="0">
                    <a:pos x="17" y="40"/>
                  </a:cxn>
                  <a:cxn ang="0">
                    <a:pos x="11" y="42"/>
                  </a:cxn>
                  <a:cxn ang="0">
                    <a:pos x="10" y="50"/>
                  </a:cxn>
                  <a:cxn ang="0">
                    <a:pos x="14" y="58"/>
                  </a:cxn>
                  <a:cxn ang="0">
                    <a:pos x="20" y="61"/>
                  </a:cxn>
                  <a:cxn ang="0">
                    <a:pos x="26" y="67"/>
                  </a:cxn>
                  <a:cxn ang="0">
                    <a:pos x="31" y="74"/>
                  </a:cxn>
                  <a:cxn ang="0">
                    <a:pos x="37" y="94"/>
                  </a:cxn>
                  <a:cxn ang="0">
                    <a:pos x="42" y="99"/>
                  </a:cxn>
                  <a:cxn ang="0">
                    <a:pos x="59" y="111"/>
                  </a:cxn>
                  <a:cxn ang="0">
                    <a:pos x="74" y="129"/>
                  </a:cxn>
                  <a:cxn ang="0">
                    <a:pos x="81" y="132"/>
                  </a:cxn>
                  <a:cxn ang="0">
                    <a:pos x="86" y="136"/>
                  </a:cxn>
                  <a:cxn ang="0">
                    <a:pos x="94" y="138"/>
                  </a:cxn>
                  <a:cxn ang="0">
                    <a:pos x="97" y="144"/>
                  </a:cxn>
                  <a:cxn ang="0">
                    <a:pos x="108" y="148"/>
                  </a:cxn>
                  <a:cxn ang="0">
                    <a:pos x="119" y="161"/>
                  </a:cxn>
                  <a:cxn ang="0">
                    <a:pos x="142" y="179"/>
                  </a:cxn>
                  <a:cxn ang="0">
                    <a:pos x="156" y="187"/>
                  </a:cxn>
                  <a:cxn ang="0">
                    <a:pos x="182" y="190"/>
                  </a:cxn>
                  <a:cxn ang="0">
                    <a:pos x="192" y="187"/>
                  </a:cxn>
                  <a:cxn ang="0">
                    <a:pos x="193" y="193"/>
                  </a:cxn>
                  <a:cxn ang="0">
                    <a:pos x="191" y="206"/>
                  </a:cxn>
                  <a:cxn ang="0">
                    <a:pos x="187" y="210"/>
                  </a:cxn>
                  <a:cxn ang="0">
                    <a:pos x="175" y="215"/>
                  </a:cxn>
                  <a:cxn ang="0">
                    <a:pos x="155" y="212"/>
                  </a:cxn>
                  <a:cxn ang="0">
                    <a:pos x="129" y="220"/>
                  </a:cxn>
                  <a:cxn ang="0">
                    <a:pos x="127" y="224"/>
                  </a:cxn>
                  <a:cxn ang="0">
                    <a:pos x="118" y="222"/>
                  </a:cxn>
                  <a:cxn ang="0">
                    <a:pos x="102" y="212"/>
                  </a:cxn>
                  <a:cxn ang="0">
                    <a:pos x="74" y="206"/>
                  </a:cxn>
                  <a:cxn ang="0">
                    <a:pos x="48" y="206"/>
                  </a:cxn>
                  <a:cxn ang="0">
                    <a:pos x="40" y="202"/>
                  </a:cxn>
                  <a:cxn ang="0">
                    <a:pos x="33" y="201"/>
                  </a:cxn>
                  <a:cxn ang="0">
                    <a:pos x="25" y="199"/>
                  </a:cxn>
                  <a:cxn ang="0">
                    <a:pos x="9" y="208"/>
                  </a:cxn>
                  <a:cxn ang="0">
                    <a:pos x="4" y="208"/>
                  </a:cxn>
                </a:cxnLst>
                <a:rect l="0" t="0" r="r" b="b"/>
                <a:pathLst>
                  <a:path w="193" h="224">
                    <a:moveTo>
                      <a:pt x="4" y="208"/>
                    </a:moveTo>
                    <a:lnTo>
                      <a:pt x="4" y="196"/>
                    </a:lnTo>
                    <a:lnTo>
                      <a:pt x="3" y="191"/>
                    </a:lnTo>
                    <a:lnTo>
                      <a:pt x="0" y="0"/>
                    </a:lnTo>
                    <a:lnTo>
                      <a:pt x="6" y="5"/>
                    </a:lnTo>
                    <a:lnTo>
                      <a:pt x="11" y="14"/>
                    </a:lnTo>
                    <a:lnTo>
                      <a:pt x="29" y="43"/>
                    </a:lnTo>
                    <a:lnTo>
                      <a:pt x="29" y="48"/>
                    </a:lnTo>
                    <a:lnTo>
                      <a:pt x="25" y="42"/>
                    </a:lnTo>
                    <a:lnTo>
                      <a:pt x="17" y="40"/>
                    </a:lnTo>
                    <a:lnTo>
                      <a:pt x="11" y="42"/>
                    </a:lnTo>
                    <a:lnTo>
                      <a:pt x="10" y="50"/>
                    </a:lnTo>
                    <a:lnTo>
                      <a:pt x="14" y="58"/>
                    </a:lnTo>
                    <a:lnTo>
                      <a:pt x="20" y="61"/>
                    </a:lnTo>
                    <a:lnTo>
                      <a:pt x="26" y="67"/>
                    </a:lnTo>
                    <a:lnTo>
                      <a:pt x="31" y="74"/>
                    </a:lnTo>
                    <a:lnTo>
                      <a:pt x="37" y="94"/>
                    </a:lnTo>
                    <a:lnTo>
                      <a:pt x="42" y="99"/>
                    </a:lnTo>
                    <a:lnTo>
                      <a:pt x="59" y="111"/>
                    </a:lnTo>
                    <a:lnTo>
                      <a:pt x="74" y="129"/>
                    </a:lnTo>
                    <a:lnTo>
                      <a:pt x="81" y="132"/>
                    </a:lnTo>
                    <a:lnTo>
                      <a:pt x="86" y="136"/>
                    </a:lnTo>
                    <a:lnTo>
                      <a:pt x="94" y="138"/>
                    </a:lnTo>
                    <a:lnTo>
                      <a:pt x="97" y="144"/>
                    </a:lnTo>
                    <a:lnTo>
                      <a:pt x="108" y="148"/>
                    </a:lnTo>
                    <a:lnTo>
                      <a:pt x="119" y="161"/>
                    </a:lnTo>
                    <a:lnTo>
                      <a:pt x="142" y="179"/>
                    </a:lnTo>
                    <a:lnTo>
                      <a:pt x="156" y="187"/>
                    </a:lnTo>
                    <a:lnTo>
                      <a:pt x="182" y="190"/>
                    </a:lnTo>
                    <a:lnTo>
                      <a:pt x="192" y="187"/>
                    </a:lnTo>
                    <a:lnTo>
                      <a:pt x="193" y="193"/>
                    </a:lnTo>
                    <a:lnTo>
                      <a:pt x="191" y="206"/>
                    </a:lnTo>
                    <a:lnTo>
                      <a:pt x="187" y="210"/>
                    </a:lnTo>
                    <a:lnTo>
                      <a:pt x="175" y="215"/>
                    </a:lnTo>
                    <a:lnTo>
                      <a:pt x="155" y="212"/>
                    </a:lnTo>
                    <a:lnTo>
                      <a:pt x="129" y="220"/>
                    </a:lnTo>
                    <a:lnTo>
                      <a:pt x="127" y="224"/>
                    </a:lnTo>
                    <a:lnTo>
                      <a:pt x="118" y="222"/>
                    </a:lnTo>
                    <a:lnTo>
                      <a:pt x="102" y="212"/>
                    </a:lnTo>
                    <a:lnTo>
                      <a:pt x="74" y="206"/>
                    </a:lnTo>
                    <a:lnTo>
                      <a:pt x="48" y="206"/>
                    </a:lnTo>
                    <a:lnTo>
                      <a:pt x="40" y="202"/>
                    </a:lnTo>
                    <a:lnTo>
                      <a:pt x="33" y="201"/>
                    </a:lnTo>
                    <a:lnTo>
                      <a:pt x="25" y="199"/>
                    </a:lnTo>
                    <a:lnTo>
                      <a:pt x="9" y="208"/>
                    </a:lnTo>
                    <a:lnTo>
                      <a:pt x="4" y="208"/>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86" name="Freeform 258">
                <a:extLst>
                  <a:ext uri="{FF2B5EF4-FFF2-40B4-BE49-F238E27FC236}">
                    <a16:creationId xmlns:a16="http://schemas.microsoft.com/office/drawing/2014/main" id="{39069667-AAB1-423F-B3C5-129A1292F077}"/>
                  </a:ext>
                </a:extLst>
              </p:cNvPr>
              <p:cNvSpPr>
                <a:spLocks noChangeAspect="1"/>
              </p:cNvSpPr>
              <p:nvPr/>
            </p:nvSpPr>
            <p:spPr bwMode="gray">
              <a:xfrm>
                <a:off x="1879" y="2422"/>
                <a:ext cx="45" cy="45"/>
              </a:xfrm>
              <a:custGeom>
                <a:avLst/>
                <a:gdLst/>
                <a:ahLst/>
                <a:cxnLst>
                  <a:cxn ang="0">
                    <a:pos x="197" y="195"/>
                  </a:cxn>
                  <a:cxn ang="0">
                    <a:pos x="172" y="187"/>
                  </a:cxn>
                  <a:cxn ang="0">
                    <a:pos x="146" y="193"/>
                  </a:cxn>
                  <a:cxn ang="0">
                    <a:pos x="129" y="190"/>
                  </a:cxn>
                  <a:cxn ang="0">
                    <a:pos x="124" y="217"/>
                  </a:cxn>
                  <a:cxn ang="0">
                    <a:pos x="103" y="221"/>
                  </a:cxn>
                  <a:cxn ang="0">
                    <a:pos x="91" y="214"/>
                  </a:cxn>
                  <a:cxn ang="0">
                    <a:pos x="79" y="205"/>
                  </a:cxn>
                  <a:cxn ang="0">
                    <a:pos x="59" y="178"/>
                  </a:cxn>
                  <a:cxn ang="0">
                    <a:pos x="52" y="166"/>
                  </a:cxn>
                  <a:cxn ang="0">
                    <a:pos x="47" y="151"/>
                  </a:cxn>
                  <a:cxn ang="0">
                    <a:pos x="43" y="140"/>
                  </a:cxn>
                  <a:cxn ang="0">
                    <a:pos x="30" y="139"/>
                  </a:cxn>
                  <a:cxn ang="0">
                    <a:pos x="26" y="130"/>
                  </a:cxn>
                  <a:cxn ang="0">
                    <a:pos x="15" y="122"/>
                  </a:cxn>
                  <a:cxn ang="0">
                    <a:pos x="0" y="101"/>
                  </a:cxn>
                  <a:cxn ang="0">
                    <a:pos x="4" y="84"/>
                  </a:cxn>
                  <a:cxn ang="0">
                    <a:pos x="9" y="60"/>
                  </a:cxn>
                  <a:cxn ang="0">
                    <a:pos x="11" y="55"/>
                  </a:cxn>
                  <a:cxn ang="0">
                    <a:pos x="22" y="50"/>
                  </a:cxn>
                  <a:cxn ang="0">
                    <a:pos x="38" y="49"/>
                  </a:cxn>
                  <a:cxn ang="0">
                    <a:pos x="46" y="39"/>
                  </a:cxn>
                  <a:cxn ang="0">
                    <a:pos x="44" y="32"/>
                  </a:cxn>
                  <a:cxn ang="0">
                    <a:pos x="43" y="26"/>
                  </a:cxn>
                  <a:cxn ang="0">
                    <a:pos x="57" y="9"/>
                  </a:cxn>
                  <a:cxn ang="0">
                    <a:pos x="62" y="5"/>
                  </a:cxn>
                  <a:cxn ang="0">
                    <a:pos x="71" y="0"/>
                  </a:cxn>
                  <a:cxn ang="0">
                    <a:pos x="114" y="6"/>
                  </a:cxn>
                  <a:cxn ang="0">
                    <a:pos x="154" y="3"/>
                  </a:cxn>
                  <a:cxn ang="0">
                    <a:pos x="168" y="0"/>
                  </a:cxn>
                  <a:cxn ang="0">
                    <a:pos x="200" y="3"/>
                  </a:cxn>
                  <a:cxn ang="0">
                    <a:pos x="225" y="11"/>
                  </a:cxn>
                  <a:cxn ang="0">
                    <a:pos x="222" y="25"/>
                  </a:cxn>
                  <a:cxn ang="0">
                    <a:pos x="218" y="33"/>
                  </a:cxn>
                  <a:cxn ang="0">
                    <a:pos x="206" y="49"/>
                  </a:cxn>
                  <a:cxn ang="0">
                    <a:pos x="208" y="90"/>
                  </a:cxn>
                  <a:cxn ang="0">
                    <a:pos x="220" y="114"/>
                  </a:cxn>
                  <a:cxn ang="0">
                    <a:pos x="221" y="117"/>
                  </a:cxn>
                  <a:cxn ang="0">
                    <a:pos x="225" y="140"/>
                  </a:cxn>
                  <a:cxn ang="0">
                    <a:pos x="218" y="181"/>
                  </a:cxn>
                  <a:cxn ang="0">
                    <a:pos x="203" y="197"/>
                  </a:cxn>
                </a:cxnLst>
                <a:rect l="0" t="0" r="r" b="b"/>
                <a:pathLst>
                  <a:path w="226" h="221">
                    <a:moveTo>
                      <a:pt x="203" y="197"/>
                    </a:moveTo>
                    <a:lnTo>
                      <a:pt x="197" y="195"/>
                    </a:lnTo>
                    <a:lnTo>
                      <a:pt x="193" y="193"/>
                    </a:lnTo>
                    <a:lnTo>
                      <a:pt x="172" y="187"/>
                    </a:lnTo>
                    <a:lnTo>
                      <a:pt x="150" y="193"/>
                    </a:lnTo>
                    <a:lnTo>
                      <a:pt x="146" y="193"/>
                    </a:lnTo>
                    <a:lnTo>
                      <a:pt x="136" y="190"/>
                    </a:lnTo>
                    <a:lnTo>
                      <a:pt x="129" y="190"/>
                    </a:lnTo>
                    <a:lnTo>
                      <a:pt x="123" y="193"/>
                    </a:lnTo>
                    <a:lnTo>
                      <a:pt x="124" y="217"/>
                    </a:lnTo>
                    <a:lnTo>
                      <a:pt x="120" y="221"/>
                    </a:lnTo>
                    <a:lnTo>
                      <a:pt x="103" y="221"/>
                    </a:lnTo>
                    <a:lnTo>
                      <a:pt x="91" y="216"/>
                    </a:lnTo>
                    <a:lnTo>
                      <a:pt x="91" y="214"/>
                    </a:lnTo>
                    <a:lnTo>
                      <a:pt x="89" y="214"/>
                    </a:lnTo>
                    <a:lnTo>
                      <a:pt x="79" y="205"/>
                    </a:lnTo>
                    <a:lnTo>
                      <a:pt x="65" y="188"/>
                    </a:lnTo>
                    <a:lnTo>
                      <a:pt x="59" y="178"/>
                    </a:lnTo>
                    <a:lnTo>
                      <a:pt x="58" y="172"/>
                    </a:lnTo>
                    <a:lnTo>
                      <a:pt x="52" y="166"/>
                    </a:lnTo>
                    <a:lnTo>
                      <a:pt x="52" y="156"/>
                    </a:lnTo>
                    <a:lnTo>
                      <a:pt x="47" y="151"/>
                    </a:lnTo>
                    <a:lnTo>
                      <a:pt x="46" y="143"/>
                    </a:lnTo>
                    <a:lnTo>
                      <a:pt x="43" y="140"/>
                    </a:lnTo>
                    <a:lnTo>
                      <a:pt x="32" y="140"/>
                    </a:lnTo>
                    <a:lnTo>
                      <a:pt x="30" y="139"/>
                    </a:lnTo>
                    <a:lnTo>
                      <a:pt x="26" y="135"/>
                    </a:lnTo>
                    <a:lnTo>
                      <a:pt x="26" y="130"/>
                    </a:lnTo>
                    <a:lnTo>
                      <a:pt x="17" y="123"/>
                    </a:lnTo>
                    <a:lnTo>
                      <a:pt x="15" y="122"/>
                    </a:lnTo>
                    <a:lnTo>
                      <a:pt x="6" y="107"/>
                    </a:lnTo>
                    <a:lnTo>
                      <a:pt x="0" y="101"/>
                    </a:lnTo>
                    <a:lnTo>
                      <a:pt x="0" y="95"/>
                    </a:lnTo>
                    <a:lnTo>
                      <a:pt x="4" y="84"/>
                    </a:lnTo>
                    <a:lnTo>
                      <a:pt x="9" y="75"/>
                    </a:lnTo>
                    <a:lnTo>
                      <a:pt x="9" y="60"/>
                    </a:lnTo>
                    <a:lnTo>
                      <a:pt x="10" y="58"/>
                    </a:lnTo>
                    <a:lnTo>
                      <a:pt x="11" y="55"/>
                    </a:lnTo>
                    <a:lnTo>
                      <a:pt x="15" y="53"/>
                    </a:lnTo>
                    <a:lnTo>
                      <a:pt x="22" y="50"/>
                    </a:lnTo>
                    <a:lnTo>
                      <a:pt x="32" y="50"/>
                    </a:lnTo>
                    <a:lnTo>
                      <a:pt x="38" y="49"/>
                    </a:lnTo>
                    <a:lnTo>
                      <a:pt x="39" y="46"/>
                    </a:lnTo>
                    <a:lnTo>
                      <a:pt x="46" y="39"/>
                    </a:lnTo>
                    <a:lnTo>
                      <a:pt x="46" y="32"/>
                    </a:lnTo>
                    <a:lnTo>
                      <a:pt x="44" y="32"/>
                    </a:lnTo>
                    <a:lnTo>
                      <a:pt x="42" y="30"/>
                    </a:lnTo>
                    <a:lnTo>
                      <a:pt x="43" y="26"/>
                    </a:lnTo>
                    <a:lnTo>
                      <a:pt x="50" y="15"/>
                    </a:lnTo>
                    <a:lnTo>
                      <a:pt x="57" y="9"/>
                    </a:lnTo>
                    <a:lnTo>
                      <a:pt x="58" y="6"/>
                    </a:lnTo>
                    <a:lnTo>
                      <a:pt x="62" y="5"/>
                    </a:lnTo>
                    <a:lnTo>
                      <a:pt x="66" y="0"/>
                    </a:lnTo>
                    <a:lnTo>
                      <a:pt x="71" y="0"/>
                    </a:lnTo>
                    <a:lnTo>
                      <a:pt x="95" y="6"/>
                    </a:lnTo>
                    <a:lnTo>
                      <a:pt x="114" y="6"/>
                    </a:lnTo>
                    <a:lnTo>
                      <a:pt x="139" y="1"/>
                    </a:lnTo>
                    <a:lnTo>
                      <a:pt x="154" y="3"/>
                    </a:lnTo>
                    <a:lnTo>
                      <a:pt x="166" y="1"/>
                    </a:lnTo>
                    <a:lnTo>
                      <a:pt x="168" y="0"/>
                    </a:lnTo>
                    <a:lnTo>
                      <a:pt x="175" y="0"/>
                    </a:lnTo>
                    <a:lnTo>
                      <a:pt x="200" y="3"/>
                    </a:lnTo>
                    <a:lnTo>
                      <a:pt x="225" y="10"/>
                    </a:lnTo>
                    <a:lnTo>
                      <a:pt x="225" y="11"/>
                    </a:lnTo>
                    <a:lnTo>
                      <a:pt x="225" y="22"/>
                    </a:lnTo>
                    <a:lnTo>
                      <a:pt x="222" y="25"/>
                    </a:lnTo>
                    <a:lnTo>
                      <a:pt x="222" y="27"/>
                    </a:lnTo>
                    <a:lnTo>
                      <a:pt x="218" y="33"/>
                    </a:lnTo>
                    <a:lnTo>
                      <a:pt x="210" y="39"/>
                    </a:lnTo>
                    <a:lnTo>
                      <a:pt x="206" y="49"/>
                    </a:lnTo>
                    <a:lnTo>
                      <a:pt x="206" y="71"/>
                    </a:lnTo>
                    <a:lnTo>
                      <a:pt x="208" y="90"/>
                    </a:lnTo>
                    <a:lnTo>
                      <a:pt x="211" y="101"/>
                    </a:lnTo>
                    <a:lnTo>
                      <a:pt x="220" y="114"/>
                    </a:lnTo>
                    <a:lnTo>
                      <a:pt x="220" y="116"/>
                    </a:lnTo>
                    <a:lnTo>
                      <a:pt x="221" y="117"/>
                    </a:lnTo>
                    <a:lnTo>
                      <a:pt x="226" y="125"/>
                    </a:lnTo>
                    <a:lnTo>
                      <a:pt x="225" y="140"/>
                    </a:lnTo>
                    <a:lnTo>
                      <a:pt x="220" y="162"/>
                    </a:lnTo>
                    <a:lnTo>
                      <a:pt x="218" y="181"/>
                    </a:lnTo>
                    <a:lnTo>
                      <a:pt x="216" y="184"/>
                    </a:lnTo>
                    <a:lnTo>
                      <a:pt x="203" y="197"/>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87" name="Freeform 259">
                <a:extLst>
                  <a:ext uri="{FF2B5EF4-FFF2-40B4-BE49-F238E27FC236}">
                    <a16:creationId xmlns:a16="http://schemas.microsoft.com/office/drawing/2014/main" id="{57559A49-825A-4422-956E-41201D8FCB75}"/>
                  </a:ext>
                </a:extLst>
              </p:cNvPr>
              <p:cNvSpPr>
                <a:spLocks noChangeAspect="1"/>
              </p:cNvSpPr>
              <p:nvPr/>
            </p:nvSpPr>
            <p:spPr bwMode="gray">
              <a:xfrm rot="-1047951">
                <a:off x="1790" y="2357"/>
                <a:ext cx="4" cy="4"/>
              </a:xfrm>
              <a:custGeom>
                <a:avLst/>
                <a:gdLst/>
                <a:ahLst/>
                <a:cxnLst>
                  <a:cxn ang="0">
                    <a:pos x="148" y="0"/>
                  </a:cxn>
                  <a:cxn ang="0">
                    <a:pos x="169" y="17"/>
                  </a:cxn>
                  <a:cxn ang="0">
                    <a:pos x="183" y="54"/>
                  </a:cxn>
                  <a:cxn ang="0">
                    <a:pos x="114" y="93"/>
                  </a:cxn>
                  <a:cxn ang="0">
                    <a:pos x="86" y="86"/>
                  </a:cxn>
                  <a:cxn ang="0">
                    <a:pos x="66" y="72"/>
                  </a:cxn>
                  <a:cxn ang="0">
                    <a:pos x="14" y="72"/>
                  </a:cxn>
                  <a:cxn ang="0">
                    <a:pos x="0" y="41"/>
                  </a:cxn>
                  <a:cxn ang="0">
                    <a:pos x="24" y="24"/>
                  </a:cxn>
                  <a:cxn ang="0">
                    <a:pos x="54" y="24"/>
                  </a:cxn>
                  <a:cxn ang="0">
                    <a:pos x="83" y="44"/>
                  </a:cxn>
                  <a:cxn ang="0">
                    <a:pos x="148" y="0"/>
                  </a:cxn>
                </a:cxnLst>
                <a:rect l="0" t="0" r="r" b="b"/>
                <a:pathLst>
                  <a:path w="183" h="93">
                    <a:moveTo>
                      <a:pt x="148" y="0"/>
                    </a:moveTo>
                    <a:lnTo>
                      <a:pt x="169" y="17"/>
                    </a:lnTo>
                    <a:lnTo>
                      <a:pt x="183" y="54"/>
                    </a:lnTo>
                    <a:lnTo>
                      <a:pt x="114" y="93"/>
                    </a:lnTo>
                    <a:lnTo>
                      <a:pt x="86" y="86"/>
                    </a:lnTo>
                    <a:lnTo>
                      <a:pt x="66" y="72"/>
                    </a:lnTo>
                    <a:lnTo>
                      <a:pt x="14" y="72"/>
                    </a:lnTo>
                    <a:lnTo>
                      <a:pt x="0" y="41"/>
                    </a:lnTo>
                    <a:lnTo>
                      <a:pt x="24" y="24"/>
                    </a:lnTo>
                    <a:lnTo>
                      <a:pt x="54" y="24"/>
                    </a:lnTo>
                    <a:lnTo>
                      <a:pt x="83" y="44"/>
                    </a:lnTo>
                    <a:lnTo>
                      <a:pt x="148" y="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88" name="Freeform 260">
                <a:extLst>
                  <a:ext uri="{FF2B5EF4-FFF2-40B4-BE49-F238E27FC236}">
                    <a16:creationId xmlns:a16="http://schemas.microsoft.com/office/drawing/2014/main" id="{271551D9-F2F0-4E84-91E4-F318E2E4B341}"/>
                  </a:ext>
                </a:extLst>
              </p:cNvPr>
              <p:cNvSpPr>
                <a:spLocks noChangeAspect="1"/>
              </p:cNvSpPr>
              <p:nvPr/>
            </p:nvSpPr>
            <p:spPr bwMode="gray">
              <a:xfrm rot="-1047951">
                <a:off x="1753" y="2352"/>
                <a:ext cx="3" cy="4"/>
              </a:xfrm>
              <a:custGeom>
                <a:avLst/>
                <a:gdLst/>
                <a:ahLst/>
                <a:cxnLst>
                  <a:cxn ang="0">
                    <a:pos x="24" y="37"/>
                  </a:cxn>
                  <a:cxn ang="0">
                    <a:pos x="0" y="0"/>
                  </a:cxn>
                  <a:cxn ang="0">
                    <a:pos x="0" y="10"/>
                  </a:cxn>
                  <a:cxn ang="0">
                    <a:pos x="5" y="41"/>
                  </a:cxn>
                  <a:cxn ang="0">
                    <a:pos x="24" y="72"/>
                  </a:cxn>
                  <a:cxn ang="0">
                    <a:pos x="101" y="102"/>
                  </a:cxn>
                  <a:cxn ang="0">
                    <a:pos x="101" y="85"/>
                  </a:cxn>
                  <a:cxn ang="0">
                    <a:pos x="59" y="68"/>
                  </a:cxn>
                  <a:cxn ang="0">
                    <a:pos x="24" y="37"/>
                  </a:cxn>
                </a:cxnLst>
                <a:rect l="0" t="0" r="r" b="b"/>
                <a:pathLst>
                  <a:path w="101" h="102">
                    <a:moveTo>
                      <a:pt x="24" y="37"/>
                    </a:moveTo>
                    <a:lnTo>
                      <a:pt x="0" y="0"/>
                    </a:lnTo>
                    <a:lnTo>
                      <a:pt x="0" y="10"/>
                    </a:lnTo>
                    <a:lnTo>
                      <a:pt x="5" y="41"/>
                    </a:lnTo>
                    <a:lnTo>
                      <a:pt x="24" y="72"/>
                    </a:lnTo>
                    <a:lnTo>
                      <a:pt x="101" y="102"/>
                    </a:lnTo>
                    <a:lnTo>
                      <a:pt x="101" y="85"/>
                    </a:lnTo>
                    <a:lnTo>
                      <a:pt x="59" y="68"/>
                    </a:lnTo>
                    <a:lnTo>
                      <a:pt x="24" y="37"/>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89" name="Freeform 261">
                <a:extLst>
                  <a:ext uri="{FF2B5EF4-FFF2-40B4-BE49-F238E27FC236}">
                    <a16:creationId xmlns:a16="http://schemas.microsoft.com/office/drawing/2014/main" id="{E7044C14-92BC-482A-9A5B-CFECFB9967ED}"/>
                  </a:ext>
                </a:extLst>
              </p:cNvPr>
              <p:cNvSpPr>
                <a:spLocks noChangeAspect="1"/>
              </p:cNvSpPr>
              <p:nvPr/>
            </p:nvSpPr>
            <p:spPr bwMode="gray">
              <a:xfrm rot="-1047951">
                <a:off x="1758" y="2351"/>
                <a:ext cx="2" cy="4"/>
              </a:xfrm>
              <a:custGeom>
                <a:avLst/>
                <a:gdLst/>
                <a:ahLst/>
                <a:cxnLst>
                  <a:cxn ang="0">
                    <a:pos x="20" y="17"/>
                  </a:cxn>
                  <a:cxn ang="0">
                    <a:pos x="0" y="0"/>
                  </a:cxn>
                  <a:cxn ang="0">
                    <a:pos x="13" y="26"/>
                  </a:cxn>
                  <a:cxn ang="0">
                    <a:pos x="38" y="51"/>
                  </a:cxn>
                  <a:cxn ang="0">
                    <a:pos x="52" y="82"/>
                  </a:cxn>
                  <a:cxn ang="0">
                    <a:pos x="62" y="85"/>
                  </a:cxn>
                  <a:cxn ang="0">
                    <a:pos x="69" y="38"/>
                  </a:cxn>
                  <a:cxn ang="0">
                    <a:pos x="52" y="23"/>
                  </a:cxn>
                  <a:cxn ang="0">
                    <a:pos x="20" y="17"/>
                  </a:cxn>
                </a:cxnLst>
                <a:rect l="0" t="0" r="r" b="b"/>
                <a:pathLst>
                  <a:path w="69" h="85">
                    <a:moveTo>
                      <a:pt x="20" y="17"/>
                    </a:moveTo>
                    <a:lnTo>
                      <a:pt x="0" y="0"/>
                    </a:lnTo>
                    <a:lnTo>
                      <a:pt x="13" y="26"/>
                    </a:lnTo>
                    <a:lnTo>
                      <a:pt x="38" y="51"/>
                    </a:lnTo>
                    <a:lnTo>
                      <a:pt x="52" y="82"/>
                    </a:lnTo>
                    <a:lnTo>
                      <a:pt x="62" y="85"/>
                    </a:lnTo>
                    <a:lnTo>
                      <a:pt x="69" y="38"/>
                    </a:lnTo>
                    <a:lnTo>
                      <a:pt x="52" y="23"/>
                    </a:lnTo>
                    <a:lnTo>
                      <a:pt x="20" y="17"/>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sp>
          <p:nvSpPr>
            <p:cNvPr id="102" name="Freeform 335">
              <a:extLst>
                <a:ext uri="{FF2B5EF4-FFF2-40B4-BE49-F238E27FC236}">
                  <a16:creationId xmlns:a16="http://schemas.microsoft.com/office/drawing/2014/main" id="{31A0BEB0-BB21-4D68-B40D-12A6BD8B9C01}"/>
                </a:ext>
              </a:extLst>
            </p:cNvPr>
            <p:cNvSpPr>
              <a:spLocks noChangeAspect="1"/>
            </p:cNvSpPr>
            <p:nvPr/>
          </p:nvSpPr>
          <p:spPr bwMode="gray">
            <a:xfrm rot="20552049">
              <a:off x="3078809" y="4276918"/>
              <a:ext cx="13606" cy="20448"/>
            </a:xfrm>
            <a:custGeom>
              <a:avLst/>
              <a:gdLst/>
              <a:ahLst/>
              <a:cxnLst>
                <a:cxn ang="0">
                  <a:pos x="287" y="26"/>
                </a:cxn>
                <a:cxn ang="0">
                  <a:pos x="267" y="48"/>
                </a:cxn>
                <a:cxn ang="0">
                  <a:pos x="259" y="106"/>
                </a:cxn>
                <a:cxn ang="0">
                  <a:pos x="267" y="144"/>
                </a:cxn>
                <a:cxn ang="0">
                  <a:pos x="276" y="153"/>
                </a:cxn>
                <a:cxn ang="0">
                  <a:pos x="270" y="204"/>
                </a:cxn>
                <a:cxn ang="0">
                  <a:pos x="233" y="232"/>
                </a:cxn>
                <a:cxn ang="0">
                  <a:pos x="173" y="245"/>
                </a:cxn>
                <a:cxn ang="0">
                  <a:pos x="3" y="245"/>
                </a:cxn>
                <a:cxn ang="0">
                  <a:pos x="0" y="232"/>
                </a:cxn>
                <a:cxn ang="0">
                  <a:pos x="102" y="194"/>
                </a:cxn>
                <a:cxn ang="0">
                  <a:pos x="118" y="156"/>
                </a:cxn>
                <a:cxn ang="0">
                  <a:pos x="128" y="85"/>
                </a:cxn>
                <a:cxn ang="0">
                  <a:pos x="123" y="72"/>
                </a:cxn>
                <a:cxn ang="0">
                  <a:pos x="111" y="65"/>
                </a:cxn>
                <a:cxn ang="0">
                  <a:pos x="77" y="60"/>
                </a:cxn>
                <a:cxn ang="0">
                  <a:pos x="72" y="34"/>
                </a:cxn>
                <a:cxn ang="0">
                  <a:pos x="85" y="34"/>
                </a:cxn>
                <a:cxn ang="0">
                  <a:pos x="111" y="23"/>
                </a:cxn>
                <a:cxn ang="0">
                  <a:pos x="207" y="18"/>
                </a:cxn>
                <a:cxn ang="0">
                  <a:pos x="276" y="0"/>
                </a:cxn>
                <a:cxn ang="0">
                  <a:pos x="287" y="0"/>
                </a:cxn>
                <a:cxn ang="0">
                  <a:pos x="287" y="26"/>
                </a:cxn>
              </a:cxnLst>
              <a:rect l="0" t="0" r="r" b="b"/>
              <a:pathLst>
                <a:path w="287" h="245">
                  <a:moveTo>
                    <a:pt x="287" y="26"/>
                  </a:moveTo>
                  <a:lnTo>
                    <a:pt x="267" y="48"/>
                  </a:lnTo>
                  <a:lnTo>
                    <a:pt x="259" y="106"/>
                  </a:lnTo>
                  <a:lnTo>
                    <a:pt x="267" y="144"/>
                  </a:lnTo>
                  <a:lnTo>
                    <a:pt x="276" y="153"/>
                  </a:lnTo>
                  <a:lnTo>
                    <a:pt x="270" y="204"/>
                  </a:lnTo>
                  <a:lnTo>
                    <a:pt x="233" y="232"/>
                  </a:lnTo>
                  <a:lnTo>
                    <a:pt x="173" y="245"/>
                  </a:lnTo>
                  <a:lnTo>
                    <a:pt x="3" y="245"/>
                  </a:lnTo>
                  <a:lnTo>
                    <a:pt x="0" y="232"/>
                  </a:lnTo>
                  <a:lnTo>
                    <a:pt x="102" y="194"/>
                  </a:lnTo>
                  <a:lnTo>
                    <a:pt x="118" y="156"/>
                  </a:lnTo>
                  <a:lnTo>
                    <a:pt x="128" y="85"/>
                  </a:lnTo>
                  <a:lnTo>
                    <a:pt x="123" y="72"/>
                  </a:lnTo>
                  <a:lnTo>
                    <a:pt x="111" y="65"/>
                  </a:lnTo>
                  <a:lnTo>
                    <a:pt x="77" y="60"/>
                  </a:lnTo>
                  <a:lnTo>
                    <a:pt x="72" y="34"/>
                  </a:lnTo>
                  <a:lnTo>
                    <a:pt x="85" y="34"/>
                  </a:lnTo>
                  <a:lnTo>
                    <a:pt x="111" y="23"/>
                  </a:lnTo>
                  <a:lnTo>
                    <a:pt x="207" y="18"/>
                  </a:lnTo>
                  <a:lnTo>
                    <a:pt x="276" y="0"/>
                  </a:lnTo>
                  <a:lnTo>
                    <a:pt x="287" y="0"/>
                  </a:lnTo>
                  <a:lnTo>
                    <a:pt x="287" y="26"/>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grpSp>
        <p:nvGrpSpPr>
          <p:cNvPr id="104" name="Group 337">
            <a:extLst>
              <a:ext uri="{FF2B5EF4-FFF2-40B4-BE49-F238E27FC236}">
                <a16:creationId xmlns:a16="http://schemas.microsoft.com/office/drawing/2014/main" id="{8CEFA3B7-7E41-43A6-9CB6-82DAF641AC43}"/>
              </a:ext>
            </a:extLst>
          </p:cNvPr>
          <p:cNvGrpSpPr>
            <a:grpSpLocks noChangeAspect="1"/>
          </p:cNvGrpSpPr>
          <p:nvPr/>
        </p:nvGrpSpPr>
        <p:grpSpPr bwMode="gray">
          <a:xfrm>
            <a:off x="2820290" y="4074484"/>
            <a:ext cx="40819" cy="57254"/>
            <a:chOff x="1694" y="2257"/>
            <a:chExt cx="18" cy="28"/>
          </a:xfrm>
          <a:solidFill>
            <a:srgbClr val="D9D9D9"/>
          </a:solidFill>
        </p:grpSpPr>
        <p:sp>
          <p:nvSpPr>
            <p:cNvPr id="222" name="Freeform 338">
              <a:extLst>
                <a:ext uri="{FF2B5EF4-FFF2-40B4-BE49-F238E27FC236}">
                  <a16:creationId xmlns:a16="http://schemas.microsoft.com/office/drawing/2014/main" id="{68E59E1F-CF47-461A-88C6-A3EF71E74429}"/>
                </a:ext>
              </a:extLst>
            </p:cNvPr>
            <p:cNvSpPr>
              <a:spLocks noChangeAspect="1"/>
            </p:cNvSpPr>
            <p:nvPr/>
          </p:nvSpPr>
          <p:spPr bwMode="gray">
            <a:xfrm rot="-1047951">
              <a:off x="1701" y="2270"/>
              <a:ext cx="3" cy="4"/>
            </a:xfrm>
            <a:custGeom>
              <a:avLst/>
              <a:gdLst/>
              <a:ahLst/>
              <a:cxnLst>
                <a:cxn ang="0">
                  <a:pos x="89" y="8"/>
                </a:cxn>
                <a:cxn ang="0">
                  <a:pos x="138" y="32"/>
                </a:cxn>
                <a:cxn ang="0">
                  <a:pos x="147" y="83"/>
                </a:cxn>
                <a:cxn ang="0">
                  <a:pos x="105" y="62"/>
                </a:cxn>
                <a:cxn ang="0">
                  <a:pos x="29" y="56"/>
                </a:cxn>
                <a:cxn ang="0">
                  <a:pos x="0" y="14"/>
                </a:cxn>
                <a:cxn ang="0">
                  <a:pos x="32" y="0"/>
                </a:cxn>
                <a:cxn ang="0">
                  <a:pos x="89" y="8"/>
                </a:cxn>
              </a:cxnLst>
              <a:rect l="0" t="0" r="r" b="b"/>
              <a:pathLst>
                <a:path w="147" h="83">
                  <a:moveTo>
                    <a:pt x="89" y="8"/>
                  </a:moveTo>
                  <a:lnTo>
                    <a:pt x="138" y="32"/>
                  </a:lnTo>
                  <a:lnTo>
                    <a:pt x="147" y="83"/>
                  </a:lnTo>
                  <a:lnTo>
                    <a:pt x="105" y="62"/>
                  </a:lnTo>
                  <a:lnTo>
                    <a:pt x="29" y="56"/>
                  </a:lnTo>
                  <a:lnTo>
                    <a:pt x="0" y="14"/>
                  </a:lnTo>
                  <a:lnTo>
                    <a:pt x="32" y="0"/>
                  </a:lnTo>
                  <a:lnTo>
                    <a:pt x="89" y="8"/>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23" name="Freeform 339">
              <a:extLst>
                <a:ext uri="{FF2B5EF4-FFF2-40B4-BE49-F238E27FC236}">
                  <a16:creationId xmlns:a16="http://schemas.microsoft.com/office/drawing/2014/main" id="{D2C903FC-B32F-4323-BA26-24D53DF173F3}"/>
                </a:ext>
              </a:extLst>
            </p:cNvPr>
            <p:cNvSpPr>
              <a:spLocks noChangeAspect="1"/>
            </p:cNvSpPr>
            <p:nvPr/>
          </p:nvSpPr>
          <p:spPr bwMode="gray">
            <a:xfrm rot="-1047951">
              <a:off x="1694" y="2257"/>
              <a:ext cx="18" cy="28"/>
            </a:xfrm>
            <a:custGeom>
              <a:avLst/>
              <a:gdLst/>
              <a:ahLst/>
              <a:cxnLst>
                <a:cxn ang="0">
                  <a:pos x="826" y="627"/>
                </a:cxn>
                <a:cxn ang="0">
                  <a:pos x="835" y="614"/>
                </a:cxn>
                <a:cxn ang="0">
                  <a:pos x="843" y="539"/>
                </a:cxn>
                <a:cxn ang="0">
                  <a:pos x="835" y="504"/>
                </a:cxn>
                <a:cxn ang="0">
                  <a:pos x="801" y="466"/>
                </a:cxn>
                <a:cxn ang="0">
                  <a:pos x="801" y="442"/>
                </a:cxn>
                <a:cxn ang="0">
                  <a:pos x="809" y="425"/>
                </a:cxn>
                <a:cxn ang="0">
                  <a:pos x="852" y="392"/>
                </a:cxn>
                <a:cxn ang="0">
                  <a:pos x="847" y="298"/>
                </a:cxn>
                <a:cxn ang="0">
                  <a:pos x="868" y="277"/>
                </a:cxn>
                <a:cxn ang="0">
                  <a:pos x="877" y="243"/>
                </a:cxn>
                <a:cxn ang="0">
                  <a:pos x="852" y="214"/>
                </a:cxn>
                <a:cxn ang="0">
                  <a:pos x="860" y="135"/>
                </a:cxn>
                <a:cxn ang="0">
                  <a:pos x="847" y="88"/>
                </a:cxn>
                <a:cxn ang="0">
                  <a:pos x="813" y="46"/>
                </a:cxn>
                <a:cxn ang="0">
                  <a:pos x="818" y="37"/>
                </a:cxn>
                <a:cxn ang="0">
                  <a:pos x="809" y="37"/>
                </a:cxn>
                <a:cxn ang="0">
                  <a:pos x="775" y="63"/>
                </a:cxn>
                <a:cxn ang="0">
                  <a:pos x="639" y="67"/>
                </a:cxn>
                <a:cxn ang="0">
                  <a:pos x="606" y="59"/>
                </a:cxn>
                <a:cxn ang="0">
                  <a:pos x="564" y="29"/>
                </a:cxn>
                <a:cxn ang="0">
                  <a:pos x="513" y="8"/>
                </a:cxn>
                <a:cxn ang="0">
                  <a:pos x="445" y="0"/>
                </a:cxn>
                <a:cxn ang="0">
                  <a:pos x="356" y="17"/>
                </a:cxn>
                <a:cxn ang="0">
                  <a:pos x="317" y="37"/>
                </a:cxn>
                <a:cxn ang="0">
                  <a:pos x="300" y="63"/>
                </a:cxn>
                <a:cxn ang="0">
                  <a:pos x="305" y="101"/>
                </a:cxn>
                <a:cxn ang="0">
                  <a:pos x="326" y="109"/>
                </a:cxn>
                <a:cxn ang="0">
                  <a:pos x="445" y="109"/>
                </a:cxn>
                <a:cxn ang="0">
                  <a:pos x="492" y="135"/>
                </a:cxn>
                <a:cxn ang="0">
                  <a:pos x="504" y="172"/>
                </a:cxn>
                <a:cxn ang="0">
                  <a:pos x="504" y="298"/>
                </a:cxn>
                <a:cxn ang="0">
                  <a:pos x="513" y="327"/>
                </a:cxn>
                <a:cxn ang="0">
                  <a:pos x="584" y="387"/>
                </a:cxn>
                <a:cxn ang="0">
                  <a:pos x="631" y="412"/>
                </a:cxn>
                <a:cxn ang="0">
                  <a:pos x="635" y="442"/>
                </a:cxn>
                <a:cxn ang="0">
                  <a:pos x="618" y="459"/>
                </a:cxn>
                <a:cxn ang="0">
                  <a:pos x="581" y="459"/>
                </a:cxn>
                <a:cxn ang="0">
                  <a:pos x="516" y="476"/>
                </a:cxn>
                <a:cxn ang="0">
                  <a:pos x="377" y="479"/>
                </a:cxn>
                <a:cxn ang="0">
                  <a:pos x="262" y="466"/>
                </a:cxn>
                <a:cxn ang="0">
                  <a:pos x="186" y="445"/>
                </a:cxn>
                <a:cxn ang="0">
                  <a:pos x="8" y="445"/>
                </a:cxn>
                <a:cxn ang="0">
                  <a:pos x="0" y="459"/>
                </a:cxn>
                <a:cxn ang="0">
                  <a:pos x="0" y="491"/>
                </a:cxn>
                <a:cxn ang="0">
                  <a:pos x="42" y="550"/>
                </a:cxn>
                <a:cxn ang="0">
                  <a:pos x="131" y="589"/>
                </a:cxn>
                <a:cxn ang="0">
                  <a:pos x="164" y="623"/>
                </a:cxn>
                <a:cxn ang="0">
                  <a:pos x="186" y="614"/>
                </a:cxn>
                <a:cxn ang="0">
                  <a:pos x="181" y="584"/>
                </a:cxn>
                <a:cxn ang="0">
                  <a:pos x="198" y="567"/>
                </a:cxn>
                <a:cxn ang="0">
                  <a:pos x="224" y="555"/>
                </a:cxn>
                <a:cxn ang="0">
                  <a:pos x="249" y="555"/>
                </a:cxn>
                <a:cxn ang="0">
                  <a:pos x="339" y="559"/>
                </a:cxn>
                <a:cxn ang="0">
                  <a:pos x="504" y="601"/>
                </a:cxn>
                <a:cxn ang="0">
                  <a:pos x="547" y="597"/>
                </a:cxn>
                <a:cxn ang="0">
                  <a:pos x="648" y="567"/>
                </a:cxn>
                <a:cxn ang="0">
                  <a:pos x="690" y="567"/>
                </a:cxn>
                <a:cxn ang="0">
                  <a:pos x="729" y="575"/>
                </a:cxn>
                <a:cxn ang="0">
                  <a:pos x="758" y="592"/>
                </a:cxn>
                <a:cxn ang="0">
                  <a:pos x="787" y="601"/>
                </a:cxn>
                <a:cxn ang="0">
                  <a:pos x="821" y="617"/>
                </a:cxn>
                <a:cxn ang="0">
                  <a:pos x="826" y="627"/>
                </a:cxn>
              </a:cxnLst>
              <a:rect l="0" t="0" r="r" b="b"/>
              <a:pathLst>
                <a:path w="877" h="627">
                  <a:moveTo>
                    <a:pt x="826" y="627"/>
                  </a:moveTo>
                  <a:lnTo>
                    <a:pt x="835" y="614"/>
                  </a:lnTo>
                  <a:lnTo>
                    <a:pt x="843" y="539"/>
                  </a:lnTo>
                  <a:lnTo>
                    <a:pt x="835" y="504"/>
                  </a:lnTo>
                  <a:lnTo>
                    <a:pt x="801" y="466"/>
                  </a:lnTo>
                  <a:lnTo>
                    <a:pt x="801" y="442"/>
                  </a:lnTo>
                  <a:lnTo>
                    <a:pt x="809" y="425"/>
                  </a:lnTo>
                  <a:lnTo>
                    <a:pt x="852" y="392"/>
                  </a:lnTo>
                  <a:lnTo>
                    <a:pt x="847" y="298"/>
                  </a:lnTo>
                  <a:lnTo>
                    <a:pt x="868" y="277"/>
                  </a:lnTo>
                  <a:lnTo>
                    <a:pt x="877" y="243"/>
                  </a:lnTo>
                  <a:lnTo>
                    <a:pt x="852" y="214"/>
                  </a:lnTo>
                  <a:lnTo>
                    <a:pt x="860" y="135"/>
                  </a:lnTo>
                  <a:lnTo>
                    <a:pt x="847" y="88"/>
                  </a:lnTo>
                  <a:lnTo>
                    <a:pt x="813" y="46"/>
                  </a:lnTo>
                  <a:lnTo>
                    <a:pt x="818" y="37"/>
                  </a:lnTo>
                  <a:lnTo>
                    <a:pt x="809" y="37"/>
                  </a:lnTo>
                  <a:lnTo>
                    <a:pt x="775" y="63"/>
                  </a:lnTo>
                  <a:lnTo>
                    <a:pt x="639" y="67"/>
                  </a:lnTo>
                  <a:lnTo>
                    <a:pt x="606" y="59"/>
                  </a:lnTo>
                  <a:lnTo>
                    <a:pt x="564" y="29"/>
                  </a:lnTo>
                  <a:lnTo>
                    <a:pt x="513" y="8"/>
                  </a:lnTo>
                  <a:lnTo>
                    <a:pt x="445" y="0"/>
                  </a:lnTo>
                  <a:lnTo>
                    <a:pt x="356" y="17"/>
                  </a:lnTo>
                  <a:lnTo>
                    <a:pt x="317" y="37"/>
                  </a:lnTo>
                  <a:lnTo>
                    <a:pt x="300" y="63"/>
                  </a:lnTo>
                  <a:lnTo>
                    <a:pt x="305" y="101"/>
                  </a:lnTo>
                  <a:lnTo>
                    <a:pt x="326" y="109"/>
                  </a:lnTo>
                  <a:lnTo>
                    <a:pt x="445" y="109"/>
                  </a:lnTo>
                  <a:lnTo>
                    <a:pt x="492" y="135"/>
                  </a:lnTo>
                  <a:lnTo>
                    <a:pt x="504" y="172"/>
                  </a:lnTo>
                  <a:lnTo>
                    <a:pt x="504" y="298"/>
                  </a:lnTo>
                  <a:lnTo>
                    <a:pt x="513" y="327"/>
                  </a:lnTo>
                  <a:lnTo>
                    <a:pt x="584" y="387"/>
                  </a:lnTo>
                  <a:lnTo>
                    <a:pt x="631" y="412"/>
                  </a:lnTo>
                  <a:lnTo>
                    <a:pt x="635" y="442"/>
                  </a:lnTo>
                  <a:lnTo>
                    <a:pt x="618" y="459"/>
                  </a:lnTo>
                  <a:lnTo>
                    <a:pt x="581" y="459"/>
                  </a:lnTo>
                  <a:lnTo>
                    <a:pt x="516" y="476"/>
                  </a:lnTo>
                  <a:lnTo>
                    <a:pt x="377" y="479"/>
                  </a:lnTo>
                  <a:lnTo>
                    <a:pt x="262" y="466"/>
                  </a:lnTo>
                  <a:lnTo>
                    <a:pt x="186" y="445"/>
                  </a:lnTo>
                  <a:lnTo>
                    <a:pt x="8" y="445"/>
                  </a:lnTo>
                  <a:lnTo>
                    <a:pt x="0" y="459"/>
                  </a:lnTo>
                  <a:lnTo>
                    <a:pt x="0" y="491"/>
                  </a:lnTo>
                  <a:lnTo>
                    <a:pt x="42" y="550"/>
                  </a:lnTo>
                  <a:lnTo>
                    <a:pt x="131" y="589"/>
                  </a:lnTo>
                  <a:lnTo>
                    <a:pt x="164" y="623"/>
                  </a:lnTo>
                  <a:lnTo>
                    <a:pt x="186" y="614"/>
                  </a:lnTo>
                  <a:lnTo>
                    <a:pt x="181" y="584"/>
                  </a:lnTo>
                  <a:lnTo>
                    <a:pt x="198" y="567"/>
                  </a:lnTo>
                  <a:lnTo>
                    <a:pt x="224" y="555"/>
                  </a:lnTo>
                  <a:lnTo>
                    <a:pt x="249" y="555"/>
                  </a:lnTo>
                  <a:lnTo>
                    <a:pt x="339" y="559"/>
                  </a:lnTo>
                  <a:lnTo>
                    <a:pt x="504" y="601"/>
                  </a:lnTo>
                  <a:lnTo>
                    <a:pt x="547" y="597"/>
                  </a:lnTo>
                  <a:lnTo>
                    <a:pt x="648" y="567"/>
                  </a:lnTo>
                  <a:lnTo>
                    <a:pt x="690" y="567"/>
                  </a:lnTo>
                  <a:lnTo>
                    <a:pt x="729" y="575"/>
                  </a:lnTo>
                  <a:lnTo>
                    <a:pt x="758" y="592"/>
                  </a:lnTo>
                  <a:lnTo>
                    <a:pt x="787" y="601"/>
                  </a:lnTo>
                  <a:lnTo>
                    <a:pt x="821" y="617"/>
                  </a:lnTo>
                  <a:lnTo>
                    <a:pt x="826" y="627"/>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grpSp>
        <p:nvGrpSpPr>
          <p:cNvPr id="26" name="Group 25">
            <a:extLst>
              <a:ext uri="{FF2B5EF4-FFF2-40B4-BE49-F238E27FC236}">
                <a16:creationId xmlns:a16="http://schemas.microsoft.com/office/drawing/2014/main" id="{B76C2D05-5A13-90D2-58BA-12372F5CDA32}"/>
              </a:ext>
            </a:extLst>
          </p:cNvPr>
          <p:cNvGrpSpPr/>
          <p:nvPr/>
        </p:nvGrpSpPr>
        <p:grpSpPr>
          <a:xfrm>
            <a:off x="2634336" y="4013140"/>
            <a:ext cx="167811" cy="100195"/>
            <a:chOff x="2634336" y="4013140"/>
            <a:chExt cx="167811" cy="100195"/>
          </a:xfrm>
        </p:grpSpPr>
        <p:sp>
          <p:nvSpPr>
            <p:cNvPr id="112" name="Freeform 347">
              <a:extLst>
                <a:ext uri="{FF2B5EF4-FFF2-40B4-BE49-F238E27FC236}">
                  <a16:creationId xmlns:a16="http://schemas.microsoft.com/office/drawing/2014/main" id="{571116B0-965B-429F-81EE-90237DA75565}"/>
                </a:ext>
              </a:extLst>
            </p:cNvPr>
            <p:cNvSpPr>
              <a:spLocks noChangeAspect="1"/>
            </p:cNvSpPr>
            <p:nvPr/>
          </p:nvSpPr>
          <p:spPr bwMode="gray">
            <a:xfrm rot="20552049">
              <a:off x="2634336" y="4013140"/>
              <a:ext cx="167811" cy="100195"/>
            </a:xfrm>
            <a:custGeom>
              <a:avLst/>
              <a:gdLst/>
              <a:ahLst/>
              <a:cxnLst>
                <a:cxn ang="0">
                  <a:pos x="2488" y="571"/>
                </a:cxn>
                <a:cxn ang="0">
                  <a:pos x="2639" y="644"/>
                </a:cxn>
                <a:cxn ang="0">
                  <a:pos x="2750" y="689"/>
                </a:cxn>
                <a:cxn ang="0">
                  <a:pos x="2869" y="689"/>
                </a:cxn>
                <a:cxn ang="0">
                  <a:pos x="2865" y="787"/>
                </a:cxn>
                <a:cxn ang="0">
                  <a:pos x="2916" y="820"/>
                </a:cxn>
                <a:cxn ang="0">
                  <a:pos x="3170" y="871"/>
                </a:cxn>
                <a:cxn ang="0">
                  <a:pos x="3309" y="951"/>
                </a:cxn>
                <a:cxn ang="0">
                  <a:pos x="3137" y="1073"/>
                </a:cxn>
                <a:cxn ang="0">
                  <a:pos x="2908" y="1111"/>
                </a:cxn>
                <a:cxn ang="0">
                  <a:pos x="2531" y="1086"/>
                </a:cxn>
                <a:cxn ang="0">
                  <a:pos x="2269" y="1123"/>
                </a:cxn>
                <a:cxn ang="0">
                  <a:pos x="2255" y="1069"/>
                </a:cxn>
                <a:cxn ang="0">
                  <a:pos x="2449" y="951"/>
                </a:cxn>
                <a:cxn ang="0">
                  <a:pos x="2416" y="880"/>
                </a:cxn>
                <a:cxn ang="0">
                  <a:pos x="2107" y="803"/>
                </a:cxn>
                <a:cxn ang="0">
                  <a:pos x="1989" y="660"/>
                </a:cxn>
                <a:cxn ang="0">
                  <a:pos x="1832" y="547"/>
                </a:cxn>
                <a:cxn ang="0">
                  <a:pos x="1675" y="534"/>
                </a:cxn>
                <a:cxn ang="0">
                  <a:pos x="1405" y="412"/>
                </a:cxn>
                <a:cxn ang="0">
                  <a:pos x="1184" y="366"/>
                </a:cxn>
                <a:cxn ang="0">
                  <a:pos x="1091" y="383"/>
                </a:cxn>
                <a:cxn ang="0">
                  <a:pos x="955" y="353"/>
                </a:cxn>
                <a:cxn ang="0">
                  <a:pos x="870" y="293"/>
                </a:cxn>
                <a:cxn ang="0">
                  <a:pos x="990" y="231"/>
                </a:cxn>
                <a:cxn ang="0">
                  <a:pos x="929" y="189"/>
                </a:cxn>
                <a:cxn ang="0">
                  <a:pos x="604" y="205"/>
                </a:cxn>
                <a:cxn ang="0">
                  <a:pos x="451" y="325"/>
                </a:cxn>
                <a:cxn ang="0">
                  <a:pos x="281" y="403"/>
                </a:cxn>
                <a:cxn ang="0">
                  <a:pos x="129" y="482"/>
                </a:cxn>
                <a:cxn ang="0">
                  <a:pos x="99" y="449"/>
                </a:cxn>
                <a:cxn ang="0">
                  <a:pos x="78" y="396"/>
                </a:cxn>
                <a:cxn ang="0">
                  <a:pos x="147" y="366"/>
                </a:cxn>
                <a:cxn ang="0">
                  <a:pos x="238" y="176"/>
                </a:cxn>
                <a:cxn ang="0">
                  <a:pos x="454" y="79"/>
                </a:cxn>
                <a:cxn ang="0">
                  <a:pos x="1003" y="0"/>
                </a:cxn>
                <a:cxn ang="0">
                  <a:pos x="1295" y="20"/>
                </a:cxn>
                <a:cxn ang="0">
                  <a:pos x="1490" y="62"/>
                </a:cxn>
                <a:cxn ang="0">
                  <a:pos x="1637" y="189"/>
                </a:cxn>
                <a:cxn ang="0">
                  <a:pos x="1879" y="251"/>
                </a:cxn>
                <a:cxn ang="0">
                  <a:pos x="1985" y="293"/>
                </a:cxn>
                <a:cxn ang="0">
                  <a:pos x="1989" y="325"/>
                </a:cxn>
                <a:cxn ang="0">
                  <a:pos x="2167" y="429"/>
                </a:cxn>
                <a:cxn ang="0">
                  <a:pos x="2394" y="508"/>
                </a:cxn>
              </a:cxnLst>
              <a:rect l="0" t="0" r="r" b="b"/>
              <a:pathLst>
                <a:path w="3347" h="1123">
                  <a:moveTo>
                    <a:pt x="2394" y="508"/>
                  </a:moveTo>
                  <a:lnTo>
                    <a:pt x="2399" y="517"/>
                  </a:lnTo>
                  <a:lnTo>
                    <a:pt x="2488" y="571"/>
                  </a:lnTo>
                  <a:lnTo>
                    <a:pt x="2559" y="627"/>
                  </a:lnTo>
                  <a:lnTo>
                    <a:pt x="2605" y="644"/>
                  </a:lnTo>
                  <a:lnTo>
                    <a:pt x="2639" y="644"/>
                  </a:lnTo>
                  <a:lnTo>
                    <a:pt x="2665" y="652"/>
                  </a:lnTo>
                  <a:lnTo>
                    <a:pt x="2687" y="669"/>
                  </a:lnTo>
                  <a:lnTo>
                    <a:pt x="2750" y="689"/>
                  </a:lnTo>
                  <a:lnTo>
                    <a:pt x="2793" y="689"/>
                  </a:lnTo>
                  <a:lnTo>
                    <a:pt x="2835" y="680"/>
                  </a:lnTo>
                  <a:lnTo>
                    <a:pt x="2869" y="689"/>
                  </a:lnTo>
                  <a:lnTo>
                    <a:pt x="2886" y="719"/>
                  </a:lnTo>
                  <a:lnTo>
                    <a:pt x="2886" y="744"/>
                  </a:lnTo>
                  <a:lnTo>
                    <a:pt x="2865" y="787"/>
                  </a:lnTo>
                  <a:lnTo>
                    <a:pt x="2865" y="803"/>
                  </a:lnTo>
                  <a:lnTo>
                    <a:pt x="2874" y="811"/>
                  </a:lnTo>
                  <a:lnTo>
                    <a:pt x="2916" y="820"/>
                  </a:lnTo>
                  <a:lnTo>
                    <a:pt x="3094" y="816"/>
                  </a:lnTo>
                  <a:lnTo>
                    <a:pt x="3128" y="828"/>
                  </a:lnTo>
                  <a:lnTo>
                    <a:pt x="3170" y="871"/>
                  </a:lnTo>
                  <a:lnTo>
                    <a:pt x="3182" y="891"/>
                  </a:lnTo>
                  <a:lnTo>
                    <a:pt x="3259" y="947"/>
                  </a:lnTo>
                  <a:lnTo>
                    <a:pt x="3309" y="951"/>
                  </a:lnTo>
                  <a:lnTo>
                    <a:pt x="3343" y="964"/>
                  </a:lnTo>
                  <a:lnTo>
                    <a:pt x="3347" y="1002"/>
                  </a:lnTo>
                  <a:lnTo>
                    <a:pt x="3137" y="1073"/>
                  </a:lnTo>
                  <a:lnTo>
                    <a:pt x="3072" y="1103"/>
                  </a:lnTo>
                  <a:lnTo>
                    <a:pt x="2996" y="1115"/>
                  </a:lnTo>
                  <a:lnTo>
                    <a:pt x="2908" y="1111"/>
                  </a:lnTo>
                  <a:lnTo>
                    <a:pt x="2852" y="1094"/>
                  </a:lnTo>
                  <a:lnTo>
                    <a:pt x="2793" y="1090"/>
                  </a:lnTo>
                  <a:lnTo>
                    <a:pt x="2531" y="1086"/>
                  </a:lnTo>
                  <a:lnTo>
                    <a:pt x="2394" y="1103"/>
                  </a:lnTo>
                  <a:lnTo>
                    <a:pt x="2314" y="1123"/>
                  </a:lnTo>
                  <a:lnTo>
                    <a:pt x="2269" y="1123"/>
                  </a:lnTo>
                  <a:lnTo>
                    <a:pt x="2243" y="1115"/>
                  </a:lnTo>
                  <a:lnTo>
                    <a:pt x="2235" y="1094"/>
                  </a:lnTo>
                  <a:lnTo>
                    <a:pt x="2255" y="1069"/>
                  </a:lnTo>
                  <a:lnTo>
                    <a:pt x="2314" y="1019"/>
                  </a:lnTo>
                  <a:lnTo>
                    <a:pt x="2373" y="985"/>
                  </a:lnTo>
                  <a:lnTo>
                    <a:pt x="2449" y="951"/>
                  </a:lnTo>
                  <a:lnTo>
                    <a:pt x="2457" y="917"/>
                  </a:lnTo>
                  <a:lnTo>
                    <a:pt x="2454" y="900"/>
                  </a:lnTo>
                  <a:lnTo>
                    <a:pt x="2416" y="880"/>
                  </a:lnTo>
                  <a:lnTo>
                    <a:pt x="2319" y="849"/>
                  </a:lnTo>
                  <a:lnTo>
                    <a:pt x="2141" y="837"/>
                  </a:lnTo>
                  <a:lnTo>
                    <a:pt x="2107" y="803"/>
                  </a:lnTo>
                  <a:lnTo>
                    <a:pt x="2056" y="770"/>
                  </a:lnTo>
                  <a:lnTo>
                    <a:pt x="2019" y="727"/>
                  </a:lnTo>
                  <a:lnTo>
                    <a:pt x="1989" y="660"/>
                  </a:lnTo>
                  <a:lnTo>
                    <a:pt x="1977" y="606"/>
                  </a:lnTo>
                  <a:lnTo>
                    <a:pt x="1938" y="560"/>
                  </a:lnTo>
                  <a:lnTo>
                    <a:pt x="1832" y="547"/>
                  </a:lnTo>
                  <a:lnTo>
                    <a:pt x="1734" y="551"/>
                  </a:lnTo>
                  <a:lnTo>
                    <a:pt x="1700" y="547"/>
                  </a:lnTo>
                  <a:lnTo>
                    <a:pt x="1675" y="534"/>
                  </a:lnTo>
                  <a:lnTo>
                    <a:pt x="1564" y="513"/>
                  </a:lnTo>
                  <a:lnTo>
                    <a:pt x="1473" y="472"/>
                  </a:lnTo>
                  <a:lnTo>
                    <a:pt x="1405" y="412"/>
                  </a:lnTo>
                  <a:lnTo>
                    <a:pt x="1354" y="387"/>
                  </a:lnTo>
                  <a:lnTo>
                    <a:pt x="1222" y="383"/>
                  </a:lnTo>
                  <a:lnTo>
                    <a:pt x="1184" y="366"/>
                  </a:lnTo>
                  <a:lnTo>
                    <a:pt x="1159" y="366"/>
                  </a:lnTo>
                  <a:lnTo>
                    <a:pt x="1129" y="378"/>
                  </a:lnTo>
                  <a:lnTo>
                    <a:pt x="1091" y="383"/>
                  </a:lnTo>
                  <a:lnTo>
                    <a:pt x="1049" y="370"/>
                  </a:lnTo>
                  <a:lnTo>
                    <a:pt x="1037" y="358"/>
                  </a:lnTo>
                  <a:lnTo>
                    <a:pt x="955" y="353"/>
                  </a:lnTo>
                  <a:lnTo>
                    <a:pt x="904" y="341"/>
                  </a:lnTo>
                  <a:lnTo>
                    <a:pt x="887" y="327"/>
                  </a:lnTo>
                  <a:lnTo>
                    <a:pt x="870" y="293"/>
                  </a:lnTo>
                  <a:lnTo>
                    <a:pt x="870" y="276"/>
                  </a:lnTo>
                  <a:lnTo>
                    <a:pt x="972" y="251"/>
                  </a:lnTo>
                  <a:lnTo>
                    <a:pt x="990" y="231"/>
                  </a:lnTo>
                  <a:lnTo>
                    <a:pt x="981" y="209"/>
                  </a:lnTo>
                  <a:lnTo>
                    <a:pt x="943" y="201"/>
                  </a:lnTo>
                  <a:lnTo>
                    <a:pt x="929" y="189"/>
                  </a:lnTo>
                  <a:lnTo>
                    <a:pt x="718" y="167"/>
                  </a:lnTo>
                  <a:lnTo>
                    <a:pt x="658" y="172"/>
                  </a:lnTo>
                  <a:lnTo>
                    <a:pt x="604" y="205"/>
                  </a:lnTo>
                  <a:lnTo>
                    <a:pt x="557" y="251"/>
                  </a:lnTo>
                  <a:lnTo>
                    <a:pt x="519" y="302"/>
                  </a:lnTo>
                  <a:lnTo>
                    <a:pt x="451" y="325"/>
                  </a:lnTo>
                  <a:lnTo>
                    <a:pt x="370" y="332"/>
                  </a:lnTo>
                  <a:lnTo>
                    <a:pt x="323" y="349"/>
                  </a:lnTo>
                  <a:lnTo>
                    <a:pt x="281" y="403"/>
                  </a:lnTo>
                  <a:lnTo>
                    <a:pt x="230" y="412"/>
                  </a:lnTo>
                  <a:lnTo>
                    <a:pt x="213" y="420"/>
                  </a:lnTo>
                  <a:lnTo>
                    <a:pt x="129" y="482"/>
                  </a:lnTo>
                  <a:lnTo>
                    <a:pt x="120" y="482"/>
                  </a:lnTo>
                  <a:lnTo>
                    <a:pt x="117" y="466"/>
                  </a:lnTo>
                  <a:lnTo>
                    <a:pt x="99" y="449"/>
                  </a:lnTo>
                  <a:lnTo>
                    <a:pt x="0" y="455"/>
                  </a:lnTo>
                  <a:lnTo>
                    <a:pt x="0" y="441"/>
                  </a:lnTo>
                  <a:lnTo>
                    <a:pt x="78" y="396"/>
                  </a:lnTo>
                  <a:lnTo>
                    <a:pt x="133" y="390"/>
                  </a:lnTo>
                  <a:lnTo>
                    <a:pt x="141" y="383"/>
                  </a:lnTo>
                  <a:lnTo>
                    <a:pt x="147" y="366"/>
                  </a:lnTo>
                  <a:lnTo>
                    <a:pt x="147" y="257"/>
                  </a:lnTo>
                  <a:lnTo>
                    <a:pt x="163" y="226"/>
                  </a:lnTo>
                  <a:lnTo>
                    <a:pt x="238" y="176"/>
                  </a:lnTo>
                  <a:lnTo>
                    <a:pt x="337" y="130"/>
                  </a:lnTo>
                  <a:lnTo>
                    <a:pt x="358" y="125"/>
                  </a:lnTo>
                  <a:lnTo>
                    <a:pt x="454" y="79"/>
                  </a:lnTo>
                  <a:lnTo>
                    <a:pt x="675" y="29"/>
                  </a:lnTo>
                  <a:lnTo>
                    <a:pt x="752" y="3"/>
                  </a:lnTo>
                  <a:lnTo>
                    <a:pt x="1003" y="0"/>
                  </a:lnTo>
                  <a:lnTo>
                    <a:pt x="1112" y="20"/>
                  </a:lnTo>
                  <a:lnTo>
                    <a:pt x="1227" y="25"/>
                  </a:lnTo>
                  <a:lnTo>
                    <a:pt x="1295" y="20"/>
                  </a:lnTo>
                  <a:lnTo>
                    <a:pt x="1336" y="54"/>
                  </a:lnTo>
                  <a:lnTo>
                    <a:pt x="1366" y="67"/>
                  </a:lnTo>
                  <a:lnTo>
                    <a:pt x="1490" y="62"/>
                  </a:lnTo>
                  <a:lnTo>
                    <a:pt x="1524" y="79"/>
                  </a:lnTo>
                  <a:lnTo>
                    <a:pt x="1612" y="150"/>
                  </a:lnTo>
                  <a:lnTo>
                    <a:pt x="1637" y="189"/>
                  </a:lnTo>
                  <a:lnTo>
                    <a:pt x="1700" y="240"/>
                  </a:lnTo>
                  <a:lnTo>
                    <a:pt x="1751" y="257"/>
                  </a:lnTo>
                  <a:lnTo>
                    <a:pt x="1879" y="251"/>
                  </a:lnTo>
                  <a:lnTo>
                    <a:pt x="1913" y="273"/>
                  </a:lnTo>
                  <a:lnTo>
                    <a:pt x="1968" y="273"/>
                  </a:lnTo>
                  <a:lnTo>
                    <a:pt x="1985" y="293"/>
                  </a:lnTo>
                  <a:lnTo>
                    <a:pt x="1968" y="293"/>
                  </a:lnTo>
                  <a:lnTo>
                    <a:pt x="1964" y="311"/>
                  </a:lnTo>
                  <a:lnTo>
                    <a:pt x="1989" y="325"/>
                  </a:lnTo>
                  <a:lnTo>
                    <a:pt x="2056" y="335"/>
                  </a:lnTo>
                  <a:lnTo>
                    <a:pt x="2099" y="358"/>
                  </a:lnTo>
                  <a:lnTo>
                    <a:pt x="2167" y="429"/>
                  </a:lnTo>
                  <a:lnTo>
                    <a:pt x="2269" y="458"/>
                  </a:lnTo>
                  <a:lnTo>
                    <a:pt x="2344" y="496"/>
                  </a:lnTo>
                  <a:lnTo>
                    <a:pt x="2394" y="508"/>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113" name="Freeform 348">
              <a:extLst>
                <a:ext uri="{FF2B5EF4-FFF2-40B4-BE49-F238E27FC236}">
                  <a16:creationId xmlns:a16="http://schemas.microsoft.com/office/drawing/2014/main" id="{226EA18F-B837-4320-B122-B016602C40CD}"/>
                </a:ext>
              </a:extLst>
            </p:cNvPr>
            <p:cNvSpPr>
              <a:spLocks noChangeAspect="1"/>
            </p:cNvSpPr>
            <p:nvPr/>
          </p:nvSpPr>
          <p:spPr bwMode="gray">
            <a:xfrm rot="20552049">
              <a:off x="2661550" y="4066306"/>
              <a:ext cx="6804" cy="12269"/>
            </a:xfrm>
            <a:custGeom>
              <a:avLst/>
              <a:gdLst/>
              <a:ahLst/>
              <a:cxnLst>
                <a:cxn ang="0">
                  <a:pos x="128" y="5"/>
                </a:cxn>
                <a:cxn ang="0">
                  <a:pos x="136" y="42"/>
                </a:cxn>
                <a:cxn ang="0">
                  <a:pos x="153" y="64"/>
                </a:cxn>
                <a:cxn ang="0">
                  <a:pos x="165" y="128"/>
                </a:cxn>
                <a:cxn ang="0">
                  <a:pos x="77" y="156"/>
                </a:cxn>
                <a:cxn ang="0">
                  <a:pos x="38" y="156"/>
                </a:cxn>
                <a:cxn ang="0">
                  <a:pos x="22" y="144"/>
                </a:cxn>
                <a:cxn ang="0">
                  <a:pos x="8" y="131"/>
                </a:cxn>
                <a:cxn ang="0">
                  <a:pos x="0" y="98"/>
                </a:cxn>
                <a:cxn ang="0">
                  <a:pos x="51" y="123"/>
                </a:cxn>
                <a:cxn ang="0">
                  <a:pos x="63" y="89"/>
                </a:cxn>
                <a:cxn ang="0">
                  <a:pos x="51" y="68"/>
                </a:cxn>
                <a:cxn ang="0">
                  <a:pos x="47" y="42"/>
                </a:cxn>
                <a:cxn ang="0">
                  <a:pos x="51" y="9"/>
                </a:cxn>
                <a:cxn ang="0">
                  <a:pos x="89" y="0"/>
                </a:cxn>
                <a:cxn ang="0">
                  <a:pos x="114" y="5"/>
                </a:cxn>
                <a:cxn ang="0">
                  <a:pos x="128" y="14"/>
                </a:cxn>
                <a:cxn ang="0">
                  <a:pos x="128" y="5"/>
                </a:cxn>
              </a:cxnLst>
              <a:rect l="0" t="0" r="r" b="b"/>
              <a:pathLst>
                <a:path w="165" h="156">
                  <a:moveTo>
                    <a:pt x="128" y="5"/>
                  </a:moveTo>
                  <a:lnTo>
                    <a:pt x="136" y="42"/>
                  </a:lnTo>
                  <a:lnTo>
                    <a:pt x="153" y="64"/>
                  </a:lnTo>
                  <a:lnTo>
                    <a:pt x="165" y="128"/>
                  </a:lnTo>
                  <a:lnTo>
                    <a:pt x="77" y="156"/>
                  </a:lnTo>
                  <a:lnTo>
                    <a:pt x="38" y="156"/>
                  </a:lnTo>
                  <a:lnTo>
                    <a:pt x="22" y="144"/>
                  </a:lnTo>
                  <a:lnTo>
                    <a:pt x="8" y="131"/>
                  </a:lnTo>
                  <a:lnTo>
                    <a:pt x="0" y="98"/>
                  </a:lnTo>
                  <a:lnTo>
                    <a:pt x="51" y="123"/>
                  </a:lnTo>
                  <a:lnTo>
                    <a:pt x="63" y="89"/>
                  </a:lnTo>
                  <a:lnTo>
                    <a:pt x="51" y="68"/>
                  </a:lnTo>
                  <a:lnTo>
                    <a:pt x="47" y="42"/>
                  </a:lnTo>
                  <a:lnTo>
                    <a:pt x="51" y="9"/>
                  </a:lnTo>
                  <a:lnTo>
                    <a:pt x="89" y="0"/>
                  </a:lnTo>
                  <a:lnTo>
                    <a:pt x="114" y="5"/>
                  </a:lnTo>
                  <a:lnTo>
                    <a:pt x="128" y="14"/>
                  </a:lnTo>
                  <a:lnTo>
                    <a:pt x="128" y="5"/>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grpSp>
        <p:nvGrpSpPr>
          <p:cNvPr id="25" name="Group 24">
            <a:extLst>
              <a:ext uri="{FF2B5EF4-FFF2-40B4-BE49-F238E27FC236}">
                <a16:creationId xmlns:a16="http://schemas.microsoft.com/office/drawing/2014/main" id="{64A42A16-243C-A736-F033-1F413704F29D}"/>
              </a:ext>
            </a:extLst>
          </p:cNvPr>
          <p:cNvGrpSpPr/>
          <p:nvPr/>
        </p:nvGrpSpPr>
        <p:grpSpPr>
          <a:xfrm>
            <a:off x="2704639" y="3913366"/>
            <a:ext cx="154030" cy="161118"/>
            <a:chOff x="2704639" y="3913366"/>
            <a:chExt cx="154030" cy="161118"/>
          </a:xfrm>
        </p:grpSpPr>
        <p:sp>
          <p:nvSpPr>
            <p:cNvPr id="103" name="Freeform 336">
              <a:extLst>
                <a:ext uri="{FF2B5EF4-FFF2-40B4-BE49-F238E27FC236}">
                  <a16:creationId xmlns:a16="http://schemas.microsoft.com/office/drawing/2014/main" id="{E2CC8B50-2A42-4D91-BD17-85AF34EF69F6}"/>
                </a:ext>
              </a:extLst>
            </p:cNvPr>
            <p:cNvSpPr>
              <a:spLocks noChangeAspect="1"/>
            </p:cNvSpPr>
            <p:nvPr/>
          </p:nvSpPr>
          <p:spPr bwMode="gray">
            <a:xfrm rot="20552049">
              <a:off x="2831627" y="4070394"/>
              <a:ext cx="2269" cy="4090"/>
            </a:xfrm>
            <a:custGeom>
              <a:avLst/>
              <a:gdLst/>
              <a:ahLst/>
              <a:cxnLst>
                <a:cxn ang="0">
                  <a:pos x="26" y="0"/>
                </a:cxn>
                <a:cxn ang="0">
                  <a:pos x="39" y="0"/>
                </a:cxn>
                <a:cxn ang="0">
                  <a:pos x="68" y="20"/>
                </a:cxn>
                <a:cxn ang="0">
                  <a:pos x="63" y="42"/>
                </a:cxn>
                <a:cxn ang="0">
                  <a:pos x="14" y="42"/>
                </a:cxn>
                <a:cxn ang="0">
                  <a:pos x="5" y="34"/>
                </a:cxn>
                <a:cxn ang="0">
                  <a:pos x="0" y="20"/>
                </a:cxn>
                <a:cxn ang="0">
                  <a:pos x="5" y="9"/>
                </a:cxn>
                <a:cxn ang="0">
                  <a:pos x="17" y="9"/>
                </a:cxn>
                <a:cxn ang="0">
                  <a:pos x="26" y="0"/>
                </a:cxn>
              </a:cxnLst>
              <a:rect l="0" t="0" r="r" b="b"/>
              <a:pathLst>
                <a:path w="68" h="42">
                  <a:moveTo>
                    <a:pt x="26" y="0"/>
                  </a:moveTo>
                  <a:lnTo>
                    <a:pt x="39" y="0"/>
                  </a:lnTo>
                  <a:lnTo>
                    <a:pt x="68" y="20"/>
                  </a:lnTo>
                  <a:lnTo>
                    <a:pt x="63" y="42"/>
                  </a:lnTo>
                  <a:lnTo>
                    <a:pt x="14" y="42"/>
                  </a:lnTo>
                  <a:lnTo>
                    <a:pt x="5" y="34"/>
                  </a:lnTo>
                  <a:lnTo>
                    <a:pt x="0" y="20"/>
                  </a:lnTo>
                  <a:lnTo>
                    <a:pt x="5" y="9"/>
                  </a:lnTo>
                  <a:lnTo>
                    <a:pt x="17" y="9"/>
                  </a:lnTo>
                  <a:lnTo>
                    <a:pt x="26"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nvGrpSpPr>
            <p:cNvPr id="13" name="Group 12">
              <a:extLst>
                <a:ext uri="{FF2B5EF4-FFF2-40B4-BE49-F238E27FC236}">
                  <a16:creationId xmlns:a16="http://schemas.microsoft.com/office/drawing/2014/main" id="{B09EEB9A-BAFF-E01D-DAED-F73040D97E35}"/>
                </a:ext>
              </a:extLst>
            </p:cNvPr>
            <p:cNvGrpSpPr/>
            <p:nvPr/>
          </p:nvGrpSpPr>
          <p:grpSpPr>
            <a:xfrm>
              <a:off x="2704639" y="3913366"/>
              <a:ext cx="154030" cy="140671"/>
              <a:chOff x="2704639" y="3892498"/>
              <a:chExt cx="176880" cy="161539"/>
            </a:xfrm>
          </p:grpSpPr>
          <p:sp>
            <p:nvSpPr>
              <p:cNvPr id="80" name="Freeform 313">
                <a:extLst>
                  <a:ext uri="{FF2B5EF4-FFF2-40B4-BE49-F238E27FC236}">
                    <a16:creationId xmlns:a16="http://schemas.microsoft.com/office/drawing/2014/main" id="{AE149E09-C047-45B3-9C82-54115C48E3AF}"/>
                  </a:ext>
                </a:extLst>
              </p:cNvPr>
              <p:cNvSpPr>
                <a:spLocks noChangeAspect="1"/>
              </p:cNvSpPr>
              <p:nvPr/>
            </p:nvSpPr>
            <p:spPr bwMode="gray">
              <a:xfrm rot="21085610">
                <a:off x="2740920" y="3892498"/>
                <a:ext cx="18142" cy="8179"/>
              </a:xfrm>
              <a:custGeom>
                <a:avLst/>
                <a:gdLst/>
                <a:ahLst/>
                <a:cxnLst>
                  <a:cxn ang="0">
                    <a:pos x="291" y="10"/>
                  </a:cxn>
                  <a:cxn ang="0">
                    <a:pos x="281" y="6"/>
                  </a:cxn>
                  <a:cxn ang="0">
                    <a:pos x="289" y="25"/>
                  </a:cxn>
                  <a:cxn ang="0">
                    <a:pos x="298" y="25"/>
                  </a:cxn>
                  <a:cxn ang="0">
                    <a:pos x="326" y="50"/>
                  </a:cxn>
                  <a:cxn ang="0">
                    <a:pos x="336" y="96"/>
                  </a:cxn>
                  <a:cxn ang="0">
                    <a:pos x="312" y="69"/>
                  </a:cxn>
                  <a:cxn ang="0">
                    <a:pos x="274" y="50"/>
                  </a:cxn>
                  <a:cxn ang="0">
                    <a:pos x="230" y="52"/>
                  </a:cxn>
                  <a:cxn ang="0">
                    <a:pos x="98" y="96"/>
                  </a:cxn>
                  <a:cxn ang="0">
                    <a:pos x="21" y="93"/>
                  </a:cxn>
                  <a:cxn ang="0">
                    <a:pos x="0" y="52"/>
                  </a:cxn>
                  <a:cxn ang="0">
                    <a:pos x="87" y="45"/>
                  </a:cxn>
                  <a:cxn ang="0">
                    <a:pos x="208" y="0"/>
                  </a:cxn>
                  <a:cxn ang="0">
                    <a:pos x="257" y="0"/>
                  </a:cxn>
                  <a:cxn ang="0">
                    <a:pos x="291" y="10"/>
                  </a:cxn>
                </a:cxnLst>
                <a:rect l="0" t="0" r="r" b="b"/>
                <a:pathLst>
                  <a:path w="336" h="96">
                    <a:moveTo>
                      <a:pt x="291" y="10"/>
                    </a:moveTo>
                    <a:lnTo>
                      <a:pt x="281" y="6"/>
                    </a:lnTo>
                    <a:lnTo>
                      <a:pt x="289" y="25"/>
                    </a:lnTo>
                    <a:lnTo>
                      <a:pt x="298" y="25"/>
                    </a:lnTo>
                    <a:lnTo>
                      <a:pt x="326" y="50"/>
                    </a:lnTo>
                    <a:lnTo>
                      <a:pt x="336" y="96"/>
                    </a:lnTo>
                    <a:lnTo>
                      <a:pt x="312" y="69"/>
                    </a:lnTo>
                    <a:lnTo>
                      <a:pt x="274" y="50"/>
                    </a:lnTo>
                    <a:lnTo>
                      <a:pt x="230" y="52"/>
                    </a:lnTo>
                    <a:lnTo>
                      <a:pt x="98" y="96"/>
                    </a:lnTo>
                    <a:lnTo>
                      <a:pt x="21" y="93"/>
                    </a:lnTo>
                    <a:lnTo>
                      <a:pt x="0" y="52"/>
                    </a:lnTo>
                    <a:lnTo>
                      <a:pt x="87" y="45"/>
                    </a:lnTo>
                    <a:lnTo>
                      <a:pt x="208" y="0"/>
                    </a:lnTo>
                    <a:lnTo>
                      <a:pt x="257" y="0"/>
                    </a:lnTo>
                    <a:lnTo>
                      <a:pt x="291" y="1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81" name="Freeform 314">
                <a:extLst>
                  <a:ext uri="{FF2B5EF4-FFF2-40B4-BE49-F238E27FC236}">
                    <a16:creationId xmlns:a16="http://schemas.microsoft.com/office/drawing/2014/main" id="{79D167E0-DA85-4E9A-8FC3-91C171A54D3C}"/>
                  </a:ext>
                </a:extLst>
              </p:cNvPr>
              <p:cNvSpPr>
                <a:spLocks noChangeAspect="1"/>
              </p:cNvSpPr>
              <p:nvPr/>
            </p:nvSpPr>
            <p:spPr bwMode="gray">
              <a:xfrm rot="21085610">
                <a:off x="2770399" y="3894544"/>
                <a:ext cx="2269" cy="20448"/>
              </a:xfrm>
              <a:custGeom>
                <a:avLst/>
                <a:gdLst/>
                <a:ahLst/>
                <a:cxnLst>
                  <a:cxn ang="0">
                    <a:pos x="76" y="83"/>
                  </a:cxn>
                  <a:cxn ang="0">
                    <a:pos x="86" y="6"/>
                  </a:cxn>
                  <a:cxn ang="0">
                    <a:pos x="86" y="62"/>
                  </a:cxn>
                  <a:cxn ang="0">
                    <a:pos x="53" y="146"/>
                  </a:cxn>
                  <a:cxn ang="0">
                    <a:pos x="39" y="232"/>
                  </a:cxn>
                  <a:cxn ang="0">
                    <a:pos x="0" y="173"/>
                  </a:cxn>
                  <a:cxn ang="0">
                    <a:pos x="14" y="159"/>
                  </a:cxn>
                  <a:cxn ang="0">
                    <a:pos x="21" y="135"/>
                  </a:cxn>
                  <a:cxn ang="0">
                    <a:pos x="18" y="95"/>
                  </a:cxn>
                  <a:cxn ang="0">
                    <a:pos x="42" y="6"/>
                  </a:cxn>
                  <a:cxn ang="0">
                    <a:pos x="53" y="0"/>
                  </a:cxn>
                  <a:cxn ang="0">
                    <a:pos x="72" y="41"/>
                  </a:cxn>
                  <a:cxn ang="0">
                    <a:pos x="76" y="83"/>
                  </a:cxn>
                </a:cxnLst>
                <a:rect l="0" t="0" r="r" b="b"/>
                <a:pathLst>
                  <a:path w="86" h="232">
                    <a:moveTo>
                      <a:pt x="76" y="83"/>
                    </a:moveTo>
                    <a:lnTo>
                      <a:pt x="86" y="6"/>
                    </a:lnTo>
                    <a:lnTo>
                      <a:pt x="86" y="62"/>
                    </a:lnTo>
                    <a:lnTo>
                      <a:pt x="53" y="146"/>
                    </a:lnTo>
                    <a:lnTo>
                      <a:pt x="39" y="232"/>
                    </a:lnTo>
                    <a:lnTo>
                      <a:pt x="0" y="173"/>
                    </a:lnTo>
                    <a:lnTo>
                      <a:pt x="14" y="159"/>
                    </a:lnTo>
                    <a:lnTo>
                      <a:pt x="21" y="135"/>
                    </a:lnTo>
                    <a:lnTo>
                      <a:pt x="18" y="95"/>
                    </a:lnTo>
                    <a:lnTo>
                      <a:pt x="42" y="6"/>
                    </a:lnTo>
                    <a:lnTo>
                      <a:pt x="53" y="0"/>
                    </a:lnTo>
                    <a:lnTo>
                      <a:pt x="72" y="41"/>
                    </a:lnTo>
                    <a:lnTo>
                      <a:pt x="76" y="83"/>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82" name="Freeform 315">
                <a:extLst>
                  <a:ext uri="{FF2B5EF4-FFF2-40B4-BE49-F238E27FC236}">
                    <a16:creationId xmlns:a16="http://schemas.microsoft.com/office/drawing/2014/main" id="{7C05380E-72CC-488B-8121-AA0F4775001D}"/>
                  </a:ext>
                </a:extLst>
              </p:cNvPr>
              <p:cNvSpPr>
                <a:spLocks noChangeAspect="1"/>
              </p:cNvSpPr>
              <p:nvPr/>
            </p:nvSpPr>
            <p:spPr bwMode="gray">
              <a:xfrm rot="21085610">
                <a:off x="2770401" y="3941573"/>
                <a:ext cx="4535" cy="2045"/>
              </a:xfrm>
              <a:custGeom>
                <a:avLst/>
                <a:gdLst/>
                <a:ahLst/>
                <a:cxnLst>
                  <a:cxn ang="0">
                    <a:pos x="55" y="25"/>
                  </a:cxn>
                  <a:cxn ang="0">
                    <a:pos x="73" y="7"/>
                  </a:cxn>
                  <a:cxn ang="0">
                    <a:pos x="73" y="0"/>
                  </a:cxn>
                  <a:cxn ang="0">
                    <a:pos x="48" y="0"/>
                  </a:cxn>
                  <a:cxn ang="0">
                    <a:pos x="8" y="4"/>
                  </a:cxn>
                  <a:cxn ang="0">
                    <a:pos x="0" y="28"/>
                  </a:cxn>
                  <a:cxn ang="0">
                    <a:pos x="55" y="25"/>
                  </a:cxn>
                </a:cxnLst>
                <a:rect l="0" t="0" r="r" b="b"/>
                <a:pathLst>
                  <a:path w="73" h="28">
                    <a:moveTo>
                      <a:pt x="55" y="25"/>
                    </a:moveTo>
                    <a:lnTo>
                      <a:pt x="73" y="7"/>
                    </a:lnTo>
                    <a:lnTo>
                      <a:pt x="73" y="0"/>
                    </a:lnTo>
                    <a:lnTo>
                      <a:pt x="48" y="0"/>
                    </a:lnTo>
                    <a:lnTo>
                      <a:pt x="8" y="4"/>
                    </a:lnTo>
                    <a:lnTo>
                      <a:pt x="0" y="28"/>
                    </a:lnTo>
                    <a:lnTo>
                      <a:pt x="55" y="25"/>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83" name="Freeform 316">
                <a:extLst>
                  <a:ext uri="{FF2B5EF4-FFF2-40B4-BE49-F238E27FC236}">
                    <a16:creationId xmlns:a16="http://schemas.microsoft.com/office/drawing/2014/main" id="{EB1B10A5-FCB6-47A1-98E7-A6C0443A0425}"/>
                  </a:ext>
                </a:extLst>
              </p:cNvPr>
              <p:cNvSpPr>
                <a:spLocks noChangeAspect="1"/>
              </p:cNvSpPr>
              <p:nvPr/>
            </p:nvSpPr>
            <p:spPr bwMode="gray">
              <a:xfrm rot="21085610">
                <a:off x="2759063" y="3939528"/>
                <a:ext cx="9071" cy="24538"/>
              </a:xfrm>
              <a:custGeom>
                <a:avLst/>
                <a:gdLst/>
                <a:ahLst/>
                <a:cxnLst>
                  <a:cxn ang="0">
                    <a:pos x="93" y="46"/>
                  </a:cxn>
                  <a:cxn ang="0">
                    <a:pos x="107" y="50"/>
                  </a:cxn>
                  <a:cxn ang="0">
                    <a:pos x="114" y="81"/>
                  </a:cxn>
                  <a:cxn ang="0">
                    <a:pos x="175" y="163"/>
                  </a:cxn>
                  <a:cxn ang="0">
                    <a:pos x="175" y="244"/>
                  </a:cxn>
                  <a:cxn ang="0">
                    <a:pos x="168" y="268"/>
                  </a:cxn>
                  <a:cxn ang="0">
                    <a:pos x="141" y="288"/>
                  </a:cxn>
                  <a:cxn ang="0">
                    <a:pos x="101" y="291"/>
                  </a:cxn>
                  <a:cxn ang="0">
                    <a:pos x="59" y="244"/>
                  </a:cxn>
                  <a:cxn ang="0">
                    <a:pos x="10" y="212"/>
                  </a:cxn>
                  <a:cxn ang="0">
                    <a:pos x="0" y="167"/>
                  </a:cxn>
                  <a:cxn ang="0">
                    <a:pos x="28" y="84"/>
                  </a:cxn>
                  <a:cxn ang="0">
                    <a:pos x="35" y="39"/>
                  </a:cxn>
                  <a:cxn ang="0">
                    <a:pos x="30" y="8"/>
                  </a:cxn>
                  <a:cxn ang="0">
                    <a:pos x="79" y="0"/>
                  </a:cxn>
                  <a:cxn ang="0">
                    <a:pos x="93" y="46"/>
                  </a:cxn>
                </a:cxnLst>
                <a:rect l="0" t="0" r="r" b="b"/>
                <a:pathLst>
                  <a:path w="175" h="291">
                    <a:moveTo>
                      <a:pt x="93" y="46"/>
                    </a:moveTo>
                    <a:lnTo>
                      <a:pt x="107" y="50"/>
                    </a:lnTo>
                    <a:lnTo>
                      <a:pt x="114" y="81"/>
                    </a:lnTo>
                    <a:lnTo>
                      <a:pt x="175" y="163"/>
                    </a:lnTo>
                    <a:lnTo>
                      <a:pt x="175" y="244"/>
                    </a:lnTo>
                    <a:lnTo>
                      <a:pt x="168" y="268"/>
                    </a:lnTo>
                    <a:lnTo>
                      <a:pt x="141" y="288"/>
                    </a:lnTo>
                    <a:lnTo>
                      <a:pt x="101" y="291"/>
                    </a:lnTo>
                    <a:lnTo>
                      <a:pt x="59" y="244"/>
                    </a:lnTo>
                    <a:lnTo>
                      <a:pt x="10" y="212"/>
                    </a:lnTo>
                    <a:lnTo>
                      <a:pt x="0" y="167"/>
                    </a:lnTo>
                    <a:lnTo>
                      <a:pt x="28" y="84"/>
                    </a:lnTo>
                    <a:lnTo>
                      <a:pt x="35" y="39"/>
                    </a:lnTo>
                    <a:lnTo>
                      <a:pt x="30" y="8"/>
                    </a:lnTo>
                    <a:lnTo>
                      <a:pt x="79" y="0"/>
                    </a:lnTo>
                    <a:lnTo>
                      <a:pt x="93" y="46"/>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84" name="Freeform 317">
                <a:extLst>
                  <a:ext uri="{FF2B5EF4-FFF2-40B4-BE49-F238E27FC236}">
                    <a16:creationId xmlns:a16="http://schemas.microsoft.com/office/drawing/2014/main" id="{36564BD7-48AA-4EC0-BFB5-B63E7B80E128}"/>
                  </a:ext>
                </a:extLst>
              </p:cNvPr>
              <p:cNvSpPr>
                <a:spLocks noChangeAspect="1"/>
              </p:cNvSpPr>
              <p:nvPr/>
            </p:nvSpPr>
            <p:spPr bwMode="gray">
              <a:xfrm rot="21085610">
                <a:off x="2770399" y="3968156"/>
                <a:ext cx="2269" cy="12269"/>
              </a:xfrm>
              <a:custGeom>
                <a:avLst/>
                <a:gdLst/>
                <a:ahLst/>
                <a:cxnLst>
                  <a:cxn ang="0">
                    <a:pos x="0" y="70"/>
                  </a:cxn>
                  <a:cxn ang="0">
                    <a:pos x="47" y="0"/>
                  </a:cxn>
                  <a:cxn ang="0">
                    <a:pos x="69" y="118"/>
                  </a:cxn>
                  <a:cxn ang="0">
                    <a:pos x="59" y="144"/>
                  </a:cxn>
                  <a:cxn ang="0">
                    <a:pos x="17" y="128"/>
                  </a:cxn>
                  <a:cxn ang="0">
                    <a:pos x="0" y="70"/>
                  </a:cxn>
                </a:cxnLst>
                <a:rect l="0" t="0" r="r" b="b"/>
                <a:pathLst>
                  <a:path w="69" h="144">
                    <a:moveTo>
                      <a:pt x="0" y="70"/>
                    </a:moveTo>
                    <a:lnTo>
                      <a:pt x="47" y="0"/>
                    </a:lnTo>
                    <a:lnTo>
                      <a:pt x="69" y="118"/>
                    </a:lnTo>
                    <a:lnTo>
                      <a:pt x="59" y="144"/>
                    </a:lnTo>
                    <a:lnTo>
                      <a:pt x="17" y="128"/>
                    </a:lnTo>
                    <a:lnTo>
                      <a:pt x="0" y="7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85" name="Freeform 318">
                <a:extLst>
                  <a:ext uri="{FF2B5EF4-FFF2-40B4-BE49-F238E27FC236}">
                    <a16:creationId xmlns:a16="http://schemas.microsoft.com/office/drawing/2014/main" id="{52BBABCD-C3C5-4FD3-85CC-31C53DA6A90E}"/>
                  </a:ext>
                </a:extLst>
              </p:cNvPr>
              <p:cNvSpPr>
                <a:spLocks noChangeAspect="1"/>
              </p:cNvSpPr>
              <p:nvPr/>
            </p:nvSpPr>
            <p:spPr bwMode="gray">
              <a:xfrm rot="21085610">
                <a:off x="2790809" y="3933393"/>
                <a:ext cx="2269" cy="16358"/>
              </a:xfrm>
              <a:custGeom>
                <a:avLst/>
                <a:gdLst/>
                <a:ahLst/>
                <a:cxnLst>
                  <a:cxn ang="0">
                    <a:pos x="37" y="20"/>
                  </a:cxn>
                  <a:cxn ang="0">
                    <a:pos x="37" y="0"/>
                  </a:cxn>
                  <a:cxn ang="0">
                    <a:pos x="52" y="45"/>
                  </a:cxn>
                  <a:cxn ang="0">
                    <a:pos x="47" y="192"/>
                  </a:cxn>
                  <a:cxn ang="0">
                    <a:pos x="10" y="160"/>
                  </a:cxn>
                  <a:cxn ang="0">
                    <a:pos x="0" y="120"/>
                  </a:cxn>
                  <a:cxn ang="0">
                    <a:pos x="20" y="99"/>
                  </a:cxn>
                  <a:cxn ang="0">
                    <a:pos x="37" y="20"/>
                  </a:cxn>
                </a:cxnLst>
                <a:rect l="0" t="0" r="r" b="b"/>
                <a:pathLst>
                  <a:path w="52" h="192">
                    <a:moveTo>
                      <a:pt x="37" y="20"/>
                    </a:moveTo>
                    <a:lnTo>
                      <a:pt x="37" y="0"/>
                    </a:lnTo>
                    <a:lnTo>
                      <a:pt x="52" y="45"/>
                    </a:lnTo>
                    <a:lnTo>
                      <a:pt x="47" y="192"/>
                    </a:lnTo>
                    <a:lnTo>
                      <a:pt x="10" y="160"/>
                    </a:lnTo>
                    <a:lnTo>
                      <a:pt x="0" y="120"/>
                    </a:lnTo>
                    <a:lnTo>
                      <a:pt x="20" y="99"/>
                    </a:lnTo>
                    <a:lnTo>
                      <a:pt x="37" y="2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86" name="Freeform 319">
                <a:extLst>
                  <a:ext uri="{FF2B5EF4-FFF2-40B4-BE49-F238E27FC236}">
                    <a16:creationId xmlns:a16="http://schemas.microsoft.com/office/drawing/2014/main" id="{F61AED1F-C408-4DC3-9862-486FF0014FF5}"/>
                  </a:ext>
                </a:extLst>
              </p:cNvPr>
              <p:cNvSpPr>
                <a:spLocks noChangeAspect="1"/>
              </p:cNvSpPr>
              <p:nvPr/>
            </p:nvSpPr>
            <p:spPr bwMode="gray">
              <a:xfrm rot="21085610">
                <a:off x="2802149" y="3947707"/>
                <a:ext cx="6804" cy="18404"/>
              </a:xfrm>
              <a:custGeom>
                <a:avLst/>
                <a:gdLst/>
                <a:ahLst/>
                <a:cxnLst>
                  <a:cxn ang="0">
                    <a:pos x="115" y="147"/>
                  </a:cxn>
                  <a:cxn ang="0">
                    <a:pos x="132" y="142"/>
                  </a:cxn>
                  <a:cxn ang="0">
                    <a:pos x="146" y="205"/>
                  </a:cxn>
                  <a:cxn ang="0">
                    <a:pos x="121" y="212"/>
                  </a:cxn>
                  <a:cxn ang="0">
                    <a:pos x="87" y="202"/>
                  </a:cxn>
                  <a:cxn ang="0">
                    <a:pos x="101" y="157"/>
                  </a:cxn>
                  <a:cxn ang="0">
                    <a:pos x="56" y="76"/>
                  </a:cxn>
                  <a:cxn ang="0">
                    <a:pos x="0" y="0"/>
                  </a:cxn>
                  <a:cxn ang="0">
                    <a:pos x="24" y="4"/>
                  </a:cxn>
                  <a:cxn ang="0">
                    <a:pos x="52" y="35"/>
                  </a:cxn>
                  <a:cxn ang="0">
                    <a:pos x="115" y="147"/>
                  </a:cxn>
                </a:cxnLst>
                <a:rect l="0" t="0" r="r" b="b"/>
                <a:pathLst>
                  <a:path w="146" h="212">
                    <a:moveTo>
                      <a:pt x="115" y="147"/>
                    </a:moveTo>
                    <a:lnTo>
                      <a:pt x="132" y="142"/>
                    </a:lnTo>
                    <a:lnTo>
                      <a:pt x="146" y="205"/>
                    </a:lnTo>
                    <a:lnTo>
                      <a:pt x="121" y="212"/>
                    </a:lnTo>
                    <a:lnTo>
                      <a:pt x="87" y="202"/>
                    </a:lnTo>
                    <a:lnTo>
                      <a:pt x="101" y="157"/>
                    </a:lnTo>
                    <a:lnTo>
                      <a:pt x="56" y="76"/>
                    </a:lnTo>
                    <a:lnTo>
                      <a:pt x="0" y="0"/>
                    </a:lnTo>
                    <a:lnTo>
                      <a:pt x="24" y="4"/>
                    </a:lnTo>
                    <a:lnTo>
                      <a:pt x="52" y="35"/>
                    </a:lnTo>
                    <a:lnTo>
                      <a:pt x="115" y="147"/>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87" name="Freeform 320">
                <a:extLst>
                  <a:ext uri="{FF2B5EF4-FFF2-40B4-BE49-F238E27FC236}">
                    <a16:creationId xmlns:a16="http://schemas.microsoft.com/office/drawing/2014/main" id="{A027A50C-4E26-4E98-AD80-B282B24580C4}"/>
                  </a:ext>
                </a:extLst>
              </p:cNvPr>
              <p:cNvSpPr>
                <a:spLocks noChangeAspect="1"/>
              </p:cNvSpPr>
              <p:nvPr/>
            </p:nvSpPr>
            <p:spPr bwMode="gray">
              <a:xfrm rot="21085610">
                <a:off x="2822559" y="3962021"/>
                <a:ext cx="4535" cy="4090"/>
              </a:xfrm>
              <a:custGeom>
                <a:avLst/>
                <a:gdLst/>
                <a:ahLst/>
                <a:cxnLst>
                  <a:cxn ang="0">
                    <a:pos x="20" y="0"/>
                  </a:cxn>
                  <a:cxn ang="0">
                    <a:pos x="3" y="28"/>
                  </a:cxn>
                  <a:cxn ang="0">
                    <a:pos x="0" y="55"/>
                  </a:cxn>
                  <a:cxn ang="0">
                    <a:pos x="35" y="52"/>
                  </a:cxn>
                  <a:cxn ang="0">
                    <a:pos x="52" y="0"/>
                  </a:cxn>
                  <a:cxn ang="0">
                    <a:pos x="20" y="0"/>
                  </a:cxn>
                </a:cxnLst>
                <a:rect l="0" t="0" r="r" b="b"/>
                <a:pathLst>
                  <a:path w="52" h="55">
                    <a:moveTo>
                      <a:pt x="20" y="0"/>
                    </a:moveTo>
                    <a:lnTo>
                      <a:pt x="3" y="28"/>
                    </a:lnTo>
                    <a:lnTo>
                      <a:pt x="0" y="55"/>
                    </a:lnTo>
                    <a:lnTo>
                      <a:pt x="35" y="52"/>
                    </a:lnTo>
                    <a:lnTo>
                      <a:pt x="52" y="0"/>
                    </a:lnTo>
                    <a:lnTo>
                      <a:pt x="20"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88" name="Freeform 321">
                <a:extLst>
                  <a:ext uri="{FF2B5EF4-FFF2-40B4-BE49-F238E27FC236}">
                    <a16:creationId xmlns:a16="http://schemas.microsoft.com/office/drawing/2014/main" id="{E391E57D-34A1-4B75-94E0-76369ECC467A}"/>
                  </a:ext>
                </a:extLst>
              </p:cNvPr>
              <p:cNvSpPr>
                <a:spLocks noChangeAspect="1"/>
              </p:cNvSpPr>
              <p:nvPr/>
            </p:nvSpPr>
            <p:spPr bwMode="gray">
              <a:xfrm rot="21085610">
                <a:off x="2813488" y="3980425"/>
                <a:ext cx="6804" cy="20448"/>
              </a:xfrm>
              <a:custGeom>
                <a:avLst/>
                <a:gdLst/>
                <a:ahLst/>
                <a:cxnLst>
                  <a:cxn ang="0">
                    <a:pos x="0" y="0"/>
                  </a:cxn>
                  <a:cxn ang="0">
                    <a:pos x="10" y="17"/>
                  </a:cxn>
                  <a:cxn ang="0">
                    <a:pos x="37" y="105"/>
                  </a:cxn>
                  <a:cxn ang="0">
                    <a:pos x="55" y="135"/>
                  </a:cxn>
                  <a:cxn ang="0">
                    <a:pos x="93" y="149"/>
                  </a:cxn>
                  <a:cxn ang="0">
                    <a:pos x="117" y="204"/>
                  </a:cxn>
                  <a:cxn ang="0">
                    <a:pos x="117" y="232"/>
                  </a:cxn>
                  <a:cxn ang="0">
                    <a:pos x="96" y="191"/>
                  </a:cxn>
                  <a:cxn ang="0">
                    <a:pos x="52" y="162"/>
                  </a:cxn>
                  <a:cxn ang="0">
                    <a:pos x="35" y="118"/>
                  </a:cxn>
                  <a:cxn ang="0">
                    <a:pos x="24" y="44"/>
                  </a:cxn>
                  <a:cxn ang="0">
                    <a:pos x="0" y="0"/>
                  </a:cxn>
                </a:cxnLst>
                <a:rect l="0" t="0" r="r" b="b"/>
                <a:pathLst>
                  <a:path w="117" h="232">
                    <a:moveTo>
                      <a:pt x="0" y="0"/>
                    </a:moveTo>
                    <a:lnTo>
                      <a:pt x="10" y="17"/>
                    </a:lnTo>
                    <a:lnTo>
                      <a:pt x="37" y="105"/>
                    </a:lnTo>
                    <a:lnTo>
                      <a:pt x="55" y="135"/>
                    </a:lnTo>
                    <a:lnTo>
                      <a:pt x="93" y="149"/>
                    </a:lnTo>
                    <a:lnTo>
                      <a:pt x="117" y="204"/>
                    </a:lnTo>
                    <a:lnTo>
                      <a:pt x="117" y="232"/>
                    </a:lnTo>
                    <a:lnTo>
                      <a:pt x="96" y="191"/>
                    </a:lnTo>
                    <a:lnTo>
                      <a:pt x="52" y="162"/>
                    </a:lnTo>
                    <a:lnTo>
                      <a:pt x="35" y="118"/>
                    </a:lnTo>
                    <a:lnTo>
                      <a:pt x="24" y="44"/>
                    </a:lnTo>
                    <a:lnTo>
                      <a:pt x="0"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89" name="Freeform 322">
                <a:extLst>
                  <a:ext uri="{FF2B5EF4-FFF2-40B4-BE49-F238E27FC236}">
                    <a16:creationId xmlns:a16="http://schemas.microsoft.com/office/drawing/2014/main" id="{9630F8F9-7D1F-428F-8ED9-B9260AB430A5}"/>
                  </a:ext>
                </a:extLst>
              </p:cNvPr>
              <p:cNvSpPr>
                <a:spLocks noChangeAspect="1"/>
              </p:cNvSpPr>
              <p:nvPr/>
            </p:nvSpPr>
            <p:spPr bwMode="gray">
              <a:xfrm rot="21085610">
                <a:off x="2833896" y="3998826"/>
                <a:ext cx="6804" cy="18404"/>
              </a:xfrm>
              <a:custGeom>
                <a:avLst/>
                <a:gdLst/>
                <a:ahLst/>
                <a:cxnLst>
                  <a:cxn ang="0">
                    <a:pos x="101" y="73"/>
                  </a:cxn>
                  <a:cxn ang="0">
                    <a:pos x="101" y="48"/>
                  </a:cxn>
                  <a:cxn ang="0">
                    <a:pos x="101" y="56"/>
                  </a:cxn>
                  <a:cxn ang="0">
                    <a:pos x="90" y="48"/>
                  </a:cxn>
                  <a:cxn ang="0">
                    <a:pos x="31" y="48"/>
                  </a:cxn>
                  <a:cxn ang="0">
                    <a:pos x="4" y="27"/>
                  </a:cxn>
                  <a:cxn ang="0">
                    <a:pos x="0" y="14"/>
                  </a:cxn>
                  <a:cxn ang="0">
                    <a:pos x="11" y="0"/>
                  </a:cxn>
                  <a:cxn ang="0">
                    <a:pos x="46" y="14"/>
                  </a:cxn>
                  <a:cxn ang="0">
                    <a:pos x="83" y="41"/>
                  </a:cxn>
                  <a:cxn ang="0">
                    <a:pos x="125" y="41"/>
                  </a:cxn>
                  <a:cxn ang="0">
                    <a:pos x="145" y="61"/>
                  </a:cxn>
                  <a:cxn ang="0">
                    <a:pos x="149" y="113"/>
                  </a:cxn>
                  <a:cxn ang="0">
                    <a:pos x="103" y="172"/>
                  </a:cxn>
                  <a:cxn ang="0">
                    <a:pos x="49" y="218"/>
                  </a:cxn>
                  <a:cxn ang="0">
                    <a:pos x="35" y="182"/>
                  </a:cxn>
                  <a:cxn ang="0">
                    <a:pos x="111" y="100"/>
                  </a:cxn>
                  <a:cxn ang="0">
                    <a:pos x="101" y="73"/>
                  </a:cxn>
                </a:cxnLst>
                <a:rect l="0" t="0" r="r" b="b"/>
                <a:pathLst>
                  <a:path w="149" h="218">
                    <a:moveTo>
                      <a:pt x="101" y="73"/>
                    </a:moveTo>
                    <a:lnTo>
                      <a:pt x="101" y="48"/>
                    </a:lnTo>
                    <a:lnTo>
                      <a:pt x="101" y="56"/>
                    </a:lnTo>
                    <a:lnTo>
                      <a:pt x="90" y="48"/>
                    </a:lnTo>
                    <a:lnTo>
                      <a:pt x="31" y="48"/>
                    </a:lnTo>
                    <a:lnTo>
                      <a:pt x="4" y="27"/>
                    </a:lnTo>
                    <a:lnTo>
                      <a:pt x="0" y="14"/>
                    </a:lnTo>
                    <a:lnTo>
                      <a:pt x="11" y="0"/>
                    </a:lnTo>
                    <a:lnTo>
                      <a:pt x="46" y="14"/>
                    </a:lnTo>
                    <a:lnTo>
                      <a:pt x="83" y="41"/>
                    </a:lnTo>
                    <a:lnTo>
                      <a:pt x="125" y="41"/>
                    </a:lnTo>
                    <a:lnTo>
                      <a:pt x="145" y="61"/>
                    </a:lnTo>
                    <a:lnTo>
                      <a:pt x="149" y="113"/>
                    </a:lnTo>
                    <a:lnTo>
                      <a:pt x="103" y="172"/>
                    </a:lnTo>
                    <a:lnTo>
                      <a:pt x="49" y="218"/>
                    </a:lnTo>
                    <a:lnTo>
                      <a:pt x="35" y="182"/>
                    </a:lnTo>
                    <a:lnTo>
                      <a:pt x="111" y="100"/>
                    </a:lnTo>
                    <a:lnTo>
                      <a:pt x="101" y="73"/>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90" name="Freeform 323">
                <a:extLst>
                  <a:ext uri="{FF2B5EF4-FFF2-40B4-BE49-F238E27FC236}">
                    <a16:creationId xmlns:a16="http://schemas.microsoft.com/office/drawing/2014/main" id="{0A3224B0-1BDF-476D-AADB-03FC43B51873}"/>
                  </a:ext>
                </a:extLst>
              </p:cNvPr>
              <p:cNvSpPr>
                <a:spLocks noChangeAspect="1"/>
              </p:cNvSpPr>
              <p:nvPr/>
            </p:nvSpPr>
            <p:spPr bwMode="gray">
              <a:xfrm rot="21085610">
                <a:off x="2852037" y="4011096"/>
                <a:ext cx="6804" cy="2045"/>
              </a:xfrm>
              <a:custGeom>
                <a:avLst/>
                <a:gdLst/>
                <a:ahLst/>
                <a:cxnLst>
                  <a:cxn ang="0">
                    <a:pos x="118" y="34"/>
                  </a:cxn>
                  <a:cxn ang="0">
                    <a:pos x="100" y="3"/>
                  </a:cxn>
                  <a:cxn ang="0">
                    <a:pos x="56" y="0"/>
                  </a:cxn>
                  <a:cxn ang="0">
                    <a:pos x="0" y="24"/>
                  </a:cxn>
                  <a:cxn ang="0">
                    <a:pos x="52" y="17"/>
                  </a:cxn>
                  <a:cxn ang="0">
                    <a:pos x="90" y="34"/>
                  </a:cxn>
                  <a:cxn ang="0">
                    <a:pos x="118" y="34"/>
                  </a:cxn>
                </a:cxnLst>
                <a:rect l="0" t="0" r="r" b="b"/>
                <a:pathLst>
                  <a:path w="118" h="34">
                    <a:moveTo>
                      <a:pt x="118" y="34"/>
                    </a:moveTo>
                    <a:lnTo>
                      <a:pt x="100" y="3"/>
                    </a:lnTo>
                    <a:lnTo>
                      <a:pt x="56" y="0"/>
                    </a:lnTo>
                    <a:lnTo>
                      <a:pt x="0" y="24"/>
                    </a:lnTo>
                    <a:lnTo>
                      <a:pt x="52" y="17"/>
                    </a:lnTo>
                    <a:lnTo>
                      <a:pt x="90" y="34"/>
                    </a:lnTo>
                    <a:lnTo>
                      <a:pt x="118" y="34"/>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91" name="Freeform 324">
                <a:extLst>
                  <a:ext uri="{FF2B5EF4-FFF2-40B4-BE49-F238E27FC236}">
                    <a16:creationId xmlns:a16="http://schemas.microsoft.com/office/drawing/2014/main" id="{E5047962-BDBD-4281-BBA4-46D1E5C11A10}"/>
                  </a:ext>
                </a:extLst>
              </p:cNvPr>
              <p:cNvSpPr>
                <a:spLocks noChangeAspect="1"/>
              </p:cNvSpPr>
              <p:nvPr/>
            </p:nvSpPr>
            <p:spPr bwMode="gray">
              <a:xfrm rot="21085610">
                <a:off x="2867913" y="4019275"/>
                <a:ext cx="13606" cy="8179"/>
              </a:xfrm>
              <a:custGeom>
                <a:avLst/>
                <a:gdLst/>
                <a:ahLst/>
                <a:cxnLst>
                  <a:cxn ang="0">
                    <a:pos x="48" y="19"/>
                  </a:cxn>
                  <a:cxn ang="0">
                    <a:pos x="86" y="0"/>
                  </a:cxn>
                  <a:cxn ang="0">
                    <a:pos x="114" y="25"/>
                  </a:cxn>
                  <a:cxn ang="0">
                    <a:pos x="192" y="61"/>
                  </a:cxn>
                  <a:cxn ang="0">
                    <a:pos x="241" y="92"/>
                  </a:cxn>
                  <a:cxn ang="0">
                    <a:pos x="248" y="103"/>
                  </a:cxn>
                  <a:cxn ang="0">
                    <a:pos x="210" y="98"/>
                  </a:cxn>
                  <a:cxn ang="0">
                    <a:pos x="148" y="52"/>
                  </a:cxn>
                  <a:cxn ang="0">
                    <a:pos x="100" y="34"/>
                  </a:cxn>
                  <a:cxn ang="0">
                    <a:pos x="41" y="73"/>
                  </a:cxn>
                  <a:cxn ang="0">
                    <a:pos x="0" y="76"/>
                  </a:cxn>
                  <a:cxn ang="0">
                    <a:pos x="13" y="48"/>
                  </a:cxn>
                  <a:cxn ang="0">
                    <a:pos x="48" y="19"/>
                  </a:cxn>
                </a:cxnLst>
                <a:rect l="0" t="0" r="r" b="b"/>
                <a:pathLst>
                  <a:path w="248" h="103">
                    <a:moveTo>
                      <a:pt x="48" y="19"/>
                    </a:moveTo>
                    <a:lnTo>
                      <a:pt x="86" y="0"/>
                    </a:lnTo>
                    <a:lnTo>
                      <a:pt x="114" y="25"/>
                    </a:lnTo>
                    <a:lnTo>
                      <a:pt x="192" y="61"/>
                    </a:lnTo>
                    <a:lnTo>
                      <a:pt x="241" y="92"/>
                    </a:lnTo>
                    <a:lnTo>
                      <a:pt x="248" y="103"/>
                    </a:lnTo>
                    <a:lnTo>
                      <a:pt x="210" y="98"/>
                    </a:lnTo>
                    <a:lnTo>
                      <a:pt x="148" y="52"/>
                    </a:lnTo>
                    <a:lnTo>
                      <a:pt x="100" y="34"/>
                    </a:lnTo>
                    <a:lnTo>
                      <a:pt x="41" y="73"/>
                    </a:lnTo>
                    <a:lnTo>
                      <a:pt x="0" y="76"/>
                    </a:lnTo>
                    <a:lnTo>
                      <a:pt x="13" y="48"/>
                    </a:lnTo>
                    <a:lnTo>
                      <a:pt x="48" y="19"/>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92" name="Freeform 325">
                <a:extLst>
                  <a:ext uri="{FF2B5EF4-FFF2-40B4-BE49-F238E27FC236}">
                    <a16:creationId xmlns:a16="http://schemas.microsoft.com/office/drawing/2014/main" id="{D44EF258-1A16-4448-A0D6-06D51ED757A2}"/>
                  </a:ext>
                </a:extLst>
              </p:cNvPr>
              <p:cNvSpPr>
                <a:spLocks noChangeAspect="1"/>
              </p:cNvSpPr>
              <p:nvPr/>
            </p:nvSpPr>
            <p:spPr bwMode="gray">
              <a:xfrm rot="21085610">
                <a:off x="2849772" y="4041768"/>
                <a:ext cx="9071" cy="12269"/>
              </a:xfrm>
              <a:custGeom>
                <a:avLst/>
                <a:gdLst/>
                <a:ahLst/>
                <a:cxnLst>
                  <a:cxn ang="0">
                    <a:pos x="192" y="0"/>
                  </a:cxn>
                  <a:cxn ang="0">
                    <a:pos x="184" y="0"/>
                  </a:cxn>
                  <a:cxn ang="0">
                    <a:pos x="184" y="56"/>
                  </a:cxn>
                  <a:cxn ang="0">
                    <a:pos x="175" y="104"/>
                  </a:cxn>
                  <a:cxn ang="0">
                    <a:pos x="132" y="132"/>
                  </a:cxn>
                  <a:cxn ang="0">
                    <a:pos x="0" y="146"/>
                  </a:cxn>
                  <a:cxn ang="0">
                    <a:pos x="4" y="76"/>
                  </a:cxn>
                  <a:cxn ang="0">
                    <a:pos x="62" y="49"/>
                  </a:cxn>
                  <a:cxn ang="0">
                    <a:pos x="114" y="67"/>
                  </a:cxn>
                  <a:cxn ang="0">
                    <a:pos x="192" y="0"/>
                  </a:cxn>
                </a:cxnLst>
                <a:rect l="0" t="0" r="r" b="b"/>
                <a:pathLst>
                  <a:path w="192" h="146">
                    <a:moveTo>
                      <a:pt x="192" y="0"/>
                    </a:moveTo>
                    <a:lnTo>
                      <a:pt x="184" y="0"/>
                    </a:lnTo>
                    <a:lnTo>
                      <a:pt x="184" y="56"/>
                    </a:lnTo>
                    <a:lnTo>
                      <a:pt x="175" y="104"/>
                    </a:lnTo>
                    <a:lnTo>
                      <a:pt x="132" y="132"/>
                    </a:lnTo>
                    <a:lnTo>
                      <a:pt x="0" y="146"/>
                    </a:lnTo>
                    <a:lnTo>
                      <a:pt x="4" y="76"/>
                    </a:lnTo>
                    <a:lnTo>
                      <a:pt x="62" y="49"/>
                    </a:lnTo>
                    <a:lnTo>
                      <a:pt x="114" y="67"/>
                    </a:lnTo>
                    <a:lnTo>
                      <a:pt x="192"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93" name="Freeform 326">
                <a:extLst>
                  <a:ext uri="{FF2B5EF4-FFF2-40B4-BE49-F238E27FC236}">
                    <a16:creationId xmlns:a16="http://schemas.microsoft.com/office/drawing/2014/main" id="{2A077231-DDBB-49DF-8DC1-71143DFCD657}"/>
                  </a:ext>
                </a:extLst>
              </p:cNvPr>
              <p:cNvSpPr>
                <a:spLocks noChangeAspect="1"/>
              </p:cNvSpPr>
              <p:nvPr/>
            </p:nvSpPr>
            <p:spPr bwMode="gray">
              <a:xfrm rot="21085610">
                <a:off x="2768133" y="3966111"/>
                <a:ext cx="4535" cy="6135"/>
              </a:xfrm>
              <a:custGeom>
                <a:avLst/>
                <a:gdLst/>
                <a:ahLst/>
                <a:cxnLst>
                  <a:cxn ang="0">
                    <a:pos x="42" y="0"/>
                  </a:cxn>
                  <a:cxn ang="0">
                    <a:pos x="0" y="55"/>
                  </a:cxn>
                  <a:cxn ang="0">
                    <a:pos x="4" y="80"/>
                  </a:cxn>
                  <a:cxn ang="0">
                    <a:pos x="42" y="57"/>
                  </a:cxn>
                  <a:cxn ang="0">
                    <a:pos x="70" y="9"/>
                  </a:cxn>
                  <a:cxn ang="0">
                    <a:pos x="42" y="0"/>
                  </a:cxn>
                </a:cxnLst>
                <a:rect l="0" t="0" r="r" b="b"/>
                <a:pathLst>
                  <a:path w="70" h="80">
                    <a:moveTo>
                      <a:pt x="42" y="0"/>
                    </a:moveTo>
                    <a:lnTo>
                      <a:pt x="0" y="55"/>
                    </a:lnTo>
                    <a:lnTo>
                      <a:pt x="4" y="80"/>
                    </a:lnTo>
                    <a:lnTo>
                      <a:pt x="42" y="57"/>
                    </a:lnTo>
                    <a:lnTo>
                      <a:pt x="70" y="9"/>
                    </a:lnTo>
                    <a:lnTo>
                      <a:pt x="42"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94" name="Freeform 327">
                <a:extLst>
                  <a:ext uri="{FF2B5EF4-FFF2-40B4-BE49-F238E27FC236}">
                    <a16:creationId xmlns:a16="http://schemas.microsoft.com/office/drawing/2014/main" id="{8AA27552-2C41-459F-84DC-550B659B7921}"/>
                  </a:ext>
                </a:extLst>
              </p:cNvPr>
              <p:cNvSpPr>
                <a:spLocks noChangeAspect="1"/>
              </p:cNvSpPr>
              <p:nvPr/>
            </p:nvSpPr>
            <p:spPr bwMode="gray">
              <a:xfrm rot="21085610">
                <a:off x="2722777" y="3945662"/>
                <a:ext cx="2269" cy="8179"/>
              </a:xfrm>
              <a:custGeom>
                <a:avLst/>
                <a:gdLst/>
                <a:ahLst/>
                <a:cxnLst>
                  <a:cxn ang="0">
                    <a:pos x="72" y="7"/>
                  </a:cxn>
                  <a:cxn ang="0">
                    <a:pos x="57" y="0"/>
                  </a:cxn>
                  <a:cxn ang="0">
                    <a:pos x="0" y="79"/>
                  </a:cxn>
                  <a:cxn ang="0">
                    <a:pos x="7" y="93"/>
                  </a:cxn>
                  <a:cxn ang="0">
                    <a:pos x="72" y="7"/>
                  </a:cxn>
                </a:cxnLst>
                <a:rect l="0" t="0" r="r" b="b"/>
                <a:pathLst>
                  <a:path w="72" h="93">
                    <a:moveTo>
                      <a:pt x="72" y="7"/>
                    </a:moveTo>
                    <a:lnTo>
                      <a:pt x="57" y="0"/>
                    </a:lnTo>
                    <a:lnTo>
                      <a:pt x="0" y="79"/>
                    </a:lnTo>
                    <a:lnTo>
                      <a:pt x="7" y="93"/>
                    </a:lnTo>
                    <a:lnTo>
                      <a:pt x="72" y="7"/>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95" name="Freeform 328">
                <a:extLst>
                  <a:ext uri="{FF2B5EF4-FFF2-40B4-BE49-F238E27FC236}">
                    <a16:creationId xmlns:a16="http://schemas.microsoft.com/office/drawing/2014/main" id="{974160A1-D64E-47E3-922B-5C212AC8DE63}"/>
                  </a:ext>
                </a:extLst>
              </p:cNvPr>
              <p:cNvSpPr>
                <a:spLocks noChangeAspect="1"/>
              </p:cNvSpPr>
              <p:nvPr/>
            </p:nvSpPr>
            <p:spPr bwMode="gray">
              <a:xfrm rot="21085610">
                <a:off x="2718244" y="3955887"/>
                <a:ext cx="4535" cy="4090"/>
              </a:xfrm>
              <a:custGeom>
                <a:avLst/>
                <a:gdLst/>
                <a:ahLst/>
                <a:cxnLst>
                  <a:cxn ang="0">
                    <a:pos x="56" y="0"/>
                  </a:cxn>
                  <a:cxn ang="0">
                    <a:pos x="0" y="26"/>
                  </a:cxn>
                  <a:cxn ang="0">
                    <a:pos x="4" y="36"/>
                  </a:cxn>
                  <a:cxn ang="0">
                    <a:pos x="53" y="18"/>
                  </a:cxn>
                  <a:cxn ang="0">
                    <a:pos x="56" y="0"/>
                  </a:cxn>
                </a:cxnLst>
                <a:rect l="0" t="0" r="r" b="b"/>
                <a:pathLst>
                  <a:path w="56" h="36">
                    <a:moveTo>
                      <a:pt x="56" y="0"/>
                    </a:moveTo>
                    <a:lnTo>
                      <a:pt x="0" y="26"/>
                    </a:lnTo>
                    <a:lnTo>
                      <a:pt x="4" y="36"/>
                    </a:lnTo>
                    <a:lnTo>
                      <a:pt x="53" y="18"/>
                    </a:lnTo>
                    <a:lnTo>
                      <a:pt x="56"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96" name="Freeform 329">
                <a:extLst>
                  <a:ext uri="{FF2B5EF4-FFF2-40B4-BE49-F238E27FC236}">
                    <a16:creationId xmlns:a16="http://schemas.microsoft.com/office/drawing/2014/main" id="{991A2628-D3D6-40A0-BD0E-5AA141ECCF29}"/>
                  </a:ext>
                </a:extLst>
              </p:cNvPr>
              <p:cNvSpPr>
                <a:spLocks noChangeAspect="1"/>
              </p:cNvSpPr>
              <p:nvPr/>
            </p:nvSpPr>
            <p:spPr bwMode="gray">
              <a:xfrm rot="21085610">
                <a:off x="2704639" y="3959976"/>
                <a:ext cx="9071" cy="8179"/>
              </a:xfrm>
              <a:custGeom>
                <a:avLst/>
                <a:gdLst/>
                <a:ahLst/>
                <a:cxnLst>
                  <a:cxn ang="0">
                    <a:pos x="152" y="40"/>
                  </a:cxn>
                  <a:cxn ang="0">
                    <a:pos x="109" y="36"/>
                  </a:cxn>
                  <a:cxn ang="0">
                    <a:pos x="44" y="67"/>
                  </a:cxn>
                  <a:cxn ang="0">
                    <a:pos x="0" y="70"/>
                  </a:cxn>
                  <a:cxn ang="0">
                    <a:pos x="9" y="50"/>
                  </a:cxn>
                  <a:cxn ang="0">
                    <a:pos x="59" y="36"/>
                  </a:cxn>
                  <a:cxn ang="0">
                    <a:pos x="119" y="0"/>
                  </a:cxn>
                  <a:cxn ang="0">
                    <a:pos x="155" y="9"/>
                  </a:cxn>
                  <a:cxn ang="0">
                    <a:pos x="152" y="40"/>
                  </a:cxn>
                </a:cxnLst>
                <a:rect l="0" t="0" r="r" b="b"/>
                <a:pathLst>
                  <a:path w="155" h="70">
                    <a:moveTo>
                      <a:pt x="152" y="40"/>
                    </a:moveTo>
                    <a:lnTo>
                      <a:pt x="109" y="36"/>
                    </a:lnTo>
                    <a:lnTo>
                      <a:pt x="44" y="67"/>
                    </a:lnTo>
                    <a:lnTo>
                      <a:pt x="0" y="70"/>
                    </a:lnTo>
                    <a:lnTo>
                      <a:pt x="9" y="50"/>
                    </a:lnTo>
                    <a:lnTo>
                      <a:pt x="59" y="36"/>
                    </a:lnTo>
                    <a:lnTo>
                      <a:pt x="119" y="0"/>
                    </a:lnTo>
                    <a:lnTo>
                      <a:pt x="155" y="9"/>
                    </a:lnTo>
                    <a:lnTo>
                      <a:pt x="152" y="4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114" name="Freeform 349">
                <a:extLst>
                  <a:ext uri="{FF2B5EF4-FFF2-40B4-BE49-F238E27FC236}">
                    <a16:creationId xmlns:a16="http://schemas.microsoft.com/office/drawing/2014/main" id="{1F5371F2-53DD-4448-8308-CD90F2BE4555}"/>
                  </a:ext>
                </a:extLst>
              </p:cNvPr>
              <p:cNvSpPr>
                <a:spLocks noChangeAspect="1"/>
              </p:cNvSpPr>
              <p:nvPr/>
            </p:nvSpPr>
            <p:spPr bwMode="gray">
              <a:xfrm rot="20552049">
                <a:off x="2722779" y="4025410"/>
                <a:ext cx="15875" cy="18404"/>
              </a:xfrm>
              <a:custGeom>
                <a:avLst/>
                <a:gdLst/>
                <a:ahLst/>
                <a:cxnLst>
                  <a:cxn ang="0">
                    <a:pos x="211" y="85"/>
                  </a:cxn>
                  <a:cxn ang="0">
                    <a:pos x="283" y="127"/>
                  </a:cxn>
                  <a:cxn ang="0">
                    <a:pos x="308" y="156"/>
                  </a:cxn>
                  <a:cxn ang="0">
                    <a:pos x="317" y="201"/>
                  </a:cxn>
                  <a:cxn ang="0">
                    <a:pos x="266" y="198"/>
                  </a:cxn>
                  <a:cxn ang="0">
                    <a:pos x="208" y="156"/>
                  </a:cxn>
                  <a:cxn ang="0">
                    <a:pos x="169" y="97"/>
                  </a:cxn>
                  <a:cxn ang="0">
                    <a:pos x="135" y="68"/>
                  </a:cxn>
                  <a:cxn ang="0">
                    <a:pos x="59" y="59"/>
                  </a:cxn>
                  <a:cxn ang="0">
                    <a:pos x="38" y="50"/>
                  </a:cxn>
                  <a:cxn ang="0">
                    <a:pos x="8" y="29"/>
                  </a:cxn>
                  <a:cxn ang="0">
                    <a:pos x="0" y="17"/>
                  </a:cxn>
                  <a:cxn ang="0">
                    <a:pos x="0" y="0"/>
                  </a:cxn>
                  <a:cxn ang="0">
                    <a:pos x="85" y="4"/>
                  </a:cxn>
                  <a:cxn ang="0">
                    <a:pos x="211" y="85"/>
                  </a:cxn>
                </a:cxnLst>
                <a:rect l="0" t="0" r="r" b="b"/>
                <a:pathLst>
                  <a:path w="317" h="201">
                    <a:moveTo>
                      <a:pt x="211" y="85"/>
                    </a:moveTo>
                    <a:lnTo>
                      <a:pt x="283" y="127"/>
                    </a:lnTo>
                    <a:lnTo>
                      <a:pt x="308" y="156"/>
                    </a:lnTo>
                    <a:lnTo>
                      <a:pt x="317" y="201"/>
                    </a:lnTo>
                    <a:lnTo>
                      <a:pt x="266" y="198"/>
                    </a:lnTo>
                    <a:lnTo>
                      <a:pt x="208" y="156"/>
                    </a:lnTo>
                    <a:lnTo>
                      <a:pt x="169" y="97"/>
                    </a:lnTo>
                    <a:lnTo>
                      <a:pt x="135" y="68"/>
                    </a:lnTo>
                    <a:lnTo>
                      <a:pt x="59" y="59"/>
                    </a:lnTo>
                    <a:lnTo>
                      <a:pt x="38" y="50"/>
                    </a:lnTo>
                    <a:lnTo>
                      <a:pt x="8" y="29"/>
                    </a:lnTo>
                    <a:lnTo>
                      <a:pt x="0" y="17"/>
                    </a:lnTo>
                    <a:lnTo>
                      <a:pt x="0" y="0"/>
                    </a:lnTo>
                    <a:lnTo>
                      <a:pt x="85" y="4"/>
                    </a:lnTo>
                    <a:lnTo>
                      <a:pt x="211" y="85"/>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grpSp>
      <p:sp>
        <p:nvSpPr>
          <p:cNvPr id="105" name="Freeform 340">
            <a:extLst>
              <a:ext uri="{FF2B5EF4-FFF2-40B4-BE49-F238E27FC236}">
                <a16:creationId xmlns:a16="http://schemas.microsoft.com/office/drawing/2014/main" id="{A38BCC78-ACE0-48B5-BAF3-BD04AC3CF808}"/>
              </a:ext>
            </a:extLst>
          </p:cNvPr>
          <p:cNvSpPr>
            <a:spLocks noChangeAspect="1"/>
          </p:cNvSpPr>
          <p:nvPr/>
        </p:nvSpPr>
        <p:spPr bwMode="gray">
          <a:xfrm rot="20552049">
            <a:off x="2931409" y="4086753"/>
            <a:ext cx="22677" cy="16358"/>
          </a:xfrm>
          <a:custGeom>
            <a:avLst/>
            <a:gdLst/>
            <a:ahLst/>
            <a:cxnLst>
              <a:cxn ang="0">
                <a:pos x="442" y="20"/>
              </a:cxn>
              <a:cxn ang="0">
                <a:pos x="462" y="54"/>
              </a:cxn>
              <a:cxn ang="0">
                <a:pos x="471" y="99"/>
              </a:cxn>
              <a:cxn ang="0">
                <a:pos x="425" y="141"/>
              </a:cxn>
              <a:cxn ang="0">
                <a:pos x="393" y="159"/>
              </a:cxn>
              <a:cxn ang="0">
                <a:pos x="292" y="180"/>
              </a:cxn>
              <a:cxn ang="0">
                <a:pos x="224" y="180"/>
              </a:cxn>
              <a:cxn ang="0">
                <a:pos x="156" y="172"/>
              </a:cxn>
              <a:cxn ang="0">
                <a:pos x="51" y="176"/>
              </a:cxn>
              <a:cxn ang="0">
                <a:pos x="42" y="172"/>
              </a:cxn>
              <a:cxn ang="0">
                <a:pos x="30" y="113"/>
              </a:cxn>
              <a:cxn ang="0">
                <a:pos x="0" y="66"/>
              </a:cxn>
              <a:cxn ang="0">
                <a:pos x="0" y="23"/>
              </a:cxn>
              <a:cxn ang="0">
                <a:pos x="30" y="0"/>
              </a:cxn>
              <a:cxn ang="0">
                <a:pos x="385" y="0"/>
              </a:cxn>
              <a:cxn ang="0">
                <a:pos x="416" y="3"/>
              </a:cxn>
              <a:cxn ang="0">
                <a:pos x="437" y="11"/>
              </a:cxn>
              <a:cxn ang="0">
                <a:pos x="442" y="20"/>
              </a:cxn>
            </a:cxnLst>
            <a:rect l="0" t="0" r="r" b="b"/>
            <a:pathLst>
              <a:path w="471" h="180">
                <a:moveTo>
                  <a:pt x="442" y="20"/>
                </a:moveTo>
                <a:lnTo>
                  <a:pt x="462" y="54"/>
                </a:lnTo>
                <a:lnTo>
                  <a:pt x="471" y="99"/>
                </a:lnTo>
                <a:lnTo>
                  <a:pt x="425" y="141"/>
                </a:lnTo>
                <a:lnTo>
                  <a:pt x="393" y="159"/>
                </a:lnTo>
                <a:lnTo>
                  <a:pt x="292" y="180"/>
                </a:lnTo>
                <a:lnTo>
                  <a:pt x="224" y="180"/>
                </a:lnTo>
                <a:lnTo>
                  <a:pt x="156" y="172"/>
                </a:lnTo>
                <a:lnTo>
                  <a:pt x="51" y="176"/>
                </a:lnTo>
                <a:lnTo>
                  <a:pt x="42" y="172"/>
                </a:lnTo>
                <a:lnTo>
                  <a:pt x="30" y="113"/>
                </a:lnTo>
                <a:lnTo>
                  <a:pt x="0" y="66"/>
                </a:lnTo>
                <a:lnTo>
                  <a:pt x="0" y="23"/>
                </a:lnTo>
                <a:lnTo>
                  <a:pt x="30" y="0"/>
                </a:lnTo>
                <a:lnTo>
                  <a:pt x="385" y="0"/>
                </a:lnTo>
                <a:lnTo>
                  <a:pt x="416" y="3"/>
                </a:lnTo>
                <a:lnTo>
                  <a:pt x="437" y="11"/>
                </a:lnTo>
                <a:lnTo>
                  <a:pt x="442" y="2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nvGrpSpPr>
          <p:cNvPr id="24" name="Group 23">
            <a:extLst>
              <a:ext uri="{FF2B5EF4-FFF2-40B4-BE49-F238E27FC236}">
                <a16:creationId xmlns:a16="http://schemas.microsoft.com/office/drawing/2014/main" id="{94FC99A7-39A9-1F34-CF89-5F03FC9B28B5}"/>
              </a:ext>
            </a:extLst>
          </p:cNvPr>
          <p:cNvGrpSpPr/>
          <p:nvPr/>
        </p:nvGrpSpPr>
        <p:grpSpPr>
          <a:xfrm>
            <a:off x="2965422" y="4060524"/>
            <a:ext cx="147022" cy="204126"/>
            <a:chOff x="2965422" y="4060524"/>
            <a:chExt cx="147022" cy="204126"/>
          </a:xfrm>
        </p:grpSpPr>
        <p:sp>
          <p:nvSpPr>
            <p:cNvPr id="108" name="Freeform 343">
              <a:extLst>
                <a:ext uri="{FF2B5EF4-FFF2-40B4-BE49-F238E27FC236}">
                  <a16:creationId xmlns:a16="http://schemas.microsoft.com/office/drawing/2014/main" id="{7EE18F59-3B50-4423-BB41-BA537F12B149}"/>
                </a:ext>
              </a:extLst>
            </p:cNvPr>
            <p:cNvSpPr>
              <a:spLocks noChangeAspect="1"/>
            </p:cNvSpPr>
            <p:nvPr/>
          </p:nvSpPr>
          <p:spPr bwMode="gray">
            <a:xfrm rot="20552049">
              <a:off x="2965422" y="4082664"/>
              <a:ext cx="0" cy="2045"/>
            </a:xfrm>
            <a:custGeom>
              <a:avLst/>
              <a:gdLst/>
              <a:ahLst/>
              <a:cxnLst>
                <a:cxn ang="0">
                  <a:pos x="28" y="0"/>
                </a:cxn>
                <a:cxn ang="0">
                  <a:pos x="0" y="21"/>
                </a:cxn>
                <a:cxn ang="0">
                  <a:pos x="3" y="39"/>
                </a:cxn>
                <a:cxn ang="0">
                  <a:pos x="28" y="32"/>
                </a:cxn>
                <a:cxn ang="0">
                  <a:pos x="28" y="0"/>
                </a:cxn>
              </a:cxnLst>
              <a:rect l="0" t="0" r="r" b="b"/>
              <a:pathLst>
                <a:path w="28" h="39">
                  <a:moveTo>
                    <a:pt x="28" y="0"/>
                  </a:moveTo>
                  <a:lnTo>
                    <a:pt x="0" y="21"/>
                  </a:lnTo>
                  <a:lnTo>
                    <a:pt x="3" y="39"/>
                  </a:lnTo>
                  <a:lnTo>
                    <a:pt x="28" y="32"/>
                  </a:lnTo>
                  <a:lnTo>
                    <a:pt x="28"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109" name="Freeform 344">
              <a:extLst>
                <a:ext uri="{FF2B5EF4-FFF2-40B4-BE49-F238E27FC236}">
                  <a16:creationId xmlns:a16="http://schemas.microsoft.com/office/drawing/2014/main" id="{ED555FFC-B3D4-4554-A6A3-F5EBD7A53E48}"/>
                </a:ext>
              </a:extLst>
            </p:cNvPr>
            <p:cNvSpPr>
              <a:spLocks noChangeAspect="1"/>
            </p:cNvSpPr>
            <p:nvPr/>
          </p:nvSpPr>
          <p:spPr bwMode="gray">
            <a:xfrm rot="20552049">
              <a:off x="2969957" y="4099021"/>
              <a:ext cx="2269" cy="4090"/>
            </a:xfrm>
            <a:custGeom>
              <a:avLst/>
              <a:gdLst/>
              <a:ahLst/>
              <a:cxnLst>
                <a:cxn ang="0">
                  <a:pos x="6" y="8"/>
                </a:cxn>
                <a:cxn ang="0">
                  <a:pos x="0" y="17"/>
                </a:cxn>
                <a:cxn ang="0">
                  <a:pos x="6" y="34"/>
                </a:cxn>
                <a:cxn ang="0">
                  <a:pos x="42" y="0"/>
                </a:cxn>
                <a:cxn ang="0">
                  <a:pos x="6" y="8"/>
                </a:cxn>
              </a:cxnLst>
              <a:rect l="0" t="0" r="r" b="b"/>
              <a:pathLst>
                <a:path w="42" h="34">
                  <a:moveTo>
                    <a:pt x="6" y="8"/>
                  </a:moveTo>
                  <a:lnTo>
                    <a:pt x="0" y="17"/>
                  </a:lnTo>
                  <a:lnTo>
                    <a:pt x="6" y="34"/>
                  </a:lnTo>
                  <a:lnTo>
                    <a:pt x="42" y="0"/>
                  </a:lnTo>
                  <a:lnTo>
                    <a:pt x="6" y="8"/>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nvGrpSpPr>
            <p:cNvPr id="15" name="Group 14">
              <a:extLst>
                <a:ext uri="{FF2B5EF4-FFF2-40B4-BE49-F238E27FC236}">
                  <a16:creationId xmlns:a16="http://schemas.microsoft.com/office/drawing/2014/main" id="{3ECC3BB4-C3B7-BC67-E465-A82BEE9A143E}"/>
                </a:ext>
              </a:extLst>
            </p:cNvPr>
            <p:cNvGrpSpPr/>
            <p:nvPr/>
          </p:nvGrpSpPr>
          <p:grpSpPr>
            <a:xfrm>
              <a:off x="3006241" y="4060524"/>
              <a:ext cx="106203" cy="204126"/>
              <a:chOff x="3006241" y="4099022"/>
              <a:chExt cx="86173" cy="165628"/>
            </a:xfrm>
          </p:grpSpPr>
          <p:sp>
            <p:nvSpPr>
              <p:cNvPr id="99" name="Freeform 332">
                <a:extLst>
                  <a:ext uri="{FF2B5EF4-FFF2-40B4-BE49-F238E27FC236}">
                    <a16:creationId xmlns:a16="http://schemas.microsoft.com/office/drawing/2014/main" id="{563D45C8-73D1-4E00-BE47-4F3269E968A6}"/>
                  </a:ext>
                </a:extLst>
              </p:cNvPr>
              <p:cNvSpPr>
                <a:spLocks noChangeAspect="1"/>
              </p:cNvSpPr>
              <p:nvPr/>
            </p:nvSpPr>
            <p:spPr bwMode="gray">
              <a:xfrm rot="20552049">
                <a:off x="3022115" y="4103112"/>
                <a:ext cx="2269" cy="2045"/>
              </a:xfrm>
              <a:custGeom>
                <a:avLst/>
                <a:gdLst/>
                <a:ahLst/>
                <a:cxnLst>
                  <a:cxn ang="0">
                    <a:pos x="18" y="0"/>
                  </a:cxn>
                  <a:cxn ang="0">
                    <a:pos x="11" y="4"/>
                  </a:cxn>
                  <a:cxn ang="0">
                    <a:pos x="0" y="28"/>
                  </a:cxn>
                  <a:cxn ang="0">
                    <a:pos x="4" y="48"/>
                  </a:cxn>
                  <a:cxn ang="0">
                    <a:pos x="24" y="53"/>
                  </a:cxn>
                  <a:cxn ang="0">
                    <a:pos x="52" y="34"/>
                  </a:cxn>
                  <a:cxn ang="0">
                    <a:pos x="56" y="22"/>
                  </a:cxn>
                  <a:cxn ang="0">
                    <a:pos x="18" y="0"/>
                  </a:cxn>
                </a:cxnLst>
                <a:rect l="0" t="0" r="r" b="b"/>
                <a:pathLst>
                  <a:path w="56" h="53">
                    <a:moveTo>
                      <a:pt x="18" y="0"/>
                    </a:moveTo>
                    <a:lnTo>
                      <a:pt x="11" y="4"/>
                    </a:lnTo>
                    <a:lnTo>
                      <a:pt x="0" y="28"/>
                    </a:lnTo>
                    <a:lnTo>
                      <a:pt x="4" y="48"/>
                    </a:lnTo>
                    <a:lnTo>
                      <a:pt x="24" y="53"/>
                    </a:lnTo>
                    <a:lnTo>
                      <a:pt x="52" y="34"/>
                    </a:lnTo>
                    <a:lnTo>
                      <a:pt x="56" y="22"/>
                    </a:lnTo>
                    <a:lnTo>
                      <a:pt x="18"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100" name="Freeform 333">
                <a:extLst>
                  <a:ext uri="{FF2B5EF4-FFF2-40B4-BE49-F238E27FC236}">
                    <a16:creationId xmlns:a16="http://schemas.microsoft.com/office/drawing/2014/main" id="{4E5DA050-EE12-4733-A4FC-A1CC81EDB80E}"/>
                  </a:ext>
                </a:extLst>
              </p:cNvPr>
              <p:cNvSpPr>
                <a:spLocks noChangeAspect="1"/>
              </p:cNvSpPr>
              <p:nvPr/>
            </p:nvSpPr>
            <p:spPr bwMode="gray">
              <a:xfrm rot="20552049">
                <a:off x="3053865" y="4158320"/>
                <a:ext cx="4535" cy="14314"/>
              </a:xfrm>
              <a:custGeom>
                <a:avLst/>
                <a:gdLst/>
                <a:ahLst/>
                <a:cxnLst>
                  <a:cxn ang="0">
                    <a:pos x="4" y="0"/>
                  </a:cxn>
                  <a:cxn ang="0">
                    <a:pos x="32" y="7"/>
                  </a:cxn>
                  <a:cxn ang="0">
                    <a:pos x="66" y="41"/>
                  </a:cxn>
                  <a:cxn ang="0">
                    <a:pos x="111" y="138"/>
                  </a:cxn>
                  <a:cxn ang="0">
                    <a:pos x="105" y="145"/>
                  </a:cxn>
                  <a:cxn ang="0">
                    <a:pos x="66" y="152"/>
                  </a:cxn>
                  <a:cxn ang="0">
                    <a:pos x="49" y="138"/>
                  </a:cxn>
                  <a:cxn ang="0">
                    <a:pos x="7" y="47"/>
                  </a:cxn>
                  <a:cxn ang="0">
                    <a:pos x="0" y="23"/>
                  </a:cxn>
                  <a:cxn ang="0">
                    <a:pos x="4" y="0"/>
                  </a:cxn>
                </a:cxnLst>
                <a:rect l="0" t="0" r="r" b="b"/>
                <a:pathLst>
                  <a:path w="111" h="152">
                    <a:moveTo>
                      <a:pt x="4" y="0"/>
                    </a:moveTo>
                    <a:lnTo>
                      <a:pt x="32" y="7"/>
                    </a:lnTo>
                    <a:lnTo>
                      <a:pt x="66" y="41"/>
                    </a:lnTo>
                    <a:lnTo>
                      <a:pt x="111" y="138"/>
                    </a:lnTo>
                    <a:lnTo>
                      <a:pt x="105" y="145"/>
                    </a:lnTo>
                    <a:lnTo>
                      <a:pt x="66" y="152"/>
                    </a:lnTo>
                    <a:lnTo>
                      <a:pt x="49" y="138"/>
                    </a:lnTo>
                    <a:lnTo>
                      <a:pt x="7" y="47"/>
                    </a:lnTo>
                    <a:lnTo>
                      <a:pt x="0" y="23"/>
                    </a:lnTo>
                    <a:lnTo>
                      <a:pt x="4"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101" name="Freeform 334">
                <a:extLst>
                  <a:ext uri="{FF2B5EF4-FFF2-40B4-BE49-F238E27FC236}">
                    <a16:creationId xmlns:a16="http://schemas.microsoft.com/office/drawing/2014/main" id="{5EFF747C-8ED7-40B0-AED9-1D2FB3F798D5}"/>
                  </a:ext>
                </a:extLst>
              </p:cNvPr>
              <p:cNvSpPr>
                <a:spLocks noChangeAspect="1"/>
              </p:cNvSpPr>
              <p:nvPr/>
            </p:nvSpPr>
            <p:spPr bwMode="gray">
              <a:xfrm rot="20552049">
                <a:off x="3087879" y="4258515"/>
                <a:ext cx="4535" cy="6135"/>
              </a:xfrm>
              <a:custGeom>
                <a:avLst/>
                <a:gdLst/>
                <a:ahLst/>
                <a:cxnLst>
                  <a:cxn ang="0">
                    <a:pos x="86" y="0"/>
                  </a:cxn>
                  <a:cxn ang="0">
                    <a:pos x="51" y="11"/>
                  </a:cxn>
                  <a:cxn ang="0">
                    <a:pos x="0" y="52"/>
                  </a:cxn>
                  <a:cxn ang="0">
                    <a:pos x="14" y="63"/>
                  </a:cxn>
                  <a:cxn ang="0">
                    <a:pos x="62" y="31"/>
                  </a:cxn>
                  <a:cxn ang="0">
                    <a:pos x="86" y="0"/>
                  </a:cxn>
                </a:cxnLst>
                <a:rect l="0" t="0" r="r" b="b"/>
                <a:pathLst>
                  <a:path w="86" h="63">
                    <a:moveTo>
                      <a:pt x="86" y="0"/>
                    </a:moveTo>
                    <a:lnTo>
                      <a:pt x="51" y="11"/>
                    </a:lnTo>
                    <a:lnTo>
                      <a:pt x="0" y="52"/>
                    </a:lnTo>
                    <a:lnTo>
                      <a:pt x="14" y="63"/>
                    </a:lnTo>
                    <a:lnTo>
                      <a:pt x="62" y="31"/>
                    </a:lnTo>
                    <a:lnTo>
                      <a:pt x="86"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106" name="Freeform 341">
                <a:extLst>
                  <a:ext uri="{FF2B5EF4-FFF2-40B4-BE49-F238E27FC236}">
                    <a16:creationId xmlns:a16="http://schemas.microsoft.com/office/drawing/2014/main" id="{19DB484F-83E1-4EB4-8359-74BFBF71F9A3}"/>
                  </a:ext>
                </a:extLst>
              </p:cNvPr>
              <p:cNvSpPr>
                <a:spLocks noChangeAspect="1"/>
              </p:cNvSpPr>
              <p:nvPr/>
            </p:nvSpPr>
            <p:spPr bwMode="gray">
              <a:xfrm rot="20552049">
                <a:off x="3069737" y="4205351"/>
                <a:ext cx="0" cy="6135"/>
              </a:xfrm>
              <a:custGeom>
                <a:avLst/>
                <a:gdLst/>
                <a:ahLst/>
                <a:cxnLst>
                  <a:cxn ang="0">
                    <a:pos x="14" y="0"/>
                  </a:cxn>
                  <a:cxn ang="0">
                    <a:pos x="0" y="7"/>
                  </a:cxn>
                  <a:cxn ang="0">
                    <a:pos x="0" y="76"/>
                  </a:cxn>
                  <a:cxn ang="0">
                    <a:pos x="14" y="59"/>
                  </a:cxn>
                  <a:cxn ang="0">
                    <a:pos x="14" y="0"/>
                  </a:cxn>
                </a:cxnLst>
                <a:rect l="0" t="0" r="r" b="b"/>
                <a:pathLst>
                  <a:path w="14" h="76">
                    <a:moveTo>
                      <a:pt x="14" y="0"/>
                    </a:moveTo>
                    <a:lnTo>
                      <a:pt x="0" y="7"/>
                    </a:lnTo>
                    <a:lnTo>
                      <a:pt x="0" y="76"/>
                    </a:lnTo>
                    <a:lnTo>
                      <a:pt x="14" y="59"/>
                    </a:lnTo>
                    <a:lnTo>
                      <a:pt x="14"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107" name="Freeform 342">
                <a:extLst>
                  <a:ext uri="{FF2B5EF4-FFF2-40B4-BE49-F238E27FC236}">
                    <a16:creationId xmlns:a16="http://schemas.microsoft.com/office/drawing/2014/main" id="{C1219608-71EE-4932-B586-A95AE7EE39F9}"/>
                  </a:ext>
                </a:extLst>
              </p:cNvPr>
              <p:cNvSpPr>
                <a:spLocks noChangeAspect="1"/>
              </p:cNvSpPr>
              <p:nvPr/>
            </p:nvSpPr>
            <p:spPr bwMode="gray">
              <a:xfrm rot="20552049">
                <a:off x="3031188" y="4119470"/>
                <a:ext cx="6804" cy="14314"/>
              </a:xfrm>
              <a:custGeom>
                <a:avLst/>
                <a:gdLst/>
                <a:ahLst/>
                <a:cxnLst>
                  <a:cxn ang="0">
                    <a:pos x="122" y="0"/>
                  </a:cxn>
                  <a:cxn ang="0">
                    <a:pos x="98" y="4"/>
                  </a:cxn>
                  <a:cxn ang="0">
                    <a:pos x="81" y="52"/>
                  </a:cxn>
                  <a:cxn ang="0">
                    <a:pos x="17" y="45"/>
                  </a:cxn>
                  <a:cxn ang="0">
                    <a:pos x="0" y="104"/>
                  </a:cxn>
                  <a:cxn ang="0">
                    <a:pos x="8" y="160"/>
                  </a:cxn>
                  <a:cxn ang="0">
                    <a:pos x="53" y="163"/>
                  </a:cxn>
                  <a:cxn ang="0">
                    <a:pos x="70" y="104"/>
                  </a:cxn>
                  <a:cxn ang="0">
                    <a:pos x="83" y="93"/>
                  </a:cxn>
                  <a:cxn ang="0">
                    <a:pos x="132" y="91"/>
                  </a:cxn>
                  <a:cxn ang="0">
                    <a:pos x="173" y="74"/>
                  </a:cxn>
                  <a:cxn ang="0">
                    <a:pos x="166" y="52"/>
                  </a:cxn>
                  <a:cxn ang="0">
                    <a:pos x="135" y="38"/>
                  </a:cxn>
                  <a:cxn ang="0">
                    <a:pos x="122" y="0"/>
                  </a:cxn>
                </a:cxnLst>
                <a:rect l="0" t="0" r="r" b="b"/>
                <a:pathLst>
                  <a:path w="173" h="163">
                    <a:moveTo>
                      <a:pt x="122" y="0"/>
                    </a:moveTo>
                    <a:lnTo>
                      <a:pt x="98" y="4"/>
                    </a:lnTo>
                    <a:lnTo>
                      <a:pt x="81" y="52"/>
                    </a:lnTo>
                    <a:lnTo>
                      <a:pt x="17" y="45"/>
                    </a:lnTo>
                    <a:lnTo>
                      <a:pt x="0" y="104"/>
                    </a:lnTo>
                    <a:lnTo>
                      <a:pt x="8" y="160"/>
                    </a:lnTo>
                    <a:lnTo>
                      <a:pt x="53" y="163"/>
                    </a:lnTo>
                    <a:lnTo>
                      <a:pt x="70" y="104"/>
                    </a:lnTo>
                    <a:lnTo>
                      <a:pt x="83" y="93"/>
                    </a:lnTo>
                    <a:lnTo>
                      <a:pt x="132" y="91"/>
                    </a:lnTo>
                    <a:lnTo>
                      <a:pt x="173" y="74"/>
                    </a:lnTo>
                    <a:lnTo>
                      <a:pt x="166" y="52"/>
                    </a:lnTo>
                    <a:lnTo>
                      <a:pt x="135" y="38"/>
                    </a:lnTo>
                    <a:lnTo>
                      <a:pt x="122"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110" name="Freeform 345">
                <a:extLst>
                  <a:ext uri="{FF2B5EF4-FFF2-40B4-BE49-F238E27FC236}">
                    <a16:creationId xmlns:a16="http://schemas.microsoft.com/office/drawing/2014/main" id="{2418E371-2ABB-4F41-B57F-5F03BF7DBF8D}"/>
                  </a:ext>
                </a:extLst>
              </p:cNvPr>
              <p:cNvSpPr>
                <a:spLocks noChangeAspect="1"/>
              </p:cNvSpPr>
              <p:nvPr/>
            </p:nvSpPr>
            <p:spPr bwMode="gray">
              <a:xfrm rot="20552049">
                <a:off x="3042525" y="4141962"/>
                <a:ext cx="4535" cy="10225"/>
              </a:xfrm>
              <a:custGeom>
                <a:avLst/>
                <a:gdLst/>
                <a:ahLst/>
                <a:cxnLst>
                  <a:cxn ang="0">
                    <a:pos x="18" y="0"/>
                  </a:cxn>
                  <a:cxn ang="0">
                    <a:pos x="0" y="0"/>
                  </a:cxn>
                  <a:cxn ang="0">
                    <a:pos x="0" y="86"/>
                  </a:cxn>
                  <a:cxn ang="0">
                    <a:pos x="14" y="124"/>
                  </a:cxn>
                  <a:cxn ang="0">
                    <a:pos x="42" y="124"/>
                  </a:cxn>
                  <a:cxn ang="0">
                    <a:pos x="52" y="90"/>
                  </a:cxn>
                  <a:cxn ang="0">
                    <a:pos x="49" y="20"/>
                  </a:cxn>
                  <a:cxn ang="0">
                    <a:pos x="18" y="0"/>
                  </a:cxn>
                </a:cxnLst>
                <a:rect l="0" t="0" r="r" b="b"/>
                <a:pathLst>
                  <a:path w="52" h="124">
                    <a:moveTo>
                      <a:pt x="18" y="0"/>
                    </a:moveTo>
                    <a:lnTo>
                      <a:pt x="0" y="0"/>
                    </a:lnTo>
                    <a:lnTo>
                      <a:pt x="0" y="86"/>
                    </a:lnTo>
                    <a:lnTo>
                      <a:pt x="14" y="124"/>
                    </a:lnTo>
                    <a:lnTo>
                      <a:pt x="42" y="124"/>
                    </a:lnTo>
                    <a:lnTo>
                      <a:pt x="52" y="90"/>
                    </a:lnTo>
                    <a:lnTo>
                      <a:pt x="49" y="20"/>
                    </a:lnTo>
                    <a:lnTo>
                      <a:pt x="18"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111" name="Freeform 346">
                <a:extLst>
                  <a:ext uri="{FF2B5EF4-FFF2-40B4-BE49-F238E27FC236}">
                    <a16:creationId xmlns:a16="http://schemas.microsoft.com/office/drawing/2014/main" id="{EE828F38-26AF-455E-83EA-9C61ED349C42}"/>
                  </a:ext>
                </a:extLst>
              </p:cNvPr>
              <p:cNvSpPr>
                <a:spLocks noChangeAspect="1"/>
              </p:cNvSpPr>
              <p:nvPr/>
            </p:nvSpPr>
            <p:spPr bwMode="gray">
              <a:xfrm rot="20552049">
                <a:off x="3069736" y="4238067"/>
                <a:ext cx="2269" cy="6135"/>
              </a:xfrm>
              <a:custGeom>
                <a:avLst/>
                <a:gdLst/>
                <a:ahLst/>
                <a:cxnLst>
                  <a:cxn ang="0">
                    <a:pos x="49" y="0"/>
                  </a:cxn>
                  <a:cxn ang="0">
                    <a:pos x="17" y="14"/>
                  </a:cxn>
                  <a:cxn ang="0">
                    <a:pos x="0" y="62"/>
                  </a:cxn>
                  <a:cxn ang="0">
                    <a:pos x="38" y="41"/>
                  </a:cxn>
                  <a:cxn ang="0">
                    <a:pos x="49" y="0"/>
                  </a:cxn>
                </a:cxnLst>
                <a:rect l="0" t="0" r="r" b="b"/>
                <a:pathLst>
                  <a:path w="49" h="62">
                    <a:moveTo>
                      <a:pt x="49" y="0"/>
                    </a:moveTo>
                    <a:lnTo>
                      <a:pt x="17" y="14"/>
                    </a:lnTo>
                    <a:lnTo>
                      <a:pt x="0" y="62"/>
                    </a:lnTo>
                    <a:lnTo>
                      <a:pt x="38" y="41"/>
                    </a:lnTo>
                    <a:lnTo>
                      <a:pt x="49"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115" name="Freeform 350">
                <a:extLst>
                  <a:ext uri="{FF2B5EF4-FFF2-40B4-BE49-F238E27FC236}">
                    <a16:creationId xmlns:a16="http://schemas.microsoft.com/office/drawing/2014/main" id="{3F485EB3-C97E-478E-A398-128B470857C4}"/>
                  </a:ext>
                </a:extLst>
              </p:cNvPr>
              <p:cNvSpPr>
                <a:spLocks noChangeAspect="1"/>
              </p:cNvSpPr>
              <p:nvPr/>
            </p:nvSpPr>
            <p:spPr bwMode="gray">
              <a:xfrm rot="20552049">
                <a:off x="3006241" y="4099022"/>
                <a:ext cx="0" cy="6135"/>
              </a:xfrm>
              <a:custGeom>
                <a:avLst/>
                <a:gdLst/>
                <a:ahLst/>
                <a:cxnLst>
                  <a:cxn ang="0">
                    <a:pos x="34" y="2"/>
                  </a:cxn>
                  <a:cxn ang="0">
                    <a:pos x="0" y="0"/>
                  </a:cxn>
                  <a:cxn ang="0">
                    <a:pos x="11" y="30"/>
                  </a:cxn>
                  <a:cxn ang="0">
                    <a:pos x="31" y="47"/>
                  </a:cxn>
                  <a:cxn ang="0">
                    <a:pos x="46" y="42"/>
                  </a:cxn>
                  <a:cxn ang="0">
                    <a:pos x="46" y="10"/>
                  </a:cxn>
                  <a:cxn ang="0">
                    <a:pos x="34" y="2"/>
                  </a:cxn>
                </a:cxnLst>
                <a:rect l="0" t="0" r="r" b="b"/>
                <a:pathLst>
                  <a:path w="46" h="47">
                    <a:moveTo>
                      <a:pt x="34" y="2"/>
                    </a:moveTo>
                    <a:lnTo>
                      <a:pt x="0" y="0"/>
                    </a:lnTo>
                    <a:lnTo>
                      <a:pt x="11" y="30"/>
                    </a:lnTo>
                    <a:lnTo>
                      <a:pt x="31" y="47"/>
                    </a:lnTo>
                    <a:lnTo>
                      <a:pt x="46" y="42"/>
                    </a:lnTo>
                    <a:lnTo>
                      <a:pt x="46" y="10"/>
                    </a:lnTo>
                    <a:lnTo>
                      <a:pt x="34" y="2"/>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116" name="Freeform 351">
                <a:extLst>
                  <a:ext uri="{FF2B5EF4-FFF2-40B4-BE49-F238E27FC236}">
                    <a16:creationId xmlns:a16="http://schemas.microsoft.com/office/drawing/2014/main" id="{7271431E-07D9-4A85-98C7-9AE13287CB6C}"/>
                  </a:ext>
                </a:extLst>
              </p:cNvPr>
              <p:cNvSpPr>
                <a:spLocks noChangeAspect="1"/>
              </p:cNvSpPr>
              <p:nvPr/>
            </p:nvSpPr>
            <p:spPr bwMode="gray">
              <a:xfrm rot="20552049">
                <a:off x="3065202" y="4184902"/>
                <a:ext cx="2269" cy="8179"/>
              </a:xfrm>
              <a:custGeom>
                <a:avLst/>
                <a:gdLst/>
                <a:ahLst/>
                <a:cxnLst>
                  <a:cxn ang="0">
                    <a:pos x="25" y="0"/>
                  </a:cxn>
                  <a:cxn ang="0">
                    <a:pos x="0" y="97"/>
                  </a:cxn>
                  <a:cxn ang="0">
                    <a:pos x="25" y="103"/>
                  </a:cxn>
                  <a:cxn ang="0">
                    <a:pos x="45" y="94"/>
                  </a:cxn>
                  <a:cxn ang="0">
                    <a:pos x="45" y="62"/>
                  </a:cxn>
                  <a:cxn ang="0">
                    <a:pos x="39" y="20"/>
                  </a:cxn>
                  <a:cxn ang="0">
                    <a:pos x="25" y="0"/>
                  </a:cxn>
                </a:cxnLst>
                <a:rect l="0" t="0" r="r" b="b"/>
                <a:pathLst>
                  <a:path w="45" h="103">
                    <a:moveTo>
                      <a:pt x="25" y="0"/>
                    </a:moveTo>
                    <a:lnTo>
                      <a:pt x="0" y="97"/>
                    </a:lnTo>
                    <a:lnTo>
                      <a:pt x="25" y="103"/>
                    </a:lnTo>
                    <a:lnTo>
                      <a:pt x="45" y="94"/>
                    </a:lnTo>
                    <a:lnTo>
                      <a:pt x="45" y="62"/>
                    </a:lnTo>
                    <a:lnTo>
                      <a:pt x="39" y="20"/>
                    </a:lnTo>
                    <a:lnTo>
                      <a:pt x="25"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grpSp>
      <p:grpSp>
        <p:nvGrpSpPr>
          <p:cNvPr id="19" name="Group 18">
            <a:extLst>
              <a:ext uri="{FF2B5EF4-FFF2-40B4-BE49-F238E27FC236}">
                <a16:creationId xmlns:a16="http://schemas.microsoft.com/office/drawing/2014/main" id="{A2AE5B6C-3235-BBEC-5A89-92D0358A7622}"/>
              </a:ext>
            </a:extLst>
          </p:cNvPr>
          <p:cNvGrpSpPr/>
          <p:nvPr/>
        </p:nvGrpSpPr>
        <p:grpSpPr>
          <a:xfrm>
            <a:off x="7513146" y="4930485"/>
            <a:ext cx="1006862" cy="842451"/>
            <a:chOff x="7513146" y="4930485"/>
            <a:chExt cx="1006862" cy="842451"/>
          </a:xfrm>
        </p:grpSpPr>
        <p:sp>
          <p:nvSpPr>
            <p:cNvPr id="617" name="Freeform 53">
              <a:extLst>
                <a:ext uri="{FF2B5EF4-FFF2-40B4-BE49-F238E27FC236}">
                  <a16:creationId xmlns:a16="http://schemas.microsoft.com/office/drawing/2014/main" id="{A39B05FD-3730-4238-9C88-9F37CB9E8632}"/>
                </a:ext>
              </a:extLst>
            </p:cNvPr>
            <p:cNvSpPr>
              <a:spLocks noChangeAspect="1"/>
            </p:cNvSpPr>
            <p:nvPr/>
          </p:nvSpPr>
          <p:spPr bwMode="gray">
            <a:xfrm>
              <a:off x="8300040" y="5685010"/>
              <a:ext cx="90708" cy="87926"/>
            </a:xfrm>
            <a:custGeom>
              <a:avLst/>
              <a:gdLst/>
              <a:ahLst/>
              <a:cxnLst>
                <a:cxn ang="0">
                  <a:pos x="4" y="4"/>
                </a:cxn>
                <a:cxn ang="0">
                  <a:pos x="20" y="11"/>
                </a:cxn>
                <a:cxn ang="0">
                  <a:pos x="30" y="7"/>
                </a:cxn>
                <a:cxn ang="0">
                  <a:pos x="68" y="32"/>
                </a:cxn>
                <a:cxn ang="0">
                  <a:pos x="105" y="36"/>
                </a:cxn>
                <a:cxn ang="0">
                  <a:pos x="127" y="23"/>
                </a:cxn>
                <a:cxn ang="0">
                  <a:pos x="148" y="22"/>
                </a:cxn>
                <a:cxn ang="0">
                  <a:pos x="165" y="13"/>
                </a:cxn>
                <a:cxn ang="0">
                  <a:pos x="176" y="7"/>
                </a:cxn>
                <a:cxn ang="0">
                  <a:pos x="193" y="22"/>
                </a:cxn>
                <a:cxn ang="0">
                  <a:pos x="198" y="54"/>
                </a:cxn>
                <a:cxn ang="0">
                  <a:pos x="196" y="85"/>
                </a:cxn>
                <a:cxn ang="0">
                  <a:pos x="201" y="109"/>
                </a:cxn>
                <a:cxn ang="0">
                  <a:pos x="198" y="112"/>
                </a:cxn>
                <a:cxn ang="0">
                  <a:pos x="194" y="94"/>
                </a:cxn>
                <a:cxn ang="0">
                  <a:pos x="182" y="119"/>
                </a:cxn>
                <a:cxn ang="0">
                  <a:pos x="177" y="135"/>
                </a:cxn>
                <a:cxn ang="0">
                  <a:pos x="172" y="157"/>
                </a:cxn>
                <a:cxn ang="0">
                  <a:pos x="156" y="155"/>
                </a:cxn>
                <a:cxn ang="0">
                  <a:pos x="154" y="167"/>
                </a:cxn>
                <a:cxn ang="0">
                  <a:pos x="143" y="179"/>
                </a:cxn>
                <a:cxn ang="0">
                  <a:pos x="137" y="184"/>
                </a:cxn>
                <a:cxn ang="0">
                  <a:pos x="127" y="187"/>
                </a:cxn>
                <a:cxn ang="0">
                  <a:pos x="124" y="206"/>
                </a:cxn>
                <a:cxn ang="0">
                  <a:pos x="111" y="216"/>
                </a:cxn>
                <a:cxn ang="0">
                  <a:pos x="99" y="209"/>
                </a:cxn>
                <a:cxn ang="0">
                  <a:pos x="83" y="208"/>
                </a:cxn>
                <a:cxn ang="0">
                  <a:pos x="69" y="201"/>
                </a:cxn>
                <a:cxn ang="0">
                  <a:pos x="80" y="193"/>
                </a:cxn>
                <a:cxn ang="0">
                  <a:pos x="62" y="188"/>
                </a:cxn>
                <a:cxn ang="0">
                  <a:pos x="41" y="157"/>
                </a:cxn>
                <a:cxn ang="0">
                  <a:pos x="25" y="107"/>
                </a:cxn>
                <a:cxn ang="0">
                  <a:pos x="45" y="118"/>
                </a:cxn>
                <a:cxn ang="0">
                  <a:pos x="25" y="92"/>
                </a:cxn>
                <a:cxn ang="0">
                  <a:pos x="2" y="24"/>
                </a:cxn>
              </a:cxnLst>
              <a:rect l="0" t="0" r="r" b="b"/>
              <a:pathLst>
                <a:path w="201" h="216">
                  <a:moveTo>
                    <a:pt x="2" y="0"/>
                  </a:moveTo>
                  <a:lnTo>
                    <a:pt x="4" y="4"/>
                  </a:lnTo>
                  <a:lnTo>
                    <a:pt x="13" y="6"/>
                  </a:lnTo>
                  <a:lnTo>
                    <a:pt x="20" y="11"/>
                  </a:lnTo>
                  <a:lnTo>
                    <a:pt x="26" y="7"/>
                  </a:lnTo>
                  <a:lnTo>
                    <a:pt x="30" y="7"/>
                  </a:lnTo>
                  <a:lnTo>
                    <a:pt x="43" y="13"/>
                  </a:lnTo>
                  <a:lnTo>
                    <a:pt x="68" y="32"/>
                  </a:lnTo>
                  <a:lnTo>
                    <a:pt x="100" y="36"/>
                  </a:lnTo>
                  <a:lnTo>
                    <a:pt x="105" y="36"/>
                  </a:lnTo>
                  <a:lnTo>
                    <a:pt x="116" y="28"/>
                  </a:lnTo>
                  <a:lnTo>
                    <a:pt x="127" y="23"/>
                  </a:lnTo>
                  <a:lnTo>
                    <a:pt x="137" y="24"/>
                  </a:lnTo>
                  <a:lnTo>
                    <a:pt x="148" y="22"/>
                  </a:lnTo>
                  <a:lnTo>
                    <a:pt x="159" y="11"/>
                  </a:lnTo>
                  <a:lnTo>
                    <a:pt x="165" y="13"/>
                  </a:lnTo>
                  <a:lnTo>
                    <a:pt x="172" y="16"/>
                  </a:lnTo>
                  <a:lnTo>
                    <a:pt x="176" y="7"/>
                  </a:lnTo>
                  <a:lnTo>
                    <a:pt x="185" y="11"/>
                  </a:lnTo>
                  <a:lnTo>
                    <a:pt x="193" y="22"/>
                  </a:lnTo>
                  <a:lnTo>
                    <a:pt x="197" y="44"/>
                  </a:lnTo>
                  <a:lnTo>
                    <a:pt x="198" y="54"/>
                  </a:lnTo>
                  <a:lnTo>
                    <a:pt x="196" y="65"/>
                  </a:lnTo>
                  <a:lnTo>
                    <a:pt x="196" y="85"/>
                  </a:lnTo>
                  <a:lnTo>
                    <a:pt x="198" y="103"/>
                  </a:lnTo>
                  <a:lnTo>
                    <a:pt x="201" y="109"/>
                  </a:lnTo>
                  <a:lnTo>
                    <a:pt x="198" y="122"/>
                  </a:lnTo>
                  <a:lnTo>
                    <a:pt x="198" y="112"/>
                  </a:lnTo>
                  <a:lnTo>
                    <a:pt x="197" y="102"/>
                  </a:lnTo>
                  <a:lnTo>
                    <a:pt x="194" y="94"/>
                  </a:lnTo>
                  <a:lnTo>
                    <a:pt x="192" y="101"/>
                  </a:lnTo>
                  <a:lnTo>
                    <a:pt x="182" y="119"/>
                  </a:lnTo>
                  <a:lnTo>
                    <a:pt x="182" y="134"/>
                  </a:lnTo>
                  <a:lnTo>
                    <a:pt x="177" y="135"/>
                  </a:lnTo>
                  <a:lnTo>
                    <a:pt x="177" y="153"/>
                  </a:lnTo>
                  <a:lnTo>
                    <a:pt x="172" y="157"/>
                  </a:lnTo>
                  <a:lnTo>
                    <a:pt x="166" y="157"/>
                  </a:lnTo>
                  <a:lnTo>
                    <a:pt x="156" y="155"/>
                  </a:lnTo>
                  <a:lnTo>
                    <a:pt x="154" y="158"/>
                  </a:lnTo>
                  <a:lnTo>
                    <a:pt x="154" y="167"/>
                  </a:lnTo>
                  <a:lnTo>
                    <a:pt x="150" y="176"/>
                  </a:lnTo>
                  <a:lnTo>
                    <a:pt x="143" y="179"/>
                  </a:lnTo>
                  <a:lnTo>
                    <a:pt x="140" y="190"/>
                  </a:lnTo>
                  <a:lnTo>
                    <a:pt x="137" y="184"/>
                  </a:lnTo>
                  <a:lnTo>
                    <a:pt x="131" y="182"/>
                  </a:lnTo>
                  <a:lnTo>
                    <a:pt x="127" y="187"/>
                  </a:lnTo>
                  <a:lnTo>
                    <a:pt x="124" y="198"/>
                  </a:lnTo>
                  <a:lnTo>
                    <a:pt x="124" y="206"/>
                  </a:lnTo>
                  <a:lnTo>
                    <a:pt x="117" y="215"/>
                  </a:lnTo>
                  <a:lnTo>
                    <a:pt x="111" y="216"/>
                  </a:lnTo>
                  <a:lnTo>
                    <a:pt x="105" y="211"/>
                  </a:lnTo>
                  <a:lnTo>
                    <a:pt x="99" y="209"/>
                  </a:lnTo>
                  <a:lnTo>
                    <a:pt x="94" y="212"/>
                  </a:lnTo>
                  <a:lnTo>
                    <a:pt x="83" y="208"/>
                  </a:lnTo>
                  <a:lnTo>
                    <a:pt x="73" y="208"/>
                  </a:lnTo>
                  <a:lnTo>
                    <a:pt x="69" y="201"/>
                  </a:lnTo>
                  <a:lnTo>
                    <a:pt x="77" y="200"/>
                  </a:lnTo>
                  <a:lnTo>
                    <a:pt x="80" y="193"/>
                  </a:lnTo>
                  <a:lnTo>
                    <a:pt x="70" y="193"/>
                  </a:lnTo>
                  <a:lnTo>
                    <a:pt x="62" y="188"/>
                  </a:lnTo>
                  <a:lnTo>
                    <a:pt x="49" y="165"/>
                  </a:lnTo>
                  <a:lnTo>
                    <a:pt x="41" y="157"/>
                  </a:lnTo>
                  <a:lnTo>
                    <a:pt x="37" y="151"/>
                  </a:lnTo>
                  <a:lnTo>
                    <a:pt x="25" y="107"/>
                  </a:lnTo>
                  <a:lnTo>
                    <a:pt x="37" y="129"/>
                  </a:lnTo>
                  <a:lnTo>
                    <a:pt x="45" y="118"/>
                  </a:lnTo>
                  <a:lnTo>
                    <a:pt x="37" y="113"/>
                  </a:lnTo>
                  <a:lnTo>
                    <a:pt x="25" y="92"/>
                  </a:lnTo>
                  <a:lnTo>
                    <a:pt x="0" y="39"/>
                  </a:lnTo>
                  <a:lnTo>
                    <a:pt x="2" y="24"/>
                  </a:lnTo>
                  <a:lnTo>
                    <a:pt x="2" y="0"/>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18" name="Freeform 54">
              <a:extLst>
                <a:ext uri="{FF2B5EF4-FFF2-40B4-BE49-F238E27FC236}">
                  <a16:creationId xmlns:a16="http://schemas.microsoft.com/office/drawing/2014/main" id="{BE858D6D-286D-4E11-81BF-C74F7D25F86E}"/>
                </a:ext>
              </a:extLst>
            </p:cNvPr>
            <p:cNvSpPr>
              <a:spLocks noChangeAspect="1"/>
            </p:cNvSpPr>
            <p:nvPr/>
          </p:nvSpPr>
          <p:spPr bwMode="gray">
            <a:xfrm>
              <a:off x="7513146" y="4930485"/>
              <a:ext cx="1006862" cy="709540"/>
            </a:xfrm>
            <a:custGeom>
              <a:avLst/>
              <a:gdLst/>
              <a:ahLst/>
              <a:cxnLst>
                <a:cxn ang="0">
                  <a:pos x="80" y="633"/>
                </a:cxn>
                <a:cxn ang="0">
                  <a:pos x="198" y="560"/>
                </a:cxn>
                <a:cxn ang="0">
                  <a:pos x="357" y="522"/>
                </a:cxn>
                <a:cxn ang="0">
                  <a:pos x="497" y="418"/>
                </a:cxn>
                <a:cxn ang="0">
                  <a:pos x="533" y="330"/>
                </a:cxn>
                <a:cxn ang="0">
                  <a:pos x="566" y="326"/>
                </a:cxn>
                <a:cxn ang="0">
                  <a:pos x="634" y="262"/>
                </a:cxn>
                <a:cxn ang="0">
                  <a:pos x="688" y="222"/>
                </a:cxn>
                <a:cxn ang="0">
                  <a:pos x="739" y="187"/>
                </a:cxn>
                <a:cxn ang="0">
                  <a:pos x="818" y="257"/>
                </a:cxn>
                <a:cxn ang="0">
                  <a:pos x="898" y="254"/>
                </a:cxn>
                <a:cxn ang="0">
                  <a:pos x="921" y="160"/>
                </a:cxn>
                <a:cxn ang="0">
                  <a:pos x="974" y="108"/>
                </a:cxn>
                <a:cxn ang="0">
                  <a:pos x="1045" y="48"/>
                </a:cxn>
                <a:cxn ang="0">
                  <a:pos x="1044" y="29"/>
                </a:cxn>
                <a:cxn ang="0">
                  <a:pos x="1116" y="65"/>
                </a:cxn>
                <a:cxn ang="0">
                  <a:pos x="1205" y="90"/>
                </a:cxn>
                <a:cxn ang="0">
                  <a:pos x="1264" y="90"/>
                </a:cxn>
                <a:cxn ang="0">
                  <a:pos x="1279" y="118"/>
                </a:cxn>
                <a:cxn ang="0">
                  <a:pos x="1243" y="165"/>
                </a:cxn>
                <a:cxn ang="0">
                  <a:pos x="1269" y="264"/>
                </a:cxn>
                <a:cxn ang="0">
                  <a:pos x="1384" y="339"/>
                </a:cxn>
                <a:cxn ang="0">
                  <a:pos x="1553" y="270"/>
                </a:cxn>
                <a:cxn ang="0">
                  <a:pos x="1575" y="72"/>
                </a:cxn>
                <a:cxn ang="0">
                  <a:pos x="1623" y="17"/>
                </a:cxn>
                <a:cxn ang="0">
                  <a:pos x="1667" y="171"/>
                </a:cxn>
                <a:cxn ang="0">
                  <a:pos x="1761" y="252"/>
                </a:cxn>
                <a:cxn ang="0">
                  <a:pos x="1806" y="416"/>
                </a:cxn>
                <a:cxn ang="0">
                  <a:pos x="1851" y="485"/>
                </a:cxn>
                <a:cxn ang="0">
                  <a:pos x="1954" y="540"/>
                </a:cxn>
                <a:cxn ang="0">
                  <a:pos x="1994" y="645"/>
                </a:cxn>
                <a:cxn ang="0">
                  <a:pos x="2054" y="661"/>
                </a:cxn>
                <a:cxn ang="0">
                  <a:pos x="2132" y="791"/>
                </a:cxn>
                <a:cxn ang="0">
                  <a:pos x="2191" y="911"/>
                </a:cxn>
                <a:cxn ang="0">
                  <a:pos x="2206" y="1090"/>
                </a:cxn>
                <a:cxn ang="0">
                  <a:pos x="2158" y="1285"/>
                </a:cxn>
                <a:cxn ang="0">
                  <a:pos x="2089" y="1365"/>
                </a:cxn>
                <a:cxn ang="0">
                  <a:pos x="2034" y="1506"/>
                </a:cxn>
                <a:cxn ang="0">
                  <a:pos x="2008" y="1625"/>
                </a:cxn>
                <a:cxn ang="0">
                  <a:pos x="1823" y="1705"/>
                </a:cxn>
                <a:cxn ang="0">
                  <a:pos x="1785" y="1704"/>
                </a:cxn>
                <a:cxn ang="0">
                  <a:pos x="1715" y="1661"/>
                </a:cxn>
                <a:cxn ang="0">
                  <a:pos x="1572" y="1674"/>
                </a:cxn>
                <a:cxn ang="0">
                  <a:pos x="1453" y="1530"/>
                </a:cxn>
                <a:cxn ang="0">
                  <a:pos x="1376" y="1406"/>
                </a:cxn>
                <a:cxn ang="0">
                  <a:pos x="1330" y="1443"/>
                </a:cxn>
                <a:cxn ang="0">
                  <a:pos x="1358" y="1317"/>
                </a:cxn>
                <a:cxn ang="0">
                  <a:pos x="1302" y="1370"/>
                </a:cxn>
                <a:cxn ang="0">
                  <a:pos x="1220" y="1433"/>
                </a:cxn>
                <a:cxn ang="0">
                  <a:pos x="1177" y="1335"/>
                </a:cxn>
                <a:cxn ang="0">
                  <a:pos x="1062" y="1253"/>
                </a:cxn>
                <a:cxn ang="0">
                  <a:pos x="779" y="1270"/>
                </a:cxn>
                <a:cxn ang="0">
                  <a:pos x="587" y="1354"/>
                </a:cxn>
                <a:cxn ang="0">
                  <a:pos x="419" y="1379"/>
                </a:cxn>
                <a:cxn ang="0">
                  <a:pos x="271" y="1452"/>
                </a:cxn>
                <a:cxn ang="0">
                  <a:pos x="130" y="1405"/>
                </a:cxn>
                <a:cxn ang="0">
                  <a:pos x="142" y="1286"/>
                </a:cxn>
                <a:cxn ang="0">
                  <a:pos x="66" y="1024"/>
                </a:cxn>
                <a:cxn ang="0">
                  <a:pos x="12" y="897"/>
                </a:cxn>
                <a:cxn ang="0">
                  <a:pos x="35" y="884"/>
                </a:cxn>
                <a:cxn ang="0">
                  <a:pos x="8" y="758"/>
                </a:cxn>
              </a:cxnLst>
              <a:rect l="0" t="0" r="r" b="b"/>
              <a:pathLst>
                <a:path w="2217" h="1736">
                  <a:moveTo>
                    <a:pt x="43" y="634"/>
                  </a:moveTo>
                  <a:lnTo>
                    <a:pt x="49" y="629"/>
                  </a:lnTo>
                  <a:lnTo>
                    <a:pt x="48" y="645"/>
                  </a:lnTo>
                  <a:lnTo>
                    <a:pt x="48" y="647"/>
                  </a:lnTo>
                  <a:lnTo>
                    <a:pt x="45" y="651"/>
                  </a:lnTo>
                  <a:lnTo>
                    <a:pt x="44" y="656"/>
                  </a:lnTo>
                  <a:lnTo>
                    <a:pt x="48" y="658"/>
                  </a:lnTo>
                  <a:lnTo>
                    <a:pt x="46" y="666"/>
                  </a:lnTo>
                  <a:lnTo>
                    <a:pt x="45" y="671"/>
                  </a:lnTo>
                  <a:lnTo>
                    <a:pt x="50" y="673"/>
                  </a:lnTo>
                  <a:lnTo>
                    <a:pt x="59" y="666"/>
                  </a:lnTo>
                  <a:lnTo>
                    <a:pt x="62" y="652"/>
                  </a:lnTo>
                  <a:lnTo>
                    <a:pt x="72" y="636"/>
                  </a:lnTo>
                  <a:lnTo>
                    <a:pt x="80" y="633"/>
                  </a:lnTo>
                  <a:lnTo>
                    <a:pt x="87" y="628"/>
                  </a:lnTo>
                  <a:lnTo>
                    <a:pt x="94" y="626"/>
                  </a:lnTo>
                  <a:lnTo>
                    <a:pt x="102" y="620"/>
                  </a:lnTo>
                  <a:lnTo>
                    <a:pt x="120" y="617"/>
                  </a:lnTo>
                  <a:lnTo>
                    <a:pt x="125" y="608"/>
                  </a:lnTo>
                  <a:lnTo>
                    <a:pt x="132" y="601"/>
                  </a:lnTo>
                  <a:lnTo>
                    <a:pt x="140" y="596"/>
                  </a:lnTo>
                  <a:lnTo>
                    <a:pt x="146" y="586"/>
                  </a:lnTo>
                  <a:lnTo>
                    <a:pt x="161" y="580"/>
                  </a:lnTo>
                  <a:lnTo>
                    <a:pt x="167" y="575"/>
                  </a:lnTo>
                  <a:lnTo>
                    <a:pt x="174" y="571"/>
                  </a:lnTo>
                  <a:lnTo>
                    <a:pt x="191" y="559"/>
                  </a:lnTo>
                  <a:lnTo>
                    <a:pt x="195" y="558"/>
                  </a:lnTo>
                  <a:lnTo>
                    <a:pt x="198" y="560"/>
                  </a:lnTo>
                  <a:lnTo>
                    <a:pt x="214" y="561"/>
                  </a:lnTo>
                  <a:lnTo>
                    <a:pt x="222" y="564"/>
                  </a:lnTo>
                  <a:lnTo>
                    <a:pt x="232" y="565"/>
                  </a:lnTo>
                  <a:lnTo>
                    <a:pt x="241" y="564"/>
                  </a:lnTo>
                  <a:lnTo>
                    <a:pt x="249" y="561"/>
                  </a:lnTo>
                  <a:lnTo>
                    <a:pt x="260" y="553"/>
                  </a:lnTo>
                  <a:lnTo>
                    <a:pt x="270" y="547"/>
                  </a:lnTo>
                  <a:lnTo>
                    <a:pt x="280" y="544"/>
                  </a:lnTo>
                  <a:lnTo>
                    <a:pt x="291" y="544"/>
                  </a:lnTo>
                  <a:lnTo>
                    <a:pt x="301" y="542"/>
                  </a:lnTo>
                  <a:lnTo>
                    <a:pt x="322" y="522"/>
                  </a:lnTo>
                  <a:lnTo>
                    <a:pt x="335" y="522"/>
                  </a:lnTo>
                  <a:lnTo>
                    <a:pt x="345" y="527"/>
                  </a:lnTo>
                  <a:lnTo>
                    <a:pt x="357" y="522"/>
                  </a:lnTo>
                  <a:lnTo>
                    <a:pt x="370" y="522"/>
                  </a:lnTo>
                  <a:lnTo>
                    <a:pt x="378" y="520"/>
                  </a:lnTo>
                  <a:lnTo>
                    <a:pt x="388" y="515"/>
                  </a:lnTo>
                  <a:lnTo>
                    <a:pt x="413" y="510"/>
                  </a:lnTo>
                  <a:lnTo>
                    <a:pt x="424" y="504"/>
                  </a:lnTo>
                  <a:lnTo>
                    <a:pt x="432" y="499"/>
                  </a:lnTo>
                  <a:lnTo>
                    <a:pt x="454" y="478"/>
                  </a:lnTo>
                  <a:lnTo>
                    <a:pt x="458" y="470"/>
                  </a:lnTo>
                  <a:lnTo>
                    <a:pt x="459" y="461"/>
                  </a:lnTo>
                  <a:lnTo>
                    <a:pt x="467" y="450"/>
                  </a:lnTo>
                  <a:lnTo>
                    <a:pt x="469" y="445"/>
                  </a:lnTo>
                  <a:lnTo>
                    <a:pt x="469" y="439"/>
                  </a:lnTo>
                  <a:lnTo>
                    <a:pt x="476" y="440"/>
                  </a:lnTo>
                  <a:lnTo>
                    <a:pt x="497" y="418"/>
                  </a:lnTo>
                  <a:lnTo>
                    <a:pt x="500" y="413"/>
                  </a:lnTo>
                  <a:lnTo>
                    <a:pt x="497" y="410"/>
                  </a:lnTo>
                  <a:lnTo>
                    <a:pt x="490" y="381"/>
                  </a:lnTo>
                  <a:lnTo>
                    <a:pt x="491" y="369"/>
                  </a:lnTo>
                  <a:lnTo>
                    <a:pt x="499" y="355"/>
                  </a:lnTo>
                  <a:lnTo>
                    <a:pt x="502" y="353"/>
                  </a:lnTo>
                  <a:lnTo>
                    <a:pt x="508" y="353"/>
                  </a:lnTo>
                  <a:lnTo>
                    <a:pt x="512" y="345"/>
                  </a:lnTo>
                  <a:lnTo>
                    <a:pt x="521" y="338"/>
                  </a:lnTo>
                  <a:lnTo>
                    <a:pt x="524" y="338"/>
                  </a:lnTo>
                  <a:lnTo>
                    <a:pt x="523" y="333"/>
                  </a:lnTo>
                  <a:lnTo>
                    <a:pt x="528" y="322"/>
                  </a:lnTo>
                  <a:lnTo>
                    <a:pt x="530" y="321"/>
                  </a:lnTo>
                  <a:lnTo>
                    <a:pt x="533" y="330"/>
                  </a:lnTo>
                  <a:lnTo>
                    <a:pt x="537" y="337"/>
                  </a:lnTo>
                  <a:lnTo>
                    <a:pt x="543" y="353"/>
                  </a:lnTo>
                  <a:lnTo>
                    <a:pt x="549" y="365"/>
                  </a:lnTo>
                  <a:lnTo>
                    <a:pt x="555" y="372"/>
                  </a:lnTo>
                  <a:lnTo>
                    <a:pt x="560" y="381"/>
                  </a:lnTo>
                  <a:lnTo>
                    <a:pt x="564" y="386"/>
                  </a:lnTo>
                  <a:lnTo>
                    <a:pt x="569" y="375"/>
                  </a:lnTo>
                  <a:lnTo>
                    <a:pt x="569" y="360"/>
                  </a:lnTo>
                  <a:lnTo>
                    <a:pt x="571" y="360"/>
                  </a:lnTo>
                  <a:lnTo>
                    <a:pt x="578" y="359"/>
                  </a:lnTo>
                  <a:lnTo>
                    <a:pt x="576" y="346"/>
                  </a:lnTo>
                  <a:lnTo>
                    <a:pt x="570" y="335"/>
                  </a:lnTo>
                  <a:lnTo>
                    <a:pt x="564" y="330"/>
                  </a:lnTo>
                  <a:lnTo>
                    <a:pt x="566" y="326"/>
                  </a:lnTo>
                  <a:lnTo>
                    <a:pt x="565" y="310"/>
                  </a:lnTo>
                  <a:lnTo>
                    <a:pt x="570" y="305"/>
                  </a:lnTo>
                  <a:lnTo>
                    <a:pt x="580" y="310"/>
                  </a:lnTo>
                  <a:lnTo>
                    <a:pt x="588" y="308"/>
                  </a:lnTo>
                  <a:lnTo>
                    <a:pt x="601" y="324"/>
                  </a:lnTo>
                  <a:lnTo>
                    <a:pt x="618" y="327"/>
                  </a:lnTo>
                  <a:lnTo>
                    <a:pt x="619" y="319"/>
                  </a:lnTo>
                  <a:lnTo>
                    <a:pt x="610" y="316"/>
                  </a:lnTo>
                  <a:lnTo>
                    <a:pt x="613" y="303"/>
                  </a:lnTo>
                  <a:lnTo>
                    <a:pt x="623" y="294"/>
                  </a:lnTo>
                  <a:lnTo>
                    <a:pt x="625" y="287"/>
                  </a:lnTo>
                  <a:lnTo>
                    <a:pt x="620" y="270"/>
                  </a:lnTo>
                  <a:lnTo>
                    <a:pt x="625" y="264"/>
                  </a:lnTo>
                  <a:lnTo>
                    <a:pt x="634" y="262"/>
                  </a:lnTo>
                  <a:lnTo>
                    <a:pt x="645" y="268"/>
                  </a:lnTo>
                  <a:lnTo>
                    <a:pt x="647" y="265"/>
                  </a:lnTo>
                  <a:lnTo>
                    <a:pt x="641" y="253"/>
                  </a:lnTo>
                  <a:lnTo>
                    <a:pt x="642" y="247"/>
                  </a:lnTo>
                  <a:lnTo>
                    <a:pt x="646" y="242"/>
                  </a:lnTo>
                  <a:lnTo>
                    <a:pt x="663" y="248"/>
                  </a:lnTo>
                  <a:lnTo>
                    <a:pt x="663" y="243"/>
                  </a:lnTo>
                  <a:lnTo>
                    <a:pt x="657" y="233"/>
                  </a:lnTo>
                  <a:lnTo>
                    <a:pt x="657" y="221"/>
                  </a:lnTo>
                  <a:lnTo>
                    <a:pt x="666" y="217"/>
                  </a:lnTo>
                  <a:lnTo>
                    <a:pt x="671" y="217"/>
                  </a:lnTo>
                  <a:lnTo>
                    <a:pt x="677" y="215"/>
                  </a:lnTo>
                  <a:lnTo>
                    <a:pt x="687" y="214"/>
                  </a:lnTo>
                  <a:lnTo>
                    <a:pt x="688" y="222"/>
                  </a:lnTo>
                  <a:lnTo>
                    <a:pt x="693" y="220"/>
                  </a:lnTo>
                  <a:lnTo>
                    <a:pt x="700" y="214"/>
                  </a:lnTo>
                  <a:lnTo>
                    <a:pt x="705" y="201"/>
                  </a:lnTo>
                  <a:lnTo>
                    <a:pt x="705" y="197"/>
                  </a:lnTo>
                  <a:lnTo>
                    <a:pt x="699" y="189"/>
                  </a:lnTo>
                  <a:lnTo>
                    <a:pt x="702" y="183"/>
                  </a:lnTo>
                  <a:lnTo>
                    <a:pt x="707" y="189"/>
                  </a:lnTo>
                  <a:lnTo>
                    <a:pt x="709" y="198"/>
                  </a:lnTo>
                  <a:lnTo>
                    <a:pt x="715" y="194"/>
                  </a:lnTo>
                  <a:lnTo>
                    <a:pt x="718" y="188"/>
                  </a:lnTo>
                  <a:lnTo>
                    <a:pt x="721" y="189"/>
                  </a:lnTo>
                  <a:lnTo>
                    <a:pt x="722" y="194"/>
                  </a:lnTo>
                  <a:lnTo>
                    <a:pt x="728" y="193"/>
                  </a:lnTo>
                  <a:lnTo>
                    <a:pt x="739" y="187"/>
                  </a:lnTo>
                  <a:lnTo>
                    <a:pt x="743" y="183"/>
                  </a:lnTo>
                  <a:lnTo>
                    <a:pt x="741" y="176"/>
                  </a:lnTo>
                  <a:lnTo>
                    <a:pt x="749" y="174"/>
                  </a:lnTo>
                  <a:lnTo>
                    <a:pt x="753" y="177"/>
                  </a:lnTo>
                  <a:lnTo>
                    <a:pt x="761" y="181"/>
                  </a:lnTo>
                  <a:lnTo>
                    <a:pt x="770" y="181"/>
                  </a:lnTo>
                  <a:lnTo>
                    <a:pt x="780" y="187"/>
                  </a:lnTo>
                  <a:lnTo>
                    <a:pt x="788" y="193"/>
                  </a:lnTo>
                  <a:lnTo>
                    <a:pt x="804" y="215"/>
                  </a:lnTo>
                  <a:lnTo>
                    <a:pt x="818" y="226"/>
                  </a:lnTo>
                  <a:lnTo>
                    <a:pt x="814" y="242"/>
                  </a:lnTo>
                  <a:lnTo>
                    <a:pt x="814" y="253"/>
                  </a:lnTo>
                  <a:lnTo>
                    <a:pt x="815" y="255"/>
                  </a:lnTo>
                  <a:lnTo>
                    <a:pt x="818" y="257"/>
                  </a:lnTo>
                  <a:lnTo>
                    <a:pt x="819" y="254"/>
                  </a:lnTo>
                  <a:lnTo>
                    <a:pt x="822" y="247"/>
                  </a:lnTo>
                  <a:lnTo>
                    <a:pt x="820" y="243"/>
                  </a:lnTo>
                  <a:lnTo>
                    <a:pt x="825" y="238"/>
                  </a:lnTo>
                  <a:lnTo>
                    <a:pt x="829" y="240"/>
                  </a:lnTo>
                  <a:lnTo>
                    <a:pt x="830" y="237"/>
                  </a:lnTo>
                  <a:lnTo>
                    <a:pt x="836" y="240"/>
                  </a:lnTo>
                  <a:lnTo>
                    <a:pt x="836" y="232"/>
                  </a:lnTo>
                  <a:lnTo>
                    <a:pt x="839" y="231"/>
                  </a:lnTo>
                  <a:lnTo>
                    <a:pt x="849" y="233"/>
                  </a:lnTo>
                  <a:lnTo>
                    <a:pt x="862" y="233"/>
                  </a:lnTo>
                  <a:lnTo>
                    <a:pt x="873" y="232"/>
                  </a:lnTo>
                  <a:lnTo>
                    <a:pt x="881" y="236"/>
                  </a:lnTo>
                  <a:lnTo>
                    <a:pt x="898" y="254"/>
                  </a:lnTo>
                  <a:lnTo>
                    <a:pt x="903" y="253"/>
                  </a:lnTo>
                  <a:lnTo>
                    <a:pt x="903" y="249"/>
                  </a:lnTo>
                  <a:lnTo>
                    <a:pt x="899" y="237"/>
                  </a:lnTo>
                  <a:lnTo>
                    <a:pt x="906" y="233"/>
                  </a:lnTo>
                  <a:lnTo>
                    <a:pt x="908" y="232"/>
                  </a:lnTo>
                  <a:lnTo>
                    <a:pt x="894" y="217"/>
                  </a:lnTo>
                  <a:lnTo>
                    <a:pt x="886" y="205"/>
                  </a:lnTo>
                  <a:lnTo>
                    <a:pt x="890" y="189"/>
                  </a:lnTo>
                  <a:lnTo>
                    <a:pt x="893" y="192"/>
                  </a:lnTo>
                  <a:lnTo>
                    <a:pt x="898" y="189"/>
                  </a:lnTo>
                  <a:lnTo>
                    <a:pt x="909" y="172"/>
                  </a:lnTo>
                  <a:lnTo>
                    <a:pt x="909" y="165"/>
                  </a:lnTo>
                  <a:lnTo>
                    <a:pt x="914" y="158"/>
                  </a:lnTo>
                  <a:lnTo>
                    <a:pt x="921" y="160"/>
                  </a:lnTo>
                  <a:lnTo>
                    <a:pt x="931" y="160"/>
                  </a:lnTo>
                  <a:lnTo>
                    <a:pt x="937" y="154"/>
                  </a:lnTo>
                  <a:lnTo>
                    <a:pt x="936" y="141"/>
                  </a:lnTo>
                  <a:lnTo>
                    <a:pt x="929" y="141"/>
                  </a:lnTo>
                  <a:lnTo>
                    <a:pt x="930" y="135"/>
                  </a:lnTo>
                  <a:lnTo>
                    <a:pt x="931" y="125"/>
                  </a:lnTo>
                  <a:lnTo>
                    <a:pt x="935" y="115"/>
                  </a:lnTo>
                  <a:lnTo>
                    <a:pt x="944" y="113"/>
                  </a:lnTo>
                  <a:lnTo>
                    <a:pt x="953" y="109"/>
                  </a:lnTo>
                  <a:lnTo>
                    <a:pt x="954" y="102"/>
                  </a:lnTo>
                  <a:lnTo>
                    <a:pt x="962" y="103"/>
                  </a:lnTo>
                  <a:lnTo>
                    <a:pt x="969" y="108"/>
                  </a:lnTo>
                  <a:lnTo>
                    <a:pt x="973" y="115"/>
                  </a:lnTo>
                  <a:lnTo>
                    <a:pt x="974" y="108"/>
                  </a:lnTo>
                  <a:lnTo>
                    <a:pt x="968" y="98"/>
                  </a:lnTo>
                  <a:lnTo>
                    <a:pt x="971" y="96"/>
                  </a:lnTo>
                  <a:lnTo>
                    <a:pt x="978" y="88"/>
                  </a:lnTo>
                  <a:lnTo>
                    <a:pt x="991" y="92"/>
                  </a:lnTo>
                  <a:lnTo>
                    <a:pt x="992" y="87"/>
                  </a:lnTo>
                  <a:lnTo>
                    <a:pt x="1003" y="90"/>
                  </a:lnTo>
                  <a:lnTo>
                    <a:pt x="1016" y="88"/>
                  </a:lnTo>
                  <a:lnTo>
                    <a:pt x="1026" y="91"/>
                  </a:lnTo>
                  <a:lnTo>
                    <a:pt x="1034" y="91"/>
                  </a:lnTo>
                  <a:lnTo>
                    <a:pt x="1054" y="85"/>
                  </a:lnTo>
                  <a:lnTo>
                    <a:pt x="1062" y="79"/>
                  </a:lnTo>
                  <a:lnTo>
                    <a:pt x="1062" y="55"/>
                  </a:lnTo>
                  <a:lnTo>
                    <a:pt x="1056" y="49"/>
                  </a:lnTo>
                  <a:lnTo>
                    <a:pt x="1045" y="48"/>
                  </a:lnTo>
                  <a:lnTo>
                    <a:pt x="1038" y="49"/>
                  </a:lnTo>
                  <a:lnTo>
                    <a:pt x="1030" y="44"/>
                  </a:lnTo>
                  <a:lnTo>
                    <a:pt x="1026" y="38"/>
                  </a:lnTo>
                  <a:lnTo>
                    <a:pt x="1017" y="34"/>
                  </a:lnTo>
                  <a:lnTo>
                    <a:pt x="1017" y="33"/>
                  </a:lnTo>
                  <a:lnTo>
                    <a:pt x="1021" y="32"/>
                  </a:lnTo>
                  <a:lnTo>
                    <a:pt x="1024" y="34"/>
                  </a:lnTo>
                  <a:lnTo>
                    <a:pt x="1027" y="29"/>
                  </a:lnTo>
                  <a:lnTo>
                    <a:pt x="1029" y="27"/>
                  </a:lnTo>
                  <a:lnTo>
                    <a:pt x="1032" y="31"/>
                  </a:lnTo>
                  <a:lnTo>
                    <a:pt x="1035" y="45"/>
                  </a:lnTo>
                  <a:lnTo>
                    <a:pt x="1039" y="38"/>
                  </a:lnTo>
                  <a:lnTo>
                    <a:pt x="1039" y="29"/>
                  </a:lnTo>
                  <a:lnTo>
                    <a:pt x="1044" y="29"/>
                  </a:lnTo>
                  <a:lnTo>
                    <a:pt x="1046" y="33"/>
                  </a:lnTo>
                  <a:lnTo>
                    <a:pt x="1051" y="32"/>
                  </a:lnTo>
                  <a:lnTo>
                    <a:pt x="1055" y="38"/>
                  </a:lnTo>
                  <a:lnTo>
                    <a:pt x="1059" y="43"/>
                  </a:lnTo>
                  <a:lnTo>
                    <a:pt x="1067" y="49"/>
                  </a:lnTo>
                  <a:lnTo>
                    <a:pt x="1070" y="42"/>
                  </a:lnTo>
                  <a:lnTo>
                    <a:pt x="1075" y="41"/>
                  </a:lnTo>
                  <a:lnTo>
                    <a:pt x="1080" y="44"/>
                  </a:lnTo>
                  <a:lnTo>
                    <a:pt x="1082" y="50"/>
                  </a:lnTo>
                  <a:lnTo>
                    <a:pt x="1089" y="58"/>
                  </a:lnTo>
                  <a:lnTo>
                    <a:pt x="1104" y="61"/>
                  </a:lnTo>
                  <a:lnTo>
                    <a:pt x="1108" y="61"/>
                  </a:lnTo>
                  <a:lnTo>
                    <a:pt x="1113" y="63"/>
                  </a:lnTo>
                  <a:lnTo>
                    <a:pt x="1116" y="65"/>
                  </a:lnTo>
                  <a:lnTo>
                    <a:pt x="1123" y="60"/>
                  </a:lnTo>
                  <a:lnTo>
                    <a:pt x="1126" y="59"/>
                  </a:lnTo>
                  <a:lnTo>
                    <a:pt x="1126" y="66"/>
                  </a:lnTo>
                  <a:lnTo>
                    <a:pt x="1131" y="69"/>
                  </a:lnTo>
                  <a:lnTo>
                    <a:pt x="1141" y="69"/>
                  </a:lnTo>
                  <a:lnTo>
                    <a:pt x="1151" y="76"/>
                  </a:lnTo>
                  <a:lnTo>
                    <a:pt x="1159" y="75"/>
                  </a:lnTo>
                  <a:lnTo>
                    <a:pt x="1167" y="79"/>
                  </a:lnTo>
                  <a:lnTo>
                    <a:pt x="1177" y="74"/>
                  </a:lnTo>
                  <a:lnTo>
                    <a:pt x="1179" y="74"/>
                  </a:lnTo>
                  <a:lnTo>
                    <a:pt x="1184" y="81"/>
                  </a:lnTo>
                  <a:lnTo>
                    <a:pt x="1195" y="81"/>
                  </a:lnTo>
                  <a:lnTo>
                    <a:pt x="1200" y="84"/>
                  </a:lnTo>
                  <a:lnTo>
                    <a:pt x="1205" y="90"/>
                  </a:lnTo>
                  <a:lnTo>
                    <a:pt x="1216" y="79"/>
                  </a:lnTo>
                  <a:lnTo>
                    <a:pt x="1221" y="76"/>
                  </a:lnTo>
                  <a:lnTo>
                    <a:pt x="1225" y="75"/>
                  </a:lnTo>
                  <a:lnTo>
                    <a:pt x="1234" y="76"/>
                  </a:lnTo>
                  <a:lnTo>
                    <a:pt x="1244" y="71"/>
                  </a:lnTo>
                  <a:lnTo>
                    <a:pt x="1238" y="82"/>
                  </a:lnTo>
                  <a:lnTo>
                    <a:pt x="1241" y="85"/>
                  </a:lnTo>
                  <a:lnTo>
                    <a:pt x="1243" y="86"/>
                  </a:lnTo>
                  <a:lnTo>
                    <a:pt x="1248" y="81"/>
                  </a:lnTo>
                  <a:lnTo>
                    <a:pt x="1249" y="85"/>
                  </a:lnTo>
                  <a:lnTo>
                    <a:pt x="1248" y="101"/>
                  </a:lnTo>
                  <a:lnTo>
                    <a:pt x="1249" y="104"/>
                  </a:lnTo>
                  <a:lnTo>
                    <a:pt x="1259" y="101"/>
                  </a:lnTo>
                  <a:lnTo>
                    <a:pt x="1264" y="90"/>
                  </a:lnTo>
                  <a:lnTo>
                    <a:pt x="1263" y="88"/>
                  </a:lnTo>
                  <a:lnTo>
                    <a:pt x="1264" y="79"/>
                  </a:lnTo>
                  <a:lnTo>
                    <a:pt x="1274" y="70"/>
                  </a:lnTo>
                  <a:lnTo>
                    <a:pt x="1276" y="72"/>
                  </a:lnTo>
                  <a:lnTo>
                    <a:pt x="1279" y="77"/>
                  </a:lnTo>
                  <a:lnTo>
                    <a:pt x="1280" y="92"/>
                  </a:lnTo>
                  <a:lnTo>
                    <a:pt x="1288" y="87"/>
                  </a:lnTo>
                  <a:lnTo>
                    <a:pt x="1295" y="87"/>
                  </a:lnTo>
                  <a:lnTo>
                    <a:pt x="1299" y="91"/>
                  </a:lnTo>
                  <a:lnTo>
                    <a:pt x="1297" y="96"/>
                  </a:lnTo>
                  <a:lnTo>
                    <a:pt x="1293" y="106"/>
                  </a:lnTo>
                  <a:lnTo>
                    <a:pt x="1287" y="115"/>
                  </a:lnTo>
                  <a:lnTo>
                    <a:pt x="1284" y="119"/>
                  </a:lnTo>
                  <a:lnTo>
                    <a:pt x="1279" y="118"/>
                  </a:lnTo>
                  <a:lnTo>
                    <a:pt x="1277" y="122"/>
                  </a:lnTo>
                  <a:lnTo>
                    <a:pt x="1284" y="130"/>
                  </a:lnTo>
                  <a:lnTo>
                    <a:pt x="1276" y="141"/>
                  </a:lnTo>
                  <a:lnTo>
                    <a:pt x="1272" y="144"/>
                  </a:lnTo>
                  <a:lnTo>
                    <a:pt x="1264" y="141"/>
                  </a:lnTo>
                  <a:lnTo>
                    <a:pt x="1263" y="136"/>
                  </a:lnTo>
                  <a:lnTo>
                    <a:pt x="1258" y="142"/>
                  </a:lnTo>
                  <a:lnTo>
                    <a:pt x="1259" y="151"/>
                  </a:lnTo>
                  <a:lnTo>
                    <a:pt x="1261" y="156"/>
                  </a:lnTo>
                  <a:lnTo>
                    <a:pt x="1258" y="152"/>
                  </a:lnTo>
                  <a:lnTo>
                    <a:pt x="1253" y="145"/>
                  </a:lnTo>
                  <a:lnTo>
                    <a:pt x="1248" y="144"/>
                  </a:lnTo>
                  <a:lnTo>
                    <a:pt x="1247" y="156"/>
                  </a:lnTo>
                  <a:lnTo>
                    <a:pt x="1243" y="165"/>
                  </a:lnTo>
                  <a:lnTo>
                    <a:pt x="1243" y="171"/>
                  </a:lnTo>
                  <a:lnTo>
                    <a:pt x="1253" y="168"/>
                  </a:lnTo>
                  <a:lnTo>
                    <a:pt x="1248" y="187"/>
                  </a:lnTo>
                  <a:lnTo>
                    <a:pt x="1248" y="190"/>
                  </a:lnTo>
                  <a:lnTo>
                    <a:pt x="1238" y="210"/>
                  </a:lnTo>
                  <a:lnTo>
                    <a:pt x="1234" y="221"/>
                  </a:lnTo>
                  <a:lnTo>
                    <a:pt x="1232" y="225"/>
                  </a:lnTo>
                  <a:lnTo>
                    <a:pt x="1228" y="231"/>
                  </a:lnTo>
                  <a:lnTo>
                    <a:pt x="1228" y="242"/>
                  </a:lnTo>
                  <a:lnTo>
                    <a:pt x="1234" y="246"/>
                  </a:lnTo>
                  <a:lnTo>
                    <a:pt x="1238" y="252"/>
                  </a:lnTo>
                  <a:lnTo>
                    <a:pt x="1245" y="251"/>
                  </a:lnTo>
                  <a:lnTo>
                    <a:pt x="1254" y="258"/>
                  </a:lnTo>
                  <a:lnTo>
                    <a:pt x="1269" y="264"/>
                  </a:lnTo>
                  <a:lnTo>
                    <a:pt x="1271" y="274"/>
                  </a:lnTo>
                  <a:lnTo>
                    <a:pt x="1275" y="283"/>
                  </a:lnTo>
                  <a:lnTo>
                    <a:pt x="1275" y="297"/>
                  </a:lnTo>
                  <a:lnTo>
                    <a:pt x="1285" y="290"/>
                  </a:lnTo>
                  <a:lnTo>
                    <a:pt x="1307" y="296"/>
                  </a:lnTo>
                  <a:lnTo>
                    <a:pt x="1320" y="295"/>
                  </a:lnTo>
                  <a:lnTo>
                    <a:pt x="1324" y="302"/>
                  </a:lnTo>
                  <a:lnTo>
                    <a:pt x="1335" y="308"/>
                  </a:lnTo>
                  <a:lnTo>
                    <a:pt x="1345" y="313"/>
                  </a:lnTo>
                  <a:lnTo>
                    <a:pt x="1355" y="319"/>
                  </a:lnTo>
                  <a:lnTo>
                    <a:pt x="1361" y="327"/>
                  </a:lnTo>
                  <a:lnTo>
                    <a:pt x="1370" y="334"/>
                  </a:lnTo>
                  <a:lnTo>
                    <a:pt x="1377" y="335"/>
                  </a:lnTo>
                  <a:lnTo>
                    <a:pt x="1384" y="339"/>
                  </a:lnTo>
                  <a:lnTo>
                    <a:pt x="1411" y="346"/>
                  </a:lnTo>
                  <a:lnTo>
                    <a:pt x="1421" y="354"/>
                  </a:lnTo>
                  <a:lnTo>
                    <a:pt x="1425" y="365"/>
                  </a:lnTo>
                  <a:lnTo>
                    <a:pt x="1430" y="371"/>
                  </a:lnTo>
                  <a:lnTo>
                    <a:pt x="1460" y="392"/>
                  </a:lnTo>
                  <a:lnTo>
                    <a:pt x="1475" y="398"/>
                  </a:lnTo>
                  <a:lnTo>
                    <a:pt x="1487" y="394"/>
                  </a:lnTo>
                  <a:lnTo>
                    <a:pt x="1498" y="389"/>
                  </a:lnTo>
                  <a:lnTo>
                    <a:pt x="1516" y="384"/>
                  </a:lnTo>
                  <a:lnTo>
                    <a:pt x="1521" y="377"/>
                  </a:lnTo>
                  <a:lnTo>
                    <a:pt x="1524" y="356"/>
                  </a:lnTo>
                  <a:lnTo>
                    <a:pt x="1537" y="333"/>
                  </a:lnTo>
                  <a:lnTo>
                    <a:pt x="1548" y="287"/>
                  </a:lnTo>
                  <a:lnTo>
                    <a:pt x="1553" y="270"/>
                  </a:lnTo>
                  <a:lnTo>
                    <a:pt x="1557" y="258"/>
                  </a:lnTo>
                  <a:lnTo>
                    <a:pt x="1560" y="246"/>
                  </a:lnTo>
                  <a:lnTo>
                    <a:pt x="1559" y="231"/>
                  </a:lnTo>
                  <a:lnTo>
                    <a:pt x="1553" y="213"/>
                  </a:lnTo>
                  <a:lnTo>
                    <a:pt x="1555" y="197"/>
                  </a:lnTo>
                  <a:lnTo>
                    <a:pt x="1553" y="165"/>
                  </a:lnTo>
                  <a:lnTo>
                    <a:pt x="1561" y="145"/>
                  </a:lnTo>
                  <a:lnTo>
                    <a:pt x="1560" y="128"/>
                  </a:lnTo>
                  <a:lnTo>
                    <a:pt x="1565" y="118"/>
                  </a:lnTo>
                  <a:lnTo>
                    <a:pt x="1566" y="108"/>
                  </a:lnTo>
                  <a:lnTo>
                    <a:pt x="1559" y="106"/>
                  </a:lnTo>
                  <a:lnTo>
                    <a:pt x="1560" y="95"/>
                  </a:lnTo>
                  <a:lnTo>
                    <a:pt x="1564" y="76"/>
                  </a:lnTo>
                  <a:lnTo>
                    <a:pt x="1575" y="72"/>
                  </a:lnTo>
                  <a:lnTo>
                    <a:pt x="1578" y="64"/>
                  </a:lnTo>
                  <a:lnTo>
                    <a:pt x="1583" y="45"/>
                  </a:lnTo>
                  <a:lnTo>
                    <a:pt x="1596" y="29"/>
                  </a:lnTo>
                  <a:lnTo>
                    <a:pt x="1596" y="16"/>
                  </a:lnTo>
                  <a:lnTo>
                    <a:pt x="1596" y="15"/>
                  </a:lnTo>
                  <a:lnTo>
                    <a:pt x="1599" y="11"/>
                  </a:lnTo>
                  <a:lnTo>
                    <a:pt x="1604" y="10"/>
                  </a:lnTo>
                  <a:lnTo>
                    <a:pt x="1613" y="5"/>
                  </a:lnTo>
                  <a:lnTo>
                    <a:pt x="1616" y="0"/>
                  </a:lnTo>
                  <a:lnTo>
                    <a:pt x="1623" y="2"/>
                  </a:lnTo>
                  <a:lnTo>
                    <a:pt x="1623" y="7"/>
                  </a:lnTo>
                  <a:lnTo>
                    <a:pt x="1624" y="16"/>
                  </a:lnTo>
                  <a:lnTo>
                    <a:pt x="1623" y="16"/>
                  </a:lnTo>
                  <a:lnTo>
                    <a:pt x="1623" y="17"/>
                  </a:lnTo>
                  <a:lnTo>
                    <a:pt x="1625" y="31"/>
                  </a:lnTo>
                  <a:lnTo>
                    <a:pt x="1625" y="58"/>
                  </a:lnTo>
                  <a:lnTo>
                    <a:pt x="1629" y="68"/>
                  </a:lnTo>
                  <a:lnTo>
                    <a:pt x="1639" y="68"/>
                  </a:lnTo>
                  <a:lnTo>
                    <a:pt x="1641" y="74"/>
                  </a:lnTo>
                  <a:lnTo>
                    <a:pt x="1640" y="88"/>
                  </a:lnTo>
                  <a:lnTo>
                    <a:pt x="1646" y="93"/>
                  </a:lnTo>
                  <a:lnTo>
                    <a:pt x="1650" y="103"/>
                  </a:lnTo>
                  <a:lnTo>
                    <a:pt x="1655" y="107"/>
                  </a:lnTo>
                  <a:lnTo>
                    <a:pt x="1656" y="122"/>
                  </a:lnTo>
                  <a:lnTo>
                    <a:pt x="1661" y="124"/>
                  </a:lnTo>
                  <a:lnTo>
                    <a:pt x="1663" y="139"/>
                  </a:lnTo>
                  <a:lnTo>
                    <a:pt x="1667" y="151"/>
                  </a:lnTo>
                  <a:lnTo>
                    <a:pt x="1667" y="171"/>
                  </a:lnTo>
                  <a:lnTo>
                    <a:pt x="1670" y="179"/>
                  </a:lnTo>
                  <a:lnTo>
                    <a:pt x="1672" y="189"/>
                  </a:lnTo>
                  <a:lnTo>
                    <a:pt x="1677" y="199"/>
                  </a:lnTo>
                  <a:lnTo>
                    <a:pt x="1684" y="208"/>
                  </a:lnTo>
                  <a:lnTo>
                    <a:pt x="1693" y="211"/>
                  </a:lnTo>
                  <a:lnTo>
                    <a:pt x="1705" y="200"/>
                  </a:lnTo>
                  <a:lnTo>
                    <a:pt x="1715" y="198"/>
                  </a:lnTo>
                  <a:lnTo>
                    <a:pt x="1723" y="199"/>
                  </a:lnTo>
                  <a:lnTo>
                    <a:pt x="1729" y="215"/>
                  </a:lnTo>
                  <a:lnTo>
                    <a:pt x="1739" y="219"/>
                  </a:lnTo>
                  <a:lnTo>
                    <a:pt x="1747" y="228"/>
                  </a:lnTo>
                  <a:lnTo>
                    <a:pt x="1755" y="232"/>
                  </a:lnTo>
                  <a:lnTo>
                    <a:pt x="1764" y="242"/>
                  </a:lnTo>
                  <a:lnTo>
                    <a:pt x="1761" y="252"/>
                  </a:lnTo>
                  <a:lnTo>
                    <a:pt x="1764" y="258"/>
                  </a:lnTo>
                  <a:lnTo>
                    <a:pt x="1763" y="276"/>
                  </a:lnTo>
                  <a:lnTo>
                    <a:pt x="1766" y="286"/>
                  </a:lnTo>
                  <a:lnTo>
                    <a:pt x="1766" y="295"/>
                  </a:lnTo>
                  <a:lnTo>
                    <a:pt x="1771" y="303"/>
                  </a:lnTo>
                  <a:lnTo>
                    <a:pt x="1771" y="319"/>
                  </a:lnTo>
                  <a:lnTo>
                    <a:pt x="1775" y="332"/>
                  </a:lnTo>
                  <a:lnTo>
                    <a:pt x="1787" y="349"/>
                  </a:lnTo>
                  <a:lnTo>
                    <a:pt x="1796" y="349"/>
                  </a:lnTo>
                  <a:lnTo>
                    <a:pt x="1797" y="361"/>
                  </a:lnTo>
                  <a:lnTo>
                    <a:pt x="1804" y="381"/>
                  </a:lnTo>
                  <a:lnTo>
                    <a:pt x="1807" y="393"/>
                  </a:lnTo>
                  <a:lnTo>
                    <a:pt x="1808" y="409"/>
                  </a:lnTo>
                  <a:lnTo>
                    <a:pt x="1806" y="416"/>
                  </a:lnTo>
                  <a:lnTo>
                    <a:pt x="1806" y="426"/>
                  </a:lnTo>
                  <a:lnTo>
                    <a:pt x="1808" y="437"/>
                  </a:lnTo>
                  <a:lnTo>
                    <a:pt x="1814" y="443"/>
                  </a:lnTo>
                  <a:lnTo>
                    <a:pt x="1819" y="445"/>
                  </a:lnTo>
                  <a:lnTo>
                    <a:pt x="1818" y="448"/>
                  </a:lnTo>
                  <a:lnTo>
                    <a:pt x="1822" y="445"/>
                  </a:lnTo>
                  <a:lnTo>
                    <a:pt x="1822" y="447"/>
                  </a:lnTo>
                  <a:lnTo>
                    <a:pt x="1819" y="452"/>
                  </a:lnTo>
                  <a:lnTo>
                    <a:pt x="1820" y="454"/>
                  </a:lnTo>
                  <a:lnTo>
                    <a:pt x="1820" y="461"/>
                  </a:lnTo>
                  <a:lnTo>
                    <a:pt x="1824" y="470"/>
                  </a:lnTo>
                  <a:lnTo>
                    <a:pt x="1838" y="475"/>
                  </a:lnTo>
                  <a:lnTo>
                    <a:pt x="1841" y="480"/>
                  </a:lnTo>
                  <a:lnTo>
                    <a:pt x="1851" y="485"/>
                  </a:lnTo>
                  <a:lnTo>
                    <a:pt x="1871" y="490"/>
                  </a:lnTo>
                  <a:lnTo>
                    <a:pt x="1874" y="489"/>
                  </a:lnTo>
                  <a:lnTo>
                    <a:pt x="1881" y="485"/>
                  </a:lnTo>
                  <a:lnTo>
                    <a:pt x="1884" y="502"/>
                  </a:lnTo>
                  <a:lnTo>
                    <a:pt x="1888" y="511"/>
                  </a:lnTo>
                  <a:lnTo>
                    <a:pt x="1893" y="515"/>
                  </a:lnTo>
                  <a:lnTo>
                    <a:pt x="1903" y="512"/>
                  </a:lnTo>
                  <a:lnTo>
                    <a:pt x="1911" y="517"/>
                  </a:lnTo>
                  <a:lnTo>
                    <a:pt x="1920" y="518"/>
                  </a:lnTo>
                  <a:lnTo>
                    <a:pt x="1925" y="527"/>
                  </a:lnTo>
                  <a:lnTo>
                    <a:pt x="1931" y="533"/>
                  </a:lnTo>
                  <a:lnTo>
                    <a:pt x="1937" y="529"/>
                  </a:lnTo>
                  <a:lnTo>
                    <a:pt x="1942" y="533"/>
                  </a:lnTo>
                  <a:lnTo>
                    <a:pt x="1954" y="540"/>
                  </a:lnTo>
                  <a:lnTo>
                    <a:pt x="1958" y="545"/>
                  </a:lnTo>
                  <a:lnTo>
                    <a:pt x="1960" y="556"/>
                  </a:lnTo>
                  <a:lnTo>
                    <a:pt x="1953" y="554"/>
                  </a:lnTo>
                  <a:lnTo>
                    <a:pt x="1952" y="566"/>
                  </a:lnTo>
                  <a:lnTo>
                    <a:pt x="1958" y="572"/>
                  </a:lnTo>
                  <a:lnTo>
                    <a:pt x="1968" y="574"/>
                  </a:lnTo>
                  <a:lnTo>
                    <a:pt x="1970" y="580"/>
                  </a:lnTo>
                  <a:lnTo>
                    <a:pt x="1978" y="588"/>
                  </a:lnTo>
                  <a:lnTo>
                    <a:pt x="1980" y="597"/>
                  </a:lnTo>
                  <a:lnTo>
                    <a:pt x="1983" y="603"/>
                  </a:lnTo>
                  <a:lnTo>
                    <a:pt x="1985" y="610"/>
                  </a:lnTo>
                  <a:lnTo>
                    <a:pt x="1992" y="612"/>
                  </a:lnTo>
                  <a:lnTo>
                    <a:pt x="1994" y="619"/>
                  </a:lnTo>
                  <a:lnTo>
                    <a:pt x="1994" y="645"/>
                  </a:lnTo>
                  <a:lnTo>
                    <a:pt x="1996" y="651"/>
                  </a:lnTo>
                  <a:lnTo>
                    <a:pt x="1997" y="658"/>
                  </a:lnTo>
                  <a:lnTo>
                    <a:pt x="2002" y="662"/>
                  </a:lnTo>
                  <a:lnTo>
                    <a:pt x="2005" y="671"/>
                  </a:lnTo>
                  <a:lnTo>
                    <a:pt x="2007" y="672"/>
                  </a:lnTo>
                  <a:lnTo>
                    <a:pt x="2011" y="669"/>
                  </a:lnTo>
                  <a:lnTo>
                    <a:pt x="2017" y="669"/>
                  </a:lnTo>
                  <a:lnTo>
                    <a:pt x="2017" y="655"/>
                  </a:lnTo>
                  <a:lnTo>
                    <a:pt x="2023" y="650"/>
                  </a:lnTo>
                  <a:lnTo>
                    <a:pt x="2027" y="660"/>
                  </a:lnTo>
                  <a:lnTo>
                    <a:pt x="2032" y="665"/>
                  </a:lnTo>
                  <a:lnTo>
                    <a:pt x="2043" y="669"/>
                  </a:lnTo>
                  <a:lnTo>
                    <a:pt x="2051" y="676"/>
                  </a:lnTo>
                  <a:lnTo>
                    <a:pt x="2054" y="661"/>
                  </a:lnTo>
                  <a:lnTo>
                    <a:pt x="2057" y="665"/>
                  </a:lnTo>
                  <a:lnTo>
                    <a:pt x="2059" y="671"/>
                  </a:lnTo>
                  <a:lnTo>
                    <a:pt x="2061" y="674"/>
                  </a:lnTo>
                  <a:lnTo>
                    <a:pt x="2065" y="690"/>
                  </a:lnTo>
                  <a:lnTo>
                    <a:pt x="2065" y="720"/>
                  </a:lnTo>
                  <a:lnTo>
                    <a:pt x="2068" y="733"/>
                  </a:lnTo>
                  <a:lnTo>
                    <a:pt x="2077" y="739"/>
                  </a:lnTo>
                  <a:lnTo>
                    <a:pt x="2083" y="748"/>
                  </a:lnTo>
                  <a:lnTo>
                    <a:pt x="2098" y="760"/>
                  </a:lnTo>
                  <a:lnTo>
                    <a:pt x="2110" y="760"/>
                  </a:lnTo>
                  <a:lnTo>
                    <a:pt x="2118" y="766"/>
                  </a:lnTo>
                  <a:lnTo>
                    <a:pt x="2124" y="774"/>
                  </a:lnTo>
                  <a:lnTo>
                    <a:pt x="2130" y="785"/>
                  </a:lnTo>
                  <a:lnTo>
                    <a:pt x="2132" y="791"/>
                  </a:lnTo>
                  <a:lnTo>
                    <a:pt x="2141" y="800"/>
                  </a:lnTo>
                  <a:lnTo>
                    <a:pt x="2151" y="802"/>
                  </a:lnTo>
                  <a:lnTo>
                    <a:pt x="2151" y="806"/>
                  </a:lnTo>
                  <a:lnTo>
                    <a:pt x="2163" y="824"/>
                  </a:lnTo>
                  <a:lnTo>
                    <a:pt x="2162" y="830"/>
                  </a:lnTo>
                  <a:lnTo>
                    <a:pt x="2173" y="835"/>
                  </a:lnTo>
                  <a:lnTo>
                    <a:pt x="2177" y="844"/>
                  </a:lnTo>
                  <a:lnTo>
                    <a:pt x="2178" y="862"/>
                  </a:lnTo>
                  <a:lnTo>
                    <a:pt x="2184" y="872"/>
                  </a:lnTo>
                  <a:lnTo>
                    <a:pt x="2186" y="876"/>
                  </a:lnTo>
                  <a:lnTo>
                    <a:pt x="2190" y="871"/>
                  </a:lnTo>
                  <a:lnTo>
                    <a:pt x="2191" y="886"/>
                  </a:lnTo>
                  <a:lnTo>
                    <a:pt x="2189" y="900"/>
                  </a:lnTo>
                  <a:lnTo>
                    <a:pt x="2191" y="911"/>
                  </a:lnTo>
                  <a:lnTo>
                    <a:pt x="2194" y="938"/>
                  </a:lnTo>
                  <a:lnTo>
                    <a:pt x="2197" y="948"/>
                  </a:lnTo>
                  <a:lnTo>
                    <a:pt x="2193" y="945"/>
                  </a:lnTo>
                  <a:lnTo>
                    <a:pt x="2191" y="952"/>
                  </a:lnTo>
                  <a:lnTo>
                    <a:pt x="2193" y="956"/>
                  </a:lnTo>
                  <a:lnTo>
                    <a:pt x="2194" y="963"/>
                  </a:lnTo>
                  <a:lnTo>
                    <a:pt x="2197" y="967"/>
                  </a:lnTo>
                  <a:lnTo>
                    <a:pt x="2200" y="979"/>
                  </a:lnTo>
                  <a:lnTo>
                    <a:pt x="2207" y="995"/>
                  </a:lnTo>
                  <a:lnTo>
                    <a:pt x="2216" y="1023"/>
                  </a:lnTo>
                  <a:lnTo>
                    <a:pt x="2217" y="1050"/>
                  </a:lnTo>
                  <a:lnTo>
                    <a:pt x="2215" y="1066"/>
                  </a:lnTo>
                  <a:lnTo>
                    <a:pt x="2211" y="1074"/>
                  </a:lnTo>
                  <a:lnTo>
                    <a:pt x="2206" y="1090"/>
                  </a:lnTo>
                  <a:lnTo>
                    <a:pt x="2204" y="1110"/>
                  </a:lnTo>
                  <a:lnTo>
                    <a:pt x="2199" y="1142"/>
                  </a:lnTo>
                  <a:lnTo>
                    <a:pt x="2196" y="1145"/>
                  </a:lnTo>
                  <a:lnTo>
                    <a:pt x="2189" y="1164"/>
                  </a:lnTo>
                  <a:lnTo>
                    <a:pt x="2188" y="1182"/>
                  </a:lnTo>
                  <a:lnTo>
                    <a:pt x="2190" y="1201"/>
                  </a:lnTo>
                  <a:lnTo>
                    <a:pt x="2186" y="1207"/>
                  </a:lnTo>
                  <a:lnTo>
                    <a:pt x="2186" y="1214"/>
                  </a:lnTo>
                  <a:lnTo>
                    <a:pt x="2172" y="1252"/>
                  </a:lnTo>
                  <a:lnTo>
                    <a:pt x="2167" y="1258"/>
                  </a:lnTo>
                  <a:lnTo>
                    <a:pt x="2162" y="1266"/>
                  </a:lnTo>
                  <a:lnTo>
                    <a:pt x="2156" y="1273"/>
                  </a:lnTo>
                  <a:lnTo>
                    <a:pt x="2156" y="1280"/>
                  </a:lnTo>
                  <a:lnTo>
                    <a:pt x="2158" y="1285"/>
                  </a:lnTo>
                  <a:lnTo>
                    <a:pt x="2153" y="1291"/>
                  </a:lnTo>
                  <a:lnTo>
                    <a:pt x="2145" y="1302"/>
                  </a:lnTo>
                  <a:lnTo>
                    <a:pt x="2137" y="1302"/>
                  </a:lnTo>
                  <a:lnTo>
                    <a:pt x="2135" y="1306"/>
                  </a:lnTo>
                  <a:lnTo>
                    <a:pt x="2141" y="1308"/>
                  </a:lnTo>
                  <a:lnTo>
                    <a:pt x="2130" y="1312"/>
                  </a:lnTo>
                  <a:lnTo>
                    <a:pt x="2123" y="1316"/>
                  </a:lnTo>
                  <a:lnTo>
                    <a:pt x="2120" y="1323"/>
                  </a:lnTo>
                  <a:lnTo>
                    <a:pt x="2114" y="1331"/>
                  </a:lnTo>
                  <a:lnTo>
                    <a:pt x="2108" y="1346"/>
                  </a:lnTo>
                  <a:lnTo>
                    <a:pt x="2100" y="1357"/>
                  </a:lnTo>
                  <a:lnTo>
                    <a:pt x="2094" y="1359"/>
                  </a:lnTo>
                  <a:lnTo>
                    <a:pt x="2091" y="1360"/>
                  </a:lnTo>
                  <a:lnTo>
                    <a:pt x="2089" y="1365"/>
                  </a:lnTo>
                  <a:lnTo>
                    <a:pt x="2097" y="1367"/>
                  </a:lnTo>
                  <a:lnTo>
                    <a:pt x="2096" y="1379"/>
                  </a:lnTo>
                  <a:lnTo>
                    <a:pt x="2091" y="1392"/>
                  </a:lnTo>
                  <a:lnTo>
                    <a:pt x="2088" y="1392"/>
                  </a:lnTo>
                  <a:lnTo>
                    <a:pt x="2087" y="1400"/>
                  </a:lnTo>
                  <a:lnTo>
                    <a:pt x="2078" y="1411"/>
                  </a:lnTo>
                  <a:lnTo>
                    <a:pt x="2065" y="1458"/>
                  </a:lnTo>
                  <a:lnTo>
                    <a:pt x="2065" y="1468"/>
                  </a:lnTo>
                  <a:lnTo>
                    <a:pt x="2056" y="1462"/>
                  </a:lnTo>
                  <a:lnTo>
                    <a:pt x="2049" y="1481"/>
                  </a:lnTo>
                  <a:lnTo>
                    <a:pt x="2044" y="1487"/>
                  </a:lnTo>
                  <a:lnTo>
                    <a:pt x="2041" y="1497"/>
                  </a:lnTo>
                  <a:lnTo>
                    <a:pt x="2038" y="1500"/>
                  </a:lnTo>
                  <a:lnTo>
                    <a:pt x="2034" y="1506"/>
                  </a:lnTo>
                  <a:lnTo>
                    <a:pt x="2033" y="1521"/>
                  </a:lnTo>
                  <a:lnTo>
                    <a:pt x="2029" y="1538"/>
                  </a:lnTo>
                  <a:lnTo>
                    <a:pt x="2033" y="1546"/>
                  </a:lnTo>
                  <a:lnTo>
                    <a:pt x="2030" y="1550"/>
                  </a:lnTo>
                  <a:lnTo>
                    <a:pt x="2029" y="1562"/>
                  </a:lnTo>
                  <a:lnTo>
                    <a:pt x="2023" y="1577"/>
                  </a:lnTo>
                  <a:lnTo>
                    <a:pt x="2021" y="1587"/>
                  </a:lnTo>
                  <a:lnTo>
                    <a:pt x="2021" y="1593"/>
                  </a:lnTo>
                  <a:lnTo>
                    <a:pt x="2024" y="1603"/>
                  </a:lnTo>
                  <a:lnTo>
                    <a:pt x="2024" y="1613"/>
                  </a:lnTo>
                  <a:lnTo>
                    <a:pt x="2023" y="1621"/>
                  </a:lnTo>
                  <a:lnTo>
                    <a:pt x="2021" y="1629"/>
                  </a:lnTo>
                  <a:lnTo>
                    <a:pt x="2012" y="1624"/>
                  </a:lnTo>
                  <a:lnTo>
                    <a:pt x="2008" y="1625"/>
                  </a:lnTo>
                  <a:lnTo>
                    <a:pt x="2007" y="1637"/>
                  </a:lnTo>
                  <a:lnTo>
                    <a:pt x="1987" y="1643"/>
                  </a:lnTo>
                  <a:lnTo>
                    <a:pt x="1932" y="1645"/>
                  </a:lnTo>
                  <a:lnTo>
                    <a:pt x="1920" y="1648"/>
                  </a:lnTo>
                  <a:lnTo>
                    <a:pt x="1898" y="1661"/>
                  </a:lnTo>
                  <a:lnTo>
                    <a:pt x="1888" y="1669"/>
                  </a:lnTo>
                  <a:lnTo>
                    <a:pt x="1874" y="1678"/>
                  </a:lnTo>
                  <a:lnTo>
                    <a:pt x="1868" y="1685"/>
                  </a:lnTo>
                  <a:lnTo>
                    <a:pt x="1866" y="1691"/>
                  </a:lnTo>
                  <a:lnTo>
                    <a:pt x="1854" y="1699"/>
                  </a:lnTo>
                  <a:lnTo>
                    <a:pt x="1847" y="1705"/>
                  </a:lnTo>
                  <a:lnTo>
                    <a:pt x="1844" y="1701"/>
                  </a:lnTo>
                  <a:lnTo>
                    <a:pt x="1830" y="1705"/>
                  </a:lnTo>
                  <a:lnTo>
                    <a:pt x="1823" y="1705"/>
                  </a:lnTo>
                  <a:lnTo>
                    <a:pt x="1819" y="1706"/>
                  </a:lnTo>
                  <a:lnTo>
                    <a:pt x="1818" y="1715"/>
                  </a:lnTo>
                  <a:lnTo>
                    <a:pt x="1822" y="1720"/>
                  </a:lnTo>
                  <a:lnTo>
                    <a:pt x="1825" y="1713"/>
                  </a:lnTo>
                  <a:lnTo>
                    <a:pt x="1831" y="1709"/>
                  </a:lnTo>
                  <a:lnTo>
                    <a:pt x="1836" y="1709"/>
                  </a:lnTo>
                  <a:lnTo>
                    <a:pt x="1833" y="1720"/>
                  </a:lnTo>
                  <a:lnTo>
                    <a:pt x="1831" y="1729"/>
                  </a:lnTo>
                  <a:lnTo>
                    <a:pt x="1826" y="1736"/>
                  </a:lnTo>
                  <a:lnTo>
                    <a:pt x="1813" y="1717"/>
                  </a:lnTo>
                  <a:lnTo>
                    <a:pt x="1808" y="1717"/>
                  </a:lnTo>
                  <a:lnTo>
                    <a:pt x="1799" y="1713"/>
                  </a:lnTo>
                  <a:lnTo>
                    <a:pt x="1796" y="1704"/>
                  </a:lnTo>
                  <a:lnTo>
                    <a:pt x="1785" y="1704"/>
                  </a:lnTo>
                  <a:lnTo>
                    <a:pt x="1777" y="1696"/>
                  </a:lnTo>
                  <a:lnTo>
                    <a:pt x="1776" y="1690"/>
                  </a:lnTo>
                  <a:lnTo>
                    <a:pt x="1779" y="1679"/>
                  </a:lnTo>
                  <a:lnTo>
                    <a:pt x="1772" y="1673"/>
                  </a:lnTo>
                  <a:lnTo>
                    <a:pt x="1760" y="1682"/>
                  </a:lnTo>
                  <a:lnTo>
                    <a:pt x="1750" y="1685"/>
                  </a:lnTo>
                  <a:lnTo>
                    <a:pt x="1739" y="1682"/>
                  </a:lnTo>
                  <a:lnTo>
                    <a:pt x="1736" y="1675"/>
                  </a:lnTo>
                  <a:lnTo>
                    <a:pt x="1749" y="1675"/>
                  </a:lnTo>
                  <a:lnTo>
                    <a:pt x="1752" y="1666"/>
                  </a:lnTo>
                  <a:lnTo>
                    <a:pt x="1750" y="1652"/>
                  </a:lnTo>
                  <a:lnTo>
                    <a:pt x="1741" y="1647"/>
                  </a:lnTo>
                  <a:lnTo>
                    <a:pt x="1725" y="1659"/>
                  </a:lnTo>
                  <a:lnTo>
                    <a:pt x="1715" y="1661"/>
                  </a:lnTo>
                  <a:lnTo>
                    <a:pt x="1728" y="1669"/>
                  </a:lnTo>
                  <a:lnTo>
                    <a:pt x="1729" y="1672"/>
                  </a:lnTo>
                  <a:lnTo>
                    <a:pt x="1721" y="1673"/>
                  </a:lnTo>
                  <a:lnTo>
                    <a:pt x="1710" y="1678"/>
                  </a:lnTo>
                  <a:lnTo>
                    <a:pt x="1699" y="1686"/>
                  </a:lnTo>
                  <a:lnTo>
                    <a:pt x="1690" y="1701"/>
                  </a:lnTo>
                  <a:lnTo>
                    <a:pt x="1672" y="1710"/>
                  </a:lnTo>
                  <a:lnTo>
                    <a:pt x="1658" y="1713"/>
                  </a:lnTo>
                  <a:lnTo>
                    <a:pt x="1655" y="1709"/>
                  </a:lnTo>
                  <a:lnTo>
                    <a:pt x="1635" y="1699"/>
                  </a:lnTo>
                  <a:lnTo>
                    <a:pt x="1616" y="1686"/>
                  </a:lnTo>
                  <a:lnTo>
                    <a:pt x="1607" y="1683"/>
                  </a:lnTo>
                  <a:lnTo>
                    <a:pt x="1593" y="1682"/>
                  </a:lnTo>
                  <a:lnTo>
                    <a:pt x="1572" y="1674"/>
                  </a:lnTo>
                  <a:lnTo>
                    <a:pt x="1564" y="1675"/>
                  </a:lnTo>
                  <a:lnTo>
                    <a:pt x="1555" y="1682"/>
                  </a:lnTo>
                  <a:lnTo>
                    <a:pt x="1548" y="1671"/>
                  </a:lnTo>
                  <a:lnTo>
                    <a:pt x="1529" y="1659"/>
                  </a:lnTo>
                  <a:lnTo>
                    <a:pt x="1511" y="1658"/>
                  </a:lnTo>
                  <a:lnTo>
                    <a:pt x="1496" y="1650"/>
                  </a:lnTo>
                  <a:lnTo>
                    <a:pt x="1486" y="1639"/>
                  </a:lnTo>
                  <a:lnTo>
                    <a:pt x="1481" y="1625"/>
                  </a:lnTo>
                  <a:lnTo>
                    <a:pt x="1470" y="1618"/>
                  </a:lnTo>
                  <a:lnTo>
                    <a:pt x="1458" y="1588"/>
                  </a:lnTo>
                  <a:lnTo>
                    <a:pt x="1457" y="1582"/>
                  </a:lnTo>
                  <a:lnTo>
                    <a:pt x="1462" y="1572"/>
                  </a:lnTo>
                  <a:lnTo>
                    <a:pt x="1463" y="1559"/>
                  </a:lnTo>
                  <a:lnTo>
                    <a:pt x="1453" y="1530"/>
                  </a:lnTo>
                  <a:lnTo>
                    <a:pt x="1430" y="1500"/>
                  </a:lnTo>
                  <a:lnTo>
                    <a:pt x="1437" y="1483"/>
                  </a:lnTo>
                  <a:lnTo>
                    <a:pt x="1436" y="1480"/>
                  </a:lnTo>
                  <a:lnTo>
                    <a:pt x="1421" y="1481"/>
                  </a:lnTo>
                  <a:lnTo>
                    <a:pt x="1406" y="1490"/>
                  </a:lnTo>
                  <a:lnTo>
                    <a:pt x="1389" y="1496"/>
                  </a:lnTo>
                  <a:lnTo>
                    <a:pt x="1379" y="1497"/>
                  </a:lnTo>
                  <a:lnTo>
                    <a:pt x="1372" y="1495"/>
                  </a:lnTo>
                  <a:lnTo>
                    <a:pt x="1379" y="1484"/>
                  </a:lnTo>
                  <a:lnTo>
                    <a:pt x="1387" y="1468"/>
                  </a:lnTo>
                  <a:lnTo>
                    <a:pt x="1390" y="1453"/>
                  </a:lnTo>
                  <a:lnTo>
                    <a:pt x="1390" y="1436"/>
                  </a:lnTo>
                  <a:lnTo>
                    <a:pt x="1384" y="1419"/>
                  </a:lnTo>
                  <a:lnTo>
                    <a:pt x="1376" y="1406"/>
                  </a:lnTo>
                  <a:lnTo>
                    <a:pt x="1368" y="1400"/>
                  </a:lnTo>
                  <a:lnTo>
                    <a:pt x="1356" y="1424"/>
                  </a:lnTo>
                  <a:lnTo>
                    <a:pt x="1356" y="1436"/>
                  </a:lnTo>
                  <a:lnTo>
                    <a:pt x="1352" y="1448"/>
                  </a:lnTo>
                  <a:lnTo>
                    <a:pt x="1350" y="1460"/>
                  </a:lnTo>
                  <a:lnTo>
                    <a:pt x="1349" y="1463"/>
                  </a:lnTo>
                  <a:lnTo>
                    <a:pt x="1340" y="1462"/>
                  </a:lnTo>
                  <a:lnTo>
                    <a:pt x="1329" y="1467"/>
                  </a:lnTo>
                  <a:lnTo>
                    <a:pt x="1317" y="1467"/>
                  </a:lnTo>
                  <a:lnTo>
                    <a:pt x="1307" y="1473"/>
                  </a:lnTo>
                  <a:lnTo>
                    <a:pt x="1301" y="1467"/>
                  </a:lnTo>
                  <a:lnTo>
                    <a:pt x="1306" y="1448"/>
                  </a:lnTo>
                  <a:lnTo>
                    <a:pt x="1319" y="1449"/>
                  </a:lnTo>
                  <a:lnTo>
                    <a:pt x="1330" y="1443"/>
                  </a:lnTo>
                  <a:lnTo>
                    <a:pt x="1334" y="1429"/>
                  </a:lnTo>
                  <a:lnTo>
                    <a:pt x="1335" y="1417"/>
                  </a:lnTo>
                  <a:lnTo>
                    <a:pt x="1333" y="1415"/>
                  </a:lnTo>
                  <a:lnTo>
                    <a:pt x="1333" y="1411"/>
                  </a:lnTo>
                  <a:lnTo>
                    <a:pt x="1334" y="1405"/>
                  </a:lnTo>
                  <a:lnTo>
                    <a:pt x="1334" y="1397"/>
                  </a:lnTo>
                  <a:lnTo>
                    <a:pt x="1339" y="1384"/>
                  </a:lnTo>
                  <a:lnTo>
                    <a:pt x="1345" y="1368"/>
                  </a:lnTo>
                  <a:lnTo>
                    <a:pt x="1351" y="1365"/>
                  </a:lnTo>
                  <a:lnTo>
                    <a:pt x="1357" y="1355"/>
                  </a:lnTo>
                  <a:lnTo>
                    <a:pt x="1357" y="1330"/>
                  </a:lnTo>
                  <a:lnTo>
                    <a:pt x="1363" y="1331"/>
                  </a:lnTo>
                  <a:lnTo>
                    <a:pt x="1362" y="1324"/>
                  </a:lnTo>
                  <a:lnTo>
                    <a:pt x="1358" y="1317"/>
                  </a:lnTo>
                  <a:lnTo>
                    <a:pt x="1358" y="1307"/>
                  </a:lnTo>
                  <a:lnTo>
                    <a:pt x="1355" y="1304"/>
                  </a:lnTo>
                  <a:lnTo>
                    <a:pt x="1355" y="1293"/>
                  </a:lnTo>
                  <a:lnTo>
                    <a:pt x="1350" y="1288"/>
                  </a:lnTo>
                  <a:lnTo>
                    <a:pt x="1347" y="1297"/>
                  </a:lnTo>
                  <a:lnTo>
                    <a:pt x="1347" y="1317"/>
                  </a:lnTo>
                  <a:lnTo>
                    <a:pt x="1342" y="1318"/>
                  </a:lnTo>
                  <a:lnTo>
                    <a:pt x="1335" y="1330"/>
                  </a:lnTo>
                  <a:lnTo>
                    <a:pt x="1330" y="1341"/>
                  </a:lnTo>
                  <a:lnTo>
                    <a:pt x="1324" y="1354"/>
                  </a:lnTo>
                  <a:lnTo>
                    <a:pt x="1323" y="1360"/>
                  </a:lnTo>
                  <a:lnTo>
                    <a:pt x="1318" y="1368"/>
                  </a:lnTo>
                  <a:lnTo>
                    <a:pt x="1307" y="1367"/>
                  </a:lnTo>
                  <a:lnTo>
                    <a:pt x="1302" y="1370"/>
                  </a:lnTo>
                  <a:lnTo>
                    <a:pt x="1301" y="1374"/>
                  </a:lnTo>
                  <a:lnTo>
                    <a:pt x="1287" y="1382"/>
                  </a:lnTo>
                  <a:lnTo>
                    <a:pt x="1282" y="1388"/>
                  </a:lnTo>
                  <a:lnTo>
                    <a:pt x="1275" y="1390"/>
                  </a:lnTo>
                  <a:lnTo>
                    <a:pt x="1269" y="1405"/>
                  </a:lnTo>
                  <a:lnTo>
                    <a:pt x="1259" y="1417"/>
                  </a:lnTo>
                  <a:lnTo>
                    <a:pt x="1249" y="1425"/>
                  </a:lnTo>
                  <a:lnTo>
                    <a:pt x="1245" y="1437"/>
                  </a:lnTo>
                  <a:lnTo>
                    <a:pt x="1252" y="1437"/>
                  </a:lnTo>
                  <a:lnTo>
                    <a:pt x="1252" y="1454"/>
                  </a:lnTo>
                  <a:lnTo>
                    <a:pt x="1245" y="1449"/>
                  </a:lnTo>
                  <a:lnTo>
                    <a:pt x="1238" y="1452"/>
                  </a:lnTo>
                  <a:lnTo>
                    <a:pt x="1229" y="1440"/>
                  </a:lnTo>
                  <a:lnTo>
                    <a:pt x="1220" y="1433"/>
                  </a:lnTo>
                  <a:lnTo>
                    <a:pt x="1214" y="1427"/>
                  </a:lnTo>
                  <a:lnTo>
                    <a:pt x="1205" y="1426"/>
                  </a:lnTo>
                  <a:lnTo>
                    <a:pt x="1205" y="1416"/>
                  </a:lnTo>
                  <a:lnTo>
                    <a:pt x="1221" y="1427"/>
                  </a:lnTo>
                  <a:lnTo>
                    <a:pt x="1222" y="1419"/>
                  </a:lnTo>
                  <a:lnTo>
                    <a:pt x="1220" y="1405"/>
                  </a:lnTo>
                  <a:lnTo>
                    <a:pt x="1214" y="1398"/>
                  </a:lnTo>
                  <a:lnTo>
                    <a:pt x="1211" y="1383"/>
                  </a:lnTo>
                  <a:lnTo>
                    <a:pt x="1204" y="1372"/>
                  </a:lnTo>
                  <a:lnTo>
                    <a:pt x="1195" y="1365"/>
                  </a:lnTo>
                  <a:lnTo>
                    <a:pt x="1190" y="1347"/>
                  </a:lnTo>
                  <a:lnTo>
                    <a:pt x="1186" y="1343"/>
                  </a:lnTo>
                  <a:lnTo>
                    <a:pt x="1183" y="1334"/>
                  </a:lnTo>
                  <a:lnTo>
                    <a:pt x="1177" y="1335"/>
                  </a:lnTo>
                  <a:lnTo>
                    <a:pt x="1166" y="1330"/>
                  </a:lnTo>
                  <a:lnTo>
                    <a:pt x="1156" y="1324"/>
                  </a:lnTo>
                  <a:lnTo>
                    <a:pt x="1150" y="1316"/>
                  </a:lnTo>
                  <a:lnTo>
                    <a:pt x="1150" y="1306"/>
                  </a:lnTo>
                  <a:lnTo>
                    <a:pt x="1155" y="1306"/>
                  </a:lnTo>
                  <a:lnTo>
                    <a:pt x="1156" y="1292"/>
                  </a:lnTo>
                  <a:lnTo>
                    <a:pt x="1135" y="1286"/>
                  </a:lnTo>
                  <a:lnTo>
                    <a:pt x="1114" y="1265"/>
                  </a:lnTo>
                  <a:lnTo>
                    <a:pt x="1108" y="1263"/>
                  </a:lnTo>
                  <a:lnTo>
                    <a:pt x="1110" y="1270"/>
                  </a:lnTo>
                  <a:lnTo>
                    <a:pt x="1100" y="1269"/>
                  </a:lnTo>
                  <a:lnTo>
                    <a:pt x="1091" y="1263"/>
                  </a:lnTo>
                  <a:lnTo>
                    <a:pt x="1069" y="1252"/>
                  </a:lnTo>
                  <a:lnTo>
                    <a:pt x="1062" y="1253"/>
                  </a:lnTo>
                  <a:lnTo>
                    <a:pt x="1054" y="1259"/>
                  </a:lnTo>
                  <a:lnTo>
                    <a:pt x="1051" y="1258"/>
                  </a:lnTo>
                  <a:lnTo>
                    <a:pt x="1045" y="1255"/>
                  </a:lnTo>
                  <a:lnTo>
                    <a:pt x="1017" y="1231"/>
                  </a:lnTo>
                  <a:lnTo>
                    <a:pt x="1006" y="1227"/>
                  </a:lnTo>
                  <a:lnTo>
                    <a:pt x="995" y="1226"/>
                  </a:lnTo>
                  <a:lnTo>
                    <a:pt x="974" y="1225"/>
                  </a:lnTo>
                  <a:lnTo>
                    <a:pt x="941" y="1230"/>
                  </a:lnTo>
                  <a:lnTo>
                    <a:pt x="899" y="1228"/>
                  </a:lnTo>
                  <a:lnTo>
                    <a:pt x="881" y="1228"/>
                  </a:lnTo>
                  <a:lnTo>
                    <a:pt x="840" y="1248"/>
                  </a:lnTo>
                  <a:lnTo>
                    <a:pt x="820" y="1261"/>
                  </a:lnTo>
                  <a:lnTo>
                    <a:pt x="795" y="1263"/>
                  </a:lnTo>
                  <a:lnTo>
                    <a:pt x="779" y="1270"/>
                  </a:lnTo>
                  <a:lnTo>
                    <a:pt x="758" y="1274"/>
                  </a:lnTo>
                  <a:lnTo>
                    <a:pt x="722" y="1273"/>
                  </a:lnTo>
                  <a:lnTo>
                    <a:pt x="710" y="1270"/>
                  </a:lnTo>
                  <a:lnTo>
                    <a:pt x="695" y="1274"/>
                  </a:lnTo>
                  <a:lnTo>
                    <a:pt x="685" y="1282"/>
                  </a:lnTo>
                  <a:lnTo>
                    <a:pt x="658" y="1297"/>
                  </a:lnTo>
                  <a:lnTo>
                    <a:pt x="642" y="1302"/>
                  </a:lnTo>
                  <a:lnTo>
                    <a:pt x="634" y="1309"/>
                  </a:lnTo>
                  <a:lnTo>
                    <a:pt x="625" y="1313"/>
                  </a:lnTo>
                  <a:lnTo>
                    <a:pt x="614" y="1314"/>
                  </a:lnTo>
                  <a:lnTo>
                    <a:pt x="602" y="1320"/>
                  </a:lnTo>
                  <a:lnTo>
                    <a:pt x="596" y="1333"/>
                  </a:lnTo>
                  <a:lnTo>
                    <a:pt x="592" y="1349"/>
                  </a:lnTo>
                  <a:lnTo>
                    <a:pt x="587" y="1354"/>
                  </a:lnTo>
                  <a:lnTo>
                    <a:pt x="581" y="1363"/>
                  </a:lnTo>
                  <a:lnTo>
                    <a:pt x="577" y="1372"/>
                  </a:lnTo>
                  <a:lnTo>
                    <a:pt x="558" y="1377"/>
                  </a:lnTo>
                  <a:lnTo>
                    <a:pt x="549" y="1377"/>
                  </a:lnTo>
                  <a:lnTo>
                    <a:pt x="539" y="1373"/>
                  </a:lnTo>
                  <a:lnTo>
                    <a:pt x="518" y="1376"/>
                  </a:lnTo>
                  <a:lnTo>
                    <a:pt x="496" y="1382"/>
                  </a:lnTo>
                  <a:lnTo>
                    <a:pt x="491" y="1374"/>
                  </a:lnTo>
                  <a:lnTo>
                    <a:pt x="486" y="1372"/>
                  </a:lnTo>
                  <a:lnTo>
                    <a:pt x="480" y="1374"/>
                  </a:lnTo>
                  <a:lnTo>
                    <a:pt x="464" y="1376"/>
                  </a:lnTo>
                  <a:lnTo>
                    <a:pt x="447" y="1372"/>
                  </a:lnTo>
                  <a:lnTo>
                    <a:pt x="435" y="1372"/>
                  </a:lnTo>
                  <a:lnTo>
                    <a:pt x="419" y="1379"/>
                  </a:lnTo>
                  <a:lnTo>
                    <a:pt x="376" y="1378"/>
                  </a:lnTo>
                  <a:lnTo>
                    <a:pt x="365" y="1383"/>
                  </a:lnTo>
                  <a:lnTo>
                    <a:pt x="355" y="1392"/>
                  </a:lnTo>
                  <a:lnTo>
                    <a:pt x="350" y="1399"/>
                  </a:lnTo>
                  <a:lnTo>
                    <a:pt x="352" y="1404"/>
                  </a:lnTo>
                  <a:lnTo>
                    <a:pt x="350" y="1405"/>
                  </a:lnTo>
                  <a:lnTo>
                    <a:pt x="344" y="1411"/>
                  </a:lnTo>
                  <a:lnTo>
                    <a:pt x="333" y="1414"/>
                  </a:lnTo>
                  <a:lnTo>
                    <a:pt x="316" y="1416"/>
                  </a:lnTo>
                  <a:lnTo>
                    <a:pt x="301" y="1426"/>
                  </a:lnTo>
                  <a:lnTo>
                    <a:pt x="292" y="1436"/>
                  </a:lnTo>
                  <a:lnTo>
                    <a:pt x="287" y="1443"/>
                  </a:lnTo>
                  <a:lnTo>
                    <a:pt x="280" y="1449"/>
                  </a:lnTo>
                  <a:lnTo>
                    <a:pt x="271" y="1452"/>
                  </a:lnTo>
                  <a:lnTo>
                    <a:pt x="261" y="1447"/>
                  </a:lnTo>
                  <a:lnTo>
                    <a:pt x="260" y="1458"/>
                  </a:lnTo>
                  <a:lnTo>
                    <a:pt x="253" y="1454"/>
                  </a:lnTo>
                  <a:lnTo>
                    <a:pt x="244" y="1458"/>
                  </a:lnTo>
                  <a:lnTo>
                    <a:pt x="238" y="1451"/>
                  </a:lnTo>
                  <a:lnTo>
                    <a:pt x="205" y="1453"/>
                  </a:lnTo>
                  <a:lnTo>
                    <a:pt x="190" y="1451"/>
                  </a:lnTo>
                  <a:lnTo>
                    <a:pt x="183" y="1443"/>
                  </a:lnTo>
                  <a:lnTo>
                    <a:pt x="174" y="1440"/>
                  </a:lnTo>
                  <a:lnTo>
                    <a:pt x="174" y="1441"/>
                  </a:lnTo>
                  <a:lnTo>
                    <a:pt x="163" y="1440"/>
                  </a:lnTo>
                  <a:lnTo>
                    <a:pt x="148" y="1424"/>
                  </a:lnTo>
                  <a:lnTo>
                    <a:pt x="141" y="1415"/>
                  </a:lnTo>
                  <a:lnTo>
                    <a:pt x="130" y="1405"/>
                  </a:lnTo>
                  <a:lnTo>
                    <a:pt x="120" y="1402"/>
                  </a:lnTo>
                  <a:lnTo>
                    <a:pt x="108" y="1399"/>
                  </a:lnTo>
                  <a:lnTo>
                    <a:pt x="105" y="1370"/>
                  </a:lnTo>
                  <a:lnTo>
                    <a:pt x="107" y="1357"/>
                  </a:lnTo>
                  <a:lnTo>
                    <a:pt x="107" y="1356"/>
                  </a:lnTo>
                  <a:lnTo>
                    <a:pt x="117" y="1360"/>
                  </a:lnTo>
                  <a:lnTo>
                    <a:pt x="125" y="1359"/>
                  </a:lnTo>
                  <a:lnTo>
                    <a:pt x="136" y="1343"/>
                  </a:lnTo>
                  <a:lnTo>
                    <a:pt x="142" y="1328"/>
                  </a:lnTo>
                  <a:lnTo>
                    <a:pt x="142" y="1318"/>
                  </a:lnTo>
                  <a:lnTo>
                    <a:pt x="137" y="1306"/>
                  </a:lnTo>
                  <a:lnTo>
                    <a:pt x="137" y="1291"/>
                  </a:lnTo>
                  <a:lnTo>
                    <a:pt x="139" y="1297"/>
                  </a:lnTo>
                  <a:lnTo>
                    <a:pt x="142" y="1286"/>
                  </a:lnTo>
                  <a:lnTo>
                    <a:pt x="141" y="1265"/>
                  </a:lnTo>
                  <a:lnTo>
                    <a:pt x="144" y="1248"/>
                  </a:lnTo>
                  <a:lnTo>
                    <a:pt x="141" y="1234"/>
                  </a:lnTo>
                  <a:lnTo>
                    <a:pt x="124" y="1196"/>
                  </a:lnTo>
                  <a:lnTo>
                    <a:pt x="121" y="1185"/>
                  </a:lnTo>
                  <a:lnTo>
                    <a:pt x="117" y="1178"/>
                  </a:lnTo>
                  <a:lnTo>
                    <a:pt x="109" y="1168"/>
                  </a:lnTo>
                  <a:lnTo>
                    <a:pt x="103" y="1150"/>
                  </a:lnTo>
                  <a:lnTo>
                    <a:pt x="98" y="1124"/>
                  </a:lnTo>
                  <a:lnTo>
                    <a:pt x="98" y="1092"/>
                  </a:lnTo>
                  <a:lnTo>
                    <a:pt x="94" y="1081"/>
                  </a:lnTo>
                  <a:lnTo>
                    <a:pt x="78" y="1053"/>
                  </a:lnTo>
                  <a:lnTo>
                    <a:pt x="76" y="1039"/>
                  </a:lnTo>
                  <a:lnTo>
                    <a:pt x="66" y="1024"/>
                  </a:lnTo>
                  <a:lnTo>
                    <a:pt x="54" y="1004"/>
                  </a:lnTo>
                  <a:lnTo>
                    <a:pt x="54" y="983"/>
                  </a:lnTo>
                  <a:lnTo>
                    <a:pt x="46" y="965"/>
                  </a:lnTo>
                  <a:lnTo>
                    <a:pt x="40" y="945"/>
                  </a:lnTo>
                  <a:lnTo>
                    <a:pt x="29" y="938"/>
                  </a:lnTo>
                  <a:lnTo>
                    <a:pt x="19" y="927"/>
                  </a:lnTo>
                  <a:lnTo>
                    <a:pt x="13" y="919"/>
                  </a:lnTo>
                  <a:lnTo>
                    <a:pt x="11" y="909"/>
                  </a:lnTo>
                  <a:lnTo>
                    <a:pt x="5" y="905"/>
                  </a:lnTo>
                  <a:lnTo>
                    <a:pt x="0" y="895"/>
                  </a:lnTo>
                  <a:lnTo>
                    <a:pt x="1" y="889"/>
                  </a:lnTo>
                  <a:lnTo>
                    <a:pt x="3" y="894"/>
                  </a:lnTo>
                  <a:lnTo>
                    <a:pt x="8" y="895"/>
                  </a:lnTo>
                  <a:lnTo>
                    <a:pt x="12" y="897"/>
                  </a:lnTo>
                  <a:lnTo>
                    <a:pt x="15" y="904"/>
                  </a:lnTo>
                  <a:lnTo>
                    <a:pt x="16" y="914"/>
                  </a:lnTo>
                  <a:lnTo>
                    <a:pt x="21" y="911"/>
                  </a:lnTo>
                  <a:lnTo>
                    <a:pt x="23" y="918"/>
                  </a:lnTo>
                  <a:lnTo>
                    <a:pt x="31" y="919"/>
                  </a:lnTo>
                  <a:lnTo>
                    <a:pt x="35" y="913"/>
                  </a:lnTo>
                  <a:lnTo>
                    <a:pt x="34" y="904"/>
                  </a:lnTo>
                  <a:lnTo>
                    <a:pt x="26" y="895"/>
                  </a:lnTo>
                  <a:lnTo>
                    <a:pt x="13" y="866"/>
                  </a:lnTo>
                  <a:lnTo>
                    <a:pt x="13" y="856"/>
                  </a:lnTo>
                  <a:lnTo>
                    <a:pt x="17" y="860"/>
                  </a:lnTo>
                  <a:lnTo>
                    <a:pt x="22" y="871"/>
                  </a:lnTo>
                  <a:lnTo>
                    <a:pt x="27" y="894"/>
                  </a:lnTo>
                  <a:lnTo>
                    <a:pt x="35" y="884"/>
                  </a:lnTo>
                  <a:lnTo>
                    <a:pt x="38" y="893"/>
                  </a:lnTo>
                  <a:lnTo>
                    <a:pt x="39" y="904"/>
                  </a:lnTo>
                  <a:lnTo>
                    <a:pt x="46" y="905"/>
                  </a:lnTo>
                  <a:lnTo>
                    <a:pt x="51" y="898"/>
                  </a:lnTo>
                  <a:lnTo>
                    <a:pt x="54" y="886"/>
                  </a:lnTo>
                  <a:lnTo>
                    <a:pt x="53" y="867"/>
                  </a:lnTo>
                  <a:lnTo>
                    <a:pt x="45" y="860"/>
                  </a:lnTo>
                  <a:lnTo>
                    <a:pt x="39" y="848"/>
                  </a:lnTo>
                  <a:lnTo>
                    <a:pt x="37" y="851"/>
                  </a:lnTo>
                  <a:lnTo>
                    <a:pt x="38" y="844"/>
                  </a:lnTo>
                  <a:lnTo>
                    <a:pt x="31" y="832"/>
                  </a:lnTo>
                  <a:lnTo>
                    <a:pt x="23" y="814"/>
                  </a:lnTo>
                  <a:lnTo>
                    <a:pt x="8" y="787"/>
                  </a:lnTo>
                  <a:lnTo>
                    <a:pt x="8" y="758"/>
                  </a:lnTo>
                  <a:lnTo>
                    <a:pt x="13" y="748"/>
                  </a:lnTo>
                  <a:lnTo>
                    <a:pt x="28" y="733"/>
                  </a:lnTo>
                  <a:lnTo>
                    <a:pt x="29" y="725"/>
                  </a:lnTo>
                  <a:lnTo>
                    <a:pt x="28" y="716"/>
                  </a:lnTo>
                  <a:lnTo>
                    <a:pt x="29" y="695"/>
                  </a:lnTo>
                  <a:lnTo>
                    <a:pt x="22" y="683"/>
                  </a:lnTo>
                  <a:lnTo>
                    <a:pt x="27" y="661"/>
                  </a:lnTo>
                  <a:lnTo>
                    <a:pt x="33" y="652"/>
                  </a:lnTo>
                  <a:lnTo>
                    <a:pt x="39" y="637"/>
                  </a:lnTo>
                  <a:lnTo>
                    <a:pt x="43" y="634"/>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grpSp>
        <p:nvGrpSpPr>
          <p:cNvPr id="18" name="Group 17">
            <a:extLst>
              <a:ext uri="{FF2B5EF4-FFF2-40B4-BE49-F238E27FC236}">
                <a16:creationId xmlns:a16="http://schemas.microsoft.com/office/drawing/2014/main" id="{67E0A9DE-1021-615E-234A-C0637F345FDF}"/>
              </a:ext>
            </a:extLst>
          </p:cNvPr>
          <p:cNvGrpSpPr/>
          <p:nvPr/>
        </p:nvGrpSpPr>
        <p:grpSpPr>
          <a:xfrm>
            <a:off x="8839756" y="5509159"/>
            <a:ext cx="297069" cy="361926"/>
            <a:chOff x="8839756" y="5509159"/>
            <a:chExt cx="297069" cy="361926"/>
          </a:xfrm>
        </p:grpSpPr>
        <p:sp>
          <p:nvSpPr>
            <p:cNvPr id="619" name="Freeform 55">
              <a:extLst>
                <a:ext uri="{FF2B5EF4-FFF2-40B4-BE49-F238E27FC236}">
                  <a16:creationId xmlns:a16="http://schemas.microsoft.com/office/drawing/2014/main" id="{C3E6BA0C-23CC-4183-90FB-779647706429}"/>
                </a:ext>
              </a:extLst>
            </p:cNvPr>
            <p:cNvSpPr>
              <a:spLocks noChangeAspect="1"/>
            </p:cNvSpPr>
            <p:nvPr/>
          </p:nvSpPr>
          <p:spPr bwMode="gray">
            <a:xfrm>
              <a:off x="8839756" y="5682965"/>
              <a:ext cx="192756" cy="188120"/>
            </a:xfrm>
            <a:custGeom>
              <a:avLst/>
              <a:gdLst/>
              <a:ahLst/>
              <a:cxnLst>
                <a:cxn ang="0">
                  <a:pos x="319" y="16"/>
                </a:cxn>
                <a:cxn ang="0">
                  <a:pos x="337" y="0"/>
                </a:cxn>
                <a:cxn ang="0">
                  <a:pos x="349" y="22"/>
                </a:cxn>
                <a:cxn ang="0">
                  <a:pos x="362" y="51"/>
                </a:cxn>
                <a:cxn ang="0">
                  <a:pos x="391" y="35"/>
                </a:cxn>
                <a:cxn ang="0">
                  <a:pos x="402" y="35"/>
                </a:cxn>
                <a:cxn ang="0">
                  <a:pos x="411" y="47"/>
                </a:cxn>
                <a:cxn ang="0">
                  <a:pos x="423" y="40"/>
                </a:cxn>
                <a:cxn ang="0">
                  <a:pos x="417" y="68"/>
                </a:cxn>
                <a:cxn ang="0">
                  <a:pos x="411" y="114"/>
                </a:cxn>
                <a:cxn ang="0">
                  <a:pos x="387" y="141"/>
                </a:cxn>
                <a:cxn ang="0">
                  <a:pos x="362" y="180"/>
                </a:cxn>
                <a:cxn ang="0">
                  <a:pos x="342" y="228"/>
                </a:cxn>
                <a:cxn ang="0">
                  <a:pos x="360" y="246"/>
                </a:cxn>
                <a:cxn ang="0">
                  <a:pos x="326" y="235"/>
                </a:cxn>
                <a:cxn ang="0">
                  <a:pos x="316" y="244"/>
                </a:cxn>
                <a:cxn ang="0">
                  <a:pos x="287" y="262"/>
                </a:cxn>
                <a:cxn ang="0">
                  <a:pos x="274" y="265"/>
                </a:cxn>
                <a:cxn ang="0">
                  <a:pos x="262" y="320"/>
                </a:cxn>
                <a:cxn ang="0">
                  <a:pos x="245" y="361"/>
                </a:cxn>
                <a:cxn ang="0">
                  <a:pos x="231" y="390"/>
                </a:cxn>
                <a:cxn ang="0">
                  <a:pos x="230" y="410"/>
                </a:cxn>
                <a:cxn ang="0">
                  <a:pos x="190" y="434"/>
                </a:cxn>
                <a:cxn ang="0">
                  <a:pos x="177" y="449"/>
                </a:cxn>
                <a:cxn ang="0">
                  <a:pos x="138" y="463"/>
                </a:cxn>
                <a:cxn ang="0">
                  <a:pos x="120" y="454"/>
                </a:cxn>
                <a:cxn ang="0">
                  <a:pos x="104" y="454"/>
                </a:cxn>
                <a:cxn ang="0">
                  <a:pos x="91" y="441"/>
                </a:cxn>
                <a:cxn ang="0">
                  <a:pos x="55" y="421"/>
                </a:cxn>
                <a:cxn ang="0">
                  <a:pos x="12" y="422"/>
                </a:cxn>
                <a:cxn ang="0">
                  <a:pos x="13" y="413"/>
                </a:cxn>
                <a:cxn ang="0">
                  <a:pos x="9" y="405"/>
                </a:cxn>
                <a:cxn ang="0">
                  <a:pos x="16" y="391"/>
                </a:cxn>
                <a:cxn ang="0">
                  <a:pos x="24" y="379"/>
                </a:cxn>
                <a:cxn ang="0">
                  <a:pos x="15" y="366"/>
                </a:cxn>
                <a:cxn ang="0">
                  <a:pos x="21" y="353"/>
                </a:cxn>
                <a:cxn ang="0">
                  <a:pos x="37" y="356"/>
                </a:cxn>
                <a:cxn ang="0">
                  <a:pos x="31" y="347"/>
                </a:cxn>
                <a:cxn ang="0">
                  <a:pos x="47" y="325"/>
                </a:cxn>
                <a:cxn ang="0">
                  <a:pos x="56" y="329"/>
                </a:cxn>
                <a:cxn ang="0">
                  <a:pos x="61" y="304"/>
                </a:cxn>
                <a:cxn ang="0">
                  <a:pos x="82" y="278"/>
                </a:cxn>
                <a:cxn ang="0">
                  <a:pos x="102" y="255"/>
                </a:cxn>
                <a:cxn ang="0">
                  <a:pos x="133" y="249"/>
                </a:cxn>
                <a:cxn ang="0">
                  <a:pos x="187" y="208"/>
                </a:cxn>
                <a:cxn ang="0">
                  <a:pos x="219" y="178"/>
                </a:cxn>
                <a:cxn ang="0">
                  <a:pos x="256" y="144"/>
                </a:cxn>
                <a:cxn ang="0">
                  <a:pos x="288" y="81"/>
                </a:cxn>
                <a:cxn ang="0">
                  <a:pos x="308" y="34"/>
                </a:cxn>
              </a:cxnLst>
              <a:rect l="0" t="0" r="r" b="b"/>
              <a:pathLst>
                <a:path w="424" h="463">
                  <a:moveTo>
                    <a:pt x="308" y="34"/>
                  </a:moveTo>
                  <a:lnTo>
                    <a:pt x="310" y="35"/>
                  </a:lnTo>
                  <a:lnTo>
                    <a:pt x="311" y="20"/>
                  </a:lnTo>
                  <a:lnTo>
                    <a:pt x="319" y="16"/>
                  </a:lnTo>
                  <a:lnTo>
                    <a:pt x="327" y="6"/>
                  </a:lnTo>
                  <a:lnTo>
                    <a:pt x="331" y="6"/>
                  </a:lnTo>
                  <a:lnTo>
                    <a:pt x="333" y="2"/>
                  </a:lnTo>
                  <a:lnTo>
                    <a:pt x="337" y="0"/>
                  </a:lnTo>
                  <a:lnTo>
                    <a:pt x="340" y="3"/>
                  </a:lnTo>
                  <a:lnTo>
                    <a:pt x="340" y="14"/>
                  </a:lnTo>
                  <a:lnTo>
                    <a:pt x="343" y="20"/>
                  </a:lnTo>
                  <a:lnTo>
                    <a:pt x="349" y="22"/>
                  </a:lnTo>
                  <a:lnTo>
                    <a:pt x="354" y="22"/>
                  </a:lnTo>
                  <a:lnTo>
                    <a:pt x="358" y="28"/>
                  </a:lnTo>
                  <a:lnTo>
                    <a:pt x="358" y="45"/>
                  </a:lnTo>
                  <a:lnTo>
                    <a:pt x="362" y="51"/>
                  </a:lnTo>
                  <a:lnTo>
                    <a:pt x="368" y="55"/>
                  </a:lnTo>
                  <a:lnTo>
                    <a:pt x="381" y="44"/>
                  </a:lnTo>
                  <a:lnTo>
                    <a:pt x="387" y="41"/>
                  </a:lnTo>
                  <a:lnTo>
                    <a:pt x="391" y="35"/>
                  </a:lnTo>
                  <a:lnTo>
                    <a:pt x="401" y="29"/>
                  </a:lnTo>
                  <a:lnTo>
                    <a:pt x="406" y="28"/>
                  </a:lnTo>
                  <a:lnTo>
                    <a:pt x="407" y="29"/>
                  </a:lnTo>
                  <a:lnTo>
                    <a:pt x="402" y="35"/>
                  </a:lnTo>
                  <a:lnTo>
                    <a:pt x="403" y="36"/>
                  </a:lnTo>
                  <a:lnTo>
                    <a:pt x="405" y="44"/>
                  </a:lnTo>
                  <a:lnTo>
                    <a:pt x="401" y="54"/>
                  </a:lnTo>
                  <a:lnTo>
                    <a:pt x="411" y="47"/>
                  </a:lnTo>
                  <a:lnTo>
                    <a:pt x="408" y="43"/>
                  </a:lnTo>
                  <a:lnTo>
                    <a:pt x="413" y="34"/>
                  </a:lnTo>
                  <a:lnTo>
                    <a:pt x="418" y="33"/>
                  </a:lnTo>
                  <a:lnTo>
                    <a:pt x="423" y="40"/>
                  </a:lnTo>
                  <a:lnTo>
                    <a:pt x="414" y="51"/>
                  </a:lnTo>
                  <a:lnTo>
                    <a:pt x="418" y="51"/>
                  </a:lnTo>
                  <a:lnTo>
                    <a:pt x="422" y="57"/>
                  </a:lnTo>
                  <a:lnTo>
                    <a:pt x="417" y="68"/>
                  </a:lnTo>
                  <a:lnTo>
                    <a:pt x="424" y="87"/>
                  </a:lnTo>
                  <a:lnTo>
                    <a:pt x="422" y="93"/>
                  </a:lnTo>
                  <a:lnTo>
                    <a:pt x="413" y="106"/>
                  </a:lnTo>
                  <a:lnTo>
                    <a:pt x="411" y="114"/>
                  </a:lnTo>
                  <a:lnTo>
                    <a:pt x="405" y="124"/>
                  </a:lnTo>
                  <a:lnTo>
                    <a:pt x="398" y="125"/>
                  </a:lnTo>
                  <a:lnTo>
                    <a:pt x="397" y="129"/>
                  </a:lnTo>
                  <a:lnTo>
                    <a:pt x="387" y="141"/>
                  </a:lnTo>
                  <a:lnTo>
                    <a:pt x="375" y="168"/>
                  </a:lnTo>
                  <a:lnTo>
                    <a:pt x="369" y="174"/>
                  </a:lnTo>
                  <a:lnTo>
                    <a:pt x="365" y="175"/>
                  </a:lnTo>
                  <a:lnTo>
                    <a:pt x="362" y="180"/>
                  </a:lnTo>
                  <a:lnTo>
                    <a:pt x="349" y="189"/>
                  </a:lnTo>
                  <a:lnTo>
                    <a:pt x="347" y="192"/>
                  </a:lnTo>
                  <a:lnTo>
                    <a:pt x="344" y="217"/>
                  </a:lnTo>
                  <a:lnTo>
                    <a:pt x="342" y="228"/>
                  </a:lnTo>
                  <a:lnTo>
                    <a:pt x="352" y="230"/>
                  </a:lnTo>
                  <a:lnTo>
                    <a:pt x="359" y="234"/>
                  </a:lnTo>
                  <a:lnTo>
                    <a:pt x="362" y="243"/>
                  </a:lnTo>
                  <a:lnTo>
                    <a:pt x="360" y="246"/>
                  </a:lnTo>
                  <a:lnTo>
                    <a:pt x="356" y="240"/>
                  </a:lnTo>
                  <a:lnTo>
                    <a:pt x="354" y="246"/>
                  </a:lnTo>
                  <a:lnTo>
                    <a:pt x="333" y="239"/>
                  </a:lnTo>
                  <a:lnTo>
                    <a:pt x="326" y="235"/>
                  </a:lnTo>
                  <a:lnTo>
                    <a:pt x="324" y="237"/>
                  </a:lnTo>
                  <a:lnTo>
                    <a:pt x="324" y="244"/>
                  </a:lnTo>
                  <a:lnTo>
                    <a:pt x="320" y="248"/>
                  </a:lnTo>
                  <a:lnTo>
                    <a:pt x="316" y="244"/>
                  </a:lnTo>
                  <a:lnTo>
                    <a:pt x="313" y="243"/>
                  </a:lnTo>
                  <a:lnTo>
                    <a:pt x="310" y="249"/>
                  </a:lnTo>
                  <a:lnTo>
                    <a:pt x="295" y="256"/>
                  </a:lnTo>
                  <a:lnTo>
                    <a:pt x="287" y="262"/>
                  </a:lnTo>
                  <a:lnTo>
                    <a:pt x="282" y="262"/>
                  </a:lnTo>
                  <a:lnTo>
                    <a:pt x="279" y="256"/>
                  </a:lnTo>
                  <a:lnTo>
                    <a:pt x="274" y="256"/>
                  </a:lnTo>
                  <a:lnTo>
                    <a:pt x="274" y="265"/>
                  </a:lnTo>
                  <a:lnTo>
                    <a:pt x="272" y="277"/>
                  </a:lnTo>
                  <a:lnTo>
                    <a:pt x="265" y="289"/>
                  </a:lnTo>
                  <a:lnTo>
                    <a:pt x="263" y="302"/>
                  </a:lnTo>
                  <a:lnTo>
                    <a:pt x="262" y="320"/>
                  </a:lnTo>
                  <a:lnTo>
                    <a:pt x="256" y="324"/>
                  </a:lnTo>
                  <a:lnTo>
                    <a:pt x="257" y="336"/>
                  </a:lnTo>
                  <a:lnTo>
                    <a:pt x="247" y="347"/>
                  </a:lnTo>
                  <a:lnTo>
                    <a:pt x="245" y="361"/>
                  </a:lnTo>
                  <a:lnTo>
                    <a:pt x="245" y="369"/>
                  </a:lnTo>
                  <a:lnTo>
                    <a:pt x="239" y="379"/>
                  </a:lnTo>
                  <a:lnTo>
                    <a:pt x="233" y="385"/>
                  </a:lnTo>
                  <a:lnTo>
                    <a:pt x="231" y="390"/>
                  </a:lnTo>
                  <a:lnTo>
                    <a:pt x="231" y="398"/>
                  </a:lnTo>
                  <a:lnTo>
                    <a:pt x="228" y="401"/>
                  </a:lnTo>
                  <a:lnTo>
                    <a:pt x="233" y="402"/>
                  </a:lnTo>
                  <a:lnTo>
                    <a:pt x="230" y="410"/>
                  </a:lnTo>
                  <a:lnTo>
                    <a:pt x="223" y="409"/>
                  </a:lnTo>
                  <a:lnTo>
                    <a:pt x="214" y="415"/>
                  </a:lnTo>
                  <a:lnTo>
                    <a:pt x="204" y="428"/>
                  </a:lnTo>
                  <a:lnTo>
                    <a:pt x="190" y="434"/>
                  </a:lnTo>
                  <a:lnTo>
                    <a:pt x="185" y="437"/>
                  </a:lnTo>
                  <a:lnTo>
                    <a:pt x="185" y="441"/>
                  </a:lnTo>
                  <a:lnTo>
                    <a:pt x="180" y="443"/>
                  </a:lnTo>
                  <a:lnTo>
                    <a:pt x="177" y="449"/>
                  </a:lnTo>
                  <a:lnTo>
                    <a:pt x="172" y="453"/>
                  </a:lnTo>
                  <a:lnTo>
                    <a:pt x="153" y="459"/>
                  </a:lnTo>
                  <a:lnTo>
                    <a:pt x="149" y="459"/>
                  </a:lnTo>
                  <a:lnTo>
                    <a:pt x="138" y="463"/>
                  </a:lnTo>
                  <a:lnTo>
                    <a:pt x="132" y="459"/>
                  </a:lnTo>
                  <a:lnTo>
                    <a:pt x="129" y="452"/>
                  </a:lnTo>
                  <a:lnTo>
                    <a:pt x="126" y="450"/>
                  </a:lnTo>
                  <a:lnTo>
                    <a:pt x="120" y="454"/>
                  </a:lnTo>
                  <a:lnTo>
                    <a:pt x="114" y="455"/>
                  </a:lnTo>
                  <a:lnTo>
                    <a:pt x="110" y="454"/>
                  </a:lnTo>
                  <a:lnTo>
                    <a:pt x="110" y="453"/>
                  </a:lnTo>
                  <a:lnTo>
                    <a:pt x="104" y="454"/>
                  </a:lnTo>
                  <a:lnTo>
                    <a:pt x="102" y="449"/>
                  </a:lnTo>
                  <a:lnTo>
                    <a:pt x="102" y="443"/>
                  </a:lnTo>
                  <a:lnTo>
                    <a:pt x="98" y="444"/>
                  </a:lnTo>
                  <a:lnTo>
                    <a:pt x="91" y="441"/>
                  </a:lnTo>
                  <a:lnTo>
                    <a:pt x="73" y="439"/>
                  </a:lnTo>
                  <a:lnTo>
                    <a:pt x="69" y="427"/>
                  </a:lnTo>
                  <a:lnTo>
                    <a:pt x="64" y="422"/>
                  </a:lnTo>
                  <a:lnTo>
                    <a:pt x="55" y="421"/>
                  </a:lnTo>
                  <a:lnTo>
                    <a:pt x="47" y="428"/>
                  </a:lnTo>
                  <a:lnTo>
                    <a:pt x="39" y="429"/>
                  </a:lnTo>
                  <a:lnTo>
                    <a:pt x="18" y="427"/>
                  </a:lnTo>
                  <a:lnTo>
                    <a:pt x="12" y="422"/>
                  </a:lnTo>
                  <a:lnTo>
                    <a:pt x="15" y="415"/>
                  </a:lnTo>
                  <a:lnTo>
                    <a:pt x="20" y="409"/>
                  </a:lnTo>
                  <a:lnTo>
                    <a:pt x="24" y="402"/>
                  </a:lnTo>
                  <a:lnTo>
                    <a:pt x="13" y="413"/>
                  </a:lnTo>
                  <a:lnTo>
                    <a:pt x="9" y="413"/>
                  </a:lnTo>
                  <a:lnTo>
                    <a:pt x="14" y="402"/>
                  </a:lnTo>
                  <a:lnTo>
                    <a:pt x="14" y="401"/>
                  </a:lnTo>
                  <a:lnTo>
                    <a:pt x="9" y="405"/>
                  </a:lnTo>
                  <a:lnTo>
                    <a:pt x="3" y="406"/>
                  </a:lnTo>
                  <a:lnTo>
                    <a:pt x="0" y="400"/>
                  </a:lnTo>
                  <a:lnTo>
                    <a:pt x="4" y="395"/>
                  </a:lnTo>
                  <a:lnTo>
                    <a:pt x="16" y="391"/>
                  </a:lnTo>
                  <a:lnTo>
                    <a:pt x="24" y="385"/>
                  </a:lnTo>
                  <a:lnTo>
                    <a:pt x="21" y="385"/>
                  </a:lnTo>
                  <a:lnTo>
                    <a:pt x="19" y="383"/>
                  </a:lnTo>
                  <a:lnTo>
                    <a:pt x="24" y="379"/>
                  </a:lnTo>
                  <a:lnTo>
                    <a:pt x="26" y="373"/>
                  </a:lnTo>
                  <a:lnTo>
                    <a:pt x="21" y="373"/>
                  </a:lnTo>
                  <a:lnTo>
                    <a:pt x="16" y="372"/>
                  </a:lnTo>
                  <a:lnTo>
                    <a:pt x="15" y="366"/>
                  </a:lnTo>
                  <a:lnTo>
                    <a:pt x="21" y="366"/>
                  </a:lnTo>
                  <a:lnTo>
                    <a:pt x="25" y="361"/>
                  </a:lnTo>
                  <a:lnTo>
                    <a:pt x="21" y="358"/>
                  </a:lnTo>
                  <a:lnTo>
                    <a:pt x="21" y="353"/>
                  </a:lnTo>
                  <a:lnTo>
                    <a:pt x="26" y="353"/>
                  </a:lnTo>
                  <a:lnTo>
                    <a:pt x="29" y="357"/>
                  </a:lnTo>
                  <a:lnTo>
                    <a:pt x="34" y="355"/>
                  </a:lnTo>
                  <a:lnTo>
                    <a:pt x="37" y="356"/>
                  </a:lnTo>
                  <a:lnTo>
                    <a:pt x="40" y="353"/>
                  </a:lnTo>
                  <a:lnTo>
                    <a:pt x="40" y="351"/>
                  </a:lnTo>
                  <a:lnTo>
                    <a:pt x="35" y="351"/>
                  </a:lnTo>
                  <a:lnTo>
                    <a:pt x="31" y="347"/>
                  </a:lnTo>
                  <a:lnTo>
                    <a:pt x="35" y="329"/>
                  </a:lnTo>
                  <a:lnTo>
                    <a:pt x="42" y="323"/>
                  </a:lnTo>
                  <a:lnTo>
                    <a:pt x="45" y="321"/>
                  </a:lnTo>
                  <a:lnTo>
                    <a:pt x="47" y="325"/>
                  </a:lnTo>
                  <a:lnTo>
                    <a:pt x="48" y="331"/>
                  </a:lnTo>
                  <a:lnTo>
                    <a:pt x="51" y="332"/>
                  </a:lnTo>
                  <a:lnTo>
                    <a:pt x="53" y="332"/>
                  </a:lnTo>
                  <a:lnTo>
                    <a:pt x="56" y="329"/>
                  </a:lnTo>
                  <a:lnTo>
                    <a:pt x="53" y="319"/>
                  </a:lnTo>
                  <a:lnTo>
                    <a:pt x="55" y="315"/>
                  </a:lnTo>
                  <a:lnTo>
                    <a:pt x="58" y="314"/>
                  </a:lnTo>
                  <a:lnTo>
                    <a:pt x="61" y="304"/>
                  </a:lnTo>
                  <a:lnTo>
                    <a:pt x="69" y="302"/>
                  </a:lnTo>
                  <a:lnTo>
                    <a:pt x="75" y="296"/>
                  </a:lnTo>
                  <a:lnTo>
                    <a:pt x="77" y="286"/>
                  </a:lnTo>
                  <a:lnTo>
                    <a:pt x="82" y="278"/>
                  </a:lnTo>
                  <a:lnTo>
                    <a:pt x="89" y="275"/>
                  </a:lnTo>
                  <a:lnTo>
                    <a:pt x="93" y="260"/>
                  </a:lnTo>
                  <a:lnTo>
                    <a:pt x="96" y="260"/>
                  </a:lnTo>
                  <a:lnTo>
                    <a:pt x="102" y="255"/>
                  </a:lnTo>
                  <a:lnTo>
                    <a:pt x="109" y="255"/>
                  </a:lnTo>
                  <a:lnTo>
                    <a:pt x="116" y="251"/>
                  </a:lnTo>
                  <a:lnTo>
                    <a:pt x="123" y="251"/>
                  </a:lnTo>
                  <a:lnTo>
                    <a:pt x="133" y="249"/>
                  </a:lnTo>
                  <a:lnTo>
                    <a:pt x="141" y="244"/>
                  </a:lnTo>
                  <a:lnTo>
                    <a:pt x="154" y="232"/>
                  </a:lnTo>
                  <a:lnTo>
                    <a:pt x="169" y="223"/>
                  </a:lnTo>
                  <a:lnTo>
                    <a:pt x="187" y="208"/>
                  </a:lnTo>
                  <a:lnTo>
                    <a:pt x="201" y="200"/>
                  </a:lnTo>
                  <a:lnTo>
                    <a:pt x="202" y="191"/>
                  </a:lnTo>
                  <a:lnTo>
                    <a:pt x="213" y="181"/>
                  </a:lnTo>
                  <a:lnTo>
                    <a:pt x="219" y="178"/>
                  </a:lnTo>
                  <a:lnTo>
                    <a:pt x="225" y="178"/>
                  </a:lnTo>
                  <a:lnTo>
                    <a:pt x="235" y="170"/>
                  </a:lnTo>
                  <a:lnTo>
                    <a:pt x="241" y="164"/>
                  </a:lnTo>
                  <a:lnTo>
                    <a:pt x="256" y="144"/>
                  </a:lnTo>
                  <a:lnTo>
                    <a:pt x="261" y="126"/>
                  </a:lnTo>
                  <a:lnTo>
                    <a:pt x="265" y="105"/>
                  </a:lnTo>
                  <a:lnTo>
                    <a:pt x="270" y="93"/>
                  </a:lnTo>
                  <a:lnTo>
                    <a:pt x="288" y="81"/>
                  </a:lnTo>
                  <a:lnTo>
                    <a:pt x="294" y="78"/>
                  </a:lnTo>
                  <a:lnTo>
                    <a:pt x="298" y="72"/>
                  </a:lnTo>
                  <a:lnTo>
                    <a:pt x="304" y="60"/>
                  </a:lnTo>
                  <a:lnTo>
                    <a:pt x="308" y="34"/>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20" name="Freeform 56">
              <a:extLst>
                <a:ext uri="{FF2B5EF4-FFF2-40B4-BE49-F238E27FC236}">
                  <a16:creationId xmlns:a16="http://schemas.microsoft.com/office/drawing/2014/main" id="{D9DB033B-ECA3-4203-98E9-036D4DC32AE7}"/>
                </a:ext>
              </a:extLst>
            </p:cNvPr>
            <p:cNvSpPr>
              <a:spLocks noChangeAspect="1"/>
            </p:cNvSpPr>
            <p:nvPr/>
          </p:nvSpPr>
          <p:spPr bwMode="gray">
            <a:xfrm>
              <a:off x="8993959" y="5509159"/>
              <a:ext cx="142866" cy="202434"/>
            </a:xfrm>
            <a:custGeom>
              <a:avLst/>
              <a:gdLst/>
              <a:ahLst/>
              <a:cxnLst>
                <a:cxn ang="0">
                  <a:pos x="128" y="441"/>
                </a:cxn>
                <a:cxn ang="0">
                  <a:pos x="139" y="398"/>
                </a:cxn>
                <a:cxn ang="0">
                  <a:pos x="97" y="366"/>
                </a:cxn>
                <a:cxn ang="0">
                  <a:pos x="59" y="325"/>
                </a:cxn>
                <a:cxn ang="0">
                  <a:pos x="100" y="296"/>
                </a:cxn>
                <a:cxn ang="0">
                  <a:pos x="115" y="250"/>
                </a:cxn>
                <a:cxn ang="0">
                  <a:pos x="120" y="224"/>
                </a:cxn>
                <a:cxn ang="0">
                  <a:pos x="113" y="198"/>
                </a:cxn>
                <a:cxn ang="0">
                  <a:pos x="112" y="178"/>
                </a:cxn>
                <a:cxn ang="0">
                  <a:pos x="97" y="172"/>
                </a:cxn>
                <a:cxn ang="0">
                  <a:pos x="91" y="145"/>
                </a:cxn>
                <a:cxn ang="0">
                  <a:pos x="86" y="127"/>
                </a:cxn>
                <a:cxn ang="0">
                  <a:pos x="73" y="117"/>
                </a:cxn>
                <a:cxn ang="0">
                  <a:pos x="43" y="85"/>
                </a:cxn>
                <a:cxn ang="0">
                  <a:pos x="45" y="59"/>
                </a:cxn>
                <a:cxn ang="0">
                  <a:pos x="26" y="59"/>
                </a:cxn>
                <a:cxn ang="0">
                  <a:pos x="7" y="14"/>
                </a:cxn>
                <a:cxn ang="0">
                  <a:pos x="10" y="0"/>
                </a:cxn>
                <a:cxn ang="0">
                  <a:pos x="19" y="28"/>
                </a:cxn>
                <a:cxn ang="0">
                  <a:pos x="35" y="30"/>
                </a:cxn>
                <a:cxn ang="0">
                  <a:pos x="59" y="41"/>
                </a:cxn>
                <a:cxn ang="0">
                  <a:pos x="78" y="59"/>
                </a:cxn>
                <a:cxn ang="0">
                  <a:pos x="87" y="70"/>
                </a:cxn>
                <a:cxn ang="0">
                  <a:pos x="100" y="96"/>
                </a:cxn>
                <a:cxn ang="0">
                  <a:pos x="86" y="96"/>
                </a:cxn>
                <a:cxn ang="0">
                  <a:pos x="96" y="107"/>
                </a:cxn>
                <a:cxn ang="0">
                  <a:pos x="110" y="140"/>
                </a:cxn>
                <a:cxn ang="0">
                  <a:pos x="109" y="159"/>
                </a:cxn>
                <a:cxn ang="0">
                  <a:pos x="116" y="170"/>
                </a:cxn>
                <a:cxn ang="0">
                  <a:pos x="136" y="169"/>
                </a:cxn>
                <a:cxn ang="0">
                  <a:pos x="151" y="182"/>
                </a:cxn>
                <a:cxn ang="0">
                  <a:pos x="147" y="141"/>
                </a:cxn>
                <a:cxn ang="0">
                  <a:pos x="167" y="162"/>
                </a:cxn>
                <a:cxn ang="0">
                  <a:pos x="169" y="192"/>
                </a:cxn>
                <a:cxn ang="0">
                  <a:pos x="185" y="219"/>
                </a:cxn>
                <a:cxn ang="0">
                  <a:pos x="239" y="240"/>
                </a:cxn>
                <a:cxn ang="0">
                  <a:pos x="266" y="224"/>
                </a:cxn>
                <a:cxn ang="0">
                  <a:pos x="286" y="210"/>
                </a:cxn>
                <a:cxn ang="0">
                  <a:pos x="313" y="231"/>
                </a:cxn>
                <a:cxn ang="0">
                  <a:pos x="307" y="272"/>
                </a:cxn>
                <a:cxn ang="0">
                  <a:pos x="286" y="304"/>
                </a:cxn>
                <a:cxn ang="0">
                  <a:pos x="287" y="321"/>
                </a:cxn>
                <a:cxn ang="0">
                  <a:pos x="269" y="315"/>
                </a:cxn>
                <a:cxn ang="0">
                  <a:pos x="242" y="323"/>
                </a:cxn>
                <a:cxn ang="0">
                  <a:pos x="232" y="356"/>
                </a:cxn>
                <a:cxn ang="0">
                  <a:pos x="217" y="404"/>
                </a:cxn>
                <a:cxn ang="0">
                  <a:pos x="171" y="479"/>
                </a:cxn>
                <a:cxn ang="0">
                  <a:pos x="132" y="481"/>
                </a:cxn>
              </a:cxnLst>
              <a:rect l="0" t="0" r="r" b="b"/>
              <a:pathLst>
                <a:path w="313" h="495">
                  <a:moveTo>
                    <a:pt x="109" y="469"/>
                  </a:moveTo>
                  <a:lnTo>
                    <a:pt x="118" y="458"/>
                  </a:lnTo>
                  <a:lnTo>
                    <a:pt x="121" y="449"/>
                  </a:lnTo>
                  <a:lnTo>
                    <a:pt x="128" y="441"/>
                  </a:lnTo>
                  <a:lnTo>
                    <a:pt x="134" y="429"/>
                  </a:lnTo>
                  <a:lnTo>
                    <a:pt x="135" y="417"/>
                  </a:lnTo>
                  <a:lnTo>
                    <a:pt x="139" y="407"/>
                  </a:lnTo>
                  <a:lnTo>
                    <a:pt x="139" y="398"/>
                  </a:lnTo>
                  <a:lnTo>
                    <a:pt x="134" y="391"/>
                  </a:lnTo>
                  <a:lnTo>
                    <a:pt x="120" y="375"/>
                  </a:lnTo>
                  <a:lnTo>
                    <a:pt x="108" y="372"/>
                  </a:lnTo>
                  <a:lnTo>
                    <a:pt x="97" y="366"/>
                  </a:lnTo>
                  <a:lnTo>
                    <a:pt x="80" y="350"/>
                  </a:lnTo>
                  <a:lnTo>
                    <a:pt x="67" y="349"/>
                  </a:lnTo>
                  <a:lnTo>
                    <a:pt x="57" y="337"/>
                  </a:lnTo>
                  <a:lnTo>
                    <a:pt x="59" y="325"/>
                  </a:lnTo>
                  <a:lnTo>
                    <a:pt x="69" y="316"/>
                  </a:lnTo>
                  <a:lnTo>
                    <a:pt x="78" y="310"/>
                  </a:lnTo>
                  <a:lnTo>
                    <a:pt x="92" y="306"/>
                  </a:lnTo>
                  <a:lnTo>
                    <a:pt x="100" y="296"/>
                  </a:lnTo>
                  <a:lnTo>
                    <a:pt x="104" y="283"/>
                  </a:lnTo>
                  <a:lnTo>
                    <a:pt x="105" y="261"/>
                  </a:lnTo>
                  <a:lnTo>
                    <a:pt x="109" y="250"/>
                  </a:lnTo>
                  <a:lnTo>
                    <a:pt x="115" y="250"/>
                  </a:lnTo>
                  <a:lnTo>
                    <a:pt x="118" y="247"/>
                  </a:lnTo>
                  <a:lnTo>
                    <a:pt x="118" y="237"/>
                  </a:lnTo>
                  <a:lnTo>
                    <a:pt x="115" y="229"/>
                  </a:lnTo>
                  <a:lnTo>
                    <a:pt x="120" y="224"/>
                  </a:lnTo>
                  <a:lnTo>
                    <a:pt x="118" y="220"/>
                  </a:lnTo>
                  <a:lnTo>
                    <a:pt x="115" y="208"/>
                  </a:lnTo>
                  <a:lnTo>
                    <a:pt x="116" y="196"/>
                  </a:lnTo>
                  <a:lnTo>
                    <a:pt x="113" y="198"/>
                  </a:lnTo>
                  <a:lnTo>
                    <a:pt x="104" y="188"/>
                  </a:lnTo>
                  <a:lnTo>
                    <a:pt x="102" y="182"/>
                  </a:lnTo>
                  <a:lnTo>
                    <a:pt x="108" y="182"/>
                  </a:lnTo>
                  <a:lnTo>
                    <a:pt x="112" y="178"/>
                  </a:lnTo>
                  <a:lnTo>
                    <a:pt x="113" y="175"/>
                  </a:lnTo>
                  <a:lnTo>
                    <a:pt x="112" y="171"/>
                  </a:lnTo>
                  <a:lnTo>
                    <a:pt x="107" y="170"/>
                  </a:lnTo>
                  <a:lnTo>
                    <a:pt x="97" y="172"/>
                  </a:lnTo>
                  <a:lnTo>
                    <a:pt x="86" y="151"/>
                  </a:lnTo>
                  <a:lnTo>
                    <a:pt x="81" y="138"/>
                  </a:lnTo>
                  <a:lnTo>
                    <a:pt x="87" y="148"/>
                  </a:lnTo>
                  <a:lnTo>
                    <a:pt x="91" y="145"/>
                  </a:lnTo>
                  <a:lnTo>
                    <a:pt x="92" y="133"/>
                  </a:lnTo>
                  <a:lnTo>
                    <a:pt x="87" y="133"/>
                  </a:lnTo>
                  <a:lnTo>
                    <a:pt x="83" y="130"/>
                  </a:lnTo>
                  <a:lnTo>
                    <a:pt x="86" y="127"/>
                  </a:lnTo>
                  <a:lnTo>
                    <a:pt x="86" y="117"/>
                  </a:lnTo>
                  <a:lnTo>
                    <a:pt x="82" y="113"/>
                  </a:lnTo>
                  <a:lnTo>
                    <a:pt x="80" y="117"/>
                  </a:lnTo>
                  <a:lnTo>
                    <a:pt x="73" y="117"/>
                  </a:lnTo>
                  <a:lnTo>
                    <a:pt x="72" y="122"/>
                  </a:lnTo>
                  <a:lnTo>
                    <a:pt x="73" y="129"/>
                  </a:lnTo>
                  <a:lnTo>
                    <a:pt x="60" y="107"/>
                  </a:lnTo>
                  <a:lnTo>
                    <a:pt x="43" y="85"/>
                  </a:lnTo>
                  <a:lnTo>
                    <a:pt x="38" y="75"/>
                  </a:lnTo>
                  <a:lnTo>
                    <a:pt x="37" y="71"/>
                  </a:lnTo>
                  <a:lnTo>
                    <a:pt x="42" y="67"/>
                  </a:lnTo>
                  <a:lnTo>
                    <a:pt x="45" y="59"/>
                  </a:lnTo>
                  <a:lnTo>
                    <a:pt x="42" y="57"/>
                  </a:lnTo>
                  <a:lnTo>
                    <a:pt x="40" y="62"/>
                  </a:lnTo>
                  <a:lnTo>
                    <a:pt x="33" y="68"/>
                  </a:lnTo>
                  <a:lnTo>
                    <a:pt x="26" y="59"/>
                  </a:lnTo>
                  <a:lnTo>
                    <a:pt x="22" y="49"/>
                  </a:lnTo>
                  <a:lnTo>
                    <a:pt x="23" y="44"/>
                  </a:lnTo>
                  <a:lnTo>
                    <a:pt x="21" y="35"/>
                  </a:lnTo>
                  <a:lnTo>
                    <a:pt x="7" y="14"/>
                  </a:lnTo>
                  <a:lnTo>
                    <a:pt x="1" y="6"/>
                  </a:lnTo>
                  <a:lnTo>
                    <a:pt x="0" y="3"/>
                  </a:lnTo>
                  <a:lnTo>
                    <a:pt x="8" y="1"/>
                  </a:lnTo>
                  <a:lnTo>
                    <a:pt x="10" y="0"/>
                  </a:lnTo>
                  <a:lnTo>
                    <a:pt x="13" y="1"/>
                  </a:lnTo>
                  <a:lnTo>
                    <a:pt x="13" y="11"/>
                  </a:lnTo>
                  <a:lnTo>
                    <a:pt x="19" y="22"/>
                  </a:lnTo>
                  <a:lnTo>
                    <a:pt x="19" y="28"/>
                  </a:lnTo>
                  <a:lnTo>
                    <a:pt x="24" y="36"/>
                  </a:lnTo>
                  <a:lnTo>
                    <a:pt x="29" y="32"/>
                  </a:lnTo>
                  <a:lnTo>
                    <a:pt x="34" y="27"/>
                  </a:lnTo>
                  <a:lnTo>
                    <a:pt x="35" y="30"/>
                  </a:lnTo>
                  <a:lnTo>
                    <a:pt x="35" y="35"/>
                  </a:lnTo>
                  <a:lnTo>
                    <a:pt x="46" y="35"/>
                  </a:lnTo>
                  <a:lnTo>
                    <a:pt x="51" y="38"/>
                  </a:lnTo>
                  <a:lnTo>
                    <a:pt x="59" y="41"/>
                  </a:lnTo>
                  <a:lnTo>
                    <a:pt x="64" y="40"/>
                  </a:lnTo>
                  <a:lnTo>
                    <a:pt x="73" y="48"/>
                  </a:lnTo>
                  <a:lnTo>
                    <a:pt x="66" y="52"/>
                  </a:lnTo>
                  <a:lnTo>
                    <a:pt x="78" y="59"/>
                  </a:lnTo>
                  <a:lnTo>
                    <a:pt x="80" y="56"/>
                  </a:lnTo>
                  <a:lnTo>
                    <a:pt x="83" y="59"/>
                  </a:lnTo>
                  <a:lnTo>
                    <a:pt x="85" y="64"/>
                  </a:lnTo>
                  <a:lnTo>
                    <a:pt x="87" y="70"/>
                  </a:lnTo>
                  <a:lnTo>
                    <a:pt x="96" y="79"/>
                  </a:lnTo>
                  <a:lnTo>
                    <a:pt x="98" y="83"/>
                  </a:lnTo>
                  <a:lnTo>
                    <a:pt x="98" y="87"/>
                  </a:lnTo>
                  <a:lnTo>
                    <a:pt x="100" y="96"/>
                  </a:lnTo>
                  <a:lnTo>
                    <a:pt x="98" y="94"/>
                  </a:lnTo>
                  <a:lnTo>
                    <a:pt x="89" y="89"/>
                  </a:lnTo>
                  <a:lnTo>
                    <a:pt x="85" y="89"/>
                  </a:lnTo>
                  <a:lnTo>
                    <a:pt x="86" y="96"/>
                  </a:lnTo>
                  <a:lnTo>
                    <a:pt x="87" y="97"/>
                  </a:lnTo>
                  <a:lnTo>
                    <a:pt x="89" y="97"/>
                  </a:lnTo>
                  <a:lnTo>
                    <a:pt x="93" y="100"/>
                  </a:lnTo>
                  <a:lnTo>
                    <a:pt x="96" y="107"/>
                  </a:lnTo>
                  <a:lnTo>
                    <a:pt x="103" y="114"/>
                  </a:lnTo>
                  <a:lnTo>
                    <a:pt x="109" y="126"/>
                  </a:lnTo>
                  <a:lnTo>
                    <a:pt x="116" y="134"/>
                  </a:lnTo>
                  <a:lnTo>
                    <a:pt x="110" y="140"/>
                  </a:lnTo>
                  <a:lnTo>
                    <a:pt x="109" y="148"/>
                  </a:lnTo>
                  <a:lnTo>
                    <a:pt x="113" y="151"/>
                  </a:lnTo>
                  <a:lnTo>
                    <a:pt x="113" y="159"/>
                  </a:lnTo>
                  <a:lnTo>
                    <a:pt x="109" y="159"/>
                  </a:lnTo>
                  <a:lnTo>
                    <a:pt x="105" y="162"/>
                  </a:lnTo>
                  <a:lnTo>
                    <a:pt x="108" y="165"/>
                  </a:lnTo>
                  <a:lnTo>
                    <a:pt x="112" y="165"/>
                  </a:lnTo>
                  <a:lnTo>
                    <a:pt x="116" y="170"/>
                  </a:lnTo>
                  <a:lnTo>
                    <a:pt x="123" y="170"/>
                  </a:lnTo>
                  <a:lnTo>
                    <a:pt x="125" y="167"/>
                  </a:lnTo>
                  <a:lnTo>
                    <a:pt x="132" y="167"/>
                  </a:lnTo>
                  <a:lnTo>
                    <a:pt x="136" y="169"/>
                  </a:lnTo>
                  <a:lnTo>
                    <a:pt x="137" y="177"/>
                  </a:lnTo>
                  <a:lnTo>
                    <a:pt x="140" y="184"/>
                  </a:lnTo>
                  <a:lnTo>
                    <a:pt x="146" y="187"/>
                  </a:lnTo>
                  <a:lnTo>
                    <a:pt x="151" y="182"/>
                  </a:lnTo>
                  <a:lnTo>
                    <a:pt x="150" y="156"/>
                  </a:lnTo>
                  <a:lnTo>
                    <a:pt x="150" y="151"/>
                  </a:lnTo>
                  <a:lnTo>
                    <a:pt x="143" y="141"/>
                  </a:lnTo>
                  <a:lnTo>
                    <a:pt x="147" y="141"/>
                  </a:lnTo>
                  <a:lnTo>
                    <a:pt x="151" y="148"/>
                  </a:lnTo>
                  <a:lnTo>
                    <a:pt x="164" y="151"/>
                  </a:lnTo>
                  <a:lnTo>
                    <a:pt x="164" y="161"/>
                  </a:lnTo>
                  <a:lnTo>
                    <a:pt x="167" y="162"/>
                  </a:lnTo>
                  <a:lnTo>
                    <a:pt x="167" y="171"/>
                  </a:lnTo>
                  <a:lnTo>
                    <a:pt x="169" y="176"/>
                  </a:lnTo>
                  <a:lnTo>
                    <a:pt x="168" y="186"/>
                  </a:lnTo>
                  <a:lnTo>
                    <a:pt x="169" y="192"/>
                  </a:lnTo>
                  <a:lnTo>
                    <a:pt x="173" y="197"/>
                  </a:lnTo>
                  <a:lnTo>
                    <a:pt x="175" y="203"/>
                  </a:lnTo>
                  <a:lnTo>
                    <a:pt x="178" y="213"/>
                  </a:lnTo>
                  <a:lnTo>
                    <a:pt x="185" y="219"/>
                  </a:lnTo>
                  <a:lnTo>
                    <a:pt x="194" y="219"/>
                  </a:lnTo>
                  <a:lnTo>
                    <a:pt x="205" y="227"/>
                  </a:lnTo>
                  <a:lnTo>
                    <a:pt x="232" y="235"/>
                  </a:lnTo>
                  <a:lnTo>
                    <a:pt x="239" y="240"/>
                  </a:lnTo>
                  <a:lnTo>
                    <a:pt x="249" y="241"/>
                  </a:lnTo>
                  <a:lnTo>
                    <a:pt x="254" y="235"/>
                  </a:lnTo>
                  <a:lnTo>
                    <a:pt x="259" y="235"/>
                  </a:lnTo>
                  <a:lnTo>
                    <a:pt x="266" y="224"/>
                  </a:lnTo>
                  <a:lnTo>
                    <a:pt x="271" y="221"/>
                  </a:lnTo>
                  <a:lnTo>
                    <a:pt x="276" y="218"/>
                  </a:lnTo>
                  <a:lnTo>
                    <a:pt x="284" y="213"/>
                  </a:lnTo>
                  <a:lnTo>
                    <a:pt x="286" y="210"/>
                  </a:lnTo>
                  <a:lnTo>
                    <a:pt x="292" y="208"/>
                  </a:lnTo>
                  <a:lnTo>
                    <a:pt x="301" y="210"/>
                  </a:lnTo>
                  <a:lnTo>
                    <a:pt x="313" y="218"/>
                  </a:lnTo>
                  <a:lnTo>
                    <a:pt x="313" y="231"/>
                  </a:lnTo>
                  <a:lnTo>
                    <a:pt x="308" y="246"/>
                  </a:lnTo>
                  <a:lnTo>
                    <a:pt x="308" y="262"/>
                  </a:lnTo>
                  <a:lnTo>
                    <a:pt x="307" y="264"/>
                  </a:lnTo>
                  <a:lnTo>
                    <a:pt x="307" y="272"/>
                  </a:lnTo>
                  <a:lnTo>
                    <a:pt x="304" y="280"/>
                  </a:lnTo>
                  <a:lnTo>
                    <a:pt x="296" y="286"/>
                  </a:lnTo>
                  <a:lnTo>
                    <a:pt x="287" y="290"/>
                  </a:lnTo>
                  <a:lnTo>
                    <a:pt x="286" y="304"/>
                  </a:lnTo>
                  <a:lnTo>
                    <a:pt x="284" y="307"/>
                  </a:lnTo>
                  <a:lnTo>
                    <a:pt x="285" y="316"/>
                  </a:lnTo>
                  <a:lnTo>
                    <a:pt x="287" y="317"/>
                  </a:lnTo>
                  <a:lnTo>
                    <a:pt x="287" y="321"/>
                  </a:lnTo>
                  <a:lnTo>
                    <a:pt x="282" y="328"/>
                  </a:lnTo>
                  <a:lnTo>
                    <a:pt x="280" y="316"/>
                  </a:lnTo>
                  <a:lnTo>
                    <a:pt x="275" y="315"/>
                  </a:lnTo>
                  <a:lnTo>
                    <a:pt x="269" y="315"/>
                  </a:lnTo>
                  <a:lnTo>
                    <a:pt x="261" y="316"/>
                  </a:lnTo>
                  <a:lnTo>
                    <a:pt x="253" y="316"/>
                  </a:lnTo>
                  <a:lnTo>
                    <a:pt x="247" y="318"/>
                  </a:lnTo>
                  <a:lnTo>
                    <a:pt x="242" y="323"/>
                  </a:lnTo>
                  <a:lnTo>
                    <a:pt x="226" y="345"/>
                  </a:lnTo>
                  <a:lnTo>
                    <a:pt x="226" y="349"/>
                  </a:lnTo>
                  <a:lnTo>
                    <a:pt x="228" y="348"/>
                  </a:lnTo>
                  <a:lnTo>
                    <a:pt x="232" y="356"/>
                  </a:lnTo>
                  <a:lnTo>
                    <a:pt x="237" y="360"/>
                  </a:lnTo>
                  <a:lnTo>
                    <a:pt x="236" y="369"/>
                  </a:lnTo>
                  <a:lnTo>
                    <a:pt x="231" y="380"/>
                  </a:lnTo>
                  <a:lnTo>
                    <a:pt x="217" y="404"/>
                  </a:lnTo>
                  <a:lnTo>
                    <a:pt x="215" y="412"/>
                  </a:lnTo>
                  <a:lnTo>
                    <a:pt x="202" y="428"/>
                  </a:lnTo>
                  <a:lnTo>
                    <a:pt x="182" y="463"/>
                  </a:lnTo>
                  <a:lnTo>
                    <a:pt x="171" y="479"/>
                  </a:lnTo>
                  <a:lnTo>
                    <a:pt x="153" y="492"/>
                  </a:lnTo>
                  <a:lnTo>
                    <a:pt x="145" y="495"/>
                  </a:lnTo>
                  <a:lnTo>
                    <a:pt x="137" y="488"/>
                  </a:lnTo>
                  <a:lnTo>
                    <a:pt x="132" y="481"/>
                  </a:lnTo>
                  <a:lnTo>
                    <a:pt x="113" y="482"/>
                  </a:lnTo>
                  <a:lnTo>
                    <a:pt x="109" y="473"/>
                  </a:lnTo>
                  <a:lnTo>
                    <a:pt x="109" y="469"/>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622" name="Freeform 58">
            <a:extLst>
              <a:ext uri="{FF2B5EF4-FFF2-40B4-BE49-F238E27FC236}">
                <a16:creationId xmlns:a16="http://schemas.microsoft.com/office/drawing/2014/main" id="{28887B4E-5A14-4ECF-A3AA-86C045519EF4}"/>
              </a:ext>
            </a:extLst>
          </p:cNvPr>
          <p:cNvSpPr>
            <a:spLocks noChangeAspect="1"/>
          </p:cNvSpPr>
          <p:nvPr/>
        </p:nvSpPr>
        <p:spPr bwMode="gray">
          <a:xfrm>
            <a:off x="6422378" y="3617735"/>
            <a:ext cx="274393" cy="118597"/>
          </a:xfrm>
          <a:custGeom>
            <a:avLst/>
            <a:gdLst/>
            <a:ahLst/>
            <a:cxnLst>
              <a:cxn ang="0">
                <a:pos x="259" y="238"/>
              </a:cxn>
              <a:cxn ang="0">
                <a:pos x="303" y="218"/>
              </a:cxn>
              <a:cxn ang="0">
                <a:pos x="334" y="201"/>
              </a:cxn>
              <a:cxn ang="0">
                <a:pos x="362" y="217"/>
              </a:cxn>
              <a:cxn ang="0">
                <a:pos x="401" y="204"/>
              </a:cxn>
              <a:cxn ang="0">
                <a:pos x="433" y="170"/>
              </a:cxn>
              <a:cxn ang="0">
                <a:pos x="491" y="159"/>
              </a:cxn>
              <a:cxn ang="0">
                <a:pos x="550" y="112"/>
              </a:cxn>
              <a:cxn ang="0">
                <a:pos x="604" y="79"/>
              </a:cxn>
              <a:cxn ang="0">
                <a:pos x="577" y="56"/>
              </a:cxn>
              <a:cxn ang="0">
                <a:pos x="530" y="34"/>
              </a:cxn>
              <a:cxn ang="0">
                <a:pos x="508" y="27"/>
              </a:cxn>
              <a:cxn ang="0">
                <a:pos x="452" y="24"/>
              </a:cxn>
              <a:cxn ang="0">
                <a:pos x="421" y="18"/>
              </a:cxn>
              <a:cxn ang="0">
                <a:pos x="366" y="20"/>
              </a:cxn>
              <a:cxn ang="0">
                <a:pos x="325" y="23"/>
              </a:cxn>
              <a:cxn ang="0">
                <a:pos x="294" y="18"/>
              </a:cxn>
              <a:cxn ang="0">
                <a:pos x="260" y="4"/>
              </a:cxn>
              <a:cxn ang="0">
                <a:pos x="233" y="18"/>
              </a:cxn>
              <a:cxn ang="0">
                <a:pos x="224" y="48"/>
              </a:cxn>
              <a:cxn ang="0">
                <a:pos x="191" y="45"/>
              </a:cxn>
              <a:cxn ang="0">
                <a:pos x="160" y="34"/>
              </a:cxn>
              <a:cxn ang="0">
                <a:pos x="129" y="32"/>
              </a:cxn>
              <a:cxn ang="0">
                <a:pos x="98" y="36"/>
              </a:cxn>
              <a:cxn ang="0">
                <a:pos x="92" y="58"/>
              </a:cxn>
              <a:cxn ang="0">
                <a:pos x="106" y="79"/>
              </a:cxn>
              <a:cxn ang="0">
                <a:pos x="70" y="109"/>
              </a:cxn>
              <a:cxn ang="0">
                <a:pos x="62" y="129"/>
              </a:cxn>
              <a:cxn ang="0">
                <a:pos x="84" y="144"/>
              </a:cxn>
              <a:cxn ang="0">
                <a:pos x="117" y="147"/>
              </a:cxn>
              <a:cxn ang="0">
                <a:pos x="137" y="131"/>
              </a:cxn>
              <a:cxn ang="0">
                <a:pos x="156" y="154"/>
              </a:cxn>
              <a:cxn ang="0">
                <a:pos x="181" y="169"/>
              </a:cxn>
              <a:cxn ang="0">
                <a:pos x="212" y="175"/>
              </a:cxn>
              <a:cxn ang="0">
                <a:pos x="187" y="195"/>
              </a:cxn>
              <a:cxn ang="0">
                <a:pos x="168" y="202"/>
              </a:cxn>
              <a:cxn ang="0">
                <a:pos x="149" y="213"/>
              </a:cxn>
              <a:cxn ang="0">
                <a:pos x="111" y="215"/>
              </a:cxn>
              <a:cxn ang="0">
                <a:pos x="88" y="224"/>
              </a:cxn>
              <a:cxn ang="0">
                <a:pos x="68" y="236"/>
              </a:cxn>
              <a:cxn ang="0">
                <a:pos x="30" y="229"/>
              </a:cxn>
              <a:cxn ang="0">
                <a:pos x="0" y="236"/>
              </a:cxn>
              <a:cxn ang="0">
                <a:pos x="4" y="267"/>
              </a:cxn>
              <a:cxn ang="0">
                <a:pos x="36" y="268"/>
              </a:cxn>
              <a:cxn ang="0">
                <a:pos x="76" y="267"/>
              </a:cxn>
              <a:cxn ang="0">
                <a:pos x="120" y="265"/>
              </a:cxn>
              <a:cxn ang="0">
                <a:pos x="140" y="287"/>
              </a:cxn>
              <a:cxn ang="0">
                <a:pos x="178" y="281"/>
              </a:cxn>
              <a:cxn ang="0">
                <a:pos x="219" y="278"/>
              </a:cxn>
              <a:cxn ang="0">
                <a:pos x="251" y="267"/>
              </a:cxn>
            </a:cxnLst>
            <a:rect l="0" t="0" r="r" b="b"/>
            <a:pathLst>
              <a:path w="604" h="288">
                <a:moveTo>
                  <a:pt x="251" y="267"/>
                </a:moveTo>
                <a:lnTo>
                  <a:pt x="250" y="256"/>
                </a:lnTo>
                <a:lnTo>
                  <a:pt x="259" y="238"/>
                </a:lnTo>
                <a:lnTo>
                  <a:pt x="291" y="223"/>
                </a:lnTo>
                <a:lnTo>
                  <a:pt x="296" y="218"/>
                </a:lnTo>
                <a:lnTo>
                  <a:pt x="303" y="218"/>
                </a:lnTo>
                <a:lnTo>
                  <a:pt x="309" y="203"/>
                </a:lnTo>
                <a:lnTo>
                  <a:pt x="319" y="207"/>
                </a:lnTo>
                <a:lnTo>
                  <a:pt x="334" y="201"/>
                </a:lnTo>
                <a:lnTo>
                  <a:pt x="345" y="202"/>
                </a:lnTo>
                <a:lnTo>
                  <a:pt x="351" y="215"/>
                </a:lnTo>
                <a:lnTo>
                  <a:pt x="362" y="217"/>
                </a:lnTo>
                <a:lnTo>
                  <a:pt x="378" y="213"/>
                </a:lnTo>
                <a:lnTo>
                  <a:pt x="388" y="214"/>
                </a:lnTo>
                <a:lnTo>
                  <a:pt x="401" y="204"/>
                </a:lnTo>
                <a:lnTo>
                  <a:pt x="407" y="186"/>
                </a:lnTo>
                <a:lnTo>
                  <a:pt x="416" y="175"/>
                </a:lnTo>
                <a:lnTo>
                  <a:pt x="433" y="170"/>
                </a:lnTo>
                <a:lnTo>
                  <a:pt x="452" y="169"/>
                </a:lnTo>
                <a:lnTo>
                  <a:pt x="479" y="164"/>
                </a:lnTo>
                <a:lnTo>
                  <a:pt x="491" y="159"/>
                </a:lnTo>
                <a:lnTo>
                  <a:pt x="499" y="145"/>
                </a:lnTo>
                <a:lnTo>
                  <a:pt x="514" y="132"/>
                </a:lnTo>
                <a:lnTo>
                  <a:pt x="550" y="112"/>
                </a:lnTo>
                <a:lnTo>
                  <a:pt x="588" y="100"/>
                </a:lnTo>
                <a:lnTo>
                  <a:pt x="598" y="93"/>
                </a:lnTo>
                <a:lnTo>
                  <a:pt x="604" y="79"/>
                </a:lnTo>
                <a:lnTo>
                  <a:pt x="604" y="69"/>
                </a:lnTo>
                <a:lnTo>
                  <a:pt x="597" y="69"/>
                </a:lnTo>
                <a:lnTo>
                  <a:pt x="577" y="56"/>
                </a:lnTo>
                <a:lnTo>
                  <a:pt x="561" y="53"/>
                </a:lnTo>
                <a:lnTo>
                  <a:pt x="546" y="35"/>
                </a:lnTo>
                <a:lnTo>
                  <a:pt x="530" y="34"/>
                </a:lnTo>
                <a:lnTo>
                  <a:pt x="523" y="31"/>
                </a:lnTo>
                <a:lnTo>
                  <a:pt x="514" y="31"/>
                </a:lnTo>
                <a:lnTo>
                  <a:pt x="508" y="27"/>
                </a:lnTo>
                <a:lnTo>
                  <a:pt x="499" y="26"/>
                </a:lnTo>
                <a:lnTo>
                  <a:pt x="475" y="27"/>
                </a:lnTo>
                <a:lnTo>
                  <a:pt x="452" y="24"/>
                </a:lnTo>
                <a:lnTo>
                  <a:pt x="443" y="24"/>
                </a:lnTo>
                <a:lnTo>
                  <a:pt x="428" y="18"/>
                </a:lnTo>
                <a:lnTo>
                  <a:pt x="421" y="18"/>
                </a:lnTo>
                <a:lnTo>
                  <a:pt x="406" y="24"/>
                </a:lnTo>
                <a:lnTo>
                  <a:pt x="374" y="20"/>
                </a:lnTo>
                <a:lnTo>
                  <a:pt x="366" y="20"/>
                </a:lnTo>
                <a:lnTo>
                  <a:pt x="350" y="24"/>
                </a:lnTo>
                <a:lnTo>
                  <a:pt x="334" y="24"/>
                </a:lnTo>
                <a:lnTo>
                  <a:pt x="325" y="23"/>
                </a:lnTo>
                <a:lnTo>
                  <a:pt x="319" y="18"/>
                </a:lnTo>
                <a:lnTo>
                  <a:pt x="310" y="16"/>
                </a:lnTo>
                <a:lnTo>
                  <a:pt x="294" y="18"/>
                </a:lnTo>
                <a:lnTo>
                  <a:pt x="288" y="12"/>
                </a:lnTo>
                <a:lnTo>
                  <a:pt x="267" y="0"/>
                </a:lnTo>
                <a:lnTo>
                  <a:pt x="260" y="4"/>
                </a:lnTo>
                <a:lnTo>
                  <a:pt x="253" y="5"/>
                </a:lnTo>
                <a:lnTo>
                  <a:pt x="245" y="8"/>
                </a:lnTo>
                <a:lnTo>
                  <a:pt x="233" y="18"/>
                </a:lnTo>
                <a:lnTo>
                  <a:pt x="232" y="26"/>
                </a:lnTo>
                <a:lnTo>
                  <a:pt x="227" y="32"/>
                </a:lnTo>
                <a:lnTo>
                  <a:pt x="224" y="48"/>
                </a:lnTo>
                <a:lnTo>
                  <a:pt x="221" y="56"/>
                </a:lnTo>
                <a:lnTo>
                  <a:pt x="205" y="52"/>
                </a:lnTo>
                <a:lnTo>
                  <a:pt x="191" y="45"/>
                </a:lnTo>
                <a:lnTo>
                  <a:pt x="175" y="40"/>
                </a:lnTo>
                <a:lnTo>
                  <a:pt x="169" y="36"/>
                </a:lnTo>
                <a:lnTo>
                  <a:pt x="160" y="34"/>
                </a:lnTo>
                <a:lnTo>
                  <a:pt x="152" y="34"/>
                </a:lnTo>
                <a:lnTo>
                  <a:pt x="137" y="31"/>
                </a:lnTo>
                <a:lnTo>
                  <a:pt x="129" y="32"/>
                </a:lnTo>
                <a:lnTo>
                  <a:pt x="121" y="30"/>
                </a:lnTo>
                <a:lnTo>
                  <a:pt x="105" y="32"/>
                </a:lnTo>
                <a:lnTo>
                  <a:pt x="98" y="36"/>
                </a:lnTo>
                <a:lnTo>
                  <a:pt x="95" y="43"/>
                </a:lnTo>
                <a:lnTo>
                  <a:pt x="97" y="51"/>
                </a:lnTo>
                <a:lnTo>
                  <a:pt x="92" y="58"/>
                </a:lnTo>
                <a:lnTo>
                  <a:pt x="88" y="66"/>
                </a:lnTo>
                <a:lnTo>
                  <a:pt x="105" y="70"/>
                </a:lnTo>
                <a:lnTo>
                  <a:pt x="106" y="79"/>
                </a:lnTo>
                <a:lnTo>
                  <a:pt x="92" y="85"/>
                </a:lnTo>
                <a:lnTo>
                  <a:pt x="82" y="97"/>
                </a:lnTo>
                <a:lnTo>
                  <a:pt x="70" y="109"/>
                </a:lnTo>
                <a:lnTo>
                  <a:pt x="55" y="118"/>
                </a:lnTo>
                <a:lnTo>
                  <a:pt x="54" y="127"/>
                </a:lnTo>
                <a:lnTo>
                  <a:pt x="62" y="129"/>
                </a:lnTo>
                <a:lnTo>
                  <a:pt x="68" y="134"/>
                </a:lnTo>
                <a:lnTo>
                  <a:pt x="76" y="131"/>
                </a:lnTo>
                <a:lnTo>
                  <a:pt x="84" y="144"/>
                </a:lnTo>
                <a:lnTo>
                  <a:pt x="108" y="154"/>
                </a:lnTo>
                <a:lnTo>
                  <a:pt x="115" y="154"/>
                </a:lnTo>
                <a:lnTo>
                  <a:pt x="117" y="147"/>
                </a:lnTo>
                <a:lnTo>
                  <a:pt x="125" y="142"/>
                </a:lnTo>
                <a:lnTo>
                  <a:pt x="130" y="127"/>
                </a:lnTo>
                <a:lnTo>
                  <a:pt x="137" y="131"/>
                </a:lnTo>
                <a:lnTo>
                  <a:pt x="142" y="137"/>
                </a:lnTo>
                <a:lnTo>
                  <a:pt x="142" y="145"/>
                </a:lnTo>
                <a:lnTo>
                  <a:pt x="156" y="154"/>
                </a:lnTo>
                <a:lnTo>
                  <a:pt x="162" y="159"/>
                </a:lnTo>
                <a:lnTo>
                  <a:pt x="170" y="159"/>
                </a:lnTo>
                <a:lnTo>
                  <a:pt x="181" y="169"/>
                </a:lnTo>
                <a:lnTo>
                  <a:pt x="197" y="174"/>
                </a:lnTo>
                <a:lnTo>
                  <a:pt x="205" y="171"/>
                </a:lnTo>
                <a:lnTo>
                  <a:pt x="212" y="175"/>
                </a:lnTo>
                <a:lnTo>
                  <a:pt x="207" y="182"/>
                </a:lnTo>
                <a:lnTo>
                  <a:pt x="191" y="186"/>
                </a:lnTo>
                <a:lnTo>
                  <a:pt x="187" y="195"/>
                </a:lnTo>
                <a:lnTo>
                  <a:pt x="181" y="198"/>
                </a:lnTo>
                <a:lnTo>
                  <a:pt x="173" y="196"/>
                </a:lnTo>
                <a:lnTo>
                  <a:pt x="168" y="202"/>
                </a:lnTo>
                <a:lnTo>
                  <a:pt x="160" y="202"/>
                </a:lnTo>
                <a:lnTo>
                  <a:pt x="153" y="206"/>
                </a:lnTo>
                <a:lnTo>
                  <a:pt x="149" y="213"/>
                </a:lnTo>
                <a:lnTo>
                  <a:pt x="143" y="218"/>
                </a:lnTo>
                <a:lnTo>
                  <a:pt x="127" y="220"/>
                </a:lnTo>
                <a:lnTo>
                  <a:pt x="111" y="215"/>
                </a:lnTo>
                <a:lnTo>
                  <a:pt x="104" y="214"/>
                </a:lnTo>
                <a:lnTo>
                  <a:pt x="92" y="215"/>
                </a:lnTo>
                <a:lnTo>
                  <a:pt x="88" y="224"/>
                </a:lnTo>
                <a:lnTo>
                  <a:pt x="81" y="226"/>
                </a:lnTo>
                <a:lnTo>
                  <a:pt x="76" y="234"/>
                </a:lnTo>
                <a:lnTo>
                  <a:pt x="68" y="236"/>
                </a:lnTo>
                <a:lnTo>
                  <a:pt x="55" y="228"/>
                </a:lnTo>
                <a:lnTo>
                  <a:pt x="46" y="226"/>
                </a:lnTo>
                <a:lnTo>
                  <a:pt x="30" y="229"/>
                </a:lnTo>
                <a:lnTo>
                  <a:pt x="22" y="226"/>
                </a:lnTo>
                <a:lnTo>
                  <a:pt x="15" y="231"/>
                </a:lnTo>
                <a:lnTo>
                  <a:pt x="0" y="236"/>
                </a:lnTo>
                <a:lnTo>
                  <a:pt x="0" y="245"/>
                </a:lnTo>
                <a:lnTo>
                  <a:pt x="0" y="261"/>
                </a:lnTo>
                <a:lnTo>
                  <a:pt x="4" y="267"/>
                </a:lnTo>
                <a:lnTo>
                  <a:pt x="13" y="267"/>
                </a:lnTo>
                <a:lnTo>
                  <a:pt x="20" y="265"/>
                </a:lnTo>
                <a:lnTo>
                  <a:pt x="36" y="268"/>
                </a:lnTo>
                <a:lnTo>
                  <a:pt x="60" y="265"/>
                </a:lnTo>
                <a:lnTo>
                  <a:pt x="68" y="265"/>
                </a:lnTo>
                <a:lnTo>
                  <a:pt x="76" y="267"/>
                </a:lnTo>
                <a:lnTo>
                  <a:pt x="81" y="273"/>
                </a:lnTo>
                <a:lnTo>
                  <a:pt x="89" y="274"/>
                </a:lnTo>
                <a:lnTo>
                  <a:pt x="120" y="265"/>
                </a:lnTo>
                <a:lnTo>
                  <a:pt x="127" y="269"/>
                </a:lnTo>
                <a:lnTo>
                  <a:pt x="135" y="271"/>
                </a:lnTo>
                <a:lnTo>
                  <a:pt x="140" y="287"/>
                </a:lnTo>
                <a:lnTo>
                  <a:pt x="156" y="285"/>
                </a:lnTo>
                <a:lnTo>
                  <a:pt x="163" y="288"/>
                </a:lnTo>
                <a:lnTo>
                  <a:pt x="178" y="281"/>
                </a:lnTo>
                <a:lnTo>
                  <a:pt x="194" y="278"/>
                </a:lnTo>
                <a:lnTo>
                  <a:pt x="210" y="281"/>
                </a:lnTo>
                <a:lnTo>
                  <a:pt x="219" y="278"/>
                </a:lnTo>
                <a:lnTo>
                  <a:pt x="229" y="279"/>
                </a:lnTo>
                <a:lnTo>
                  <a:pt x="232" y="265"/>
                </a:lnTo>
                <a:lnTo>
                  <a:pt x="251" y="267"/>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22" name="Group 21">
            <a:extLst>
              <a:ext uri="{FF2B5EF4-FFF2-40B4-BE49-F238E27FC236}">
                <a16:creationId xmlns:a16="http://schemas.microsoft.com/office/drawing/2014/main" id="{2A4F486F-B151-079A-22CC-4C56070EC16C}"/>
              </a:ext>
            </a:extLst>
          </p:cNvPr>
          <p:cNvGrpSpPr/>
          <p:nvPr/>
        </p:nvGrpSpPr>
        <p:grpSpPr>
          <a:xfrm>
            <a:off x="6377023" y="3683168"/>
            <a:ext cx="188221" cy="126777"/>
            <a:chOff x="6377023" y="3683168"/>
            <a:chExt cx="188221" cy="126777"/>
          </a:xfrm>
        </p:grpSpPr>
        <p:sp>
          <p:nvSpPr>
            <p:cNvPr id="623" name="Freeform 59">
              <a:extLst>
                <a:ext uri="{FF2B5EF4-FFF2-40B4-BE49-F238E27FC236}">
                  <a16:creationId xmlns:a16="http://schemas.microsoft.com/office/drawing/2014/main" id="{BFDA3A3C-A098-48FE-8AE3-3A1B2695B95A}"/>
                </a:ext>
              </a:extLst>
            </p:cNvPr>
            <p:cNvSpPr>
              <a:spLocks noChangeAspect="1"/>
            </p:cNvSpPr>
            <p:nvPr/>
          </p:nvSpPr>
          <p:spPr bwMode="gray">
            <a:xfrm>
              <a:off x="6377023" y="3683168"/>
              <a:ext cx="188221" cy="126777"/>
            </a:xfrm>
            <a:custGeom>
              <a:avLst/>
              <a:gdLst/>
              <a:ahLst/>
              <a:cxnLst>
                <a:cxn ang="0">
                  <a:pos x="45" y="286"/>
                </a:cxn>
                <a:cxn ang="0">
                  <a:pos x="72" y="273"/>
                </a:cxn>
                <a:cxn ang="0">
                  <a:pos x="89" y="269"/>
                </a:cxn>
                <a:cxn ang="0">
                  <a:pos x="112" y="274"/>
                </a:cxn>
                <a:cxn ang="0">
                  <a:pos x="118" y="246"/>
                </a:cxn>
                <a:cxn ang="0">
                  <a:pos x="145" y="252"/>
                </a:cxn>
                <a:cxn ang="0">
                  <a:pos x="160" y="238"/>
                </a:cxn>
                <a:cxn ang="0">
                  <a:pos x="176" y="198"/>
                </a:cxn>
                <a:cxn ang="0">
                  <a:pos x="190" y="190"/>
                </a:cxn>
                <a:cxn ang="0">
                  <a:pos x="217" y="207"/>
                </a:cxn>
                <a:cxn ang="0">
                  <a:pos x="219" y="225"/>
                </a:cxn>
                <a:cxn ang="0">
                  <a:pos x="230" y="231"/>
                </a:cxn>
                <a:cxn ang="0">
                  <a:pos x="226" y="254"/>
                </a:cxn>
                <a:cxn ang="0">
                  <a:pos x="224" y="287"/>
                </a:cxn>
                <a:cxn ang="0">
                  <a:pos x="241" y="312"/>
                </a:cxn>
                <a:cxn ang="0">
                  <a:pos x="293" y="286"/>
                </a:cxn>
                <a:cxn ang="0">
                  <a:pos x="307" y="271"/>
                </a:cxn>
                <a:cxn ang="0">
                  <a:pos x="334" y="257"/>
                </a:cxn>
                <a:cxn ang="0">
                  <a:pos x="350" y="260"/>
                </a:cxn>
                <a:cxn ang="0">
                  <a:pos x="364" y="266"/>
                </a:cxn>
                <a:cxn ang="0">
                  <a:pos x="390" y="260"/>
                </a:cxn>
                <a:cxn ang="0">
                  <a:pos x="411" y="268"/>
                </a:cxn>
                <a:cxn ang="0">
                  <a:pos x="417" y="273"/>
                </a:cxn>
                <a:cxn ang="0">
                  <a:pos x="400" y="182"/>
                </a:cxn>
                <a:cxn ang="0">
                  <a:pos x="346" y="162"/>
                </a:cxn>
                <a:cxn ang="0">
                  <a:pos x="333" y="120"/>
                </a:cxn>
                <a:cxn ang="0">
                  <a:pos x="282" y="122"/>
                </a:cxn>
                <a:cxn ang="0">
                  <a:pos x="239" y="112"/>
                </a:cxn>
                <a:cxn ang="0">
                  <a:pos x="185" y="114"/>
                </a:cxn>
                <a:cxn ang="0">
                  <a:pos x="140" y="109"/>
                </a:cxn>
                <a:cxn ang="0">
                  <a:pos x="104" y="102"/>
                </a:cxn>
                <a:cxn ang="0">
                  <a:pos x="126" y="67"/>
                </a:cxn>
                <a:cxn ang="0">
                  <a:pos x="172" y="77"/>
                </a:cxn>
                <a:cxn ang="0">
                  <a:pos x="196" y="56"/>
                </a:cxn>
                <a:cxn ang="0">
                  <a:pos x="172" y="54"/>
                </a:cxn>
                <a:cxn ang="0">
                  <a:pos x="185" y="22"/>
                </a:cxn>
                <a:cxn ang="0">
                  <a:pos x="170" y="0"/>
                </a:cxn>
                <a:cxn ang="0">
                  <a:pos x="132" y="27"/>
                </a:cxn>
                <a:cxn ang="0">
                  <a:pos x="108" y="36"/>
                </a:cxn>
                <a:cxn ang="0">
                  <a:pos x="105" y="63"/>
                </a:cxn>
                <a:cxn ang="0">
                  <a:pos x="75" y="82"/>
                </a:cxn>
                <a:cxn ang="0">
                  <a:pos x="32" y="107"/>
                </a:cxn>
                <a:cxn ang="0">
                  <a:pos x="6" y="112"/>
                </a:cxn>
                <a:cxn ang="0">
                  <a:pos x="14" y="136"/>
                </a:cxn>
                <a:cxn ang="0">
                  <a:pos x="40" y="149"/>
                </a:cxn>
                <a:cxn ang="0">
                  <a:pos x="41" y="187"/>
                </a:cxn>
                <a:cxn ang="0">
                  <a:pos x="52" y="212"/>
                </a:cxn>
                <a:cxn ang="0">
                  <a:pos x="29" y="239"/>
                </a:cxn>
                <a:cxn ang="0">
                  <a:pos x="19" y="269"/>
                </a:cxn>
              </a:cxnLst>
              <a:rect l="0" t="0" r="r" b="b"/>
              <a:pathLst>
                <a:path w="417" h="312">
                  <a:moveTo>
                    <a:pt x="19" y="269"/>
                  </a:moveTo>
                  <a:lnTo>
                    <a:pt x="24" y="274"/>
                  </a:lnTo>
                  <a:lnTo>
                    <a:pt x="37" y="289"/>
                  </a:lnTo>
                  <a:lnTo>
                    <a:pt x="45" y="286"/>
                  </a:lnTo>
                  <a:lnTo>
                    <a:pt x="52" y="286"/>
                  </a:lnTo>
                  <a:lnTo>
                    <a:pt x="53" y="281"/>
                  </a:lnTo>
                  <a:lnTo>
                    <a:pt x="67" y="274"/>
                  </a:lnTo>
                  <a:lnTo>
                    <a:pt x="72" y="273"/>
                  </a:lnTo>
                  <a:lnTo>
                    <a:pt x="76" y="274"/>
                  </a:lnTo>
                  <a:lnTo>
                    <a:pt x="79" y="270"/>
                  </a:lnTo>
                  <a:lnTo>
                    <a:pt x="85" y="268"/>
                  </a:lnTo>
                  <a:lnTo>
                    <a:pt x="89" y="269"/>
                  </a:lnTo>
                  <a:lnTo>
                    <a:pt x="94" y="274"/>
                  </a:lnTo>
                  <a:lnTo>
                    <a:pt x="107" y="279"/>
                  </a:lnTo>
                  <a:lnTo>
                    <a:pt x="111" y="276"/>
                  </a:lnTo>
                  <a:lnTo>
                    <a:pt x="112" y="274"/>
                  </a:lnTo>
                  <a:lnTo>
                    <a:pt x="112" y="269"/>
                  </a:lnTo>
                  <a:lnTo>
                    <a:pt x="110" y="265"/>
                  </a:lnTo>
                  <a:lnTo>
                    <a:pt x="110" y="258"/>
                  </a:lnTo>
                  <a:lnTo>
                    <a:pt x="118" y="246"/>
                  </a:lnTo>
                  <a:lnTo>
                    <a:pt x="123" y="246"/>
                  </a:lnTo>
                  <a:lnTo>
                    <a:pt x="129" y="248"/>
                  </a:lnTo>
                  <a:lnTo>
                    <a:pt x="138" y="246"/>
                  </a:lnTo>
                  <a:lnTo>
                    <a:pt x="145" y="252"/>
                  </a:lnTo>
                  <a:lnTo>
                    <a:pt x="149" y="252"/>
                  </a:lnTo>
                  <a:lnTo>
                    <a:pt x="153" y="250"/>
                  </a:lnTo>
                  <a:lnTo>
                    <a:pt x="159" y="243"/>
                  </a:lnTo>
                  <a:lnTo>
                    <a:pt x="160" y="238"/>
                  </a:lnTo>
                  <a:lnTo>
                    <a:pt x="155" y="232"/>
                  </a:lnTo>
                  <a:lnTo>
                    <a:pt x="155" y="227"/>
                  </a:lnTo>
                  <a:lnTo>
                    <a:pt x="165" y="214"/>
                  </a:lnTo>
                  <a:lnTo>
                    <a:pt x="176" y="198"/>
                  </a:lnTo>
                  <a:lnTo>
                    <a:pt x="178" y="195"/>
                  </a:lnTo>
                  <a:lnTo>
                    <a:pt x="182" y="190"/>
                  </a:lnTo>
                  <a:lnTo>
                    <a:pt x="183" y="189"/>
                  </a:lnTo>
                  <a:lnTo>
                    <a:pt x="190" y="190"/>
                  </a:lnTo>
                  <a:lnTo>
                    <a:pt x="194" y="187"/>
                  </a:lnTo>
                  <a:lnTo>
                    <a:pt x="204" y="189"/>
                  </a:lnTo>
                  <a:lnTo>
                    <a:pt x="217" y="201"/>
                  </a:lnTo>
                  <a:lnTo>
                    <a:pt x="217" y="207"/>
                  </a:lnTo>
                  <a:lnTo>
                    <a:pt x="213" y="215"/>
                  </a:lnTo>
                  <a:lnTo>
                    <a:pt x="213" y="220"/>
                  </a:lnTo>
                  <a:lnTo>
                    <a:pt x="214" y="222"/>
                  </a:lnTo>
                  <a:lnTo>
                    <a:pt x="219" y="225"/>
                  </a:lnTo>
                  <a:lnTo>
                    <a:pt x="225" y="223"/>
                  </a:lnTo>
                  <a:lnTo>
                    <a:pt x="229" y="225"/>
                  </a:lnTo>
                  <a:lnTo>
                    <a:pt x="229" y="227"/>
                  </a:lnTo>
                  <a:lnTo>
                    <a:pt x="230" y="231"/>
                  </a:lnTo>
                  <a:lnTo>
                    <a:pt x="228" y="233"/>
                  </a:lnTo>
                  <a:lnTo>
                    <a:pt x="226" y="238"/>
                  </a:lnTo>
                  <a:lnTo>
                    <a:pt x="228" y="249"/>
                  </a:lnTo>
                  <a:lnTo>
                    <a:pt x="226" y="254"/>
                  </a:lnTo>
                  <a:lnTo>
                    <a:pt x="224" y="259"/>
                  </a:lnTo>
                  <a:lnTo>
                    <a:pt x="224" y="269"/>
                  </a:lnTo>
                  <a:lnTo>
                    <a:pt x="221" y="278"/>
                  </a:lnTo>
                  <a:lnTo>
                    <a:pt x="224" y="287"/>
                  </a:lnTo>
                  <a:lnTo>
                    <a:pt x="230" y="298"/>
                  </a:lnTo>
                  <a:lnTo>
                    <a:pt x="235" y="309"/>
                  </a:lnTo>
                  <a:lnTo>
                    <a:pt x="236" y="311"/>
                  </a:lnTo>
                  <a:lnTo>
                    <a:pt x="241" y="312"/>
                  </a:lnTo>
                  <a:lnTo>
                    <a:pt x="246" y="309"/>
                  </a:lnTo>
                  <a:lnTo>
                    <a:pt x="258" y="302"/>
                  </a:lnTo>
                  <a:lnTo>
                    <a:pt x="272" y="292"/>
                  </a:lnTo>
                  <a:lnTo>
                    <a:pt x="293" y="286"/>
                  </a:lnTo>
                  <a:lnTo>
                    <a:pt x="295" y="285"/>
                  </a:lnTo>
                  <a:lnTo>
                    <a:pt x="299" y="278"/>
                  </a:lnTo>
                  <a:lnTo>
                    <a:pt x="306" y="274"/>
                  </a:lnTo>
                  <a:lnTo>
                    <a:pt x="307" y="271"/>
                  </a:lnTo>
                  <a:lnTo>
                    <a:pt x="312" y="270"/>
                  </a:lnTo>
                  <a:lnTo>
                    <a:pt x="322" y="263"/>
                  </a:lnTo>
                  <a:lnTo>
                    <a:pt x="327" y="262"/>
                  </a:lnTo>
                  <a:lnTo>
                    <a:pt x="334" y="257"/>
                  </a:lnTo>
                  <a:lnTo>
                    <a:pt x="339" y="257"/>
                  </a:lnTo>
                  <a:lnTo>
                    <a:pt x="343" y="259"/>
                  </a:lnTo>
                  <a:lnTo>
                    <a:pt x="346" y="260"/>
                  </a:lnTo>
                  <a:lnTo>
                    <a:pt x="350" y="260"/>
                  </a:lnTo>
                  <a:lnTo>
                    <a:pt x="352" y="270"/>
                  </a:lnTo>
                  <a:lnTo>
                    <a:pt x="354" y="274"/>
                  </a:lnTo>
                  <a:lnTo>
                    <a:pt x="357" y="273"/>
                  </a:lnTo>
                  <a:lnTo>
                    <a:pt x="364" y="266"/>
                  </a:lnTo>
                  <a:lnTo>
                    <a:pt x="364" y="268"/>
                  </a:lnTo>
                  <a:lnTo>
                    <a:pt x="366" y="268"/>
                  </a:lnTo>
                  <a:lnTo>
                    <a:pt x="379" y="263"/>
                  </a:lnTo>
                  <a:lnTo>
                    <a:pt x="390" y="260"/>
                  </a:lnTo>
                  <a:lnTo>
                    <a:pt x="396" y="260"/>
                  </a:lnTo>
                  <a:lnTo>
                    <a:pt x="401" y="264"/>
                  </a:lnTo>
                  <a:lnTo>
                    <a:pt x="409" y="264"/>
                  </a:lnTo>
                  <a:lnTo>
                    <a:pt x="411" y="268"/>
                  </a:lnTo>
                  <a:lnTo>
                    <a:pt x="411" y="270"/>
                  </a:lnTo>
                  <a:lnTo>
                    <a:pt x="406" y="271"/>
                  </a:lnTo>
                  <a:lnTo>
                    <a:pt x="414" y="274"/>
                  </a:lnTo>
                  <a:lnTo>
                    <a:pt x="417" y="273"/>
                  </a:lnTo>
                  <a:lnTo>
                    <a:pt x="417" y="237"/>
                  </a:lnTo>
                  <a:lnTo>
                    <a:pt x="407" y="212"/>
                  </a:lnTo>
                  <a:lnTo>
                    <a:pt x="407" y="193"/>
                  </a:lnTo>
                  <a:lnTo>
                    <a:pt x="400" y="182"/>
                  </a:lnTo>
                  <a:lnTo>
                    <a:pt x="381" y="180"/>
                  </a:lnTo>
                  <a:lnTo>
                    <a:pt x="361" y="187"/>
                  </a:lnTo>
                  <a:lnTo>
                    <a:pt x="350" y="179"/>
                  </a:lnTo>
                  <a:lnTo>
                    <a:pt x="346" y="162"/>
                  </a:lnTo>
                  <a:lnTo>
                    <a:pt x="344" y="142"/>
                  </a:lnTo>
                  <a:lnTo>
                    <a:pt x="355" y="108"/>
                  </a:lnTo>
                  <a:lnTo>
                    <a:pt x="336" y="106"/>
                  </a:lnTo>
                  <a:lnTo>
                    <a:pt x="333" y="120"/>
                  </a:lnTo>
                  <a:lnTo>
                    <a:pt x="323" y="119"/>
                  </a:lnTo>
                  <a:lnTo>
                    <a:pt x="314" y="122"/>
                  </a:lnTo>
                  <a:lnTo>
                    <a:pt x="298" y="119"/>
                  </a:lnTo>
                  <a:lnTo>
                    <a:pt x="282" y="122"/>
                  </a:lnTo>
                  <a:lnTo>
                    <a:pt x="267" y="129"/>
                  </a:lnTo>
                  <a:lnTo>
                    <a:pt x="260" y="126"/>
                  </a:lnTo>
                  <a:lnTo>
                    <a:pt x="244" y="128"/>
                  </a:lnTo>
                  <a:lnTo>
                    <a:pt x="239" y="112"/>
                  </a:lnTo>
                  <a:lnTo>
                    <a:pt x="231" y="110"/>
                  </a:lnTo>
                  <a:lnTo>
                    <a:pt x="224" y="106"/>
                  </a:lnTo>
                  <a:lnTo>
                    <a:pt x="193" y="115"/>
                  </a:lnTo>
                  <a:lnTo>
                    <a:pt x="185" y="114"/>
                  </a:lnTo>
                  <a:lnTo>
                    <a:pt x="180" y="108"/>
                  </a:lnTo>
                  <a:lnTo>
                    <a:pt x="172" y="106"/>
                  </a:lnTo>
                  <a:lnTo>
                    <a:pt x="164" y="106"/>
                  </a:lnTo>
                  <a:lnTo>
                    <a:pt x="140" y="109"/>
                  </a:lnTo>
                  <a:lnTo>
                    <a:pt x="124" y="106"/>
                  </a:lnTo>
                  <a:lnTo>
                    <a:pt x="117" y="108"/>
                  </a:lnTo>
                  <a:lnTo>
                    <a:pt x="108" y="108"/>
                  </a:lnTo>
                  <a:lnTo>
                    <a:pt x="104" y="102"/>
                  </a:lnTo>
                  <a:lnTo>
                    <a:pt x="104" y="86"/>
                  </a:lnTo>
                  <a:lnTo>
                    <a:pt x="104" y="77"/>
                  </a:lnTo>
                  <a:lnTo>
                    <a:pt x="119" y="72"/>
                  </a:lnTo>
                  <a:lnTo>
                    <a:pt x="126" y="67"/>
                  </a:lnTo>
                  <a:lnTo>
                    <a:pt x="134" y="70"/>
                  </a:lnTo>
                  <a:lnTo>
                    <a:pt x="150" y="67"/>
                  </a:lnTo>
                  <a:lnTo>
                    <a:pt x="159" y="69"/>
                  </a:lnTo>
                  <a:lnTo>
                    <a:pt x="172" y="77"/>
                  </a:lnTo>
                  <a:lnTo>
                    <a:pt x="180" y="75"/>
                  </a:lnTo>
                  <a:lnTo>
                    <a:pt x="185" y="67"/>
                  </a:lnTo>
                  <a:lnTo>
                    <a:pt x="192" y="65"/>
                  </a:lnTo>
                  <a:lnTo>
                    <a:pt x="196" y="56"/>
                  </a:lnTo>
                  <a:lnTo>
                    <a:pt x="192" y="56"/>
                  </a:lnTo>
                  <a:lnTo>
                    <a:pt x="185" y="60"/>
                  </a:lnTo>
                  <a:lnTo>
                    <a:pt x="176" y="61"/>
                  </a:lnTo>
                  <a:lnTo>
                    <a:pt x="172" y="54"/>
                  </a:lnTo>
                  <a:lnTo>
                    <a:pt x="167" y="38"/>
                  </a:lnTo>
                  <a:lnTo>
                    <a:pt x="174" y="33"/>
                  </a:lnTo>
                  <a:lnTo>
                    <a:pt x="181" y="29"/>
                  </a:lnTo>
                  <a:lnTo>
                    <a:pt x="185" y="22"/>
                  </a:lnTo>
                  <a:lnTo>
                    <a:pt x="183" y="15"/>
                  </a:lnTo>
                  <a:lnTo>
                    <a:pt x="178" y="9"/>
                  </a:lnTo>
                  <a:lnTo>
                    <a:pt x="177" y="0"/>
                  </a:lnTo>
                  <a:lnTo>
                    <a:pt x="170" y="0"/>
                  </a:lnTo>
                  <a:lnTo>
                    <a:pt x="164" y="5"/>
                  </a:lnTo>
                  <a:lnTo>
                    <a:pt x="160" y="12"/>
                  </a:lnTo>
                  <a:lnTo>
                    <a:pt x="145" y="20"/>
                  </a:lnTo>
                  <a:lnTo>
                    <a:pt x="132" y="27"/>
                  </a:lnTo>
                  <a:lnTo>
                    <a:pt x="123" y="28"/>
                  </a:lnTo>
                  <a:lnTo>
                    <a:pt x="117" y="23"/>
                  </a:lnTo>
                  <a:lnTo>
                    <a:pt x="110" y="27"/>
                  </a:lnTo>
                  <a:lnTo>
                    <a:pt x="108" y="36"/>
                  </a:lnTo>
                  <a:lnTo>
                    <a:pt x="102" y="40"/>
                  </a:lnTo>
                  <a:lnTo>
                    <a:pt x="107" y="47"/>
                  </a:lnTo>
                  <a:lnTo>
                    <a:pt x="107" y="55"/>
                  </a:lnTo>
                  <a:lnTo>
                    <a:pt x="105" y="63"/>
                  </a:lnTo>
                  <a:lnTo>
                    <a:pt x="99" y="67"/>
                  </a:lnTo>
                  <a:lnTo>
                    <a:pt x="83" y="70"/>
                  </a:lnTo>
                  <a:lnTo>
                    <a:pt x="75" y="75"/>
                  </a:lnTo>
                  <a:lnTo>
                    <a:pt x="75" y="82"/>
                  </a:lnTo>
                  <a:lnTo>
                    <a:pt x="63" y="104"/>
                  </a:lnTo>
                  <a:lnTo>
                    <a:pt x="56" y="107"/>
                  </a:lnTo>
                  <a:lnTo>
                    <a:pt x="40" y="108"/>
                  </a:lnTo>
                  <a:lnTo>
                    <a:pt x="32" y="107"/>
                  </a:lnTo>
                  <a:lnTo>
                    <a:pt x="26" y="101"/>
                  </a:lnTo>
                  <a:lnTo>
                    <a:pt x="18" y="102"/>
                  </a:lnTo>
                  <a:lnTo>
                    <a:pt x="10" y="106"/>
                  </a:lnTo>
                  <a:lnTo>
                    <a:pt x="6" y="112"/>
                  </a:lnTo>
                  <a:lnTo>
                    <a:pt x="8" y="120"/>
                  </a:lnTo>
                  <a:lnTo>
                    <a:pt x="0" y="125"/>
                  </a:lnTo>
                  <a:lnTo>
                    <a:pt x="6" y="131"/>
                  </a:lnTo>
                  <a:lnTo>
                    <a:pt x="14" y="136"/>
                  </a:lnTo>
                  <a:lnTo>
                    <a:pt x="16" y="144"/>
                  </a:lnTo>
                  <a:lnTo>
                    <a:pt x="25" y="145"/>
                  </a:lnTo>
                  <a:lnTo>
                    <a:pt x="34" y="144"/>
                  </a:lnTo>
                  <a:lnTo>
                    <a:pt x="40" y="149"/>
                  </a:lnTo>
                  <a:lnTo>
                    <a:pt x="42" y="156"/>
                  </a:lnTo>
                  <a:lnTo>
                    <a:pt x="41" y="165"/>
                  </a:lnTo>
                  <a:lnTo>
                    <a:pt x="37" y="171"/>
                  </a:lnTo>
                  <a:lnTo>
                    <a:pt x="41" y="187"/>
                  </a:lnTo>
                  <a:lnTo>
                    <a:pt x="46" y="194"/>
                  </a:lnTo>
                  <a:lnTo>
                    <a:pt x="53" y="199"/>
                  </a:lnTo>
                  <a:lnTo>
                    <a:pt x="54" y="205"/>
                  </a:lnTo>
                  <a:lnTo>
                    <a:pt x="52" y="212"/>
                  </a:lnTo>
                  <a:lnTo>
                    <a:pt x="47" y="217"/>
                  </a:lnTo>
                  <a:lnTo>
                    <a:pt x="40" y="222"/>
                  </a:lnTo>
                  <a:lnTo>
                    <a:pt x="37" y="228"/>
                  </a:lnTo>
                  <a:lnTo>
                    <a:pt x="29" y="239"/>
                  </a:lnTo>
                  <a:lnTo>
                    <a:pt x="22" y="253"/>
                  </a:lnTo>
                  <a:lnTo>
                    <a:pt x="24" y="259"/>
                  </a:lnTo>
                  <a:lnTo>
                    <a:pt x="24" y="266"/>
                  </a:lnTo>
                  <a:lnTo>
                    <a:pt x="19" y="269"/>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24" name="Freeform 60">
              <a:extLst>
                <a:ext uri="{FF2B5EF4-FFF2-40B4-BE49-F238E27FC236}">
                  <a16:creationId xmlns:a16="http://schemas.microsoft.com/office/drawing/2014/main" id="{0EF64B0B-8BE7-4841-AB2C-4CC145D7DAFC}"/>
                </a:ext>
              </a:extLst>
            </p:cNvPr>
            <p:cNvSpPr>
              <a:spLocks noChangeAspect="1"/>
            </p:cNvSpPr>
            <p:nvPr/>
          </p:nvSpPr>
          <p:spPr bwMode="gray">
            <a:xfrm>
              <a:off x="6465464" y="3709750"/>
              <a:ext cx="6804" cy="8179"/>
            </a:xfrm>
            <a:custGeom>
              <a:avLst/>
              <a:gdLst/>
              <a:ahLst/>
              <a:cxnLst>
                <a:cxn ang="0">
                  <a:pos x="16" y="19"/>
                </a:cxn>
                <a:cxn ang="0">
                  <a:pos x="14" y="12"/>
                </a:cxn>
                <a:cxn ang="0">
                  <a:pos x="5" y="0"/>
                </a:cxn>
                <a:cxn ang="0">
                  <a:pos x="0" y="6"/>
                </a:cxn>
                <a:cxn ang="0">
                  <a:pos x="1" y="13"/>
                </a:cxn>
                <a:cxn ang="0">
                  <a:pos x="3" y="21"/>
                </a:cxn>
                <a:cxn ang="0">
                  <a:pos x="12" y="22"/>
                </a:cxn>
                <a:cxn ang="0">
                  <a:pos x="16" y="19"/>
                </a:cxn>
              </a:cxnLst>
              <a:rect l="0" t="0" r="r" b="b"/>
              <a:pathLst>
                <a:path w="16" h="22">
                  <a:moveTo>
                    <a:pt x="16" y="19"/>
                  </a:moveTo>
                  <a:lnTo>
                    <a:pt x="14" y="12"/>
                  </a:lnTo>
                  <a:lnTo>
                    <a:pt x="5" y="0"/>
                  </a:lnTo>
                  <a:lnTo>
                    <a:pt x="0" y="6"/>
                  </a:lnTo>
                  <a:lnTo>
                    <a:pt x="1" y="13"/>
                  </a:lnTo>
                  <a:lnTo>
                    <a:pt x="3" y="21"/>
                  </a:lnTo>
                  <a:lnTo>
                    <a:pt x="12" y="22"/>
                  </a:lnTo>
                  <a:lnTo>
                    <a:pt x="16" y="19"/>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25" name="Freeform 61">
              <a:extLst>
                <a:ext uri="{FF2B5EF4-FFF2-40B4-BE49-F238E27FC236}">
                  <a16:creationId xmlns:a16="http://schemas.microsoft.com/office/drawing/2014/main" id="{5EA50B55-620A-4AD1-897B-3551F5012810}"/>
                </a:ext>
              </a:extLst>
            </p:cNvPr>
            <p:cNvSpPr>
              <a:spLocks noChangeAspect="1"/>
            </p:cNvSpPr>
            <p:nvPr/>
          </p:nvSpPr>
          <p:spPr bwMode="gray">
            <a:xfrm>
              <a:off x="6481339" y="3713840"/>
              <a:ext cx="6804" cy="4090"/>
            </a:xfrm>
            <a:custGeom>
              <a:avLst/>
              <a:gdLst/>
              <a:ahLst/>
              <a:cxnLst>
                <a:cxn ang="0">
                  <a:pos x="15" y="4"/>
                </a:cxn>
                <a:cxn ang="0">
                  <a:pos x="7" y="0"/>
                </a:cxn>
                <a:cxn ang="0">
                  <a:pos x="0" y="3"/>
                </a:cxn>
                <a:cxn ang="0">
                  <a:pos x="6" y="9"/>
                </a:cxn>
                <a:cxn ang="0">
                  <a:pos x="14" y="6"/>
                </a:cxn>
                <a:cxn ang="0">
                  <a:pos x="15" y="4"/>
                </a:cxn>
              </a:cxnLst>
              <a:rect l="0" t="0" r="r" b="b"/>
              <a:pathLst>
                <a:path w="15" h="9">
                  <a:moveTo>
                    <a:pt x="15" y="4"/>
                  </a:moveTo>
                  <a:lnTo>
                    <a:pt x="7" y="0"/>
                  </a:lnTo>
                  <a:lnTo>
                    <a:pt x="0" y="3"/>
                  </a:lnTo>
                  <a:lnTo>
                    <a:pt x="6" y="9"/>
                  </a:lnTo>
                  <a:lnTo>
                    <a:pt x="14" y="6"/>
                  </a:lnTo>
                  <a:lnTo>
                    <a:pt x="15" y="4"/>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26" name="Freeform 62">
              <a:extLst>
                <a:ext uri="{FF2B5EF4-FFF2-40B4-BE49-F238E27FC236}">
                  <a16:creationId xmlns:a16="http://schemas.microsoft.com/office/drawing/2014/main" id="{8D2993E8-95E7-4B98-B46D-24DF7D4908EA}"/>
                </a:ext>
              </a:extLst>
            </p:cNvPr>
            <p:cNvSpPr>
              <a:spLocks noChangeAspect="1"/>
            </p:cNvSpPr>
            <p:nvPr/>
          </p:nvSpPr>
          <p:spPr bwMode="gray">
            <a:xfrm>
              <a:off x="6454126" y="3717930"/>
              <a:ext cx="4535" cy="4090"/>
            </a:xfrm>
            <a:custGeom>
              <a:avLst/>
              <a:gdLst/>
              <a:ahLst/>
              <a:cxnLst>
                <a:cxn ang="0">
                  <a:pos x="12" y="6"/>
                </a:cxn>
                <a:cxn ang="0">
                  <a:pos x="8" y="0"/>
                </a:cxn>
                <a:cxn ang="0">
                  <a:pos x="0" y="1"/>
                </a:cxn>
                <a:cxn ang="0">
                  <a:pos x="2" y="8"/>
                </a:cxn>
                <a:cxn ang="0">
                  <a:pos x="11" y="8"/>
                </a:cxn>
                <a:cxn ang="0">
                  <a:pos x="12" y="6"/>
                </a:cxn>
              </a:cxnLst>
              <a:rect l="0" t="0" r="r" b="b"/>
              <a:pathLst>
                <a:path w="12" h="8">
                  <a:moveTo>
                    <a:pt x="12" y="6"/>
                  </a:moveTo>
                  <a:lnTo>
                    <a:pt x="8" y="0"/>
                  </a:lnTo>
                  <a:lnTo>
                    <a:pt x="0" y="1"/>
                  </a:lnTo>
                  <a:lnTo>
                    <a:pt x="2" y="8"/>
                  </a:lnTo>
                  <a:lnTo>
                    <a:pt x="11" y="8"/>
                  </a:lnTo>
                  <a:lnTo>
                    <a:pt x="12" y="6"/>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627" name="Freeform 63">
            <a:extLst>
              <a:ext uri="{FF2B5EF4-FFF2-40B4-BE49-F238E27FC236}">
                <a16:creationId xmlns:a16="http://schemas.microsoft.com/office/drawing/2014/main" id="{B7094F1A-E009-4BE0-8123-30EB0B00D6FB}"/>
              </a:ext>
            </a:extLst>
          </p:cNvPr>
          <p:cNvSpPr>
            <a:spLocks noChangeAspect="1"/>
          </p:cNvSpPr>
          <p:nvPr/>
        </p:nvSpPr>
        <p:spPr bwMode="gray">
          <a:xfrm>
            <a:off x="6204679" y="3758826"/>
            <a:ext cx="358298" cy="245374"/>
          </a:xfrm>
          <a:custGeom>
            <a:avLst/>
            <a:gdLst/>
            <a:ahLst/>
            <a:cxnLst>
              <a:cxn ang="0">
                <a:pos x="65" y="487"/>
              </a:cxn>
              <a:cxn ang="0">
                <a:pos x="14" y="447"/>
              </a:cxn>
              <a:cxn ang="0">
                <a:pos x="3" y="371"/>
              </a:cxn>
              <a:cxn ang="0">
                <a:pos x="0" y="299"/>
              </a:cxn>
              <a:cxn ang="0">
                <a:pos x="40" y="223"/>
              </a:cxn>
              <a:cxn ang="0">
                <a:pos x="57" y="206"/>
              </a:cxn>
              <a:cxn ang="0">
                <a:pos x="98" y="221"/>
              </a:cxn>
              <a:cxn ang="0">
                <a:pos x="139" y="210"/>
              </a:cxn>
              <a:cxn ang="0">
                <a:pos x="146" y="184"/>
              </a:cxn>
              <a:cxn ang="0">
                <a:pos x="186" y="168"/>
              </a:cxn>
              <a:cxn ang="0">
                <a:pos x="224" y="142"/>
              </a:cxn>
              <a:cxn ang="0">
                <a:pos x="235" y="95"/>
              </a:cxn>
              <a:cxn ang="0">
                <a:pos x="259" y="83"/>
              </a:cxn>
              <a:cxn ang="0">
                <a:pos x="283" y="65"/>
              </a:cxn>
              <a:cxn ang="0">
                <a:pos x="331" y="77"/>
              </a:cxn>
              <a:cxn ang="0">
                <a:pos x="396" y="82"/>
              </a:cxn>
              <a:cxn ang="0">
                <a:pos x="430" y="94"/>
              </a:cxn>
              <a:cxn ang="0">
                <a:pos x="462" y="81"/>
              </a:cxn>
              <a:cxn ang="0">
                <a:pos x="489" y="87"/>
              </a:cxn>
              <a:cxn ang="0">
                <a:pos x="500" y="59"/>
              </a:cxn>
              <a:cxn ang="0">
                <a:pos x="528" y="63"/>
              </a:cxn>
              <a:cxn ang="0">
                <a:pos x="542" y="27"/>
              </a:cxn>
              <a:cxn ang="0">
                <a:pos x="567" y="3"/>
              </a:cxn>
              <a:cxn ang="0">
                <a:pos x="590" y="28"/>
              </a:cxn>
              <a:cxn ang="0">
                <a:pos x="606" y="38"/>
              </a:cxn>
              <a:cxn ang="0">
                <a:pos x="605" y="62"/>
              </a:cxn>
              <a:cxn ang="0">
                <a:pos x="601" y="100"/>
              </a:cxn>
              <a:cxn ang="0">
                <a:pos x="623" y="122"/>
              </a:cxn>
              <a:cxn ang="0">
                <a:pos x="676" y="92"/>
              </a:cxn>
              <a:cxn ang="0">
                <a:pos x="704" y="75"/>
              </a:cxn>
              <a:cxn ang="0">
                <a:pos x="727" y="73"/>
              </a:cxn>
              <a:cxn ang="0">
                <a:pos x="741" y="81"/>
              </a:cxn>
              <a:cxn ang="0">
                <a:pos x="778" y="77"/>
              </a:cxn>
              <a:cxn ang="0">
                <a:pos x="785" y="84"/>
              </a:cxn>
              <a:cxn ang="0">
                <a:pos x="768" y="94"/>
              </a:cxn>
              <a:cxn ang="0">
                <a:pos x="759" y="108"/>
              </a:cxn>
              <a:cxn ang="0">
                <a:pos x="725" y="109"/>
              </a:cxn>
              <a:cxn ang="0">
                <a:pos x="665" y="114"/>
              </a:cxn>
              <a:cxn ang="0">
                <a:pos x="638" y="129"/>
              </a:cxn>
              <a:cxn ang="0">
                <a:pos x="622" y="141"/>
              </a:cxn>
              <a:cxn ang="0">
                <a:pos x="594" y="158"/>
              </a:cxn>
              <a:cxn ang="0">
                <a:pos x="605" y="183"/>
              </a:cxn>
              <a:cxn ang="0">
                <a:pos x="608" y="218"/>
              </a:cxn>
              <a:cxn ang="0">
                <a:pos x="592" y="249"/>
              </a:cxn>
              <a:cxn ang="0">
                <a:pos x="582" y="277"/>
              </a:cxn>
              <a:cxn ang="0">
                <a:pos x="569" y="304"/>
              </a:cxn>
              <a:cxn ang="0">
                <a:pos x="520" y="302"/>
              </a:cxn>
              <a:cxn ang="0">
                <a:pos x="535" y="336"/>
              </a:cxn>
              <a:cxn ang="0">
                <a:pos x="517" y="361"/>
              </a:cxn>
              <a:cxn ang="0">
                <a:pos x="489" y="384"/>
              </a:cxn>
              <a:cxn ang="0">
                <a:pos x="481" y="404"/>
              </a:cxn>
              <a:cxn ang="0">
                <a:pos x="463" y="460"/>
              </a:cxn>
              <a:cxn ang="0">
                <a:pos x="444" y="445"/>
              </a:cxn>
              <a:cxn ang="0">
                <a:pos x="425" y="448"/>
              </a:cxn>
              <a:cxn ang="0">
                <a:pos x="391" y="468"/>
              </a:cxn>
              <a:cxn ang="0">
                <a:pos x="390" y="479"/>
              </a:cxn>
              <a:cxn ang="0">
                <a:pos x="352" y="476"/>
              </a:cxn>
              <a:cxn ang="0">
                <a:pos x="321" y="520"/>
              </a:cxn>
              <a:cxn ang="0">
                <a:pos x="321" y="566"/>
              </a:cxn>
              <a:cxn ang="0">
                <a:pos x="226" y="587"/>
              </a:cxn>
              <a:cxn ang="0">
                <a:pos x="197" y="599"/>
              </a:cxn>
              <a:cxn ang="0">
                <a:pos x="129" y="594"/>
              </a:cxn>
              <a:cxn ang="0">
                <a:pos x="101" y="598"/>
              </a:cxn>
            </a:cxnLst>
            <a:rect l="0" t="0" r="r" b="b"/>
            <a:pathLst>
              <a:path w="788" h="599">
                <a:moveTo>
                  <a:pt x="24" y="572"/>
                </a:moveTo>
                <a:lnTo>
                  <a:pt x="36" y="547"/>
                </a:lnTo>
                <a:lnTo>
                  <a:pt x="59" y="519"/>
                </a:lnTo>
                <a:lnTo>
                  <a:pt x="65" y="502"/>
                </a:lnTo>
                <a:lnTo>
                  <a:pt x="65" y="487"/>
                </a:lnTo>
                <a:lnTo>
                  <a:pt x="59" y="471"/>
                </a:lnTo>
                <a:lnTo>
                  <a:pt x="48" y="461"/>
                </a:lnTo>
                <a:lnTo>
                  <a:pt x="36" y="461"/>
                </a:lnTo>
                <a:lnTo>
                  <a:pt x="24" y="458"/>
                </a:lnTo>
                <a:lnTo>
                  <a:pt x="14" y="447"/>
                </a:lnTo>
                <a:lnTo>
                  <a:pt x="12" y="434"/>
                </a:lnTo>
                <a:lnTo>
                  <a:pt x="15" y="417"/>
                </a:lnTo>
                <a:lnTo>
                  <a:pt x="12" y="399"/>
                </a:lnTo>
                <a:lnTo>
                  <a:pt x="6" y="383"/>
                </a:lnTo>
                <a:lnTo>
                  <a:pt x="3" y="371"/>
                </a:lnTo>
                <a:lnTo>
                  <a:pt x="6" y="353"/>
                </a:lnTo>
                <a:lnTo>
                  <a:pt x="15" y="335"/>
                </a:lnTo>
                <a:lnTo>
                  <a:pt x="14" y="324"/>
                </a:lnTo>
                <a:lnTo>
                  <a:pt x="0" y="319"/>
                </a:lnTo>
                <a:lnTo>
                  <a:pt x="0" y="299"/>
                </a:lnTo>
                <a:lnTo>
                  <a:pt x="0" y="289"/>
                </a:lnTo>
                <a:lnTo>
                  <a:pt x="21" y="281"/>
                </a:lnTo>
                <a:lnTo>
                  <a:pt x="21" y="266"/>
                </a:lnTo>
                <a:lnTo>
                  <a:pt x="35" y="244"/>
                </a:lnTo>
                <a:lnTo>
                  <a:pt x="40" y="223"/>
                </a:lnTo>
                <a:lnTo>
                  <a:pt x="40" y="206"/>
                </a:lnTo>
                <a:lnTo>
                  <a:pt x="42" y="192"/>
                </a:lnTo>
                <a:lnTo>
                  <a:pt x="48" y="196"/>
                </a:lnTo>
                <a:lnTo>
                  <a:pt x="54" y="202"/>
                </a:lnTo>
                <a:lnTo>
                  <a:pt x="57" y="206"/>
                </a:lnTo>
                <a:lnTo>
                  <a:pt x="68" y="208"/>
                </a:lnTo>
                <a:lnTo>
                  <a:pt x="80" y="206"/>
                </a:lnTo>
                <a:lnTo>
                  <a:pt x="86" y="211"/>
                </a:lnTo>
                <a:lnTo>
                  <a:pt x="94" y="215"/>
                </a:lnTo>
                <a:lnTo>
                  <a:pt x="98" y="221"/>
                </a:lnTo>
                <a:lnTo>
                  <a:pt x="103" y="221"/>
                </a:lnTo>
                <a:lnTo>
                  <a:pt x="111" y="219"/>
                </a:lnTo>
                <a:lnTo>
                  <a:pt x="124" y="219"/>
                </a:lnTo>
                <a:lnTo>
                  <a:pt x="130" y="213"/>
                </a:lnTo>
                <a:lnTo>
                  <a:pt x="139" y="210"/>
                </a:lnTo>
                <a:lnTo>
                  <a:pt x="143" y="207"/>
                </a:lnTo>
                <a:lnTo>
                  <a:pt x="145" y="195"/>
                </a:lnTo>
                <a:lnTo>
                  <a:pt x="149" y="194"/>
                </a:lnTo>
                <a:lnTo>
                  <a:pt x="153" y="189"/>
                </a:lnTo>
                <a:lnTo>
                  <a:pt x="146" y="184"/>
                </a:lnTo>
                <a:lnTo>
                  <a:pt x="146" y="178"/>
                </a:lnTo>
                <a:lnTo>
                  <a:pt x="154" y="179"/>
                </a:lnTo>
                <a:lnTo>
                  <a:pt x="160" y="176"/>
                </a:lnTo>
                <a:lnTo>
                  <a:pt x="178" y="173"/>
                </a:lnTo>
                <a:lnTo>
                  <a:pt x="186" y="168"/>
                </a:lnTo>
                <a:lnTo>
                  <a:pt x="194" y="164"/>
                </a:lnTo>
                <a:lnTo>
                  <a:pt x="200" y="158"/>
                </a:lnTo>
                <a:lnTo>
                  <a:pt x="208" y="157"/>
                </a:lnTo>
                <a:lnTo>
                  <a:pt x="223" y="147"/>
                </a:lnTo>
                <a:lnTo>
                  <a:pt x="224" y="142"/>
                </a:lnTo>
                <a:lnTo>
                  <a:pt x="224" y="135"/>
                </a:lnTo>
                <a:lnTo>
                  <a:pt x="226" y="122"/>
                </a:lnTo>
                <a:lnTo>
                  <a:pt x="229" y="119"/>
                </a:lnTo>
                <a:lnTo>
                  <a:pt x="235" y="102"/>
                </a:lnTo>
                <a:lnTo>
                  <a:pt x="235" y="95"/>
                </a:lnTo>
                <a:lnTo>
                  <a:pt x="236" y="93"/>
                </a:lnTo>
                <a:lnTo>
                  <a:pt x="240" y="89"/>
                </a:lnTo>
                <a:lnTo>
                  <a:pt x="245" y="83"/>
                </a:lnTo>
                <a:lnTo>
                  <a:pt x="253" y="82"/>
                </a:lnTo>
                <a:lnTo>
                  <a:pt x="259" y="83"/>
                </a:lnTo>
                <a:lnTo>
                  <a:pt x="274" y="83"/>
                </a:lnTo>
                <a:lnTo>
                  <a:pt x="277" y="82"/>
                </a:lnTo>
                <a:lnTo>
                  <a:pt x="279" y="77"/>
                </a:lnTo>
                <a:lnTo>
                  <a:pt x="280" y="68"/>
                </a:lnTo>
                <a:lnTo>
                  <a:pt x="283" y="65"/>
                </a:lnTo>
                <a:lnTo>
                  <a:pt x="288" y="65"/>
                </a:lnTo>
                <a:lnTo>
                  <a:pt x="293" y="65"/>
                </a:lnTo>
                <a:lnTo>
                  <a:pt x="306" y="73"/>
                </a:lnTo>
                <a:lnTo>
                  <a:pt x="316" y="77"/>
                </a:lnTo>
                <a:lnTo>
                  <a:pt x="331" y="77"/>
                </a:lnTo>
                <a:lnTo>
                  <a:pt x="360" y="76"/>
                </a:lnTo>
                <a:lnTo>
                  <a:pt x="366" y="78"/>
                </a:lnTo>
                <a:lnTo>
                  <a:pt x="374" y="83"/>
                </a:lnTo>
                <a:lnTo>
                  <a:pt x="383" y="81"/>
                </a:lnTo>
                <a:lnTo>
                  <a:pt x="396" y="82"/>
                </a:lnTo>
                <a:lnTo>
                  <a:pt x="401" y="87"/>
                </a:lnTo>
                <a:lnTo>
                  <a:pt x="414" y="102"/>
                </a:lnTo>
                <a:lnTo>
                  <a:pt x="422" y="99"/>
                </a:lnTo>
                <a:lnTo>
                  <a:pt x="429" y="99"/>
                </a:lnTo>
                <a:lnTo>
                  <a:pt x="430" y="94"/>
                </a:lnTo>
                <a:lnTo>
                  <a:pt x="444" y="87"/>
                </a:lnTo>
                <a:lnTo>
                  <a:pt x="449" y="86"/>
                </a:lnTo>
                <a:lnTo>
                  <a:pt x="453" y="87"/>
                </a:lnTo>
                <a:lnTo>
                  <a:pt x="456" y="83"/>
                </a:lnTo>
                <a:lnTo>
                  <a:pt x="462" y="81"/>
                </a:lnTo>
                <a:lnTo>
                  <a:pt x="466" y="82"/>
                </a:lnTo>
                <a:lnTo>
                  <a:pt x="471" y="87"/>
                </a:lnTo>
                <a:lnTo>
                  <a:pt x="484" y="92"/>
                </a:lnTo>
                <a:lnTo>
                  <a:pt x="488" y="89"/>
                </a:lnTo>
                <a:lnTo>
                  <a:pt x="489" y="87"/>
                </a:lnTo>
                <a:lnTo>
                  <a:pt x="489" y="82"/>
                </a:lnTo>
                <a:lnTo>
                  <a:pt x="487" y="78"/>
                </a:lnTo>
                <a:lnTo>
                  <a:pt x="485" y="71"/>
                </a:lnTo>
                <a:lnTo>
                  <a:pt x="495" y="59"/>
                </a:lnTo>
                <a:lnTo>
                  <a:pt x="500" y="59"/>
                </a:lnTo>
                <a:lnTo>
                  <a:pt x="506" y="61"/>
                </a:lnTo>
                <a:lnTo>
                  <a:pt x="514" y="59"/>
                </a:lnTo>
                <a:lnTo>
                  <a:pt x="522" y="65"/>
                </a:lnTo>
                <a:lnTo>
                  <a:pt x="526" y="65"/>
                </a:lnTo>
                <a:lnTo>
                  <a:pt x="528" y="63"/>
                </a:lnTo>
                <a:lnTo>
                  <a:pt x="536" y="56"/>
                </a:lnTo>
                <a:lnTo>
                  <a:pt x="537" y="51"/>
                </a:lnTo>
                <a:lnTo>
                  <a:pt x="532" y="45"/>
                </a:lnTo>
                <a:lnTo>
                  <a:pt x="532" y="40"/>
                </a:lnTo>
                <a:lnTo>
                  <a:pt x="542" y="27"/>
                </a:lnTo>
                <a:lnTo>
                  <a:pt x="553" y="11"/>
                </a:lnTo>
                <a:lnTo>
                  <a:pt x="555" y="9"/>
                </a:lnTo>
                <a:lnTo>
                  <a:pt x="559" y="3"/>
                </a:lnTo>
                <a:lnTo>
                  <a:pt x="560" y="2"/>
                </a:lnTo>
                <a:lnTo>
                  <a:pt x="567" y="3"/>
                </a:lnTo>
                <a:lnTo>
                  <a:pt x="571" y="0"/>
                </a:lnTo>
                <a:lnTo>
                  <a:pt x="581" y="2"/>
                </a:lnTo>
                <a:lnTo>
                  <a:pt x="594" y="14"/>
                </a:lnTo>
                <a:lnTo>
                  <a:pt x="594" y="20"/>
                </a:lnTo>
                <a:lnTo>
                  <a:pt x="590" y="28"/>
                </a:lnTo>
                <a:lnTo>
                  <a:pt x="590" y="33"/>
                </a:lnTo>
                <a:lnTo>
                  <a:pt x="591" y="35"/>
                </a:lnTo>
                <a:lnTo>
                  <a:pt x="596" y="38"/>
                </a:lnTo>
                <a:lnTo>
                  <a:pt x="602" y="36"/>
                </a:lnTo>
                <a:lnTo>
                  <a:pt x="606" y="38"/>
                </a:lnTo>
                <a:lnTo>
                  <a:pt x="606" y="40"/>
                </a:lnTo>
                <a:lnTo>
                  <a:pt x="607" y="44"/>
                </a:lnTo>
                <a:lnTo>
                  <a:pt x="605" y="46"/>
                </a:lnTo>
                <a:lnTo>
                  <a:pt x="603" y="51"/>
                </a:lnTo>
                <a:lnTo>
                  <a:pt x="605" y="62"/>
                </a:lnTo>
                <a:lnTo>
                  <a:pt x="603" y="67"/>
                </a:lnTo>
                <a:lnTo>
                  <a:pt x="601" y="72"/>
                </a:lnTo>
                <a:lnTo>
                  <a:pt x="601" y="82"/>
                </a:lnTo>
                <a:lnTo>
                  <a:pt x="598" y="92"/>
                </a:lnTo>
                <a:lnTo>
                  <a:pt x="601" y="100"/>
                </a:lnTo>
                <a:lnTo>
                  <a:pt x="607" y="111"/>
                </a:lnTo>
                <a:lnTo>
                  <a:pt x="612" y="122"/>
                </a:lnTo>
                <a:lnTo>
                  <a:pt x="613" y="124"/>
                </a:lnTo>
                <a:lnTo>
                  <a:pt x="618" y="125"/>
                </a:lnTo>
                <a:lnTo>
                  <a:pt x="623" y="122"/>
                </a:lnTo>
                <a:lnTo>
                  <a:pt x="635" y="115"/>
                </a:lnTo>
                <a:lnTo>
                  <a:pt x="648" y="105"/>
                </a:lnTo>
                <a:lnTo>
                  <a:pt x="670" y="99"/>
                </a:lnTo>
                <a:lnTo>
                  <a:pt x="671" y="98"/>
                </a:lnTo>
                <a:lnTo>
                  <a:pt x="676" y="92"/>
                </a:lnTo>
                <a:lnTo>
                  <a:pt x="683" y="87"/>
                </a:lnTo>
                <a:lnTo>
                  <a:pt x="684" y="84"/>
                </a:lnTo>
                <a:lnTo>
                  <a:pt x="689" y="83"/>
                </a:lnTo>
                <a:lnTo>
                  <a:pt x="699" y="77"/>
                </a:lnTo>
                <a:lnTo>
                  <a:pt x="704" y="75"/>
                </a:lnTo>
                <a:lnTo>
                  <a:pt x="711" y="70"/>
                </a:lnTo>
                <a:lnTo>
                  <a:pt x="716" y="70"/>
                </a:lnTo>
                <a:lnTo>
                  <a:pt x="720" y="72"/>
                </a:lnTo>
                <a:lnTo>
                  <a:pt x="723" y="73"/>
                </a:lnTo>
                <a:lnTo>
                  <a:pt x="727" y="73"/>
                </a:lnTo>
                <a:lnTo>
                  <a:pt x="729" y="83"/>
                </a:lnTo>
                <a:lnTo>
                  <a:pt x="731" y="87"/>
                </a:lnTo>
                <a:lnTo>
                  <a:pt x="734" y="86"/>
                </a:lnTo>
                <a:lnTo>
                  <a:pt x="741" y="79"/>
                </a:lnTo>
                <a:lnTo>
                  <a:pt x="741" y="81"/>
                </a:lnTo>
                <a:lnTo>
                  <a:pt x="743" y="81"/>
                </a:lnTo>
                <a:lnTo>
                  <a:pt x="756" y="76"/>
                </a:lnTo>
                <a:lnTo>
                  <a:pt x="767" y="75"/>
                </a:lnTo>
                <a:lnTo>
                  <a:pt x="773" y="75"/>
                </a:lnTo>
                <a:lnTo>
                  <a:pt x="778" y="77"/>
                </a:lnTo>
                <a:lnTo>
                  <a:pt x="785" y="77"/>
                </a:lnTo>
                <a:lnTo>
                  <a:pt x="788" y="81"/>
                </a:lnTo>
                <a:lnTo>
                  <a:pt x="788" y="83"/>
                </a:lnTo>
                <a:lnTo>
                  <a:pt x="783" y="84"/>
                </a:lnTo>
                <a:lnTo>
                  <a:pt x="785" y="84"/>
                </a:lnTo>
                <a:lnTo>
                  <a:pt x="783" y="84"/>
                </a:lnTo>
                <a:lnTo>
                  <a:pt x="778" y="83"/>
                </a:lnTo>
                <a:lnTo>
                  <a:pt x="774" y="83"/>
                </a:lnTo>
                <a:lnTo>
                  <a:pt x="766" y="92"/>
                </a:lnTo>
                <a:lnTo>
                  <a:pt x="768" y="94"/>
                </a:lnTo>
                <a:lnTo>
                  <a:pt x="774" y="97"/>
                </a:lnTo>
                <a:lnTo>
                  <a:pt x="775" y="102"/>
                </a:lnTo>
                <a:lnTo>
                  <a:pt x="775" y="106"/>
                </a:lnTo>
                <a:lnTo>
                  <a:pt x="764" y="104"/>
                </a:lnTo>
                <a:lnTo>
                  <a:pt x="759" y="108"/>
                </a:lnTo>
                <a:lnTo>
                  <a:pt x="757" y="108"/>
                </a:lnTo>
                <a:lnTo>
                  <a:pt x="751" y="113"/>
                </a:lnTo>
                <a:lnTo>
                  <a:pt x="746" y="113"/>
                </a:lnTo>
                <a:lnTo>
                  <a:pt x="732" y="108"/>
                </a:lnTo>
                <a:lnTo>
                  <a:pt x="725" y="109"/>
                </a:lnTo>
                <a:lnTo>
                  <a:pt x="721" y="108"/>
                </a:lnTo>
                <a:lnTo>
                  <a:pt x="686" y="110"/>
                </a:lnTo>
                <a:lnTo>
                  <a:pt x="682" y="110"/>
                </a:lnTo>
                <a:lnTo>
                  <a:pt x="672" y="114"/>
                </a:lnTo>
                <a:lnTo>
                  <a:pt x="665" y="114"/>
                </a:lnTo>
                <a:lnTo>
                  <a:pt x="656" y="120"/>
                </a:lnTo>
                <a:lnTo>
                  <a:pt x="648" y="121"/>
                </a:lnTo>
                <a:lnTo>
                  <a:pt x="643" y="124"/>
                </a:lnTo>
                <a:lnTo>
                  <a:pt x="639" y="125"/>
                </a:lnTo>
                <a:lnTo>
                  <a:pt x="638" y="129"/>
                </a:lnTo>
                <a:lnTo>
                  <a:pt x="635" y="131"/>
                </a:lnTo>
                <a:lnTo>
                  <a:pt x="625" y="134"/>
                </a:lnTo>
                <a:lnTo>
                  <a:pt x="624" y="136"/>
                </a:lnTo>
                <a:lnTo>
                  <a:pt x="625" y="140"/>
                </a:lnTo>
                <a:lnTo>
                  <a:pt x="622" y="141"/>
                </a:lnTo>
                <a:lnTo>
                  <a:pt x="617" y="138"/>
                </a:lnTo>
                <a:lnTo>
                  <a:pt x="612" y="138"/>
                </a:lnTo>
                <a:lnTo>
                  <a:pt x="611" y="140"/>
                </a:lnTo>
                <a:lnTo>
                  <a:pt x="610" y="145"/>
                </a:lnTo>
                <a:lnTo>
                  <a:pt x="594" y="158"/>
                </a:lnTo>
                <a:lnTo>
                  <a:pt x="590" y="162"/>
                </a:lnTo>
                <a:lnTo>
                  <a:pt x="589" y="168"/>
                </a:lnTo>
                <a:lnTo>
                  <a:pt x="590" y="170"/>
                </a:lnTo>
                <a:lnTo>
                  <a:pt x="598" y="175"/>
                </a:lnTo>
                <a:lnTo>
                  <a:pt x="605" y="183"/>
                </a:lnTo>
                <a:lnTo>
                  <a:pt x="608" y="196"/>
                </a:lnTo>
                <a:lnTo>
                  <a:pt x="612" y="206"/>
                </a:lnTo>
                <a:lnTo>
                  <a:pt x="612" y="207"/>
                </a:lnTo>
                <a:lnTo>
                  <a:pt x="608" y="216"/>
                </a:lnTo>
                <a:lnTo>
                  <a:pt x="608" y="218"/>
                </a:lnTo>
                <a:lnTo>
                  <a:pt x="611" y="222"/>
                </a:lnTo>
                <a:lnTo>
                  <a:pt x="610" y="228"/>
                </a:lnTo>
                <a:lnTo>
                  <a:pt x="606" y="235"/>
                </a:lnTo>
                <a:lnTo>
                  <a:pt x="601" y="243"/>
                </a:lnTo>
                <a:lnTo>
                  <a:pt x="592" y="249"/>
                </a:lnTo>
                <a:lnTo>
                  <a:pt x="585" y="258"/>
                </a:lnTo>
                <a:lnTo>
                  <a:pt x="581" y="265"/>
                </a:lnTo>
                <a:lnTo>
                  <a:pt x="578" y="269"/>
                </a:lnTo>
                <a:lnTo>
                  <a:pt x="578" y="275"/>
                </a:lnTo>
                <a:lnTo>
                  <a:pt x="582" y="277"/>
                </a:lnTo>
                <a:lnTo>
                  <a:pt x="586" y="280"/>
                </a:lnTo>
                <a:lnTo>
                  <a:pt x="582" y="283"/>
                </a:lnTo>
                <a:lnTo>
                  <a:pt x="582" y="291"/>
                </a:lnTo>
                <a:lnTo>
                  <a:pt x="575" y="301"/>
                </a:lnTo>
                <a:lnTo>
                  <a:pt x="569" y="304"/>
                </a:lnTo>
                <a:lnTo>
                  <a:pt x="558" y="307"/>
                </a:lnTo>
                <a:lnTo>
                  <a:pt x="547" y="305"/>
                </a:lnTo>
                <a:lnTo>
                  <a:pt x="528" y="301"/>
                </a:lnTo>
                <a:lnTo>
                  <a:pt x="524" y="299"/>
                </a:lnTo>
                <a:lnTo>
                  <a:pt x="520" y="302"/>
                </a:lnTo>
                <a:lnTo>
                  <a:pt x="517" y="307"/>
                </a:lnTo>
                <a:lnTo>
                  <a:pt x="520" y="310"/>
                </a:lnTo>
                <a:lnTo>
                  <a:pt x="525" y="320"/>
                </a:lnTo>
                <a:lnTo>
                  <a:pt x="530" y="320"/>
                </a:lnTo>
                <a:lnTo>
                  <a:pt x="535" y="336"/>
                </a:lnTo>
                <a:lnTo>
                  <a:pt x="539" y="341"/>
                </a:lnTo>
                <a:lnTo>
                  <a:pt x="539" y="345"/>
                </a:lnTo>
                <a:lnTo>
                  <a:pt x="533" y="351"/>
                </a:lnTo>
                <a:lnTo>
                  <a:pt x="527" y="353"/>
                </a:lnTo>
                <a:lnTo>
                  <a:pt x="517" y="361"/>
                </a:lnTo>
                <a:lnTo>
                  <a:pt x="509" y="360"/>
                </a:lnTo>
                <a:lnTo>
                  <a:pt x="498" y="363"/>
                </a:lnTo>
                <a:lnTo>
                  <a:pt x="496" y="377"/>
                </a:lnTo>
                <a:lnTo>
                  <a:pt x="490" y="379"/>
                </a:lnTo>
                <a:lnTo>
                  <a:pt x="489" y="384"/>
                </a:lnTo>
                <a:lnTo>
                  <a:pt x="490" y="390"/>
                </a:lnTo>
                <a:lnTo>
                  <a:pt x="489" y="394"/>
                </a:lnTo>
                <a:lnTo>
                  <a:pt x="487" y="394"/>
                </a:lnTo>
                <a:lnTo>
                  <a:pt x="483" y="399"/>
                </a:lnTo>
                <a:lnTo>
                  <a:pt x="481" y="404"/>
                </a:lnTo>
                <a:lnTo>
                  <a:pt x="479" y="407"/>
                </a:lnTo>
                <a:lnTo>
                  <a:pt x="481" y="425"/>
                </a:lnTo>
                <a:lnTo>
                  <a:pt x="483" y="437"/>
                </a:lnTo>
                <a:lnTo>
                  <a:pt x="483" y="439"/>
                </a:lnTo>
                <a:lnTo>
                  <a:pt x="463" y="460"/>
                </a:lnTo>
                <a:lnTo>
                  <a:pt x="460" y="460"/>
                </a:lnTo>
                <a:lnTo>
                  <a:pt x="455" y="458"/>
                </a:lnTo>
                <a:lnTo>
                  <a:pt x="452" y="454"/>
                </a:lnTo>
                <a:lnTo>
                  <a:pt x="451" y="450"/>
                </a:lnTo>
                <a:lnTo>
                  <a:pt x="444" y="445"/>
                </a:lnTo>
                <a:lnTo>
                  <a:pt x="440" y="445"/>
                </a:lnTo>
                <a:lnTo>
                  <a:pt x="438" y="449"/>
                </a:lnTo>
                <a:lnTo>
                  <a:pt x="441" y="450"/>
                </a:lnTo>
                <a:lnTo>
                  <a:pt x="441" y="453"/>
                </a:lnTo>
                <a:lnTo>
                  <a:pt x="425" y="448"/>
                </a:lnTo>
                <a:lnTo>
                  <a:pt x="419" y="448"/>
                </a:lnTo>
                <a:lnTo>
                  <a:pt x="414" y="450"/>
                </a:lnTo>
                <a:lnTo>
                  <a:pt x="412" y="455"/>
                </a:lnTo>
                <a:lnTo>
                  <a:pt x="395" y="464"/>
                </a:lnTo>
                <a:lnTo>
                  <a:pt x="391" y="468"/>
                </a:lnTo>
                <a:lnTo>
                  <a:pt x="392" y="470"/>
                </a:lnTo>
                <a:lnTo>
                  <a:pt x="399" y="473"/>
                </a:lnTo>
                <a:lnTo>
                  <a:pt x="399" y="475"/>
                </a:lnTo>
                <a:lnTo>
                  <a:pt x="397" y="477"/>
                </a:lnTo>
                <a:lnTo>
                  <a:pt x="390" y="479"/>
                </a:lnTo>
                <a:lnTo>
                  <a:pt x="377" y="481"/>
                </a:lnTo>
                <a:lnTo>
                  <a:pt x="368" y="484"/>
                </a:lnTo>
                <a:lnTo>
                  <a:pt x="356" y="482"/>
                </a:lnTo>
                <a:lnTo>
                  <a:pt x="356" y="479"/>
                </a:lnTo>
                <a:lnTo>
                  <a:pt x="352" y="476"/>
                </a:lnTo>
                <a:lnTo>
                  <a:pt x="345" y="480"/>
                </a:lnTo>
                <a:lnTo>
                  <a:pt x="339" y="491"/>
                </a:lnTo>
                <a:lnTo>
                  <a:pt x="327" y="500"/>
                </a:lnTo>
                <a:lnTo>
                  <a:pt x="325" y="506"/>
                </a:lnTo>
                <a:lnTo>
                  <a:pt x="321" y="520"/>
                </a:lnTo>
                <a:lnTo>
                  <a:pt x="322" y="533"/>
                </a:lnTo>
                <a:lnTo>
                  <a:pt x="318" y="552"/>
                </a:lnTo>
                <a:lnTo>
                  <a:pt x="318" y="556"/>
                </a:lnTo>
                <a:lnTo>
                  <a:pt x="322" y="560"/>
                </a:lnTo>
                <a:lnTo>
                  <a:pt x="321" y="566"/>
                </a:lnTo>
                <a:lnTo>
                  <a:pt x="313" y="572"/>
                </a:lnTo>
                <a:lnTo>
                  <a:pt x="288" y="577"/>
                </a:lnTo>
                <a:lnTo>
                  <a:pt x="268" y="584"/>
                </a:lnTo>
                <a:lnTo>
                  <a:pt x="252" y="588"/>
                </a:lnTo>
                <a:lnTo>
                  <a:pt x="226" y="587"/>
                </a:lnTo>
                <a:lnTo>
                  <a:pt x="213" y="587"/>
                </a:lnTo>
                <a:lnTo>
                  <a:pt x="207" y="589"/>
                </a:lnTo>
                <a:lnTo>
                  <a:pt x="203" y="592"/>
                </a:lnTo>
                <a:lnTo>
                  <a:pt x="200" y="597"/>
                </a:lnTo>
                <a:lnTo>
                  <a:pt x="197" y="599"/>
                </a:lnTo>
                <a:lnTo>
                  <a:pt x="181" y="592"/>
                </a:lnTo>
                <a:lnTo>
                  <a:pt x="164" y="592"/>
                </a:lnTo>
                <a:lnTo>
                  <a:pt x="149" y="594"/>
                </a:lnTo>
                <a:lnTo>
                  <a:pt x="138" y="593"/>
                </a:lnTo>
                <a:lnTo>
                  <a:pt x="129" y="594"/>
                </a:lnTo>
                <a:lnTo>
                  <a:pt x="119" y="594"/>
                </a:lnTo>
                <a:lnTo>
                  <a:pt x="116" y="595"/>
                </a:lnTo>
                <a:lnTo>
                  <a:pt x="112" y="598"/>
                </a:lnTo>
                <a:lnTo>
                  <a:pt x="108" y="599"/>
                </a:lnTo>
                <a:lnTo>
                  <a:pt x="101" y="598"/>
                </a:lnTo>
                <a:lnTo>
                  <a:pt x="83" y="588"/>
                </a:lnTo>
                <a:lnTo>
                  <a:pt x="24" y="572"/>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21" name="Group 20">
            <a:extLst>
              <a:ext uri="{FF2B5EF4-FFF2-40B4-BE49-F238E27FC236}">
                <a16:creationId xmlns:a16="http://schemas.microsoft.com/office/drawing/2014/main" id="{919B079D-90F4-7856-1A8B-3CC96C8B65CE}"/>
              </a:ext>
            </a:extLst>
          </p:cNvPr>
          <p:cNvGrpSpPr/>
          <p:nvPr/>
        </p:nvGrpSpPr>
        <p:grpSpPr>
          <a:xfrm>
            <a:off x="8209333" y="4748500"/>
            <a:ext cx="303871" cy="181987"/>
            <a:chOff x="8209333" y="4748500"/>
            <a:chExt cx="303871" cy="181987"/>
          </a:xfrm>
        </p:grpSpPr>
        <p:grpSp>
          <p:nvGrpSpPr>
            <p:cNvPr id="17" name="Group 16">
              <a:extLst>
                <a:ext uri="{FF2B5EF4-FFF2-40B4-BE49-F238E27FC236}">
                  <a16:creationId xmlns:a16="http://schemas.microsoft.com/office/drawing/2014/main" id="{89CFBC56-74A0-77E8-F748-4E28E8659916}"/>
                </a:ext>
              </a:extLst>
            </p:cNvPr>
            <p:cNvGrpSpPr/>
            <p:nvPr/>
          </p:nvGrpSpPr>
          <p:grpSpPr>
            <a:xfrm>
              <a:off x="8209333" y="4748501"/>
              <a:ext cx="283462" cy="181986"/>
              <a:chOff x="8209333" y="4748501"/>
              <a:chExt cx="283462" cy="181986"/>
            </a:xfrm>
          </p:grpSpPr>
          <p:sp>
            <p:nvSpPr>
              <p:cNvPr id="631" name="Freeform 67">
                <a:extLst>
                  <a:ext uri="{FF2B5EF4-FFF2-40B4-BE49-F238E27FC236}">
                    <a16:creationId xmlns:a16="http://schemas.microsoft.com/office/drawing/2014/main" id="{0AA69D08-BF30-45E2-BECA-FD5D0BA59A51}"/>
                  </a:ext>
                </a:extLst>
              </p:cNvPr>
              <p:cNvSpPr>
                <a:spLocks noChangeAspect="1"/>
              </p:cNvSpPr>
              <p:nvPr/>
            </p:nvSpPr>
            <p:spPr bwMode="gray">
              <a:xfrm>
                <a:off x="8393016" y="4783261"/>
                <a:ext cx="99779" cy="49075"/>
              </a:xfrm>
              <a:custGeom>
                <a:avLst/>
                <a:gdLst/>
                <a:ahLst/>
                <a:cxnLst>
                  <a:cxn ang="0">
                    <a:pos x="0" y="73"/>
                  </a:cxn>
                  <a:cxn ang="0">
                    <a:pos x="5" y="69"/>
                  </a:cxn>
                  <a:cxn ang="0">
                    <a:pos x="11" y="72"/>
                  </a:cxn>
                  <a:cxn ang="0">
                    <a:pos x="50" y="75"/>
                  </a:cxn>
                  <a:cxn ang="0">
                    <a:pos x="81" y="73"/>
                  </a:cxn>
                  <a:cxn ang="0">
                    <a:pos x="88" y="69"/>
                  </a:cxn>
                  <a:cxn ang="0">
                    <a:pos x="88" y="62"/>
                  </a:cxn>
                  <a:cxn ang="0">
                    <a:pos x="89" y="58"/>
                  </a:cxn>
                  <a:cxn ang="0">
                    <a:pos x="93" y="51"/>
                  </a:cxn>
                  <a:cxn ang="0">
                    <a:pos x="98" y="47"/>
                  </a:cxn>
                  <a:cxn ang="0">
                    <a:pos x="102" y="49"/>
                  </a:cxn>
                  <a:cxn ang="0">
                    <a:pos x="97" y="58"/>
                  </a:cxn>
                  <a:cxn ang="0">
                    <a:pos x="96" y="68"/>
                  </a:cxn>
                  <a:cxn ang="0">
                    <a:pos x="102" y="72"/>
                  </a:cxn>
                  <a:cxn ang="0">
                    <a:pos x="110" y="69"/>
                  </a:cxn>
                  <a:cxn ang="0">
                    <a:pos x="119" y="69"/>
                  </a:cxn>
                  <a:cxn ang="0">
                    <a:pos x="126" y="73"/>
                  </a:cxn>
                  <a:cxn ang="0">
                    <a:pos x="135" y="72"/>
                  </a:cxn>
                  <a:cxn ang="0">
                    <a:pos x="142" y="69"/>
                  </a:cxn>
                  <a:cxn ang="0">
                    <a:pos x="160" y="47"/>
                  </a:cxn>
                  <a:cxn ang="0">
                    <a:pos x="169" y="41"/>
                  </a:cxn>
                  <a:cxn ang="0">
                    <a:pos x="175" y="42"/>
                  </a:cxn>
                  <a:cxn ang="0">
                    <a:pos x="184" y="37"/>
                  </a:cxn>
                  <a:cxn ang="0">
                    <a:pos x="185" y="27"/>
                  </a:cxn>
                  <a:cxn ang="0">
                    <a:pos x="183" y="18"/>
                  </a:cxn>
                  <a:cxn ang="0">
                    <a:pos x="179" y="9"/>
                  </a:cxn>
                  <a:cxn ang="0">
                    <a:pos x="179" y="4"/>
                  </a:cxn>
                  <a:cxn ang="0">
                    <a:pos x="188" y="2"/>
                  </a:cxn>
                  <a:cxn ang="0">
                    <a:pos x="195" y="5"/>
                  </a:cxn>
                  <a:cxn ang="0">
                    <a:pos x="201" y="5"/>
                  </a:cxn>
                  <a:cxn ang="0">
                    <a:pos x="204" y="3"/>
                  </a:cxn>
                  <a:cxn ang="0">
                    <a:pos x="210" y="0"/>
                  </a:cxn>
                  <a:cxn ang="0">
                    <a:pos x="217" y="4"/>
                  </a:cxn>
                  <a:cxn ang="0">
                    <a:pos x="222" y="14"/>
                  </a:cxn>
                  <a:cxn ang="0">
                    <a:pos x="223" y="27"/>
                  </a:cxn>
                  <a:cxn ang="0">
                    <a:pos x="221" y="36"/>
                  </a:cxn>
                  <a:cxn ang="0">
                    <a:pos x="216" y="42"/>
                  </a:cxn>
                  <a:cxn ang="0">
                    <a:pos x="210" y="45"/>
                  </a:cxn>
                  <a:cxn ang="0">
                    <a:pos x="206" y="52"/>
                  </a:cxn>
                  <a:cxn ang="0">
                    <a:pos x="210" y="63"/>
                  </a:cxn>
                  <a:cxn ang="0">
                    <a:pos x="204" y="74"/>
                  </a:cxn>
                  <a:cxn ang="0">
                    <a:pos x="195" y="77"/>
                  </a:cxn>
                  <a:cxn ang="0">
                    <a:pos x="183" y="74"/>
                  </a:cxn>
                  <a:cxn ang="0">
                    <a:pos x="179" y="79"/>
                  </a:cxn>
                  <a:cxn ang="0">
                    <a:pos x="178" y="86"/>
                  </a:cxn>
                  <a:cxn ang="0">
                    <a:pos x="167" y="97"/>
                  </a:cxn>
                  <a:cxn ang="0">
                    <a:pos x="142" y="110"/>
                  </a:cxn>
                  <a:cxn ang="0">
                    <a:pos x="132" y="112"/>
                  </a:cxn>
                  <a:cxn ang="0">
                    <a:pos x="121" y="115"/>
                  </a:cxn>
                  <a:cxn ang="0">
                    <a:pos x="102" y="115"/>
                  </a:cxn>
                  <a:cxn ang="0">
                    <a:pos x="91" y="117"/>
                  </a:cxn>
                  <a:cxn ang="0">
                    <a:pos x="77" y="117"/>
                  </a:cxn>
                  <a:cxn ang="0">
                    <a:pos x="66" y="106"/>
                  </a:cxn>
                  <a:cxn ang="0">
                    <a:pos x="59" y="106"/>
                  </a:cxn>
                  <a:cxn ang="0">
                    <a:pos x="48" y="110"/>
                  </a:cxn>
                  <a:cxn ang="0">
                    <a:pos x="27" y="96"/>
                  </a:cxn>
                  <a:cxn ang="0">
                    <a:pos x="12" y="92"/>
                  </a:cxn>
                  <a:cxn ang="0">
                    <a:pos x="4" y="84"/>
                  </a:cxn>
                  <a:cxn ang="0">
                    <a:pos x="0" y="73"/>
                  </a:cxn>
                </a:cxnLst>
                <a:rect l="0" t="0" r="r" b="b"/>
                <a:pathLst>
                  <a:path w="223" h="117">
                    <a:moveTo>
                      <a:pt x="0" y="73"/>
                    </a:moveTo>
                    <a:lnTo>
                      <a:pt x="5" y="69"/>
                    </a:lnTo>
                    <a:lnTo>
                      <a:pt x="11" y="72"/>
                    </a:lnTo>
                    <a:lnTo>
                      <a:pt x="50" y="75"/>
                    </a:lnTo>
                    <a:lnTo>
                      <a:pt x="81" y="73"/>
                    </a:lnTo>
                    <a:lnTo>
                      <a:pt x="88" y="69"/>
                    </a:lnTo>
                    <a:lnTo>
                      <a:pt x="88" y="62"/>
                    </a:lnTo>
                    <a:lnTo>
                      <a:pt x="89" y="58"/>
                    </a:lnTo>
                    <a:lnTo>
                      <a:pt x="93" y="51"/>
                    </a:lnTo>
                    <a:lnTo>
                      <a:pt x="98" y="47"/>
                    </a:lnTo>
                    <a:lnTo>
                      <a:pt x="102" y="49"/>
                    </a:lnTo>
                    <a:lnTo>
                      <a:pt x="97" y="58"/>
                    </a:lnTo>
                    <a:lnTo>
                      <a:pt x="96" y="68"/>
                    </a:lnTo>
                    <a:lnTo>
                      <a:pt x="102" y="72"/>
                    </a:lnTo>
                    <a:lnTo>
                      <a:pt x="110" y="69"/>
                    </a:lnTo>
                    <a:lnTo>
                      <a:pt x="119" y="69"/>
                    </a:lnTo>
                    <a:lnTo>
                      <a:pt x="126" y="73"/>
                    </a:lnTo>
                    <a:lnTo>
                      <a:pt x="135" y="72"/>
                    </a:lnTo>
                    <a:lnTo>
                      <a:pt x="142" y="69"/>
                    </a:lnTo>
                    <a:lnTo>
                      <a:pt x="160" y="47"/>
                    </a:lnTo>
                    <a:lnTo>
                      <a:pt x="169" y="41"/>
                    </a:lnTo>
                    <a:lnTo>
                      <a:pt x="175" y="42"/>
                    </a:lnTo>
                    <a:lnTo>
                      <a:pt x="184" y="37"/>
                    </a:lnTo>
                    <a:lnTo>
                      <a:pt x="185" y="27"/>
                    </a:lnTo>
                    <a:lnTo>
                      <a:pt x="183" y="18"/>
                    </a:lnTo>
                    <a:lnTo>
                      <a:pt x="179" y="9"/>
                    </a:lnTo>
                    <a:lnTo>
                      <a:pt x="179" y="4"/>
                    </a:lnTo>
                    <a:lnTo>
                      <a:pt x="188" y="2"/>
                    </a:lnTo>
                    <a:lnTo>
                      <a:pt x="195" y="5"/>
                    </a:lnTo>
                    <a:lnTo>
                      <a:pt x="201" y="5"/>
                    </a:lnTo>
                    <a:lnTo>
                      <a:pt x="204" y="3"/>
                    </a:lnTo>
                    <a:lnTo>
                      <a:pt x="210" y="0"/>
                    </a:lnTo>
                    <a:lnTo>
                      <a:pt x="217" y="4"/>
                    </a:lnTo>
                    <a:lnTo>
                      <a:pt x="222" y="14"/>
                    </a:lnTo>
                    <a:lnTo>
                      <a:pt x="223" y="27"/>
                    </a:lnTo>
                    <a:lnTo>
                      <a:pt x="221" y="36"/>
                    </a:lnTo>
                    <a:lnTo>
                      <a:pt x="216" y="42"/>
                    </a:lnTo>
                    <a:lnTo>
                      <a:pt x="210" y="45"/>
                    </a:lnTo>
                    <a:lnTo>
                      <a:pt x="206" y="52"/>
                    </a:lnTo>
                    <a:lnTo>
                      <a:pt x="210" y="63"/>
                    </a:lnTo>
                    <a:lnTo>
                      <a:pt x="204" y="74"/>
                    </a:lnTo>
                    <a:lnTo>
                      <a:pt x="195" y="77"/>
                    </a:lnTo>
                    <a:lnTo>
                      <a:pt x="183" y="74"/>
                    </a:lnTo>
                    <a:lnTo>
                      <a:pt x="179" y="79"/>
                    </a:lnTo>
                    <a:lnTo>
                      <a:pt x="178" y="86"/>
                    </a:lnTo>
                    <a:lnTo>
                      <a:pt x="167" y="97"/>
                    </a:lnTo>
                    <a:lnTo>
                      <a:pt x="142" y="110"/>
                    </a:lnTo>
                    <a:lnTo>
                      <a:pt x="132" y="112"/>
                    </a:lnTo>
                    <a:lnTo>
                      <a:pt x="121" y="115"/>
                    </a:lnTo>
                    <a:lnTo>
                      <a:pt x="102" y="115"/>
                    </a:lnTo>
                    <a:lnTo>
                      <a:pt x="91" y="117"/>
                    </a:lnTo>
                    <a:lnTo>
                      <a:pt x="77" y="117"/>
                    </a:lnTo>
                    <a:lnTo>
                      <a:pt x="66" y="106"/>
                    </a:lnTo>
                    <a:lnTo>
                      <a:pt x="59" y="106"/>
                    </a:lnTo>
                    <a:lnTo>
                      <a:pt x="48" y="110"/>
                    </a:lnTo>
                    <a:lnTo>
                      <a:pt x="27" y="96"/>
                    </a:lnTo>
                    <a:lnTo>
                      <a:pt x="12" y="92"/>
                    </a:lnTo>
                    <a:lnTo>
                      <a:pt x="4" y="84"/>
                    </a:lnTo>
                    <a:lnTo>
                      <a:pt x="0" y="73"/>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32" name="Freeform 68">
                <a:extLst>
                  <a:ext uri="{FF2B5EF4-FFF2-40B4-BE49-F238E27FC236}">
                    <a16:creationId xmlns:a16="http://schemas.microsoft.com/office/drawing/2014/main" id="{A4AD1C87-4F69-478C-BA8E-335287A8EBBB}"/>
                  </a:ext>
                </a:extLst>
              </p:cNvPr>
              <p:cNvSpPr>
                <a:spLocks noChangeAspect="1"/>
              </p:cNvSpPr>
              <p:nvPr/>
            </p:nvSpPr>
            <p:spPr bwMode="gray">
              <a:xfrm>
                <a:off x="8209333" y="4748501"/>
                <a:ext cx="247181" cy="181986"/>
              </a:xfrm>
              <a:custGeom>
                <a:avLst/>
                <a:gdLst/>
                <a:ahLst/>
                <a:cxnLst>
                  <a:cxn ang="0">
                    <a:pos x="5" y="134"/>
                  </a:cxn>
                  <a:cxn ang="0">
                    <a:pos x="0" y="231"/>
                  </a:cxn>
                  <a:cxn ang="0">
                    <a:pos x="10" y="346"/>
                  </a:cxn>
                  <a:cxn ang="0">
                    <a:pos x="31" y="362"/>
                  </a:cxn>
                  <a:cxn ang="0">
                    <a:pos x="56" y="362"/>
                  </a:cxn>
                  <a:cxn ang="0">
                    <a:pos x="93" y="368"/>
                  </a:cxn>
                  <a:cxn ang="0">
                    <a:pos x="125" y="352"/>
                  </a:cxn>
                  <a:cxn ang="0">
                    <a:pos x="118" y="323"/>
                  </a:cxn>
                  <a:cxn ang="0">
                    <a:pos x="137" y="307"/>
                  </a:cxn>
                  <a:cxn ang="0">
                    <a:pos x="152" y="298"/>
                  </a:cxn>
                  <a:cxn ang="0">
                    <a:pos x="155" y="273"/>
                  </a:cxn>
                  <a:cxn ang="0">
                    <a:pos x="180" y="278"/>
                  </a:cxn>
                  <a:cxn ang="0">
                    <a:pos x="196" y="276"/>
                  </a:cxn>
                  <a:cxn ang="0">
                    <a:pos x="211" y="279"/>
                  </a:cxn>
                  <a:cxn ang="0">
                    <a:pos x="232" y="289"/>
                  </a:cxn>
                  <a:cxn ang="0">
                    <a:pos x="258" y="296"/>
                  </a:cxn>
                  <a:cxn ang="0">
                    <a:pos x="291" y="323"/>
                  </a:cxn>
                  <a:cxn ang="0">
                    <a:pos x="330" y="356"/>
                  </a:cxn>
                  <a:cxn ang="0">
                    <a:pos x="335" y="375"/>
                  </a:cxn>
                  <a:cxn ang="0">
                    <a:pos x="357" y="392"/>
                  </a:cxn>
                  <a:cxn ang="0">
                    <a:pos x="388" y="415"/>
                  </a:cxn>
                  <a:cxn ang="0">
                    <a:pos x="425" y="419"/>
                  </a:cxn>
                  <a:cxn ang="0">
                    <a:pos x="495" y="435"/>
                  </a:cxn>
                  <a:cxn ang="0">
                    <a:pos x="526" y="441"/>
                  </a:cxn>
                  <a:cxn ang="0">
                    <a:pos x="515" y="427"/>
                  </a:cxn>
                  <a:cxn ang="0">
                    <a:pos x="544" y="425"/>
                  </a:cxn>
                  <a:cxn ang="0">
                    <a:pos x="506" y="413"/>
                  </a:cxn>
                  <a:cxn ang="0">
                    <a:pos x="496" y="391"/>
                  </a:cxn>
                  <a:cxn ang="0">
                    <a:pos x="462" y="383"/>
                  </a:cxn>
                  <a:cxn ang="0">
                    <a:pos x="456" y="357"/>
                  </a:cxn>
                  <a:cxn ang="0">
                    <a:pos x="419" y="351"/>
                  </a:cxn>
                  <a:cxn ang="0">
                    <a:pos x="397" y="323"/>
                  </a:cxn>
                  <a:cxn ang="0">
                    <a:pos x="393" y="301"/>
                  </a:cxn>
                  <a:cxn ang="0">
                    <a:pos x="367" y="285"/>
                  </a:cxn>
                  <a:cxn ang="0">
                    <a:pos x="341" y="255"/>
                  </a:cxn>
                  <a:cxn ang="0">
                    <a:pos x="339" y="231"/>
                  </a:cxn>
                  <a:cxn ang="0">
                    <a:pos x="370" y="227"/>
                  </a:cxn>
                  <a:cxn ang="0">
                    <a:pos x="375" y="201"/>
                  </a:cxn>
                  <a:cxn ang="0">
                    <a:pos x="348" y="187"/>
                  </a:cxn>
                  <a:cxn ang="0">
                    <a:pos x="296" y="166"/>
                  </a:cxn>
                  <a:cxn ang="0">
                    <a:pos x="266" y="136"/>
                  </a:cxn>
                  <a:cxn ang="0">
                    <a:pos x="238" y="103"/>
                  </a:cxn>
                  <a:cxn ang="0">
                    <a:pos x="193" y="70"/>
                  </a:cxn>
                  <a:cxn ang="0">
                    <a:pos x="166" y="61"/>
                  </a:cxn>
                  <a:cxn ang="0">
                    <a:pos x="92" y="36"/>
                  </a:cxn>
                  <a:cxn ang="0">
                    <a:pos x="42" y="16"/>
                  </a:cxn>
                  <a:cxn ang="0">
                    <a:pos x="1" y="0"/>
                  </a:cxn>
                </a:cxnLst>
                <a:rect l="0" t="0" r="r" b="b"/>
                <a:pathLst>
                  <a:path w="544" h="446">
                    <a:moveTo>
                      <a:pt x="1" y="0"/>
                    </a:moveTo>
                    <a:lnTo>
                      <a:pt x="0" y="9"/>
                    </a:lnTo>
                    <a:lnTo>
                      <a:pt x="5" y="134"/>
                    </a:lnTo>
                    <a:lnTo>
                      <a:pt x="5" y="206"/>
                    </a:lnTo>
                    <a:lnTo>
                      <a:pt x="1" y="227"/>
                    </a:lnTo>
                    <a:lnTo>
                      <a:pt x="0" y="231"/>
                    </a:lnTo>
                    <a:lnTo>
                      <a:pt x="7" y="248"/>
                    </a:lnTo>
                    <a:lnTo>
                      <a:pt x="7" y="289"/>
                    </a:lnTo>
                    <a:lnTo>
                      <a:pt x="10" y="346"/>
                    </a:lnTo>
                    <a:lnTo>
                      <a:pt x="13" y="360"/>
                    </a:lnTo>
                    <a:lnTo>
                      <a:pt x="26" y="359"/>
                    </a:lnTo>
                    <a:lnTo>
                      <a:pt x="31" y="362"/>
                    </a:lnTo>
                    <a:lnTo>
                      <a:pt x="39" y="365"/>
                    </a:lnTo>
                    <a:lnTo>
                      <a:pt x="48" y="365"/>
                    </a:lnTo>
                    <a:lnTo>
                      <a:pt x="56" y="362"/>
                    </a:lnTo>
                    <a:lnTo>
                      <a:pt x="72" y="362"/>
                    </a:lnTo>
                    <a:lnTo>
                      <a:pt x="77" y="362"/>
                    </a:lnTo>
                    <a:lnTo>
                      <a:pt x="93" y="368"/>
                    </a:lnTo>
                    <a:lnTo>
                      <a:pt x="99" y="366"/>
                    </a:lnTo>
                    <a:lnTo>
                      <a:pt x="114" y="356"/>
                    </a:lnTo>
                    <a:lnTo>
                      <a:pt x="125" y="352"/>
                    </a:lnTo>
                    <a:lnTo>
                      <a:pt x="130" y="346"/>
                    </a:lnTo>
                    <a:lnTo>
                      <a:pt x="124" y="330"/>
                    </a:lnTo>
                    <a:lnTo>
                      <a:pt x="118" y="323"/>
                    </a:lnTo>
                    <a:lnTo>
                      <a:pt x="112" y="317"/>
                    </a:lnTo>
                    <a:lnTo>
                      <a:pt x="131" y="312"/>
                    </a:lnTo>
                    <a:lnTo>
                      <a:pt x="137" y="307"/>
                    </a:lnTo>
                    <a:lnTo>
                      <a:pt x="135" y="302"/>
                    </a:lnTo>
                    <a:lnTo>
                      <a:pt x="140" y="297"/>
                    </a:lnTo>
                    <a:lnTo>
                      <a:pt x="152" y="298"/>
                    </a:lnTo>
                    <a:lnTo>
                      <a:pt x="160" y="296"/>
                    </a:lnTo>
                    <a:lnTo>
                      <a:pt x="157" y="287"/>
                    </a:lnTo>
                    <a:lnTo>
                      <a:pt x="155" y="273"/>
                    </a:lnTo>
                    <a:lnTo>
                      <a:pt x="161" y="278"/>
                    </a:lnTo>
                    <a:lnTo>
                      <a:pt x="173" y="280"/>
                    </a:lnTo>
                    <a:lnTo>
                      <a:pt x="180" y="278"/>
                    </a:lnTo>
                    <a:lnTo>
                      <a:pt x="184" y="273"/>
                    </a:lnTo>
                    <a:lnTo>
                      <a:pt x="189" y="269"/>
                    </a:lnTo>
                    <a:lnTo>
                      <a:pt x="196" y="276"/>
                    </a:lnTo>
                    <a:lnTo>
                      <a:pt x="203" y="273"/>
                    </a:lnTo>
                    <a:lnTo>
                      <a:pt x="210" y="275"/>
                    </a:lnTo>
                    <a:lnTo>
                      <a:pt x="211" y="279"/>
                    </a:lnTo>
                    <a:lnTo>
                      <a:pt x="216" y="282"/>
                    </a:lnTo>
                    <a:lnTo>
                      <a:pt x="223" y="284"/>
                    </a:lnTo>
                    <a:lnTo>
                      <a:pt x="232" y="289"/>
                    </a:lnTo>
                    <a:lnTo>
                      <a:pt x="238" y="290"/>
                    </a:lnTo>
                    <a:lnTo>
                      <a:pt x="247" y="296"/>
                    </a:lnTo>
                    <a:lnTo>
                      <a:pt x="258" y="296"/>
                    </a:lnTo>
                    <a:lnTo>
                      <a:pt x="278" y="302"/>
                    </a:lnTo>
                    <a:lnTo>
                      <a:pt x="289" y="311"/>
                    </a:lnTo>
                    <a:lnTo>
                      <a:pt x="291" y="323"/>
                    </a:lnTo>
                    <a:lnTo>
                      <a:pt x="306" y="341"/>
                    </a:lnTo>
                    <a:lnTo>
                      <a:pt x="312" y="354"/>
                    </a:lnTo>
                    <a:lnTo>
                      <a:pt x="330" y="356"/>
                    </a:lnTo>
                    <a:lnTo>
                      <a:pt x="328" y="365"/>
                    </a:lnTo>
                    <a:lnTo>
                      <a:pt x="329" y="367"/>
                    </a:lnTo>
                    <a:lnTo>
                      <a:pt x="335" y="375"/>
                    </a:lnTo>
                    <a:lnTo>
                      <a:pt x="343" y="378"/>
                    </a:lnTo>
                    <a:lnTo>
                      <a:pt x="350" y="384"/>
                    </a:lnTo>
                    <a:lnTo>
                      <a:pt x="357" y="392"/>
                    </a:lnTo>
                    <a:lnTo>
                      <a:pt x="373" y="410"/>
                    </a:lnTo>
                    <a:lnTo>
                      <a:pt x="378" y="410"/>
                    </a:lnTo>
                    <a:lnTo>
                      <a:pt x="388" y="415"/>
                    </a:lnTo>
                    <a:lnTo>
                      <a:pt x="399" y="416"/>
                    </a:lnTo>
                    <a:lnTo>
                      <a:pt x="408" y="419"/>
                    </a:lnTo>
                    <a:lnTo>
                      <a:pt x="425" y="419"/>
                    </a:lnTo>
                    <a:lnTo>
                      <a:pt x="442" y="424"/>
                    </a:lnTo>
                    <a:lnTo>
                      <a:pt x="494" y="431"/>
                    </a:lnTo>
                    <a:lnTo>
                      <a:pt x="495" y="435"/>
                    </a:lnTo>
                    <a:lnTo>
                      <a:pt x="497" y="441"/>
                    </a:lnTo>
                    <a:lnTo>
                      <a:pt x="512" y="446"/>
                    </a:lnTo>
                    <a:lnTo>
                      <a:pt x="526" y="441"/>
                    </a:lnTo>
                    <a:lnTo>
                      <a:pt x="531" y="435"/>
                    </a:lnTo>
                    <a:lnTo>
                      <a:pt x="522" y="429"/>
                    </a:lnTo>
                    <a:lnTo>
                      <a:pt x="515" y="427"/>
                    </a:lnTo>
                    <a:lnTo>
                      <a:pt x="522" y="426"/>
                    </a:lnTo>
                    <a:lnTo>
                      <a:pt x="533" y="427"/>
                    </a:lnTo>
                    <a:lnTo>
                      <a:pt x="544" y="425"/>
                    </a:lnTo>
                    <a:lnTo>
                      <a:pt x="542" y="420"/>
                    </a:lnTo>
                    <a:lnTo>
                      <a:pt x="517" y="416"/>
                    </a:lnTo>
                    <a:lnTo>
                      <a:pt x="506" y="413"/>
                    </a:lnTo>
                    <a:lnTo>
                      <a:pt x="486" y="402"/>
                    </a:lnTo>
                    <a:lnTo>
                      <a:pt x="489" y="394"/>
                    </a:lnTo>
                    <a:lnTo>
                      <a:pt x="496" y="391"/>
                    </a:lnTo>
                    <a:lnTo>
                      <a:pt x="486" y="386"/>
                    </a:lnTo>
                    <a:lnTo>
                      <a:pt x="473" y="383"/>
                    </a:lnTo>
                    <a:lnTo>
                      <a:pt x="462" y="383"/>
                    </a:lnTo>
                    <a:lnTo>
                      <a:pt x="453" y="377"/>
                    </a:lnTo>
                    <a:lnTo>
                      <a:pt x="454" y="367"/>
                    </a:lnTo>
                    <a:lnTo>
                      <a:pt x="456" y="357"/>
                    </a:lnTo>
                    <a:lnTo>
                      <a:pt x="451" y="354"/>
                    </a:lnTo>
                    <a:lnTo>
                      <a:pt x="426" y="356"/>
                    </a:lnTo>
                    <a:lnTo>
                      <a:pt x="419" y="351"/>
                    </a:lnTo>
                    <a:lnTo>
                      <a:pt x="410" y="336"/>
                    </a:lnTo>
                    <a:lnTo>
                      <a:pt x="403" y="330"/>
                    </a:lnTo>
                    <a:lnTo>
                      <a:pt x="397" y="323"/>
                    </a:lnTo>
                    <a:lnTo>
                      <a:pt x="397" y="309"/>
                    </a:lnTo>
                    <a:lnTo>
                      <a:pt x="395" y="303"/>
                    </a:lnTo>
                    <a:lnTo>
                      <a:pt x="393" y="301"/>
                    </a:lnTo>
                    <a:lnTo>
                      <a:pt x="387" y="300"/>
                    </a:lnTo>
                    <a:lnTo>
                      <a:pt x="383" y="296"/>
                    </a:lnTo>
                    <a:lnTo>
                      <a:pt x="367" y="285"/>
                    </a:lnTo>
                    <a:lnTo>
                      <a:pt x="356" y="271"/>
                    </a:lnTo>
                    <a:lnTo>
                      <a:pt x="348" y="268"/>
                    </a:lnTo>
                    <a:lnTo>
                      <a:pt x="341" y="255"/>
                    </a:lnTo>
                    <a:lnTo>
                      <a:pt x="339" y="244"/>
                    </a:lnTo>
                    <a:lnTo>
                      <a:pt x="334" y="237"/>
                    </a:lnTo>
                    <a:lnTo>
                      <a:pt x="339" y="231"/>
                    </a:lnTo>
                    <a:lnTo>
                      <a:pt x="351" y="231"/>
                    </a:lnTo>
                    <a:lnTo>
                      <a:pt x="362" y="230"/>
                    </a:lnTo>
                    <a:lnTo>
                      <a:pt x="370" y="227"/>
                    </a:lnTo>
                    <a:lnTo>
                      <a:pt x="378" y="227"/>
                    </a:lnTo>
                    <a:lnTo>
                      <a:pt x="379" y="212"/>
                    </a:lnTo>
                    <a:lnTo>
                      <a:pt x="375" y="201"/>
                    </a:lnTo>
                    <a:lnTo>
                      <a:pt x="366" y="193"/>
                    </a:lnTo>
                    <a:lnTo>
                      <a:pt x="356" y="187"/>
                    </a:lnTo>
                    <a:lnTo>
                      <a:pt x="348" y="187"/>
                    </a:lnTo>
                    <a:lnTo>
                      <a:pt x="323" y="182"/>
                    </a:lnTo>
                    <a:lnTo>
                      <a:pt x="314" y="178"/>
                    </a:lnTo>
                    <a:lnTo>
                      <a:pt x="296" y="166"/>
                    </a:lnTo>
                    <a:lnTo>
                      <a:pt x="270" y="160"/>
                    </a:lnTo>
                    <a:lnTo>
                      <a:pt x="266" y="156"/>
                    </a:lnTo>
                    <a:lnTo>
                      <a:pt x="266" y="136"/>
                    </a:lnTo>
                    <a:lnTo>
                      <a:pt x="262" y="124"/>
                    </a:lnTo>
                    <a:lnTo>
                      <a:pt x="250" y="112"/>
                    </a:lnTo>
                    <a:lnTo>
                      <a:pt x="238" y="103"/>
                    </a:lnTo>
                    <a:lnTo>
                      <a:pt x="225" y="97"/>
                    </a:lnTo>
                    <a:lnTo>
                      <a:pt x="201" y="82"/>
                    </a:lnTo>
                    <a:lnTo>
                      <a:pt x="193" y="70"/>
                    </a:lnTo>
                    <a:lnTo>
                      <a:pt x="188" y="65"/>
                    </a:lnTo>
                    <a:lnTo>
                      <a:pt x="177" y="65"/>
                    </a:lnTo>
                    <a:lnTo>
                      <a:pt x="166" y="61"/>
                    </a:lnTo>
                    <a:lnTo>
                      <a:pt x="124" y="43"/>
                    </a:lnTo>
                    <a:lnTo>
                      <a:pt x="102" y="39"/>
                    </a:lnTo>
                    <a:lnTo>
                      <a:pt x="92" y="36"/>
                    </a:lnTo>
                    <a:lnTo>
                      <a:pt x="81" y="33"/>
                    </a:lnTo>
                    <a:lnTo>
                      <a:pt x="63" y="22"/>
                    </a:lnTo>
                    <a:lnTo>
                      <a:pt x="42" y="16"/>
                    </a:lnTo>
                    <a:lnTo>
                      <a:pt x="31" y="10"/>
                    </a:lnTo>
                    <a:lnTo>
                      <a:pt x="16" y="7"/>
                    </a:lnTo>
                    <a:lnTo>
                      <a:pt x="1" y="0"/>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642" name="Freeform 89">
              <a:extLst>
                <a:ext uri="{FF2B5EF4-FFF2-40B4-BE49-F238E27FC236}">
                  <a16:creationId xmlns:a16="http://schemas.microsoft.com/office/drawing/2014/main" id="{5EFBFF0A-EECC-4615-B8A6-43EFBC5B1360}"/>
                </a:ext>
              </a:extLst>
            </p:cNvPr>
            <p:cNvSpPr>
              <a:spLocks noChangeAspect="1"/>
            </p:cNvSpPr>
            <p:nvPr/>
          </p:nvSpPr>
          <p:spPr bwMode="gray">
            <a:xfrm>
              <a:off x="8454244" y="4748500"/>
              <a:ext cx="58960" cy="49075"/>
            </a:xfrm>
            <a:custGeom>
              <a:avLst/>
              <a:gdLst/>
              <a:ahLst/>
              <a:cxnLst>
                <a:cxn ang="0">
                  <a:pos x="0" y="3"/>
                </a:cxn>
                <a:cxn ang="0">
                  <a:pos x="2" y="0"/>
                </a:cxn>
                <a:cxn ang="0">
                  <a:pos x="20" y="11"/>
                </a:cxn>
                <a:cxn ang="0">
                  <a:pos x="26" y="16"/>
                </a:cxn>
                <a:cxn ang="0">
                  <a:pos x="34" y="20"/>
                </a:cxn>
                <a:cxn ang="0">
                  <a:pos x="54" y="35"/>
                </a:cxn>
                <a:cxn ang="0">
                  <a:pos x="66" y="36"/>
                </a:cxn>
                <a:cxn ang="0">
                  <a:pos x="75" y="43"/>
                </a:cxn>
                <a:cxn ang="0">
                  <a:pos x="81" y="49"/>
                </a:cxn>
                <a:cxn ang="0">
                  <a:pos x="95" y="58"/>
                </a:cxn>
                <a:cxn ang="0">
                  <a:pos x="100" y="66"/>
                </a:cxn>
                <a:cxn ang="0">
                  <a:pos x="107" y="71"/>
                </a:cxn>
                <a:cxn ang="0">
                  <a:pos x="117" y="74"/>
                </a:cxn>
                <a:cxn ang="0">
                  <a:pos x="121" y="78"/>
                </a:cxn>
                <a:cxn ang="0">
                  <a:pos x="124" y="87"/>
                </a:cxn>
                <a:cxn ang="0">
                  <a:pos x="129" y="93"/>
                </a:cxn>
                <a:cxn ang="0">
                  <a:pos x="129" y="100"/>
                </a:cxn>
                <a:cxn ang="0">
                  <a:pos x="124" y="107"/>
                </a:cxn>
                <a:cxn ang="0">
                  <a:pos x="120" y="119"/>
                </a:cxn>
                <a:cxn ang="0">
                  <a:pos x="111" y="119"/>
                </a:cxn>
                <a:cxn ang="0">
                  <a:pos x="105" y="93"/>
                </a:cxn>
                <a:cxn ang="0">
                  <a:pos x="97" y="71"/>
                </a:cxn>
                <a:cxn ang="0">
                  <a:pos x="86" y="53"/>
                </a:cxn>
                <a:cxn ang="0">
                  <a:pos x="80" y="49"/>
                </a:cxn>
                <a:cxn ang="0">
                  <a:pos x="66" y="47"/>
                </a:cxn>
                <a:cxn ang="0">
                  <a:pos x="54" y="39"/>
                </a:cxn>
                <a:cxn ang="0">
                  <a:pos x="46" y="31"/>
                </a:cxn>
                <a:cxn ang="0">
                  <a:pos x="40" y="30"/>
                </a:cxn>
                <a:cxn ang="0">
                  <a:pos x="31" y="23"/>
                </a:cxn>
                <a:cxn ang="0">
                  <a:pos x="26" y="21"/>
                </a:cxn>
                <a:cxn ang="0">
                  <a:pos x="9" y="10"/>
                </a:cxn>
                <a:cxn ang="0">
                  <a:pos x="0" y="9"/>
                </a:cxn>
                <a:cxn ang="0">
                  <a:pos x="0" y="3"/>
                </a:cxn>
              </a:cxnLst>
              <a:rect l="0" t="0" r="r" b="b"/>
              <a:pathLst>
                <a:path w="129" h="119">
                  <a:moveTo>
                    <a:pt x="0" y="3"/>
                  </a:moveTo>
                  <a:lnTo>
                    <a:pt x="2" y="0"/>
                  </a:lnTo>
                  <a:lnTo>
                    <a:pt x="20" y="11"/>
                  </a:lnTo>
                  <a:lnTo>
                    <a:pt x="26" y="16"/>
                  </a:lnTo>
                  <a:lnTo>
                    <a:pt x="34" y="20"/>
                  </a:lnTo>
                  <a:lnTo>
                    <a:pt x="54" y="35"/>
                  </a:lnTo>
                  <a:lnTo>
                    <a:pt x="66" y="36"/>
                  </a:lnTo>
                  <a:lnTo>
                    <a:pt x="75" y="43"/>
                  </a:lnTo>
                  <a:lnTo>
                    <a:pt x="81" y="49"/>
                  </a:lnTo>
                  <a:lnTo>
                    <a:pt x="95" y="58"/>
                  </a:lnTo>
                  <a:lnTo>
                    <a:pt x="100" y="66"/>
                  </a:lnTo>
                  <a:lnTo>
                    <a:pt x="107" y="71"/>
                  </a:lnTo>
                  <a:lnTo>
                    <a:pt x="117" y="74"/>
                  </a:lnTo>
                  <a:lnTo>
                    <a:pt x="121" y="78"/>
                  </a:lnTo>
                  <a:lnTo>
                    <a:pt x="124" y="87"/>
                  </a:lnTo>
                  <a:lnTo>
                    <a:pt x="129" y="93"/>
                  </a:lnTo>
                  <a:lnTo>
                    <a:pt x="129" y="100"/>
                  </a:lnTo>
                  <a:lnTo>
                    <a:pt x="124" y="107"/>
                  </a:lnTo>
                  <a:lnTo>
                    <a:pt x="120" y="119"/>
                  </a:lnTo>
                  <a:lnTo>
                    <a:pt x="111" y="119"/>
                  </a:lnTo>
                  <a:lnTo>
                    <a:pt x="105" y="93"/>
                  </a:lnTo>
                  <a:lnTo>
                    <a:pt x="97" y="71"/>
                  </a:lnTo>
                  <a:lnTo>
                    <a:pt x="86" y="53"/>
                  </a:lnTo>
                  <a:lnTo>
                    <a:pt x="80" y="49"/>
                  </a:lnTo>
                  <a:lnTo>
                    <a:pt x="66" y="47"/>
                  </a:lnTo>
                  <a:lnTo>
                    <a:pt x="54" y="39"/>
                  </a:lnTo>
                  <a:lnTo>
                    <a:pt x="46" y="31"/>
                  </a:lnTo>
                  <a:lnTo>
                    <a:pt x="40" y="30"/>
                  </a:lnTo>
                  <a:lnTo>
                    <a:pt x="31" y="23"/>
                  </a:lnTo>
                  <a:lnTo>
                    <a:pt x="26" y="21"/>
                  </a:lnTo>
                  <a:lnTo>
                    <a:pt x="9" y="10"/>
                  </a:lnTo>
                  <a:lnTo>
                    <a:pt x="0" y="9"/>
                  </a:lnTo>
                  <a:lnTo>
                    <a:pt x="0" y="3"/>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643" name="Freeform 90">
            <a:extLst>
              <a:ext uri="{FF2B5EF4-FFF2-40B4-BE49-F238E27FC236}">
                <a16:creationId xmlns:a16="http://schemas.microsoft.com/office/drawing/2014/main" id="{5DC66BB6-98E1-41AE-950C-1176D5BA60AD}"/>
              </a:ext>
            </a:extLst>
          </p:cNvPr>
          <p:cNvSpPr>
            <a:spLocks noChangeAspect="1"/>
          </p:cNvSpPr>
          <p:nvPr/>
        </p:nvSpPr>
        <p:spPr bwMode="gray">
          <a:xfrm>
            <a:off x="7241021" y="4159602"/>
            <a:ext cx="179150" cy="339434"/>
          </a:xfrm>
          <a:custGeom>
            <a:avLst/>
            <a:gdLst/>
            <a:ahLst/>
            <a:cxnLst>
              <a:cxn ang="0">
                <a:pos x="237" y="758"/>
              </a:cxn>
              <a:cxn ang="0">
                <a:pos x="250" y="749"/>
              </a:cxn>
              <a:cxn ang="0">
                <a:pos x="270" y="727"/>
              </a:cxn>
              <a:cxn ang="0">
                <a:pos x="321" y="713"/>
              </a:cxn>
              <a:cxn ang="0">
                <a:pos x="376" y="679"/>
              </a:cxn>
              <a:cxn ang="0">
                <a:pos x="387" y="654"/>
              </a:cxn>
              <a:cxn ang="0">
                <a:pos x="388" y="643"/>
              </a:cxn>
              <a:cxn ang="0">
                <a:pos x="388" y="607"/>
              </a:cxn>
              <a:cxn ang="0">
                <a:pos x="395" y="596"/>
              </a:cxn>
              <a:cxn ang="0">
                <a:pos x="389" y="557"/>
              </a:cxn>
              <a:cxn ang="0">
                <a:pos x="382" y="507"/>
              </a:cxn>
              <a:cxn ang="0">
                <a:pos x="336" y="409"/>
              </a:cxn>
              <a:cxn ang="0">
                <a:pos x="323" y="401"/>
              </a:cxn>
              <a:cxn ang="0">
                <a:pos x="281" y="372"/>
              </a:cxn>
              <a:cxn ang="0">
                <a:pos x="255" y="344"/>
              </a:cxn>
              <a:cxn ang="0">
                <a:pos x="228" y="297"/>
              </a:cxn>
              <a:cxn ang="0">
                <a:pos x="194" y="245"/>
              </a:cxn>
              <a:cxn ang="0">
                <a:pos x="239" y="171"/>
              </a:cxn>
              <a:cxn ang="0">
                <a:pos x="258" y="140"/>
              </a:cxn>
              <a:cxn ang="0">
                <a:pos x="307" y="105"/>
              </a:cxn>
              <a:cxn ang="0">
                <a:pos x="312" y="97"/>
              </a:cxn>
              <a:cxn ang="0">
                <a:pos x="255" y="77"/>
              </a:cxn>
              <a:cxn ang="0">
                <a:pos x="244" y="26"/>
              </a:cxn>
              <a:cxn ang="0">
                <a:pos x="184" y="5"/>
              </a:cxn>
              <a:cxn ang="0">
                <a:pos x="142" y="19"/>
              </a:cxn>
              <a:cxn ang="0">
                <a:pos x="104" y="33"/>
              </a:cxn>
              <a:cxn ang="0">
                <a:pos x="71" y="31"/>
              </a:cxn>
              <a:cxn ang="0">
                <a:pos x="36" y="33"/>
              </a:cxn>
              <a:cxn ang="0">
                <a:pos x="13" y="37"/>
              </a:cxn>
              <a:cxn ang="0">
                <a:pos x="12" y="60"/>
              </a:cxn>
              <a:cxn ang="0">
                <a:pos x="41" y="112"/>
              </a:cxn>
              <a:cxn ang="0">
                <a:pos x="97" y="134"/>
              </a:cxn>
              <a:cxn ang="0">
                <a:pos x="129" y="162"/>
              </a:cxn>
              <a:cxn ang="0">
                <a:pos x="146" y="192"/>
              </a:cxn>
              <a:cxn ang="0">
                <a:pos x="107" y="208"/>
              </a:cxn>
              <a:cxn ang="0">
                <a:pos x="107" y="231"/>
              </a:cxn>
              <a:cxn ang="0">
                <a:pos x="165" y="280"/>
              </a:cxn>
              <a:cxn ang="0">
                <a:pos x="213" y="332"/>
              </a:cxn>
              <a:cxn ang="0">
                <a:pos x="238" y="371"/>
              </a:cxn>
              <a:cxn ang="0">
                <a:pos x="265" y="396"/>
              </a:cxn>
              <a:cxn ang="0">
                <a:pos x="292" y="457"/>
              </a:cxn>
              <a:cxn ang="0">
                <a:pos x="299" y="558"/>
              </a:cxn>
              <a:cxn ang="0">
                <a:pos x="281" y="625"/>
              </a:cxn>
              <a:cxn ang="0">
                <a:pos x="238" y="646"/>
              </a:cxn>
              <a:cxn ang="0">
                <a:pos x="206" y="674"/>
              </a:cxn>
              <a:cxn ang="0">
                <a:pos x="194" y="697"/>
              </a:cxn>
              <a:cxn ang="0">
                <a:pos x="158" y="705"/>
              </a:cxn>
              <a:cxn ang="0">
                <a:pos x="134" y="726"/>
              </a:cxn>
              <a:cxn ang="0">
                <a:pos x="161" y="752"/>
              </a:cxn>
              <a:cxn ang="0">
                <a:pos x="148" y="797"/>
              </a:cxn>
              <a:cxn ang="0">
                <a:pos x="153" y="832"/>
              </a:cxn>
              <a:cxn ang="0">
                <a:pos x="195" y="797"/>
              </a:cxn>
              <a:cxn ang="0">
                <a:pos x="228" y="773"/>
              </a:cxn>
            </a:cxnLst>
            <a:rect l="0" t="0" r="r" b="b"/>
            <a:pathLst>
              <a:path w="395" h="832">
                <a:moveTo>
                  <a:pt x="228" y="773"/>
                </a:moveTo>
                <a:lnTo>
                  <a:pt x="238" y="776"/>
                </a:lnTo>
                <a:lnTo>
                  <a:pt x="242" y="768"/>
                </a:lnTo>
                <a:lnTo>
                  <a:pt x="237" y="758"/>
                </a:lnTo>
                <a:lnTo>
                  <a:pt x="239" y="753"/>
                </a:lnTo>
                <a:lnTo>
                  <a:pt x="245" y="754"/>
                </a:lnTo>
                <a:lnTo>
                  <a:pt x="247" y="748"/>
                </a:lnTo>
                <a:lnTo>
                  <a:pt x="250" y="749"/>
                </a:lnTo>
                <a:lnTo>
                  <a:pt x="249" y="741"/>
                </a:lnTo>
                <a:lnTo>
                  <a:pt x="253" y="737"/>
                </a:lnTo>
                <a:lnTo>
                  <a:pt x="255" y="731"/>
                </a:lnTo>
                <a:lnTo>
                  <a:pt x="270" y="727"/>
                </a:lnTo>
                <a:lnTo>
                  <a:pt x="276" y="731"/>
                </a:lnTo>
                <a:lnTo>
                  <a:pt x="283" y="731"/>
                </a:lnTo>
                <a:lnTo>
                  <a:pt x="308" y="716"/>
                </a:lnTo>
                <a:lnTo>
                  <a:pt x="321" y="713"/>
                </a:lnTo>
                <a:lnTo>
                  <a:pt x="330" y="701"/>
                </a:lnTo>
                <a:lnTo>
                  <a:pt x="361" y="687"/>
                </a:lnTo>
                <a:lnTo>
                  <a:pt x="367" y="681"/>
                </a:lnTo>
                <a:lnTo>
                  <a:pt x="376" y="679"/>
                </a:lnTo>
                <a:lnTo>
                  <a:pt x="378" y="673"/>
                </a:lnTo>
                <a:lnTo>
                  <a:pt x="379" y="665"/>
                </a:lnTo>
                <a:lnTo>
                  <a:pt x="385" y="660"/>
                </a:lnTo>
                <a:lnTo>
                  <a:pt x="387" y="654"/>
                </a:lnTo>
                <a:lnTo>
                  <a:pt x="383" y="650"/>
                </a:lnTo>
                <a:lnTo>
                  <a:pt x="385" y="646"/>
                </a:lnTo>
                <a:lnTo>
                  <a:pt x="388" y="647"/>
                </a:lnTo>
                <a:lnTo>
                  <a:pt x="388" y="643"/>
                </a:lnTo>
                <a:lnTo>
                  <a:pt x="383" y="619"/>
                </a:lnTo>
                <a:lnTo>
                  <a:pt x="384" y="615"/>
                </a:lnTo>
                <a:lnTo>
                  <a:pt x="388" y="618"/>
                </a:lnTo>
                <a:lnTo>
                  <a:pt x="388" y="607"/>
                </a:lnTo>
                <a:lnTo>
                  <a:pt x="392" y="602"/>
                </a:lnTo>
                <a:lnTo>
                  <a:pt x="395" y="603"/>
                </a:lnTo>
                <a:lnTo>
                  <a:pt x="395" y="607"/>
                </a:lnTo>
                <a:lnTo>
                  <a:pt x="395" y="596"/>
                </a:lnTo>
                <a:lnTo>
                  <a:pt x="394" y="587"/>
                </a:lnTo>
                <a:lnTo>
                  <a:pt x="390" y="585"/>
                </a:lnTo>
                <a:lnTo>
                  <a:pt x="389" y="569"/>
                </a:lnTo>
                <a:lnTo>
                  <a:pt x="389" y="557"/>
                </a:lnTo>
                <a:lnTo>
                  <a:pt x="388" y="549"/>
                </a:lnTo>
                <a:lnTo>
                  <a:pt x="388" y="539"/>
                </a:lnTo>
                <a:lnTo>
                  <a:pt x="385" y="536"/>
                </a:lnTo>
                <a:lnTo>
                  <a:pt x="382" y="507"/>
                </a:lnTo>
                <a:lnTo>
                  <a:pt x="366" y="456"/>
                </a:lnTo>
                <a:lnTo>
                  <a:pt x="344" y="434"/>
                </a:lnTo>
                <a:lnTo>
                  <a:pt x="337" y="424"/>
                </a:lnTo>
                <a:lnTo>
                  <a:pt x="336" y="409"/>
                </a:lnTo>
                <a:lnTo>
                  <a:pt x="335" y="413"/>
                </a:lnTo>
                <a:lnTo>
                  <a:pt x="329" y="414"/>
                </a:lnTo>
                <a:lnTo>
                  <a:pt x="329" y="409"/>
                </a:lnTo>
                <a:lnTo>
                  <a:pt x="323" y="401"/>
                </a:lnTo>
                <a:lnTo>
                  <a:pt x="306" y="398"/>
                </a:lnTo>
                <a:lnTo>
                  <a:pt x="298" y="387"/>
                </a:lnTo>
                <a:lnTo>
                  <a:pt x="290" y="378"/>
                </a:lnTo>
                <a:lnTo>
                  <a:pt x="281" y="372"/>
                </a:lnTo>
                <a:lnTo>
                  <a:pt x="274" y="362"/>
                </a:lnTo>
                <a:lnTo>
                  <a:pt x="270" y="359"/>
                </a:lnTo>
                <a:lnTo>
                  <a:pt x="265" y="351"/>
                </a:lnTo>
                <a:lnTo>
                  <a:pt x="255" y="344"/>
                </a:lnTo>
                <a:lnTo>
                  <a:pt x="248" y="334"/>
                </a:lnTo>
                <a:lnTo>
                  <a:pt x="236" y="324"/>
                </a:lnTo>
                <a:lnTo>
                  <a:pt x="234" y="312"/>
                </a:lnTo>
                <a:lnTo>
                  <a:pt x="228" y="297"/>
                </a:lnTo>
                <a:lnTo>
                  <a:pt x="217" y="290"/>
                </a:lnTo>
                <a:lnTo>
                  <a:pt x="197" y="270"/>
                </a:lnTo>
                <a:lnTo>
                  <a:pt x="191" y="258"/>
                </a:lnTo>
                <a:lnTo>
                  <a:pt x="194" y="245"/>
                </a:lnTo>
                <a:lnTo>
                  <a:pt x="197" y="235"/>
                </a:lnTo>
                <a:lnTo>
                  <a:pt x="199" y="222"/>
                </a:lnTo>
                <a:lnTo>
                  <a:pt x="211" y="195"/>
                </a:lnTo>
                <a:lnTo>
                  <a:pt x="239" y="171"/>
                </a:lnTo>
                <a:lnTo>
                  <a:pt x="243" y="166"/>
                </a:lnTo>
                <a:lnTo>
                  <a:pt x="247" y="152"/>
                </a:lnTo>
                <a:lnTo>
                  <a:pt x="253" y="145"/>
                </a:lnTo>
                <a:lnTo>
                  <a:pt x="258" y="140"/>
                </a:lnTo>
                <a:lnTo>
                  <a:pt x="276" y="132"/>
                </a:lnTo>
                <a:lnTo>
                  <a:pt x="286" y="124"/>
                </a:lnTo>
                <a:lnTo>
                  <a:pt x="287" y="116"/>
                </a:lnTo>
                <a:lnTo>
                  <a:pt x="307" y="105"/>
                </a:lnTo>
                <a:lnTo>
                  <a:pt x="315" y="108"/>
                </a:lnTo>
                <a:lnTo>
                  <a:pt x="318" y="106"/>
                </a:lnTo>
                <a:lnTo>
                  <a:pt x="319" y="102"/>
                </a:lnTo>
                <a:lnTo>
                  <a:pt x="312" y="97"/>
                </a:lnTo>
                <a:lnTo>
                  <a:pt x="293" y="98"/>
                </a:lnTo>
                <a:lnTo>
                  <a:pt x="283" y="96"/>
                </a:lnTo>
                <a:lnTo>
                  <a:pt x="278" y="91"/>
                </a:lnTo>
                <a:lnTo>
                  <a:pt x="255" y="77"/>
                </a:lnTo>
                <a:lnTo>
                  <a:pt x="248" y="65"/>
                </a:lnTo>
                <a:lnTo>
                  <a:pt x="243" y="50"/>
                </a:lnTo>
                <a:lnTo>
                  <a:pt x="248" y="35"/>
                </a:lnTo>
                <a:lnTo>
                  <a:pt x="244" y="26"/>
                </a:lnTo>
                <a:lnTo>
                  <a:pt x="224" y="25"/>
                </a:lnTo>
                <a:lnTo>
                  <a:pt x="211" y="21"/>
                </a:lnTo>
                <a:lnTo>
                  <a:pt x="196" y="15"/>
                </a:lnTo>
                <a:lnTo>
                  <a:pt x="184" y="5"/>
                </a:lnTo>
                <a:lnTo>
                  <a:pt x="169" y="0"/>
                </a:lnTo>
                <a:lnTo>
                  <a:pt x="162" y="1"/>
                </a:lnTo>
                <a:lnTo>
                  <a:pt x="152" y="12"/>
                </a:lnTo>
                <a:lnTo>
                  <a:pt x="142" y="19"/>
                </a:lnTo>
                <a:lnTo>
                  <a:pt x="127" y="27"/>
                </a:lnTo>
                <a:lnTo>
                  <a:pt x="121" y="28"/>
                </a:lnTo>
                <a:lnTo>
                  <a:pt x="113" y="26"/>
                </a:lnTo>
                <a:lnTo>
                  <a:pt x="104" y="33"/>
                </a:lnTo>
                <a:lnTo>
                  <a:pt x="94" y="38"/>
                </a:lnTo>
                <a:lnTo>
                  <a:pt x="91" y="32"/>
                </a:lnTo>
                <a:lnTo>
                  <a:pt x="77" y="36"/>
                </a:lnTo>
                <a:lnTo>
                  <a:pt x="71" y="31"/>
                </a:lnTo>
                <a:lnTo>
                  <a:pt x="65" y="32"/>
                </a:lnTo>
                <a:lnTo>
                  <a:pt x="50" y="42"/>
                </a:lnTo>
                <a:lnTo>
                  <a:pt x="44" y="41"/>
                </a:lnTo>
                <a:lnTo>
                  <a:pt x="36" y="33"/>
                </a:lnTo>
                <a:lnTo>
                  <a:pt x="23" y="31"/>
                </a:lnTo>
                <a:lnTo>
                  <a:pt x="21" y="28"/>
                </a:lnTo>
                <a:lnTo>
                  <a:pt x="17" y="31"/>
                </a:lnTo>
                <a:lnTo>
                  <a:pt x="13" y="37"/>
                </a:lnTo>
                <a:lnTo>
                  <a:pt x="7" y="44"/>
                </a:lnTo>
                <a:lnTo>
                  <a:pt x="7" y="48"/>
                </a:lnTo>
                <a:lnTo>
                  <a:pt x="0" y="44"/>
                </a:lnTo>
                <a:lnTo>
                  <a:pt x="12" y="60"/>
                </a:lnTo>
                <a:lnTo>
                  <a:pt x="29" y="80"/>
                </a:lnTo>
                <a:lnTo>
                  <a:pt x="39" y="90"/>
                </a:lnTo>
                <a:lnTo>
                  <a:pt x="44" y="100"/>
                </a:lnTo>
                <a:lnTo>
                  <a:pt x="41" y="112"/>
                </a:lnTo>
                <a:lnTo>
                  <a:pt x="43" y="120"/>
                </a:lnTo>
                <a:lnTo>
                  <a:pt x="57" y="135"/>
                </a:lnTo>
                <a:lnTo>
                  <a:pt x="77" y="139"/>
                </a:lnTo>
                <a:lnTo>
                  <a:pt x="97" y="134"/>
                </a:lnTo>
                <a:lnTo>
                  <a:pt x="113" y="135"/>
                </a:lnTo>
                <a:lnTo>
                  <a:pt x="122" y="146"/>
                </a:lnTo>
                <a:lnTo>
                  <a:pt x="127" y="155"/>
                </a:lnTo>
                <a:lnTo>
                  <a:pt x="129" y="162"/>
                </a:lnTo>
                <a:lnTo>
                  <a:pt x="137" y="168"/>
                </a:lnTo>
                <a:lnTo>
                  <a:pt x="141" y="177"/>
                </a:lnTo>
                <a:lnTo>
                  <a:pt x="147" y="183"/>
                </a:lnTo>
                <a:lnTo>
                  <a:pt x="146" y="192"/>
                </a:lnTo>
                <a:lnTo>
                  <a:pt x="130" y="208"/>
                </a:lnTo>
                <a:lnTo>
                  <a:pt x="125" y="208"/>
                </a:lnTo>
                <a:lnTo>
                  <a:pt x="114" y="205"/>
                </a:lnTo>
                <a:lnTo>
                  <a:pt x="107" y="208"/>
                </a:lnTo>
                <a:lnTo>
                  <a:pt x="103" y="213"/>
                </a:lnTo>
                <a:lnTo>
                  <a:pt x="99" y="222"/>
                </a:lnTo>
                <a:lnTo>
                  <a:pt x="100" y="229"/>
                </a:lnTo>
                <a:lnTo>
                  <a:pt x="107" y="231"/>
                </a:lnTo>
                <a:lnTo>
                  <a:pt x="115" y="237"/>
                </a:lnTo>
                <a:lnTo>
                  <a:pt x="134" y="247"/>
                </a:lnTo>
                <a:lnTo>
                  <a:pt x="161" y="267"/>
                </a:lnTo>
                <a:lnTo>
                  <a:pt x="165" y="280"/>
                </a:lnTo>
                <a:lnTo>
                  <a:pt x="188" y="301"/>
                </a:lnTo>
                <a:lnTo>
                  <a:pt x="191" y="311"/>
                </a:lnTo>
                <a:lnTo>
                  <a:pt x="208" y="331"/>
                </a:lnTo>
                <a:lnTo>
                  <a:pt x="213" y="332"/>
                </a:lnTo>
                <a:lnTo>
                  <a:pt x="231" y="344"/>
                </a:lnTo>
                <a:lnTo>
                  <a:pt x="236" y="358"/>
                </a:lnTo>
                <a:lnTo>
                  <a:pt x="239" y="370"/>
                </a:lnTo>
                <a:lnTo>
                  <a:pt x="238" y="371"/>
                </a:lnTo>
                <a:lnTo>
                  <a:pt x="239" y="372"/>
                </a:lnTo>
                <a:lnTo>
                  <a:pt x="243" y="386"/>
                </a:lnTo>
                <a:lnTo>
                  <a:pt x="251" y="386"/>
                </a:lnTo>
                <a:lnTo>
                  <a:pt x="265" y="396"/>
                </a:lnTo>
                <a:lnTo>
                  <a:pt x="274" y="404"/>
                </a:lnTo>
                <a:lnTo>
                  <a:pt x="278" y="421"/>
                </a:lnTo>
                <a:lnTo>
                  <a:pt x="291" y="450"/>
                </a:lnTo>
                <a:lnTo>
                  <a:pt x="292" y="457"/>
                </a:lnTo>
                <a:lnTo>
                  <a:pt x="292" y="490"/>
                </a:lnTo>
                <a:lnTo>
                  <a:pt x="290" y="527"/>
                </a:lnTo>
                <a:lnTo>
                  <a:pt x="292" y="543"/>
                </a:lnTo>
                <a:lnTo>
                  <a:pt x="299" y="558"/>
                </a:lnTo>
                <a:lnTo>
                  <a:pt x="298" y="607"/>
                </a:lnTo>
                <a:lnTo>
                  <a:pt x="296" y="619"/>
                </a:lnTo>
                <a:lnTo>
                  <a:pt x="290" y="628"/>
                </a:lnTo>
                <a:lnTo>
                  <a:pt x="281" y="625"/>
                </a:lnTo>
                <a:lnTo>
                  <a:pt x="271" y="634"/>
                </a:lnTo>
                <a:lnTo>
                  <a:pt x="264" y="638"/>
                </a:lnTo>
                <a:lnTo>
                  <a:pt x="256" y="638"/>
                </a:lnTo>
                <a:lnTo>
                  <a:pt x="238" y="646"/>
                </a:lnTo>
                <a:lnTo>
                  <a:pt x="237" y="656"/>
                </a:lnTo>
                <a:lnTo>
                  <a:pt x="218" y="657"/>
                </a:lnTo>
                <a:lnTo>
                  <a:pt x="208" y="661"/>
                </a:lnTo>
                <a:lnTo>
                  <a:pt x="206" y="674"/>
                </a:lnTo>
                <a:lnTo>
                  <a:pt x="207" y="683"/>
                </a:lnTo>
                <a:lnTo>
                  <a:pt x="208" y="692"/>
                </a:lnTo>
                <a:lnTo>
                  <a:pt x="202" y="694"/>
                </a:lnTo>
                <a:lnTo>
                  <a:pt x="194" y="697"/>
                </a:lnTo>
                <a:lnTo>
                  <a:pt x="183" y="704"/>
                </a:lnTo>
                <a:lnTo>
                  <a:pt x="173" y="708"/>
                </a:lnTo>
                <a:lnTo>
                  <a:pt x="165" y="705"/>
                </a:lnTo>
                <a:lnTo>
                  <a:pt x="158" y="705"/>
                </a:lnTo>
                <a:lnTo>
                  <a:pt x="157" y="715"/>
                </a:lnTo>
                <a:lnTo>
                  <a:pt x="152" y="720"/>
                </a:lnTo>
                <a:lnTo>
                  <a:pt x="145" y="724"/>
                </a:lnTo>
                <a:lnTo>
                  <a:pt x="134" y="726"/>
                </a:lnTo>
                <a:lnTo>
                  <a:pt x="129" y="727"/>
                </a:lnTo>
                <a:lnTo>
                  <a:pt x="136" y="738"/>
                </a:lnTo>
                <a:lnTo>
                  <a:pt x="154" y="746"/>
                </a:lnTo>
                <a:lnTo>
                  <a:pt x="161" y="752"/>
                </a:lnTo>
                <a:lnTo>
                  <a:pt x="157" y="760"/>
                </a:lnTo>
                <a:lnTo>
                  <a:pt x="150" y="770"/>
                </a:lnTo>
                <a:lnTo>
                  <a:pt x="148" y="786"/>
                </a:lnTo>
                <a:lnTo>
                  <a:pt x="148" y="797"/>
                </a:lnTo>
                <a:lnTo>
                  <a:pt x="151" y="810"/>
                </a:lnTo>
                <a:lnTo>
                  <a:pt x="156" y="822"/>
                </a:lnTo>
                <a:lnTo>
                  <a:pt x="151" y="827"/>
                </a:lnTo>
                <a:lnTo>
                  <a:pt x="153" y="832"/>
                </a:lnTo>
                <a:lnTo>
                  <a:pt x="162" y="830"/>
                </a:lnTo>
                <a:lnTo>
                  <a:pt x="175" y="821"/>
                </a:lnTo>
                <a:lnTo>
                  <a:pt x="186" y="807"/>
                </a:lnTo>
                <a:lnTo>
                  <a:pt x="195" y="797"/>
                </a:lnTo>
                <a:lnTo>
                  <a:pt x="216" y="789"/>
                </a:lnTo>
                <a:lnTo>
                  <a:pt x="220" y="785"/>
                </a:lnTo>
                <a:lnTo>
                  <a:pt x="220" y="778"/>
                </a:lnTo>
                <a:lnTo>
                  <a:pt x="228" y="773"/>
                </a:lnTo>
                <a:close/>
              </a:path>
            </a:pathLst>
          </a:custGeom>
          <a:solidFill>
            <a:srgbClr val="D9D9D9"/>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46" name="Freeform 93">
            <a:extLst>
              <a:ext uri="{FF2B5EF4-FFF2-40B4-BE49-F238E27FC236}">
                <a16:creationId xmlns:a16="http://schemas.microsoft.com/office/drawing/2014/main" id="{C458B438-D79F-45DB-9618-A937900C22D1}"/>
              </a:ext>
            </a:extLst>
          </p:cNvPr>
          <p:cNvSpPr>
            <a:spLocks noChangeAspect="1"/>
          </p:cNvSpPr>
          <p:nvPr/>
        </p:nvSpPr>
        <p:spPr bwMode="gray">
          <a:xfrm>
            <a:off x="7129905" y="4218901"/>
            <a:ext cx="195023" cy="345569"/>
          </a:xfrm>
          <a:custGeom>
            <a:avLst/>
            <a:gdLst/>
            <a:ahLst/>
            <a:cxnLst>
              <a:cxn ang="0">
                <a:pos x="125" y="24"/>
              </a:cxn>
              <a:cxn ang="0">
                <a:pos x="77" y="49"/>
              </a:cxn>
              <a:cxn ang="0">
                <a:pos x="23" y="67"/>
              </a:cxn>
              <a:cxn ang="0">
                <a:pos x="0" y="135"/>
              </a:cxn>
              <a:cxn ang="0">
                <a:pos x="40" y="199"/>
              </a:cxn>
              <a:cxn ang="0">
                <a:pos x="52" y="252"/>
              </a:cxn>
              <a:cxn ang="0">
                <a:pos x="53" y="283"/>
              </a:cxn>
              <a:cxn ang="0">
                <a:pos x="38" y="315"/>
              </a:cxn>
              <a:cxn ang="0">
                <a:pos x="58" y="366"/>
              </a:cxn>
              <a:cxn ang="0">
                <a:pos x="82" y="434"/>
              </a:cxn>
              <a:cxn ang="0">
                <a:pos x="111" y="503"/>
              </a:cxn>
              <a:cxn ang="0">
                <a:pos x="72" y="559"/>
              </a:cxn>
              <a:cxn ang="0">
                <a:pos x="59" y="597"/>
              </a:cxn>
              <a:cxn ang="0">
                <a:pos x="37" y="681"/>
              </a:cxn>
              <a:cxn ang="0">
                <a:pos x="80" y="725"/>
              </a:cxn>
              <a:cxn ang="0">
                <a:pos x="118" y="774"/>
              </a:cxn>
              <a:cxn ang="0">
                <a:pos x="160" y="797"/>
              </a:cxn>
              <a:cxn ang="0">
                <a:pos x="194" y="833"/>
              </a:cxn>
              <a:cxn ang="0">
                <a:pos x="243" y="829"/>
              </a:cxn>
              <a:cxn ang="0">
                <a:pos x="215" y="778"/>
              </a:cxn>
              <a:cxn ang="0">
                <a:pos x="157" y="745"/>
              </a:cxn>
              <a:cxn ang="0">
                <a:pos x="131" y="676"/>
              </a:cxn>
              <a:cxn ang="0">
                <a:pos x="102" y="651"/>
              </a:cxn>
              <a:cxn ang="0">
                <a:pos x="85" y="607"/>
              </a:cxn>
              <a:cxn ang="0">
                <a:pos x="93" y="568"/>
              </a:cxn>
              <a:cxn ang="0">
                <a:pos x="112" y="515"/>
              </a:cxn>
              <a:cxn ang="0">
                <a:pos x="133" y="439"/>
              </a:cxn>
              <a:cxn ang="0">
                <a:pos x="161" y="409"/>
              </a:cxn>
              <a:cxn ang="0">
                <a:pos x="179" y="455"/>
              </a:cxn>
              <a:cxn ang="0">
                <a:pos x="189" y="458"/>
              </a:cxn>
              <a:cxn ang="0">
                <a:pos x="251" y="476"/>
              </a:cxn>
              <a:cxn ang="0">
                <a:pos x="271" y="489"/>
              </a:cxn>
              <a:cxn ang="0">
                <a:pos x="292" y="510"/>
              </a:cxn>
              <a:cxn ang="0">
                <a:pos x="265" y="462"/>
              </a:cxn>
              <a:cxn ang="0">
                <a:pos x="265" y="407"/>
              </a:cxn>
              <a:cxn ang="0">
                <a:pos x="298" y="366"/>
              </a:cxn>
              <a:cxn ang="0">
                <a:pos x="368" y="365"/>
              </a:cxn>
              <a:cxn ang="0">
                <a:pos x="416" y="365"/>
              </a:cxn>
              <a:cxn ang="0">
                <a:pos x="431" y="302"/>
              </a:cxn>
              <a:cxn ang="0">
                <a:pos x="416" y="275"/>
              </a:cxn>
              <a:cxn ang="0">
                <a:pos x="389" y="252"/>
              </a:cxn>
              <a:cxn ang="0">
                <a:pos x="382" y="191"/>
              </a:cxn>
              <a:cxn ang="0">
                <a:pos x="360" y="165"/>
              </a:cxn>
              <a:cxn ang="0">
                <a:pos x="323" y="134"/>
              </a:cxn>
              <a:cxn ang="0">
                <a:pos x="292" y="153"/>
              </a:cxn>
              <a:cxn ang="0">
                <a:pos x="255" y="156"/>
              </a:cxn>
              <a:cxn ang="0">
                <a:pos x="220" y="151"/>
              </a:cxn>
              <a:cxn ang="0">
                <a:pos x="183" y="182"/>
              </a:cxn>
              <a:cxn ang="0">
                <a:pos x="188" y="126"/>
              </a:cxn>
              <a:cxn ang="0">
                <a:pos x="190" y="81"/>
              </a:cxn>
              <a:cxn ang="0">
                <a:pos x="163" y="59"/>
              </a:cxn>
              <a:cxn ang="0">
                <a:pos x="152" y="16"/>
              </a:cxn>
              <a:cxn ang="0">
                <a:pos x="141" y="0"/>
              </a:cxn>
            </a:cxnLst>
            <a:rect l="0" t="0" r="r" b="b"/>
            <a:pathLst>
              <a:path w="431" h="844">
                <a:moveTo>
                  <a:pt x="144" y="0"/>
                </a:moveTo>
                <a:lnTo>
                  <a:pt x="138" y="3"/>
                </a:lnTo>
                <a:lnTo>
                  <a:pt x="131" y="11"/>
                </a:lnTo>
                <a:lnTo>
                  <a:pt x="125" y="24"/>
                </a:lnTo>
                <a:lnTo>
                  <a:pt x="112" y="27"/>
                </a:lnTo>
                <a:lnTo>
                  <a:pt x="103" y="32"/>
                </a:lnTo>
                <a:lnTo>
                  <a:pt x="88" y="43"/>
                </a:lnTo>
                <a:lnTo>
                  <a:pt x="77" y="49"/>
                </a:lnTo>
                <a:lnTo>
                  <a:pt x="66" y="60"/>
                </a:lnTo>
                <a:lnTo>
                  <a:pt x="55" y="64"/>
                </a:lnTo>
                <a:lnTo>
                  <a:pt x="37" y="65"/>
                </a:lnTo>
                <a:lnTo>
                  <a:pt x="23" y="67"/>
                </a:lnTo>
                <a:lnTo>
                  <a:pt x="9" y="106"/>
                </a:lnTo>
                <a:lnTo>
                  <a:pt x="7" y="118"/>
                </a:lnTo>
                <a:lnTo>
                  <a:pt x="9" y="128"/>
                </a:lnTo>
                <a:lnTo>
                  <a:pt x="0" y="135"/>
                </a:lnTo>
                <a:lnTo>
                  <a:pt x="1" y="142"/>
                </a:lnTo>
                <a:lnTo>
                  <a:pt x="7" y="159"/>
                </a:lnTo>
                <a:lnTo>
                  <a:pt x="17" y="182"/>
                </a:lnTo>
                <a:lnTo>
                  <a:pt x="40" y="199"/>
                </a:lnTo>
                <a:lnTo>
                  <a:pt x="48" y="209"/>
                </a:lnTo>
                <a:lnTo>
                  <a:pt x="50" y="225"/>
                </a:lnTo>
                <a:lnTo>
                  <a:pt x="49" y="240"/>
                </a:lnTo>
                <a:lnTo>
                  <a:pt x="52" y="252"/>
                </a:lnTo>
                <a:lnTo>
                  <a:pt x="61" y="253"/>
                </a:lnTo>
                <a:lnTo>
                  <a:pt x="65" y="263"/>
                </a:lnTo>
                <a:lnTo>
                  <a:pt x="59" y="269"/>
                </a:lnTo>
                <a:lnTo>
                  <a:pt x="53" y="283"/>
                </a:lnTo>
                <a:lnTo>
                  <a:pt x="50" y="291"/>
                </a:lnTo>
                <a:lnTo>
                  <a:pt x="50" y="304"/>
                </a:lnTo>
                <a:lnTo>
                  <a:pt x="47" y="307"/>
                </a:lnTo>
                <a:lnTo>
                  <a:pt x="38" y="315"/>
                </a:lnTo>
                <a:lnTo>
                  <a:pt x="34" y="323"/>
                </a:lnTo>
                <a:lnTo>
                  <a:pt x="33" y="337"/>
                </a:lnTo>
                <a:lnTo>
                  <a:pt x="39" y="354"/>
                </a:lnTo>
                <a:lnTo>
                  <a:pt x="58" y="366"/>
                </a:lnTo>
                <a:lnTo>
                  <a:pt x="76" y="386"/>
                </a:lnTo>
                <a:lnTo>
                  <a:pt x="79" y="392"/>
                </a:lnTo>
                <a:lnTo>
                  <a:pt x="81" y="401"/>
                </a:lnTo>
                <a:lnTo>
                  <a:pt x="82" y="434"/>
                </a:lnTo>
                <a:lnTo>
                  <a:pt x="88" y="452"/>
                </a:lnTo>
                <a:lnTo>
                  <a:pt x="91" y="454"/>
                </a:lnTo>
                <a:lnTo>
                  <a:pt x="96" y="469"/>
                </a:lnTo>
                <a:lnTo>
                  <a:pt x="111" y="503"/>
                </a:lnTo>
                <a:lnTo>
                  <a:pt x="109" y="510"/>
                </a:lnTo>
                <a:lnTo>
                  <a:pt x="91" y="540"/>
                </a:lnTo>
                <a:lnTo>
                  <a:pt x="80" y="547"/>
                </a:lnTo>
                <a:lnTo>
                  <a:pt x="72" y="559"/>
                </a:lnTo>
                <a:lnTo>
                  <a:pt x="70" y="574"/>
                </a:lnTo>
                <a:lnTo>
                  <a:pt x="65" y="586"/>
                </a:lnTo>
                <a:lnTo>
                  <a:pt x="60" y="594"/>
                </a:lnTo>
                <a:lnTo>
                  <a:pt x="59" y="597"/>
                </a:lnTo>
                <a:lnTo>
                  <a:pt x="54" y="610"/>
                </a:lnTo>
                <a:lnTo>
                  <a:pt x="53" y="618"/>
                </a:lnTo>
                <a:lnTo>
                  <a:pt x="39" y="664"/>
                </a:lnTo>
                <a:lnTo>
                  <a:pt x="37" y="681"/>
                </a:lnTo>
                <a:lnTo>
                  <a:pt x="37" y="696"/>
                </a:lnTo>
                <a:lnTo>
                  <a:pt x="40" y="705"/>
                </a:lnTo>
                <a:lnTo>
                  <a:pt x="60" y="703"/>
                </a:lnTo>
                <a:lnTo>
                  <a:pt x="80" y="725"/>
                </a:lnTo>
                <a:lnTo>
                  <a:pt x="86" y="729"/>
                </a:lnTo>
                <a:lnTo>
                  <a:pt x="101" y="750"/>
                </a:lnTo>
                <a:lnTo>
                  <a:pt x="112" y="759"/>
                </a:lnTo>
                <a:lnTo>
                  <a:pt x="118" y="774"/>
                </a:lnTo>
                <a:lnTo>
                  <a:pt x="145" y="804"/>
                </a:lnTo>
                <a:lnTo>
                  <a:pt x="140" y="788"/>
                </a:lnTo>
                <a:lnTo>
                  <a:pt x="152" y="788"/>
                </a:lnTo>
                <a:lnTo>
                  <a:pt x="160" y="797"/>
                </a:lnTo>
                <a:lnTo>
                  <a:pt x="177" y="800"/>
                </a:lnTo>
                <a:lnTo>
                  <a:pt x="187" y="802"/>
                </a:lnTo>
                <a:lnTo>
                  <a:pt x="197" y="817"/>
                </a:lnTo>
                <a:lnTo>
                  <a:pt x="194" y="833"/>
                </a:lnTo>
                <a:lnTo>
                  <a:pt x="198" y="844"/>
                </a:lnTo>
                <a:lnTo>
                  <a:pt x="221" y="829"/>
                </a:lnTo>
                <a:lnTo>
                  <a:pt x="232" y="831"/>
                </a:lnTo>
                <a:lnTo>
                  <a:pt x="243" y="829"/>
                </a:lnTo>
                <a:lnTo>
                  <a:pt x="251" y="817"/>
                </a:lnTo>
                <a:lnTo>
                  <a:pt x="242" y="804"/>
                </a:lnTo>
                <a:lnTo>
                  <a:pt x="230" y="790"/>
                </a:lnTo>
                <a:lnTo>
                  <a:pt x="215" y="778"/>
                </a:lnTo>
                <a:lnTo>
                  <a:pt x="181" y="773"/>
                </a:lnTo>
                <a:lnTo>
                  <a:pt x="168" y="758"/>
                </a:lnTo>
                <a:lnTo>
                  <a:pt x="162" y="754"/>
                </a:lnTo>
                <a:lnTo>
                  <a:pt x="157" y="745"/>
                </a:lnTo>
                <a:lnTo>
                  <a:pt x="151" y="709"/>
                </a:lnTo>
                <a:lnTo>
                  <a:pt x="145" y="699"/>
                </a:lnTo>
                <a:lnTo>
                  <a:pt x="136" y="691"/>
                </a:lnTo>
                <a:lnTo>
                  <a:pt x="131" y="676"/>
                </a:lnTo>
                <a:lnTo>
                  <a:pt x="129" y="660"/>
                </a:lnTo>
                <a:lnTo>
                  <a:pt x="124" y="649"/>
                </a:lnTo>
                <a:lnTo>
                  <a:pt x="114" y="646"/>
                </a:lnTo>
                <a:lnTo>
                  <a:pt x="102" y="651"/>
                </a:lnTo>
                <a:lnTo>
                  <a:pt x="92" y="649"/>
                </a:lnTo>
                <a:lnTo>
                  <a:pt x="88" y="640"/>
                </a:lnTo>
                <a:lnTo>
                  <a:pt x="86" y="623"/>
                </a:lnTo>
                <a:lnTo>
                  <a:pt x="85" y="607"/>
                </a:lnTo>
                <a:lnTo>
                  <a:pt x="85" y="592"/>
                </a:lnTo>
                <a:lnTo>
                  <a:pt x="86" y="586"/>
                </a:lnTo>
                <a:lnTo>
                  <a:pt x="92" y="578"/>
                </a:lnTo>
                <a:lnTo>
                  <a:pt x="93" y="568"/>
                </a:lnTo>
                <a:lnTo>
                  <a:pt x="98" y="563"/>
                </a:lnTo>
                <a:lnTo>
                  <a:pt x="103" y="553"/>
                </a:lnTo>
                <a:lnTo>
                  <a:pt x="103" y="542"/>
                </a:lnTo>
                <a:lnTo>
                  <a:pt x="112" y="515"/>
                </a:lnTo>
                <a:lnTo>
                  <a:pt x="119" y="501"/>
                </a:lnTo>
                <a:lnTo>
                  <a:pt x="126" y="487"/>
                </a:lnTo>
                <a:lnTo>
                  <a:pt x="128" y="471"/>
                </a:lnTo>
                <a:lnTo>
                  <a:pt x="133" y="439"/>
                </a:lnTo>
                <a:lnTo>
                  <a:pt x="129" y="415"/>
                </a:lnTo>
                <a:lnTo>
                  <a:pt x="142" y="411"/>
                </a:lnTo>
                <a:lnTo>
                  <a:pt x="157" y="409"/>
                </a:lnTo>
                <a:lnTo>
                  <a:pt x="161" y="409"/>
                </a:lnTo>
                <a:lnTo>
                  <a:pt x="168" y="411"/>
                </a:lnTo>
                <a:lnTo>
                  <a:pt x="179" y="414"/>
                </a:lnTo>
                <a:lnTo>
                  <a:pt x="182" y="419"/>
                </a:lnTo>
                <a:lnTo>
                  <a:pt x="179" y="455"/>
                </a:lnTo>
                <a:lnTo>
                  <a:pt x="183" y="462"/>
                </a:lnTo>
                <a:lnTo>
                  <a:pt x="187" y="462"/>
                </a:lnTo>
                <a:lnTo>
                  <a:pt x="184" y="458"/>
                </a:lnTo>
                <a:lnTo>
                  <a:pt x="189" y="458"/>
                </a:lnTo>
                <a:lnTo>
                  <a:pt x="212" y="460"/>
                </a:lnTo>
                <a:lnTo>
                  <a:pt x="222" y="458"/>
                </a:lnTo>
                <a:lnTo>
                  <a:pt x="233" y="461"/>
                </a:lnTo>
                <a:lnTo>
                  <a:pt x="251" y="476"/>
                </a:lnTo>
                <a:lnTo>
                  <a:pt x="257" y="484"/>
                </a:lnTo>
                <a:lnTo>
                  <a:pt x="264" y="488"/>
                </a:lnTo>
                <a:lnTo>
                  <a:pt x="270" y="492"/>
                </a:lnTo>
                <a:lnTo>
                  <a:pt x="271" y="489"/>
                </a:lnTo>
                <a:lnTo>
                  <a:pt x="276" y="493"/>
                </a:lnTo>
                <a:lnTo>
                  <a:pt x="285" y="511"/>
                </a:lnTo>
                <a:lnTo>
                  <a:pt x="291" y="516"/>
                </a:lnTo>
                <a:lnTo>
                  <a:pt x="292" y="510"/>
                </a:lnTo>
                <a:lnTo>
                  <a:pt x="292" y="501"/>
                </a:lnTo>
                <a:lnTo>
                  <a:pt x="286" y="487"/>
                </a:lnTo>
                <a:lnTo>
                  <a:pt x="280" y="473"/>
                </a:lnTo>
                <a:lnTo>
                  <a:pt x="265" y="462"/>
                </a:lnTo>
                <a:lnTo>
                  <a:pt x="258" y="440"/>
                </a:lnTo>
                <a:lnTo>
                  <a:pt x="255" y="429"/>
                </a:lnTo>
                <a:lnTo>
                  <a:pt x="258" y="411"/>
                </a:lnTo>
                <a:lnTo>
                  <a:pt x="265" y="407"/>
                </a:lnTo>
                <a:lnTo>
                  <a:pt x="270" y="396"/>
                </a:lnTo>
                <a:lnTo>
                  <a:pt x="278" y="392"/>
                </a:lnTo>
                <a:lnTo>
                  <a:pt x="292" y="372"/>
                </a:lnTo>
                <a:lnTo>
                  <a:pt x="298" y="366"/>
                </a:lnTo>
                <a:lnTo>
                  <a:pt x="307" y="363"/>
                </a:lnTo>
                <a:lnTo>
                  <a:pt x="334" y="365"/>
                </a:lnTo>
                <a:lnTo>
                  <a:pt x="350" y="368"/>
                </a:lnTo>
                <a:lnTo>
                  <a:pt x="368" y="365"/>
                </a:lnTo>
                <a:lnTo>
                  <a:pt x="396" y="364"/>
                </a:lnTo>
                <a:lnTo>
                  <a:pt x="405" y="374"/>
                </a:lnTo>
                <a:lnTo>
                  <a:pt x="416" y="369"/>
                </a:lnTo>
                <a:lnTo>
                  <a:pt x="416" y="365"/>
                </a:lnTo>
                <a:lnTo>
                  <a:pt x="420" y="365"/>
                </a:lnTo>
                <a:lnTo>
                  <a:pt x="427" y="354"/>
                </a:lnTo>
                <a:lnTo>
                  <a:pt x="427" y="312"/>
                </a:lnTo>
                <a:lnTo>
                  <a:pt x="431" y="302"/>
                </a:lnTo>
                <a:lnTo>
                  <a:pt x="430" y="293"/>
                </a:lnTo>
                <a:lnTo>
                  <a:pt x="429" y="286"/>
                </a:lnTo>
                <a:lnTo>
                  <a:pt x="424" y="280"/>
                </a:lnTo>
                <a:lnTo>
                  <a:pt x="416" y="275"/>
                </a:lnTo>
                <a:lnTo>
                  <a:pt x="414" y="268"/>
                </a:lnTo>
                <a:lnTo>
                  <a:pt x="404" y="267"/>
                </a:lnTo>
                <a:lnTo>
                  <a:pt x="397" y="262"/>
                </a:lnTo>
                <a:lnTo>
                  <a:pt x="389" y="252"/>
                </a:lnTo>
                <a:lnTo>
                  <a:pt x="386" y="241"/>
                </a:lnTo>
                <a:lnTo>
                  <a:pt x="387" y="216"/>
                </a:lnTo>
                <a:lnTo>
                  <a:pt x="386" y="203"/>
                </a:lnTo>
                <a:lnTo>
                  <a:pt x="382" y="191"/>
                </a:lnTo>
                <a:lnTo>
                  <a:pt x="377" y="181"/>
                </a:lnTo>
                <a:lnTo>
                  <a:pt x="370" y="176"/>
                </a:lnTo>
                <a:lnTo>
                  <a:pt x="368" y="169"/>
                </a:lnTo>
                <a:lnTo>
                  <a:pt x="360" y="165"/>
                </a:lnTo>
                <a:lnTo>
                  <a:pt x="353" y="158"/>
                </a:lnTo>
                <a:lnTo>
                  <a:pt x="348" y="150"/>
                </a:lnTo>
                <a:lnTo>
                  <a:pt x="335" y="135"/>
                </a:lnTo>
                <a:lnTo>
                  <a:pt x="323" y="134"/>
                </a:lnTo>
                <a:lnTo>
                  <a:pt x="312" y="135"/>
                </a:lnTo>
                <a:lnTo>
                  <a:pt x="301" y="138"/>
                </a:lnTo>
                <a:lnTo>
                  <a:pt x="297" y="149"/>
                </a:lnTo>
                <a:lnTo>
                  <a:pt x="292" y="153"/>
                </a:lnTo>
                <a:lnTo>
                  <a:pt x="285" y="156"/>
                </a:lnTo>
                <a:lnTo>
                  <a:pt x="273" y="162"/>
                </a:lnTo>
                <a:lnTo>
                  <a:pt x="264" y="162"/>
                </a:lnTo>
                <a:lnTo>
                  <a:pt x="255" y="156"/>
                </a:lnTo>
                <a:lnTo>
                  <a:pt x="249" y="146"/>
                </a:lnTo>
                <a:lnTo>
                  <a:pt x="242" y="144"/>
                </a:lnTo>
                <a:lnTo>
                  <a:pt x="233" y="146"/>
                </a:lnTo>
                <a:lnTo>
                  <a:pt x="220" y="151"/>
                </a:lnTo>
                <a:lnTo>
                  <a:pt x="208" y="164"/>
                </a:lnTo>
                <a:lnTo>
                  <a:pt x="195" y="169"/>
                </a:lnTo>
                <a:lnTo>
                  <a:pt x="188" y="178"/>
                </a:lnTo>
                <a:lnTo>
                  <a:pt x="183" y="182"/>
                </a:lnTo>
                <a:lnTo>
                  <a:pt x="184" y="177"/>
                </a:lnTo>
                <a:lnTo>
                  <a:pt x="181" y="164"/>
                </a:lnTo>
                <a:lnTo>
                  <a:pt x="185" y="150"/>
                </a:lnTo>
                <a:lnTo>
                  <a:pt x="188" y="126"/>
                </a:lnTo>
                <a:lnTo>
                  <a:pt x="193" y="115"/>
                </a:lnTo>
                <a:lnTo>
                  <a:pt x="193" y="106"/>
                </a:lnTo>
                <a:lnTo>
                  <a:pt x="194" y="97"/>
                </a:lnTo>
                <a:lnTo>
                  <a:pt x="190" y="81"/>
                </a:lnTo>
                <a:lnTo>
                  <a:pt x="194" y="64"/>
                </a:lnTo>
                <a:lnTo>
                  <a:pt x="190" y="60"/>
                </a:lnTo>
                <a:lnTo>
                  <a:pt x="169" y="60"/>
                </a:lnTo>
                <a:lnTo>
                  <a:pt x="163" y="59"/>
                </a:lnTo>
                <a:lnTo>
                  <a:pt x="161" y="58"/>
                </a:lnTo>
                <a:lnTo>
                  <a:pt x="161" y="40"/>
                </a:lnTo>
                <a:lnTo>
                  <a:pt x="158" y="25"/>
                </a:lnTo>
                <a:lnTo>
                  <a:pt x="152" y="16"/>
                </a:lnTo>
                <a:lnTo>
                  <a:pt x="149" y="11"/>
                </a:lnTo>
                <a:lnTo>
                  <a:pt x="142" y="14"/>
                </a:lnTo>
                <a:lnTo>
                  <a:pt x="140" y="8"/>
                </a:lnTo>
                <a:lnTo>
                  <a:pt x="141" y="0"/>
                </a:lnTo>
                <a:lnTo>
                  <a:pt x="144" y="0"/>
                </a:lnTo>
                <a:close/>
              </a:path>
            </a:pathLst>
          </a:custGeom>
          <a:solidFill>
            <a:srgbClr val="D9D9D9"/>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47" name="Freeform 94">
            <a:extLst>
              <a:ext uri="{FF2B5EF4-FFF2-40B4-BE49-F238E27FC236}">
                <a16:creationId xmlns:a16="http://schemas.microsoft.com/office/drawing/2014/main" id="{CFD2EE62-B9D4-44FF-ABEA-D4204F47081F}"/>
              </a:ext>
            </a:extLst>
          </p:cNvPr>
          <p:cNvSpPr>
            <a:spLocks noChangeAspect="1"/>
          </p:cNvSpPr>
          <p:nvPr/>
        </p:nvSpPr>
        <p:spPr bwMode="gray">
          <a:xfrm>
            <a:off x="6996109" y="4032827"/>
            <a:ext cx="219968" cy="429404"/>
          </a:xfrm>
          <a:custGeom>
            <a:avLst/>
            <a:gdLst/>
            <a:ahLst/>
            <a:cxnLst>
              <a:cxn ang="0">
                <a:pos x="125" y="657"/>
              </a:cxn>
              <a:cxn ang="0">
                <a:pos x="116" y="592"/>
              </a:cxn>
              <a:cxn ang="0">
                <a:pos x="89" y="559"/>
              </a:cxn>
              <a:cxn ang="0">
                <a:pos x="85" y="536"/>
              </a:cxn>
              <a:cxn ang="0">
                <a:pos x="78" y="512"/>
              </a:cxn>
              <a:cxn ang="0">
                <a:pos x="22" y="470"/>
              </a:cxn>
              <a:cxn ang="0">
                <a:pos x="0" y="443"/>
              </a:cxn>
              <a:cxn ang="0">
                <a:pos x="19" y="416"/>
              </a:cxn>
              <a:cxn ang="0">
                <a:pos x="27" y="376"/>
              </a:cxn>
              <a:cxn ang="0">
                <a:pos x="47" y="365"/>
              </a:cxn>
              <a:cxn ang="0">
                <a:pos x="42" y="326"/>
              </a:cxn>
              <a:cxn ang="0">
                <a:pos x="59" y="276"/>
              </a:cxn>
              <a:cxn ang="0">
                <a:pos x="101" y="268"/>
              </a:cxn>
              <a:cxn ang="0">
                <a:pos x="134" y="197"/>
              </a:cxn>
              <a:cxn ang="0">
                <a:pos x="160" y="155"/>
              </a:cxn>
              <a:cxn ang="0">
                <a:pos x="194" y="92"/>
              </a:cxn>
              <a:cxn ang="0">
                <a:pos x="242" y="63"/>
              </a:cxn>
              <a:cxn ang="0">
                <a:pos x="264" y="33"/>
              </a:cxn>
              <a:cxn ang="0">
                <a:pos x="290" y="5"/>
              </a:cxn>
              <a:cxn ang="0">
                <a:pos x="322" y="20"/>
              </a:cxn>
              <a:cxn ang="0">
                <a:pos x="354" y="79"/>
              </a:cxn>
              <a:cxn ang="0">
                <a:pos x="342" y="163"/>
              </a:cxn>
              <a:cxn ang="0">
                <a:pos x="311" y="198"/>
              </a:cxn>
              <a:cxn ang="0">
                <a:pos x="304" y="256"/>
              </a:cxn>
              <a:cxn ang="0">
                <a:pos x="323" y="258"/>
              </a:cxn>
              <a:cxn ang="0">
                <a:pos x="366" y="281"/>
              </a:cxn>
              <a:cxn ang="0">
                <a:pos x="391" y="346"/>
              </a:cxn>
              <a:cxn ang="0">
                <a:pos x="423" y="387"/>
              </a:cxn>
              <a:cxn ang="0">
                <a:pos x="488" y="391"/>
              </a:cxn>
              <a:cxn ang="0">
                <a:pos x="456" y="427"/>
              </a:cxn>
              <a:cxn ang="0">
                <a:pos x="445" y="443"/>
              </a:cxn>
              <a:cxn ang="0">
                <a:pos x="426" y="464"/>
              </a:cxn>
              <a:cxn ang="0">
                <a:pos x="383" y="496"/>
              </a:cxn>
              <a:cxn ang="0">
                <a:pos x="332" y="518"/>
              </a:cxn>
              <a:cxn ang="0">
                <a:pos x="304" y="581"/>
              </a:cxn>
              <a:cxn ang="0">
                <a:pos x="312" y="635"/>
              </a:cxn>
              <a:cxn ang="0">
                <a:pos x="344" y="693"/>
              </a:cxn>
              <a:cxn ang="0">
                <a:pos x="354" y="722"/>
              </a:cxn>
              <a:cxn ang="0">
                <a:pos x="342" y="760"/>
              </a:cxn>
              <a:cxn ang="0">
                <a:pos x="334" y="807"/>
              </a:cxn>
              <a:cxn ang="0">
                <a:pos x="376" y="854"/>
              </a:cxn>
              <a:cxn ang="0">
                <a:pos x="391" y="922"/>
              </a:cxn>
              <a:cxn ang="0">
                <a:pos x="375" y="1000"/>
              </a:cxn>
              <a:cxn ang="0">
                <a:pos x="355" y="1047"/>
              </a:cxn>
              <a:cxn ang="0">
                <a:pos x="349" y="1017"/>
              </a:cxn>
              <a:cxn ang="0">
                <a:pos x="351" y="958"/>
              </a:cxn>
              <a:cxn ang="0">
                <a:pos x="351" y="937"/>
              </a:cxn>
              <a:cxn ang="0">
                <a:pos x="333" y="851"/>
              </a:cxn>
              <a:cxn ang="0">
                <a:pos x="317" y="821"/>
              </a:cxn>
              <a:cxn ang="0">
                <a:pos x="297" y="721"/>
              </a:cxn>
              <a:cxn ang="0">
                <a:pos x="279" y="688"/>
              </a:cxn>
              <a:cxn ang="0">
                <a:pos x="251" y="653"/>
              </a:cxn>
              <a:cxn ang="0">
                <a:pos x="226" y="693"/>
              </a:cxn>
              <a:cxn ang="0">
                <a:pos x="179" y="726"/>
              </a:cxn>
              <a:cxn ang="0">
                <a:pos x="154" y="728"/>
              </a:cxn>
              <a:cxn ang="0">
                <a:pos x="122" y="726"/>
              </a:cxn>
              <a:cxn ang="0">
                <a:pos x="112" y="704"/>
              </a:cxn>
            </a:cxnLst>
            <a:rect l="0" t="0" r="r" b="b"/>
            <a:pathLst>
              <a:path w="489" h="1050">
                <a:moveTo>
                  <a:pt x="112" y="704"/>
                </a:moveTo>
                <a:lnTo>
                  <a:pt x="117" y="690"/>
                </a:lnTo>
                <a:lnTo>
                  <a:pt x="119" y="673"/>
                </a:lnTo>
                <a:lnTo>
                  <a:pt x="125" y="657"/>
                </a:lnTo>
                <a:lnTo>
                  <a:pt x="125" y="638"/>
                </a:lnTo>
                <a:lnTo>
                  <a:pt x="121" y="607"/>
                </a:lnTo>
                <a:lnTo>
                  <a:pt x="117" y="599"/>
                </a:lnTo>
                <a:lnTo>
                  <a:pt x="116" y="592"/>
                </a:lnTo>
                <a:lnTo>
                  <a:pt x="109" y="580"/>
                </a:lnTo>
                <a:lnTo>
                  <a:pt x="95" y="556"/>
                </a:lnTo>
                <a:lnTo>
                  <a:pt x="92" y="545"/>
                </a:lnTo>
                <a:lnTo>
                  <a:pt x="89" y="559"/>
                </a:lnTo>
                <a:lnTo>
                  <a:pt x="78" y="553"/>
                </a:lnTo>
                <a:lnTo>
                  <a:pt x="71" y="539"/>
                </a:lnTo>
                <a:lnTo>
                  <a:pt x="74" y="531"/>
                </a:lnTo>
                <a:lnTo>
                  <a:pt x="85" y="536"/>
                </a:lnTo>
                <a:lnTo>
                  <a:pt x="84" y="531"/>
                </a:lnTo>
                <a:lnTo>
                  <a:pt x="76" y="525"/>
                </a:lnTo>
                <a:lnTo>
                  <a:pt x="79" y="518"/>
                </a:lnTo>
                <a:lnTo>
                  <a:pt x="78" y="512"/>
                </a:lnTo>
                <a:lnTo>
                  <a:pt x="38" y="493"/>
                </a:lnTo>
                <a:lnTo>
                  <a:pt x="37" y="482"/>
                </a:lnTo>
                <a:lnTo>
                  <a:pt x="28" y="479"/>
                </a:lnTo>
                <a:lnTo>
                  <a:pt x="22" y="470"/>
                </a:lnTo>
                <a:lnTo>
                  <a:pt x="21" y="474"/>
                </a:lnTo>
                <a:lnTo>
                  <a:pt x="14" y="468"/>
                </a:lnTo>
                <a:lnTo>
                  <a:pt x="10" y="458"/>
                </a:lnTo>
                <a:lnTo>
                  <a:pt x="0" y="443"/>
                </a:lnTo>
                <a:lnTo>
                  <a:pt x="1" y="425"/>
                </a:lnTo>
                <a:lnTo>
                  <a:pt x="3" y="418"/>
                </a:lnTo>
                <a:lnTo>
                  <a:pt x="7" y="413"/>
                </a:lnTo>
                <a:lnTo>
                  <a:pt x="19" y="416"/>
                </a:lnTo>
                <a:lnTo>
                  <a:pt x="17" y="387"/>
                </a:lnTo>
                <a:lnTo>
                  <a:pt x="19" y="384"/>
                </a:lnTo>
                <a:lnTo>
                  <a:pt x="22" y="381"/>
                </a:lnTo>
                <a:lnTo>
                  <a:pt x="27" y="376"/>
                </a:lnTo>
                <a:lnTo>
                  <a:pt x="36" y="378"/>
                </a:lnTo>
                <a:lnTo>
                  <a:pt x="41" y="377"/>
                </a:lnTo>
                <a:lnTo>
                  <a:pt x="46" y="371"/>
                </a:lnTo>
                <a:lnTo>
                  <a:pt x="47" y="365"/>
                </a:lnTo>
                <a:lnTo>
                  <a:pt x="44" y="365"/>
                </a:lnTo>
                <a:lnTo>
                  <a:pt x="41" y="355"/>
                </a:lnTo>
                <a:lnTo>
                  <a:pt x="41" y="339"/>
                </a:lnTo>
                <a:lnTo>
                  <a:pt x="42" y="326"/>
                </a:lnTo>
                <a:lnTo>
                  <a:pt x="53" y="327"/>
                </a:lnTo>
                <a:lnTo>
                  <a:pt x="57" y="322"/>
                </a:lnTo>
                <a:lnTo>
                  <a:pt x="60" y="302"/>
                </a:lnTo>
                <a:lnTo>
                  <a:pt x="59" y="276"/>
                </a:lnTo>
                <a:lnTo>
                  <a:pt x="66" y="269"/>
                </a:lnTo>
                <a:lnTo>
                  <a:pt x="80" y="265"/>
                </a:lnTo>
                <a:lnTo>
                  <a:pt x="93" y="268"/>
                </a:lnTo>
                <a:lnTo>
                  <a:pt x="101" y="268"/>
                </a:lnTo>
                <a:lnTo>
                  <a:pt x="106" y="263"/>
                </a:lnTo>
                <a:lnTo>
                  <a:pt x="112" y="243"/>
                </a:lnTo>
                <a:lnTo>
                  <a:pt x="130" y="208"/>
                </a:lnTo>
                <a:lnTo>
                  <a:pt x="134" y="197"/>
                </a:lnTo>
                <a:lnTo>
                  <a:pt x="132" y="187"/>
                </a:lnTo>
                <a:lnTo>
                  <a:pt x="138" y="178"/>
                </a:lnTo>
                <a:lnTo>
                  <a:pt x="154" y="167"/>
                </a:lnTo>
                <a:lnTo>
                  <a:pt x="160" y="155"/>
                </a:lnTo>
                <a:lnTo>
                  <a:pt x="159" y="127"/>
                </a:lnTo>
                <a:lnTo>
                  <a:pt x="166" y="111"/>
                </a:lnTo>
                <a:lnTo>
                  <a:pt x="179" y="100"/>
                </a:lnTo>
                <a:lnTo>
                  <a:pt x="194" y="92"/>
                </a:lnTo>
                <a:lnTo>
                  <a:pt x="204" y="84"/>
                </a:lnTo>
                <a:lnTo>
                  <a:pt x="211" y="70"/>
                </a:lnTo>
                <a:lnTo>
                  <a:pt x="231" y="66"/>
                </a:lnTo>
                <a:lnTo>
                  <a:pt x="242" y="63"/>
                </a:lnTo>
                <a:lnTo>
                  <a:pt x="258" y="68"/>
                </a:lnTo>
                <a:lnTo>
                  <a:pt x="263" y="63"/>
                </a:lnTo>
                <a:lnTo>
                  <a:pt x="259" y="47"/>
                </a:lnTo>
                <a:lnTo>
                  <a:pt x="264" y="33"/>
                </a:lnTo>
                <a:lnTo>
                  <a:pt x="275" y="28"/>
                </a:lnTo>
                <a:lnTo>
                  <a:pt x="281" y="21"/>
                </a:lnTo>
                <a:lnTo>
                  <a:pt x="281" y="9"/>
                </a:lnTo>
                <a:lnTo>
                  <a:pt x="290" y="5"/>
                </a:lnTo>
                <a:lnTo>
                  <a:pt x="294" y="0"/>
                </a:lnTo>
                <a:lnTo>
                  <a:pt x="297" y="0"/>
                </a:lnTo>
                <a:lnTo>
                  <a:pt x="310" y="6"/>
                </a:lnTo>
                <a:lnTo>
                  <a:pt x="322" y="20"/>
                </a:lnTo>
                <a:lnTo>
                  <a:pt x="326" y="37"/>
                </a:lnTo>
                <a:lnTo>
                  <a:pt x="331" y="45"/>
                </a:lnTo>
                <a:lnTo>
                  <a:pt x="347" y="47"/>
                </a:lnTo>
                <a:lnTo>
                  <a:pt x="354" y="79"/>
                </a:lnTo>
                <a:lnTo>
                  <a:pt x="355" y="100"/>
                </a:lnTo>
                <a:lnTo>
                  <a:pt x="351" y="128"/>
                </a:lnTo>
                <a:lnTo>
                  <a:pt x="351" y="136"/>
                </a:lnTo>
                <a:lnTo>
                  <a:pt x="342" y="163"/>
                </a:lnTo>
                <a:lnTo>
                  <a:pt x="333" y="174"/>
                </a:lnTo>
                <a:lnTo>
                  <a:pt x="326" y="177"/>
                </a:lnTo>
                <a:lnTo>
                  <a:pt x="322" y="187"/>
                </a:lnTo>
                <a:lnTo>
                  <a:pt x="311" y="198"/>
                </a:lnTo>
                <a:lnTo>
                  <a:pt x="307" y="217"/>
                </a:lnTo>
                <a:lnTo>
                  <a:pt x="301" y="231"/>
                </a:lnTo>
                <a:lnTo>
                  <a:pt x="305" y="247"/>
                </a:lnTo>
                <a:lnTo>
                  <a:pt x="304" y="256"/>
                </a:lnTo>
                <a:lnTo>
                  <a:pt x="294" y="273"/>
                </a:lnTo>
                <a:lnTo>
                  <a:pt x="299" y="278"/>
                </a:lnTo>
                <a:lnTo>
                  <a:pt x="312" y="264"/>
                </a:lnTo>
                <a:lnTo>
                  <a:pt x="323" y="258"/>
                </a:lnTo>
                <a:lnTo>
                  <a:pt x="342" y="257"/>
                </a:lnTo>
                <a:lnTo>
                  <a:pt x="361" y="256"/>
                </a:lnTo>
                <a:lnTo>
                  <a:pt x="361" y="267"/>
                </a:lnTo>
                <a:lnTo>
                  <a:pt x="366" y="281"/>
                </a:lnTo>
                <a:lnTo>
                  <a:pt x="367" y="301"/>
                </a:lnTo>
                <a:lnTo>
                  <a:pt x="381" y="311"/>
                </a:lnTo>
                <a:lnTo>
                  <a:pt x="397" y="319"/>
                </a:lnTo>
                <a:lnTo>
                  <a:pt x="391" y="346"/>
                </a:lnTo>
                <a:lnTo>
                  <a:pt x="387" y="366"/>
                </a:lnTo>
                <a:lnTo>
                  <a:pt x="402" y="369"/>
                </a:lnTo>
                <a:lnTo>
                  <a:pt x="420" y="375"/>
                </a:lnTo>
                <a:lnTo>
                  <a:pt x="423" y="387"/>
                </a:lnTo>
                <a:lnTo>
                  <a:pt x="441" y="404"/>
                </a:lnTo>
                <a:lnTo>
                  <a:pt x="461" y="402"/>
                </a:lnTo>
                <a:lnTo>
                  <a:pt x="476" y="389"/>
                </a:lnTo>
                <a:lnTo>
                  <a:pt x="488" y="391"/>
                </a:lnTo>
                <a:lnTo>
                  <a:pt x="489" y="397"/>
                </a:lnTo>
                <a:lnTo>
                  <a:pt x="488" y="402"/>
                </a:lnTo>
                <a:lnTo>
                  <a:pt x="483" y="409"/>
                </a:lnTo>
                <a:lnTo>
                  <a:pt x="456" y="427"/>
                </a:lnTo>
                <a:lnTo>
                  <a:pt x="456" y="432"/>
                </a:lnTo>
                <a:lnTo>
                  <a:pt x="458" y="440"/>
                </a:lnTo>
                <a:lnTo>
                  <a:pt x="452" y="441"/>
                </a:lnTo>
                <a:lnTo>
                  <a:pt x="445" y="443"/>
                </a:lnTo>
                <a:lnTo>
                  <a:pt x="440" y="447"/>
                </a:lnTo>
                <a:lnTo>
                  <a:pt x="439" y="453"/>
                </a:lnTo>
                <a:lnTo>
                  <a:pt x="433" y="456"/>
                </a:lnTo>
                <a:lnTo>
                  <a:pt x="426" y="464"/>
                </a:lnTo>
                <a:lnTo>
                  <a:pt x="420" y="477"/>
                </a:lnTo>
                <a:lnTo>
                  <a:pt x="407" y="480"/>
                </a:lnTo>
                <a:lnTo>
                  <a:pt x="398" y="485"/>
                </a:lnTo>
                <a:lnTo>
                  <a:pt x="383" y="496"/>
                </a:lnTo>
                <a:lnTo>
                  <a:pt x="372" y="502"/>
                </a:lnTo>
                <a:lnTo>
                  <a:pt x="361" y="513"/>
                </a:lnTo>
                <a:lnTo>
                  <a:pt x="350" y="517"/>
                </a:lnTo>
                <a:lnTo>
                  <a:pt x="332" y="518"/>
                </a:lnTo>
                <a:lnTo>
                  <a:pt x="318" y="520"/>
                </a:lnTo>
                <a:lnTo>
                  <a:pt x="304" y="559"/>
                </a:lnTo>
                <a:lnTo>
                  <a:pt x="302" y="571"/>
                </a:lnTo>
                <a:lnTo>
                  <a:pt x="304" y="581"/>
                </a:lnTo>
                <a:lnTo>
                  <a:pt x="295" y="588"/>
                </a:lnTo>
                <a:lnTo>
                  <a:pt x="296" y="595"/>
                </a:lnTo>
                <a:lnTo>
                  <a:pt x="302" y="612"/>
                </a:lnTo>
                <a:lnTo>
                  <a:pt x="312" y="635"/>
                </a:lnTo>
                <a:lnTo>
                  <a:pt x="335" y="652"/>
                </a:lnTo>
                <a:lnTo>
                  <a:pt x="343" y="662"/>
                </a:lnTo>
                <a:lnTo>
                  <a:pt x="345" y="678"/>
                </a:lnTo>
                <a:lnTo>
                  <a:pt x="344" y="693"/>
                </a:lnTo>
                <a:lnTo>
                  <a:pt x="347" y="705"/>
                </a:lnTo>
                <a:lnTo>
                  <a:pt x="356" y="706"/>
                </a:lnTo>
                <a:lnTo>
                  <a:pt x="360" y="716"/>
                </a:lnTo>
                <a:lnTo>
                  <a:pt x="354" y="722"/>
                </a:lnTo>
                <a:lnTo>
                  <a:pt x="348" y="736"/>
                </a:lnTo>
                <a:lnTo>
                  <a:pt x="345" y="744"/>
                </a:lnTo>
                <a:lnTo>
                  <a:pt x="345" y="757"/>
                </a:lnTo>
                <a:lnTo>
                  <a:pt x="342" y="760"/>
                </a:lnTo>
                <a:lnTo>
                  <a:pt x="333" y="768"/>
                </a:lnTo>
                <a:lnTo>
                  <a:pt x="329" y="776"/>
                </a:lnTo>
                <a:lnTo>
                  <a:pt x="328" y="790"/>
                </a:lnTo>
                <a:lnTo>
                  <a:pt x="334" y="807"/>
                </a:lnTo>
                <a:lnTo>
                  <a:pt x="353" y="819"/>
                </a:lnTo>
                <a:lnTo>
                  <a:pt x="371" y="839"/>
                </a:lnTo>
                <a:lnTo>
                  <a:pt x="374" y="845"/>
                </a:lnTo>
                <a:lnTo>
                  <a:pt x="376" y="854"/>
                </a:lnTo>
                <a:lnTo>
                  <a:pt x="377" y="887"/>
                </a:lnTo>
                <a:lnTo>
                  <a:pt x="383" y="905"/>
                </a:lnTo>
                <a:lnTo>
                  <a:pt x="386" y="907"/>
                </a:lnTo>
                <a:lnTo>
                  <a:pt x="391" y="922"/>
                </a:lnTo>
                <a:lnTo>
                  <a:pt x="406" y="956"/>
                </a:lnTo>
                <a:lnTo>
                  <a:pt x="404" y="963"/>
                </a:lnTo>
                <a:lnTo>
                  <a:pt x="386" y="993"/>
                </a:lnTo>
                <a:lnTo>
                  <a:pt x="375" y="1000"/>
                </a:lnTo>
                <a:lnTo>
                  <a:pt x="367" y="1012"/>
                </a:lnTo>
                <a:lnTo>
                  <a:pt x="365" y="1027"/>
                </a:lnTo>
                <a:lnTo>
                  <a:pt x="360" y="1039"/>
                </a:lnTo>
                <a:lnTo>
                  <a:pt x="355" y="1047"/>
                </a:lnTo>
                <a:lnTo>
                  <a:pt x="354" y="1050"/>
                </a:lnTo>
                <a:lnTo>
                  <a:pt x="344" y="1043"/>
                </a:lnTo>
                <a:lnTo>
                  <a:pt x="345" y="1031"/>
                </a:lnTo>
                <a:lnTo>
                  <a:pt x="349" y="1017"/>
                </a:lnTo>
                <a:lnTo>
                  <a:pt x="359" y="993"/>
                </a:lnTo>
                <a:lnTo>
                  <a:pt x="359" y="981"/>
                </a:lnTo>
                <a:lnTo>
                  <a:pt x="361" y="964"/>
                </a:lnTo>
                <a:lnTo>
                  <a:pt x="351" y="958"/>
                </a:lnTo>
                <a:lnTo>
                  <a:pt x="344" y="953"/>
                </a:lnTo>
                <a:lnTo>
                  <a:pt x="345" y="946"/>
                </a:lnTo>
                <a:lnTo>
                  <a:pt x="354" y="947"/>
                </a:lnTo>
                <a:lnTo>
                  <a:pt x="351" y="937"/>
                </a:lnTo>
                <a:lnTo>
                  <a:pt x="354" y="924"/>
                </a:lnTo>
                <a:lnTo>
                  <a:pt x="349" y="897"/>
                </a:lnTo>
                <a:lnTo>
                  <a:pt x="338" y="870"/>
                </a:lnTo>
                <a:lnTo>
                  <a:pt x="333" y="851"/>
                </a:lnTo>
                <a:lnTo>
                  <a:pt x="329" y="855"/>
                </a:lnTo>
                <a:lnTo>
                  <a:pt x="327" y="860"/>
                </a:lnTo>
                <a:lnTo>
                  <a:pt x="322" y="844"/>
                </a:lnTo>
                <a:lnTo>
                  <a:pt x="317" y="821"/>
                </a:lnTo>
                <a:lnTo>
                  <a:pt x="311" y="805"/>
                </a:lnTo>
                <a:lnTo>
                  <a:pt x="306" y="784"/>
                </a:lnTo>
                <a:lnTo>
                  <a:pt x="301" y="759"/>
                </a:lnTo>
                <a:lnTo>
                  <a:pt x="297" y="721"/>
                </a:lnTo>
                <a:lnTo>
                  <a:pt x="299" y="695"/>
                </a:lnTo>
                <a:lnTo>
                  <a:pt x="295" y="695"/>
                </a:lnTo>
                <a:lnTo>
                  <a:pt x="291" y="694"/>
                </a:lnTo>
                <a:lnTo>
                  <a:pt x="279" y="688"/>
                </a:lnTo>
                <a:lnTo>
                  <a:pt x="269" y="679"/>
                </a:lnTo>
                <a:lnTo>
                  <a:pt x="262" y="671"/>
                </a:lnTo>
                <a:lnTo>
                  <a:pt x="254" y="673"/>
                </a:lnTo>
                <a:lnTo>
                  <a:pt x="251" y="653"/>
                </a:lnTo>
                <a:lnTo>
                  <a:pt x="246" y="642"/>
                </a:lnTo>
                <a:lnTo>
                  <a:pt x="246" y="662"/>
                </a:lnTo>
                <a:lnTo>
                  <a:pt x="241" y="685"/>
                </a:lnTo>
                <a:lnTo>
                  <a:pt x="226" y="693"/>
                </a:lnTo>
                <a:lnTo>
                  <a:pt x="211" y="700"/>
                </a:lnTo>
                <a:lnTo>
                  <a:pt x="200" y="710"/>
                </a:lnTo>
                <a:lnTo>
                  <a:pt x="189" y="717"/>
                </a:lnTo>
                <a:lnTo>
                  <a:pt x="179" y="726"/>
                </a:lnTo>
                <a:lnTo>
                  <a:pt x="170" y="738"/>
                </a:lnTo>
                <a:lnTo>
                  <a:pt x="165" y="733"/>
                </a:lnTo>
                <a:lnTo>
                  <a:pt x="159" y="735"/>
                </a:lnTo>
                <a:lnTo>
                  <a:pt x="154" y="728"/>
                </a:lnTo>
                <a:lnTo>
                  <a:pt x="146" y="738"/>
                </a:lnTo>
                <a:lnTo>
                  <a:pt x="136" y="733"/>
                </a:lnTo>
                <a:lnTo>
                  <a:pt x="127" y="730"/>
                </a:lnTo>
                <a:lnTo>
                  <a:pt x="122" y="726"/>
                </a:lnTo>
                <a:lnTo>
                  <a:pt x="125" y="717"/>
                </a:lnTo>
                <a:lnTo>
                  <a:pt x="116" y="725"/>
                </a:lnTo>
                <a:lnTo>
                  <a:pt x="109" y="721"/>
                </a:lnTo>
                <a:lnTo>
                  <a:pt x="112" y="704"/>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48" name="Freeform 95">
            <a:extLst>
              <a:ext uri="{FF2B5EF4-FFF2-40B4-BE49-F238E27FC236}">
                <a16:creationId xmlns:a16="http://schemas.microsoft.com/office/drawing/2014/main" id="{2B9B3081-5042-4EAF-A052-A392043D74CB}"/>
              </a:ext>
            </a:extLst>
          </p:cNvPr>
          <p:cNvSpPr>
            <a:spLocks noChangeAspect="1"/>
          </p:cNvSpPr>
          <p:nvPr/>
        </p:nvSpPr>
        <p:spPr bwMode="gray">
          <a:xfrm>
            <a:off x="7245555" y="4359992"/>
            <a:ext cx="131528" cy="96105"/>
          </a:xfrm>
          <a:custGeom>
            <a:avLst/>
            <a:gdLst/>
            <a:ahLst/>
            <a:cxnLst>
              <a:cxn ang="0">
                <a:pos x="115" y="236"/>
              </a:cxn>
              <a:cxn ang="0">
                <a:pos x="106" y="230"/>
              </a:cxn>
              <a:cxn ang="0">
                <a:pos x="82" y="232"/>
              </a:cxn>
              <a:cxn ang="0">
                <a:pos x="72" y="221"/>
              </a:cxn>
              <a:cxn ang="0">
                <a:pos x="75" y="204"/>
              </a:cxn>
              <a:cxn ang="0">
                <a:pos x="64" y="203"/>
              </a:cxn>
              <a:cxn ang="0">
                <a:pos x="50" y="214"/>
              </a:cxn>
              <a:cxn ang="0">
                <a:pos x="41" y="186"/>
              </a:cxn>
              <a:cxn ang="0">
                <a:pos x="45" y="184"/>
              </a:cxn>
              <a:cxn ang="0">
                <a:pos x="36" y="172"/>
              </a:cxn>
              <a:cxn ang="0">
                <a:pos x="37" y="157"/>
              </a:cxn>
              <a:cxn ang="0">
                <a:pos x="25" y="129"/>
              </a:cxn>
              <a:cxn ang="0">
                <a:pos x="3" y="96"/>
              </a:cxn>
              <a:cxn ang="0">
                <a:pos x="3" y="67"/>
              </a:cxn>
              <a:cxn ang="0">
                <a:pos x="15" y="52"/>
              </a:cxn>
              <a:cxn ang="0">
                <a:pos x="37" y="28"/>
              </a:cxn>
              <a:cxn ang="0">
                <a:pos x="52" y="19"/>
              </a:cxn>
              <a:cxn ang="0">
                <a:pos x="95" y="24"/>
              </a:cxn>
              <a:cxn ang="0">
                <a:pos x="141" y="20"/>
              </a:cxn>
              <a:cxn ang="0">
                <a:pos x="161" y="25"/>
              </a:cxn>
              <a:cxn ang="0">
                <a:pos x="187" y="37"/>
              </a:cxn>
              <a:cxn ang="0">
                <a:pos x="207" y="38"/>
              </a:cxn>
              <a:cxn ang="0">
                <a:pos x="223" y="15"/>
              </a:cxn>
              <a:cxn ang="0">
                <a:pos x="242" y="11"/>
              </a:cxn>
              <a:cxn ang="0">
                <a:pos x="258" y="20"/>
              </a:cxn>
              <a:cxn ang="0">
                <a:pos x="279" y="6"/>
              </a:cxn>
              <a:cxn ang="0">
                <a:pos x="281" y="37"/>
              </a:cxn>
              <a:cxn ang="0">
                <a:pos x="290" y="68"/>
              </a:cxn>
              <a:cxn ang="0">
                <a:pos x="287" y="129"/>
              </a:cxn>
              <a:cxn ang="0">
                <a:pos x="272" y="135"/>
              </a:cxn>
              <a:cxn ang="0">
                <a:pos x="255" y="148"/>
              </a:cxn>
              <a:cxn ang="0">
                <a:pos x="229" y="156"/>
              </a:cxn>
              <a:cxn ang="0">
                <a:pos x="209" y="167"/>
              </a:cxn>
              <a:cxn ang="0">
                <a:pos x="197" y="184"/>
              </a:cxn>
              <a:cxn ang="0">
                <a:pos x="199" y="202"/>
              </a:cxn>
              <a:cxn ang="0">
                <a:pos x="185" y="207"/>
              </a:cxn>
              <a:cxn ang="0">
                <a:pos x="164" y="218"/>
              </a:cxn>
              <a:cxn ang="0">
                <a:pos x="149" y="215"/>
              </a:cxn>
              <a:cxn ang="0">
                <a:pos x="143" y="230"/>
              </a:cxn>
              <a:cxn ang="0">
                <a:pos x="125" y="236"/>
              </a:cxn>
            </a:cxnLst>
            <a:rect l="0" t="0" r="r" b="b"/>
            <a:pathLst>
              <a:path w="290" h="237">
                <a:moveTo>
                  <a:pt x="120" y="237"/>
                </a:moveTo>
                <a:lnTo>
                  <a:pt x="115" y="236"/>
                </a:lnTo>
                <a:lnTo>
                  <a:pt x="112" y="234"/>
                </a:lnTo>
                <a:lnTo>
                  <a:pt x="106" y="230"/>
                </a:lnTo>
                <a:lnTo>
                  <a:pt x="89" y="229"/>
                </a:lnTo>
                <a:lnTo>
                  <a:pt x="82" y="232"/>
                </a:lnTo>
                <a:lnTo>
                  <a:pt x="72" y="232"/>
                </a:lnTo>
                <a:lnTo>
                  <a:pt x="72" y="221"/>
                </a:lnTo>
                <a:lnTo>
                  <a:pt x="77" y="214"/>
                </a:lnTo>
                <a:lnTo>
                  <a:pt x="75" y="204"/>
                </a:lnTo>
                <a:lnTo>
                  <a:pt x="69" y="202"/>
                </a:lnTo>
                <a:lnTo>
                  <a:pt x="64" y="203"/>
                </a:lnTo>
                <a:lnTo>
                  <a:pt x="59" y="211"/>
                </a:lnTo>
                <a:lnTo>
                  <a:pt x="50" y="214"/>
                </a:lnTo>
                <a:lnTo>
                  <a:pt x="41" y="188"/>
                </a:lnTo>
                <a:lnTo>
                  <a:pt x="41" y="186"/>
                </a:lnTo>
                <a:lnTo>
                  <a:pt x="45" y="189"/>
                </a:lnTo>
                <a:lnTo>
                  <a:pt x="45" y="184"/>
                </a:lnTo>
                <a:lnTo>
                  <a:pt x="36" y="173"/>
                </a:lnTo>
                <a:lnTo>
                  <a:pt x="36" y="172"/>
                </a:lnTo>
                <a:lnTo>
                  <a:pt x="37" y="166"/>
                </a:lnTo>
                <a:lnTo>
                  <a:pt x="37" y="157"/>
                </a:lnTo>
                <a:lnTo>
                  <a:pt x="31" y="143"/>
                </a:lnTo>
                <a:lnTo>
                  <a:pt x="25" y="129"/>
                </a:lnTo>
                <a:lnTo>
                  <a:pt x="10" y="118"/>
                </a:lnTo>
                <a:lnTo>
                  <a:pt x="3" y="96"/>
                </a:lnTo>
                <a:lnTo>
                  <a:pt x="0" y="85"/>
                </a:lnTo>
                <a:lnTo>
                  <a:pt x="3" y="67"/>
                </a:lnTo>
                <a:lnTo>
                  <a:pt x="10" y="63"/>
                </a:lnTo>
                <a:lnTo>
                  <a:pt x="15" y="52"/>
                </a:lnTo>
                <a:lnTo>
                  <a:pt x="23" y="48"/>
                </a:lnTo>
                <a:lnTo>
                  <a:pt x="37" y="28"/>
                </a:lnTo>
                <a:lnTo>
                  <a:pt x="43" y="22"/>
                </a:lnTo>
                <a:lnTo>
                  <a:pt x="52" y="19"/>
                </a:lnTo>
                <a:lnTo>
                  <a:pt x="79" y="21"/>
                </a:lnTo>
                <a:lnTo>
                  <a:pt x="95" y="24"/>
                </a:lnTo>
                <a:lnTo>
                  <a:pt x="113" y="21"/>
                </a:lnTo>
                <a:lnTo>
                  <a:pt x="141" y="20"/>
                </a:lnTo>
                <a:lnTo>
                  <a:pt x="150" y="30"/>
                </a:lnTo>
                <a:lnTo>
                  <a:pt x="161" y="25"/>
                </a:lnTo>
                <a:lnTo>
                  <a:pt x="169" y="33"/>
                </a:lnTo>
                <a:lnTo>
                  <a:pt x="187" y="37"/>
                </a:lnTo>
                <a:lnTo>
                  <a:pt x="198" y="41"/>
                </a:lnTo>
                <a:lnTo>
                  <a:pt x="207" y="38"/>
                </a:lnTo>
                <a:lnTo>
                  <a:pt x="207" y="24"/>
                </a:lnTo>
                <a:lnTo>
                  <a:pt x="223" y="15"/>
                </a:lnTo>
                <a:lnTo>
                  <a:pt x="234" y="11"/>
                </a:lnTo>
                <a:lnTo>
                  <a:pt x="242" y="11"/>
                </a:lnTo>
                <a:lnTo>
                  <a:pt x="251" y="20"/>
                </a:lnTo>
                <a:lnTo>
                  <a:pt x="258" y="20"/>
                </a:lnTo>
                <a:lnTo>
                  <a:pt x="268" y="15"/>
                </a:lnTo>
                <a:lnTo>
                  <a:pt x="279" y="6"/>
                </a:lnTo>
                <a:lnTo>
                  <a:pt x="283" y="0"/>
                </a:lnTo>
                <a:lnTo>
                  <a:pt x="281" y="37"/>
                </a:lnTo>
                <a:lnTo>
                  <a:pt x="283" y="53"/>
                </a:lnTo>
                <a:lnTo>
                  <a:pt x="290" y="68"/>
                </a:lnTo>
                <a:lnTo>
                  <a:pt x="289" y="117"/>
                </a:lnTo>
                <a:lnTo>
                  <a:pt x="287" y="129"/>
                </a:lnTo>
                <a:lnTo>
                  <a:pt x="281" y="138"/>
                </a:lnTo>
                <a:lnTo>
                  <a:pt x="272" y="135"/>
                </a:lnTo>
                <a:lnTo>
                  <a:pt x="262" y="144"/>
                </a:lnTo>
                <a:lnTo>
                  <a:pt x="255" y="148"/>
                </a:lnTo>
                <a:lnTo>
                  <a:pt x="247" y="148"/>
                </a:lnTo>
                <a:lnTo>
                  <a:pt x="229" y="156"/>
                </a:lnTo>
                <a:lnTo>
                  <a:pt x="228" y="166"/>
                </a:lnTo>
                <a:lnTo>
                  <a:pt x="209" y="167"/>
                </a:lnTo>
                <a:lnTo>
                  <a:pt x="199" y="171"/>
                </a:lnTo>
                <a:lnTo>
                  <a:pt x="197" y="184"/>
                </a:lnTo>
                <a:lnTo>
                  <a:pt x="198" y="193"/>
                </a:lnTo>
                <a:lnTo>
                  <a:pt x="199" y="202"/>
                </a:lnTo>
                <a:lnTo>
                  <a:pt x="193" y="204"/>
                </a:lnTo>
                <a:lnTo>
                  <a:pt x="185" y="207"/>
                </a:lnTo>
                <a:lnTo>
                  <a:pt x="174" y="214"/>
                </a:lnTo>
                <a:lnTo>
                  <a:pt x="164" y="218"/>
                </a:lnTo>
                <a:lnTo>
                  <a:pt x="156" y="215"/>
                </a:lnTo>
                <a:lnTo>
                  <a:pt x="149" y="215"/>
                </a:lnTo>
                <a:lnTo>
                  <a:pt x="148" y="225"/>
                </a:lnTo>
                <a:lnTo>
                  <a:pt x="143" y="230"/>
                </a:lnTo>
                <a:lnTo>
                  <a:pt x="136" y="234"/>
                </a:lnTo>
                <a:lnTo>
                  <a:pt x="125" y="236"/>
                </a:lnTo>
                <a:lnTo>
                  <a:pt x="120" y="237"/>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49" name="Freeform 96">
            <a:extLst>
              <a:ext uri="{FF2B5EF4-FFF2-40B4-BE49-F238E27FC236}">
                <a16:creationId xmlns:a16="http://schemas.microsoft.com/office/drawing/2014/main" id="{9166CFCF-03EF-4968-A46F-5970E4755CD3}"/>
              </a:ext>
            </a:extLst>
          </p:cNvPr>
          <p:cNvSpPr>
            <a:spLocks noChangeAspect="1"/>
          </p:cNvSpPr>
          <p:nvPr/>
        </p:nvSpPr>
        <p:spPr bwMode="gray">
          <a:xfrm>
            <a:off x="7193400" y="4175961"/>
            <a:ext cx="179150" cy="200389"/>
          </a:xfrm>
          <a:custGeom>
            <a:avLst/>
            <a:gdLst/>
            <a:ahLst/>
            <a:cxnLst>
              <a:cxn ang="0">
                <a:pos x="135" y="39"/>
              </a:cxn>
              <a:cxn ang="0">
                <a:pos x="147" y="71"/>
              </a:cxn>
              <a:cxn ang="0">
                <a:pos x="183" y="98"/>
              </a:cxn>
              <a:cxn ang="0">
                <a:pos x="228" y="105"/>
              </a:cxn>
              <a:cxn ang="0">
                <a:pos x="243" y="127"/>
              </a:cxn>
              <a:cxn ang="0">
                <a:pos x="252" y="151"/>
              </a:cxn>
              <a:cxn ang="0">
                <a:pos x="220" y="164"/>
              </a:cxn>
              <a:cxn ang="0">
                <a:pos x="205" y="181"/>
              </a:cxn>
              <a:cxn ang="0">
                <a:pos x="221" y="196"/>
              </a:cxn>
              <a:cxn ang="0">
                <a:pos x="271" y="239"/>
              </a:cxn>
              <a:cxn ang="0">
                <a:pos x="314" y="290"/>
              </a:cxn>
              <a:cxn ang="0">
                <a:pos x="342" y="317"/>
              </a:cxn>
              <a:cxn ang="0">
                <a:pos x="345" y="331"/>
              </a:cxn>
              <a:cxn ang="0">
                <a:pos x="371" y="355"/>
              </a:cxn>
              <a:cxn ang="0">
                <a:pos x="397" y="409"/>
              </a:cxn>
              <a:cxn ang="0">
                <a:pos x="394" y="455"/>
              </a:cxn>
              <a:cxn ang="0">
                <a:pos x="366" y="469"/>
              </a:cxn>
              <a:cxn ang="0">
                <a:pos x="338" y="464"/>
              </a:cxn>
              <a:cxn ang="0">
                <a:pos x="313" y="490"/>
              </a:cxn>
              <a:cxn ang="0">
                <a:pos x="276" y="474"/>
              </a:cxn>
              <a:cxn ang="0">
                <a:pos x="287" y="459"/>
              </a:cxn>
              <a:cxn ang="0">
                <a:pos x="290" y="398"/>
              </a:cxn>
              <a:cxn ang="0">
                <a:pos x="276" y="380"/>
              </a:cxn>
              <a:cxn ang="0">
                <a:pos x="257" y="367"/>
              </a:cxn>
              <a:cxn ang="0">
                <a:pos x="247" y="321"/>
              </a:cxn>
              <a:cxn ang="0">
                <a:pos x="237" y="286"/>
              </a:cxn>
              <a:cxn ang="0">
                <a:pos x="220" y="270"/>
              </a:cxn>
              <a:cxn ang="0">
                <a:pos x="195" y="240"/>
              </a:cxn>
              <a:cxn ang="0">
                <a:pos x="161" y="243"/>
              </a:cxn>
              <a:cxn ang="0">
                <a:pos x="145" y="261"/>
              </a:cxn>
              <a:cxn ang="0">
                <a:pos x="115" y="261"/>
              </a:cxn>
              <a:cxn ang="0">
                <a:pos x="93" y="251"/>
              </a:cxn>
              <a:cxn ang="0">
                <a:pos x="55" y="274"/>
              </a:cxn>
              <a:cxn ang="0">
                <a:pos x="44" y="282"/>
              </a:cxn>
              <a:cxn ang="0">
                <a:pos x="48" y="231"/>
              </a:cxn>
              <a:cxn ang="0">
                <a:pos x="54" y="202"/>
              </a:cxn>
              <a:cxn ang="0">
                <a:pos x="50" y="165"/>
              </a:cxn>
              <a:cxn ang="0">
                <a:pos x="21" y="163"/>
              </a:cxn>
              <a:cxn ang="0">
                <a:pos x="12" y="121"/>
              </a:cxn>
              <a:cxn ang="0">
                <a:pos x="0" y="113"/>
              </a:cxn>
              <a:cxn ang="0">
                <a:pos x="5" y="99"/>
              </a:cxn>
              <a:cxn ang="0">
                <a:pos x="23" y="92"/>
              </a:cxn>
              <a:cxn ang="0">
                <a:pos x="48" y="61"/>
              </a:cxn>
              <a:cxn ang="0">
                <a:pos x="59" y="76"/>
              </a:cxn>
              <a:cxn ang="0">
                <a:pos x="85" y="52"/>
              </a:cxn>
              <a:cxn ang="0">
                <a:pos x="77" y="7"/>
              </a:cxn>
              <a:cxn ang="0">
                <a:pos x="106" y="3"/>
              </a:cxn>
            </a:cxnLst>
            <a:rect l="0" t="0" r="r" b="b"/>
            <a:pathLst>
              <a:path w="398" h="490">
                <a:moveTo>
                  <a:pt x="106" y="3"/>
                </a:moveTo>
                <a:lnTo>
                  <a:pt x="118" y="19"/>
                </a:lnTo>
                <a:lnTo>
                  <a:pt x="135" y="39"/>
                </a:lnTo>
                <a:lnTo>
                  <a:pt x="145" y="49"/>
                </a:lnTo>
                <a:lnTo>
                  <a:pt x="150" y="59"/>
                </a:lnTo>
                <a:lnTo>
                  <a:pt x="147" y="71"/>
                </a:lnTo>
                <a:lnTo>
                  <a:pt x="149" y="79"/>
                </a:lnTo>
                <a:lnTo>
                  <a:pt x="163" y="94"/>
                </a:lnTo>
                <a:lnTo>
                  <a:pt x="183" y="98"/>
                </a:lnTo>
                <a:lnTo>
                  <a:pt x="203" y="93"/>
                </a:lnTo>
                <a:lnTo>
                  <a:pt x="219" y="94"/>
                </a:lnTo>
                <a:lnTo>
                  <a:pt x="228" y="105"/>
                </a:lnTo>
                <a:lnTo>
                  <a:pt x="233" y="114"/>
                </a:lnTo>
                <a:lnTo>
                  <a:pt x="235" y="121"/>
                </a:lnTo>
                <a:lnTo>
                  <a:pt x="243" y="127"/>
                </a:lnTo>
                <a:lnTo>
                  <a:pt x="247" y="136"/>
                </a:lnTo>
                <a:lnTo>
                  <a:pt x="253" y="142"/>
                </a:lnTo>
                <a:lnTo>
                  <a:pt x="252" y="151"/>
                </a:lnTo>
                <a:lnTo>
                  <a:pt x="236" y="167"/>
                </a:lnTo>
                <a:lnTo>
                  <a:pt x="231" y="167"/>
                </a:lnTo>
                <a:lnTo>
                  <a:pt x="220" y="164"/>
                </a:lnTo>
                <a:lnTo>
                  <a:pt x="213" y="167"/>
                </a:lnTo>
                <a:lnTo>
                  <a:pt x="209" y="172"/>
                </a:lnTo>
                <a:lnTo>
                  <a:pt x="205" y="181"/>
                </a:lnTo>
                <a:lnTo>
                  <a:pt x="206" y="188"/>
                </a:lnTo>
                <a:lnTo>
                  <a:pt x="213" y="190"/>
                </a:lnTo>
                <a:lnTo>
                  <a:pt x="221" y="196"/>
                </a:lnTo>
                <a:lnTo>
                  <a:pt x="240" y="206"/>
                </a:lnTo>
                <a:lnTo>
                  <a:pt x="267" y="226"/>
                </a:lnTo>
                <a:lnTo>
                  <a:pt x="271" y="239"/>
                </a:lnTo>
                <a:lnTo>
                  <a:pt x="294" y="260"/>
                </a:lnTo>
                <a:lnTo>
                  <a:pt x="297" y="270"/>
                </a:lnTo>
                <a:lnTo>
                  <a:pt x="314" y="290"/>
                </a:lnTo>
                <a:lnTo>
                  <a:pt x="319" y="291"/>
                </a:lnTo>
                <a:lnTo>
                  <a:pt x="337" y="303"/>
                </a:lnTo>
                <a:lnTo>
                  <a:pt x="342" y="317"/>
                </a:lnTo>
                <a:lnTo>
                  <a:pt x="345" y="329"/>
                </a:lnTo>
                <a:lnTo>
                  <a:pt x="344" y="330"/>
                </a:lnTo>
                <a:lnTo>
                  <a:pt x="345" y="331"/>
                </a:lnTo>
                <a:lnTo>
                  <a:pt x="349" y="345"/>
                </a:lnTo>
                <a:lnTo>
                  <a:pt x="357" y="345"/>
                </a:lnTo>
                <a:lnTo>
                  <a:pt x="371" y="355"/>
                </a:lnTo>
                <a:lnTo>
                  <a:pt x="380" y="363"/>
                </a:lnTo>
                <a:lnTo>
                  <a:pt x="384" y="380"/>
                </a:lnTo>
                <a:lnTo>
                  <a:pt x="397" y="409"/>
                </a:lnTo>
                <a:lnTo>
                  <a:pt x="398" y="416"/>
                </a:lnTo>
                <a:lnTo>
                  <a:pt x="398" y="449"/>
                </a:lnTo>
                <a:lnTo>
                  <a:pt x="394" y="455"/>
                </a:lnTo>
                <a:lnTo>
                  <a:pt x="383" y="464"/>
                </a:lnTo>
                <a:lnTo>
                  <a:pt x="373" y="469"/>
                </a:lnTo>
                <a:lnTo>
                  <a:pt x="366" y="469"/>
                </a:lnTo>
                <a:lnTo>
                  <a:pt x="357" y="460"/>
                </a:lnTo>
                <a:lnTo>
                  <a:pt x="349" y="460"/>
                </a:lnTo>
                <a:lnTo>
                  <a:pt x="338" y="464"/>
                </a:lnTo>
                <a:lnTo>
                  <a:pt x="322" y="473"/>
                </a:lnTo>
                <a:lnTo>
                  <a:pt x="322" y="487"/>
                </a:lnTo>
                <a:lnTo>
                  <a:pt x="313" y="490"/>
                </a:lnTo>
                <a:lnTo>
                  <a:pt x="302" y="486"/>
                </a:lnTo>
                <a:lnTo>
                  <a:pt x="284" y="482"/>
                </a:lnTo>
                <a:lnTo>
                  <a:pt x="276" y="474"/>
                </a:lnTo>
                <a:lnTo>
                  <a:pt x="276" y="470"/>
                </a:lnTo>
                <a:lnTo>
                  <a:pt x="280" y="470"/>
                </a:lnTo>
                <a:lnTo>
                  <a:pt x="287" y="459"/>
                </a:lnTo>
                <a:lnTo>
                  <a:pt x="287" y="417"/>
                </a:lnTo>
                <a:lnTo>
                  <a:pt x="291" y="407"/>
                </a:lnTo>
                <a:lnTo>
                  <a:pt x="290" y="398"/>
                </a:lnTo>
                <a:lnTo>
                  <a:pt x="289" y="391"/>
                </a:lnTo>
                <a:lnTo>
                  <a:pt x="284" y="385"/>
                </a:lnTo>
                <a:lnTo>
                  <a:pt x="276" y="380"/>
                </a:lnTo>
                <a:lnTo>
                  <a:pt x="274" y="373"/>
                </a:lnTo>
                <a:lnTo>
                  <a:pt x="264" y="372"/>
                </a:lnTo>
                <a:lnTo>
                  <a:pt x="257" y="367"/>
                </a:lnTo>
                <a:lnTo>
                  <a:pt x="249" y="357"/>
                </a:lnTo>
                <a:lnTo>
                  <a:pt x="246" y="346"/>
                </a:lnTo>
                <a:lnTo>
                  <a:pt x="247" y="321"/>
                </a:lnTo>
                <a:lnTo>
                  <a:pt x="246" y="308"/>
                </a:lnTo>
                <a:lnTo>
                  <a:pt x="242" y="296"/>
                </a:lnTo>
                <a:lnTo>
                  <a:pt x="237" y="286"/>
                </a:lnTo>
                <a:lnTo>
                  <a:pt x="230" y="281"/>
                </a:lnTo>
                <a:lnTo>
                  <a:pt x="228" y="274"/>
                </a:lnTo>
                <a:lnTo>
                  <a:pt x="220" y="270"/>
                </a:lnTo>
                <a:lnTo>
                  <a:pt x="213" y="263"/>
                </a:lnTo>
                <a:lnTo>
                  <a:pt x="208" y="255"/>
                </a:lnTo>
                <a:lnTo>
                  <a:pt x="195" y="240"/>
                </a:lnTo>
                <a:lnTo>
                  <a:pt x="183" y="239"/>
                </a:lnTo>
                <a:lnTo>
                  <a:pt x="172" y="240"/>
                </a:lnTo>
                <a:lnTo>
                  <a:pt x="161" y="243"/>
                </a:lnTo>
                <a:lnTo>
                  <a:pt x="157" y="254"/>
                </a:lnTo>
                <a:lnTo>
                  <a:pt x="152" y="258"/>
                </a:lnTo>
                <a:lnTo>
                  <a:pt x="145" y="261"/>
                </a:lnTo>
                <a:lnTo>
                  <a:pt x="133" y="267"/>
                </a:lnTo>
                <a:lnTo>
                  <a:pt x="124" y="267"/>
                </a:lnTo>
                <a:lnTo>
                  <a:pt x="115" y="261"/>
                </a:lnTo>
                <a:lnTo>
                  <a:pt x="109" y="251"/>
                </a:lnTo>
                <a:lnTo>
                  <a:pt x="102" y="249"/>
                </a:lnTo>
                <a:lnTo>
                  <a:pt x="93" y="251"/>
                </a:lnTo>
                <a:lnTo>
                  <a:pt x="80" y="256"/>
                </a:lnTo>
                <a:lnTo>
                  <a:pt x="68" y="269"/>
                </a:lnTo>
                <a:lnTo>
                  <a:pt x="55" y="274"/>
                </a:lnTo>
                <a:lnTo>
                  <a:pt x="48" y="283"/>
                </a:lnTo>
                <a:lnTo>
                  <a:pt x="43" y="287"/>
                </a:lnTo>
                <a:lnTo>
                  <a:pt x="44" y="282"/>
                </a:lnTo>
                <a:lnTo>
                  <a:pt x="41" y="269"/>
                </a:lnTo>
                <a:lnTo>
                  <a:pt x="45" y="255"/>
                </a:lnTo>
                <a:lnTo>
                  <a:pt x="48" y="231"/>
                </a:lnTo>
                <a:lnTo>
                  <a:pt x="53" y="220"/>
                </a:lnTo>
                <a:lnTo>
                  <a:pt x="53" y="211"/>
                </a:lnTo>
                <a:lnTo>
                  <a:pt x="54" y="202"/>
                </a:lnTo>
                <a:lnTo>
                  <a:pt x="50" y="186"/>
                </a:lnTo>
                <a:lnTo>
                  <a:pt x="54" y="169"/>
                </a:lnTo>
                <a:lnTo>
                  <a:pt x="50" y="165"/>
                </a:lnTo>
                <a:lnTo>
                  <a:pt x="29" y="165"/>
                </a:lnTo>
                <a:lnTo>
                  <a:pt x="23" y="164"/>
                </a:lnTo>
                <a:lnTo>
                  <a:pt x="21" y="163"/>
                </a:lnTo>
                <a:lnTo>
                  <a:pt x="21" y="145"/>
                </a:lnTo>
                <a:lnTo>
                  <a:pt x="18" y="130"/>
                </a:lnTo>
                <a:lnTo>
                  <a:pt x="12" y="121"/>
                </a:lnTo>
                <a:lnTo>
                  <a:pt x="9" y="116"/>
                </a:lnTo>
                <a:lnTo>
                  <a:pt x="2" y="119"/>
                </a:lnTo>
                <a:lnTo>
                  <a:pt x="0" y="113"/>
                </a:lnTo>
                <a:lnTo>
                  <a:pt x="1" y="105"/>
                </a:lnTo>
                <a:lnTo>
                  <a:pt x="4" y="105"/>
                </a:lnTo>
                <a:lnTo>
                  <a:pt x="5" y="99"/>
                </a:lnTo>
                <a:lnTo>
                  <a:pt x="10" y="95"/>
                </a:lnTo>
                <a:lnTo>
                  <a:pt x="17" y="93"/>
                </a:lnTo>
                <a:lnTo>
                  <a:pt x="23" y="92"/>
                </a:lnTo>
                <a:lnTo>
                  <a:pt x="21" y="84"/>
                </a:lnTo>
                <a:lnTo>
                  <a:pt x="21" y="79"/>
                </a:lnTo>
                <a:lnTo>
                  <a:pt x="48" y="61"/>
                </a:lnTo>
                <a:lnTo>
                  <a:pt x="53" y="54"/>
                </a:lnTo>
                <a:lnTo>
                  <a:pt x="54" y="49"/>
                </a:lnTo>
                <a:lnTo>
                  <a:pt x="59" y="76"/>
                </a:lnTo>
                <a:lnTo>
                  <a:pt x="80" y="71"/>
                </a:lnTo>
                <a:lnTo>
                  <a:pt x="84" y="67"/>
                </a:lnTo>
                <a:lnTo>
                  <a:pt x="85" y="52"/>
                </a:lnTo>
                <a:lnTo>
                  <a:pt x="79" y="36"/>
                </a:lnTo>
                <a:lnTo>
                  <a:pt x="76" y="19"/>
                </a:lnTo>
                <a:lnTo>
                  <a:pt x="77" y="7"/>
                </a:lnTo>
                <a:lnTo>
                  <a:pt x="86" y="0"/>
                </a:lnTo>
                <a:lnTo>
                  <a:pt x="106" y="1"/>
                </a:lnTo>
                <a:lnTo>
                  <a:pt x="106" y="3"/>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80" name="Freeform 100">
            <a:extLst>
              <a:ext uri="{FF2B5EF4-FFF2-40B4-BE49-F238E27FC236}">
                <a16:creationId xmlns:a16="http://schemas.microsoft.com/office/drawing/2014/main" id="{1E6F4B81-4421-458A-B4DC-2AE3B711D91D}"/>
              </a:ext>
            </a:extLst>
          </p:cNvPr>
          <p:cNvSpPr>
            <a:spLocks noChangeAspect="1"/>
          </p:cNvSpPr>
          <p:nvPr/>
        </p:nvSpPr>
        <p:spPr bwMode="gray">
          <a:xfrm>
            <a:off x="6213608" y="3801804"/>
            <a:ext cx="417250" cy="343527"/>
          </a:xfrm>
          <a:custGeom>
            <a:avLst/>
            <a:gdLst/>
            <a:ahLst/>
            <a:cxnLst>
              <a:cxn ang="0">
                <a:pos x="106" y="668"/>
              </a:cxn>
              <a:cxn ang="0">
                <a:pos x="108" y="599"/>
              </a:cxn>
              <a:cxn ang="0">
                <a:pos x="0" y="475"/>
              </a:cxn>
              <a:cxn ang="0">
                <a:pos x="109" y="492"/>
              </a:cxn>
              <a:cxn ang="0">
                <a:pos x="187" y="487"/>
              </a:cxn>
              <a:cxn ang="0">
                <a:pos x="302" y="458"/>
              </a:cxn>
              <a:cxn ang="0">
                <a:pos x="325" y="378"/>
              </a:cxn>
              <a:cxn ang="0">
                <a:pos x="379" y="373"/>
              </a:cxn>
              <a:cxn ang="0">
                <a:pos x="405" y="346"/>
              </a:cxn>
              <a:cxn ang="0">
                <a:pos x="435" y="356"/>
              </a:cxn>
              <a:cxn ang="0">
                <a:pos x="464" y="297"/>
              </a:cxn>
              <a:cxn ang="0">
                <a:pos x="490" y="258"/>
              </a:cxn>
              <a:cxn ang="0">
                <a:pos x="506" y="218"/>
              </a:cxn>
              <a:cxn ang="0">
                <a:pos x="549" y="202"/>
              </a:cxn>
              <a:cxn ang="0">
                <a:pos x="561" y="163"/>
              </a:cxn>
              <a:cxn ang="0">
                <a:pos x="588" y="114"/>
              </a:cxn>
              <a:cxn ang="0">
                <a:pos x="570" y="60"/>
              </a:cxn>
              <a:cxn ang="0">
                <a:pos x="604" y="34"/>
              </a:cxn>
              <a:cxn ang="0">
                <a:pos x="645" y="12"/>
              </a:cxn>
              <a:cxn ang="0">
                <a:pos x="731" y="11"/>
              </a:cxn>
              <a:cxn ang="0">
                <a:pos x="780" y="2"/>
              </a:cxn>
              <a:cxn ang="0">
                <a:pos x="811" y="16"/>
              </a:cxn>
              <a:cxn ang="0">
                <a:pos x="830" y="59"/>
              </a:cxn>
              <a:cxn ang="0">
                <a:pos x="852" y="78"/>
              </a:cxn>
              <a:cxn ang="0">
                <a:pos x="903" y="99"/>
              </a:cxn>
              <a:cxn ang="0">
                <a:pos x="877" y="153"/>
              </a:cxn>
              <a:cxn ang="0">
                <a:pos x="828" y="156"/>
              </a:cxn>
              <a:cxn ang="0">
                <a:pos x="790" y="163"/>
              </a:cxn>
              <a:cxn ang="0">
                <a:pos x="721" y="148"/>
              </a:cxn>
              <a:cxn ang="0">
                <a:pos x="718" y="185"/>
              </a:cxn>
              <a:cxn ang="0">
                <a:pos x="732" y="202"/>
              </a:cxn>
              <a:cxn ang="0">
                <a:pos x="717" y="248"/>
              </a:cxn>
              <a:cxn ang="0">
                <a:pos x="753" y="280"/>
              </a:cxn>
              <a:cxn ang="0">
                <a:pos x="789" y="304"/>
              </a:cxn>
              <a:cxn ang="0">
                <a:pos x="775" y="329"/>
              </a:cxn>
              <a:cxn ang="0">
                <a:pos x="758" y="368"/>
              </a:cxn>
              <a:cxn ang="0">
                <a:pos x="766" y="394"/>
              </a:cxn>
              <a:cxn ang="0">
                <a:pos x="721" y="425"/>
              </a:cxn>
              <a:cxn ang="0">
                <a:pos x="687" y="468"/>
              </a:cxn>
              <a:cxn ang="0">
                <a:pos x="624" y="549"/>
              </a:cxn>
              <a:cxn ang="0">
                <a:pos x="556" y="597"/>
              </a:cxn>
              <a:cxn ang="0">
                <a:pos x="517" y="592"/>
              </a:cxn>
              <a:cxn ang="0">
                <a:pos x="476" y="668"/>
              </a:cxn>
              <a:cxn ang="0">
                <a:pos x="513" y="686"/>
              </a:cxn>
              <a:cxn ang="0">
                <a:pos x="537" y="728"/>
              </a:cxn>
              <a:cxn ang="0">
                <a:pos x="559" y="781"/>
              </a:cxn>
              <a:cxn ang="0">
                <a:pos x="554" y="805"/>
              </a:cxn>
              <a:cxn ang="0">
                <a:pos x="534" y="803"/>
              </a:cxn>
              <a:cxn ang="0">
                <a:pos x="488" y="816"/>
              </a:cxn>
              <a:cxn ang="0">
                <a:pos x="442" y="810"/>
              </a:cxn>
              <a:cxn ang="0">
                <a:pos x="406" y="827"/>
              </a:cxn>
              <a:cxn ang="0">
                <a:pos x="363" y="834"/>
              </a:cxn>
              <a:cxn ang="0">
                <a:pos x="329" y="781"/>
              </a:cxn>
              <a:cxn ang="0">
                <a:pos x="250" y="744"/>
              </a:cxn>
              <a:cxn ang="0">
                <a:pos x="164" y="746"/>
              </a:cxn>
              <a:cxn ang="0">
                <a:pos x="61" y="761"/>
              </a:cxn>
            </a:cxnLst>
            <a:rect l="0" t="0" r="r" b="b"/>
            <a:pathLst>
              <a:path w="921" h="842">
                <a:moveTo>
                  <a:pt x="42" y="757"/>
                </a:moveTo>
                <a:lnTo>
                  <a:pt x="42" y="743"/>
                </a:lnTo>
                <a:lnTo>
                  <a:pt x="44" y="730"/>
                </a:lnTo>
                <a:lnTo>
                  <a:pt x="55" y="701"/>
                </a:lnTo>
                <a:lnTo>
                  <a:pt x="64" y="689"/>
                </a:lnTo>
                <a:lnTo>
                  <a:pt x="77" y="679"/>
                </a:lnTo>
                <a:lnTo>
                  <a:pt x="91" y="674"/>
                </a:lnTo>
                <a:lnTo>
                  <a:pt x="106" y="668"/>
                </a:lnTo>
                <a:lnTo>
                  <a:pt x="118" y="665"/>
                </a:lnTo>
                <a:lnTo>
                  <a:pt x="131" y="653"/>
                </a:lnTo>
                <a:lnTo>
                  <a:pt x="134" y="647"/>
                </a:lnTo>
                <a:lnTo>
                  <a:pt x="133" y="637"/>
                </a:lnTo>
                <a:lnTo>
                  <a:pt x="128" y="632"/>
                </a:lnTo>
                <a:lnTo>
                  <a:pt x="108" y="628"/>
                </a:lnTo>
                <a:lnTo>
                  <a:pt x="109" y="614"/>
                </a:lnTo>
                <a:lnTo>
                  <a:pt x="108" y="599"/>
                </a:lnTo>
                <a:lnTo>
                  <a:pt x="103" y="573"/>
                </a:lnTo>
                <a:lnTo>
                  <a:pt x="98" y="567"/>
                </a:lnTo>
                <a:lnTo>
                  <a:pt x="71" y="558"/>
                </a:lnTo>
                <a:lnTo>
                  <a:pt x="55" y="550"/>
                </a:lnTo>
                <a:lnTo>
                  <a:pt x="43" y="540"/>
                </a:lnTo>
                <a:lnTo>
                  <a:pt x="22" y="497"/>
                </a:lnTo>
                <a:lnTo>
                  <a:pt x="8" y="485"/>
                </a:lnTo>
                <a:lnTo>
                  <a:pt x="0" y="475"/>
                </a:lnTo>
                <a:lnTo>
                  <a:pt x="4" y="470"/>
                </a:lnTo>
                <a:lnTo>
                  <a:pt x="63" y="486"/>
                </a:lnTo>
                <a:lnTo>
                  <a:pt x="81" y="496"/>
                </a:lnTo>
                <a:lnTo>
                  <a:pt x="88" y="497"/>
                </a:lnTo>
                <a:lnTo>
                  <a:pt x="92" y="496"/>
                </a:lnTo>
                <a:lnTo>
                  <a:pt x="96" y="493"/>
                </a:lnTo>
                <a:lnTo>
                  <a:pt x="99" y="492"/>
                </a:lnTo>
                <a:lnTo>
                  <a:pt x="109" y="492"/>
                </a:lnTo>
                <a:lnTo>
                  <a:pt x="118" y="491"/>
                </a:lnTo>
                <a:lnTo>
                  <a:pt x="130" y="491"/>
                </a:lnTo>
                <a:lnTo>
                  <a:pt x="144" y="490"/>
                </a:lnTo>
                <a:lnTo>
                  <a:pt x="161" y="490"/>
                </a:lnTo>
                <a:lnTo>
                  <a:pt x="177" y="497"/>
                </a:lnTo>
                <a:lnTo>
                  <a:pt x="180" y="495"/>
                </a:lnTo>
                <a:lnTo>
                  <a:pt x="184" y="490"/>
                </a:lnTo>
                <a:lnTo>
                  <a:pt x="187" y="487"/>
                </a:lnTo>
                <a:lnTo>
                  <a:pt x="194" y="485"/>
                </a:lnTo>
                <a:lnTo>
                  <a:pt x="206" y="485"/>
                </a:lnTo>
                <a:lnTo>
                  <a:pt x="232" y="486"/>
                </a:lnTo>
                <a:lnTo>
                  <a:pt x="248" y="482"/>
                </a:lnTo>
                <a:lnTo>
                  <a:pt x="268" y="475"/>
                </a:lnTo>
                <a:lnTo>
                  <a:pt x="293" y="470"/>
                </a:lnTo>
                <a:lnTo>
                  <a:pt x="302" y="464"/>
                </a:lnTo>
                <a:lnTo>
                  <a:pt x="302" y="458"/>
                </a:lnTo>
                <a:lnTo>
                  <a:pt x="298" y="454"/>
                </a:lnTo>
                <a:lnTo>
                  <a:pt x="298" y="450"/>
                </a:lnTo>
                <a:lnTo>
                  <a:pt x="302" y="431"/>
                </a:lnTo>
                <a:lnTo>
                  <a:pt x="301" y="418"/>
                </a:lnTo>
                <a:lnTo>
                  <a:pt x="305" y="404"/>
                </a:lnTo>
                <a:lnTo>
                  <a:pt x="308" y="398"/>
                </a:lnTo>
                <a:lnTo>
                  <a:pt x="319" y="389"/>
                </a:lnTo>
                <a:lnTo>
                  <a:pt x="325" y="378"/>
                </a:lnTo>
                <a:lnTo>
                  <a:pt x="333" y="374"/>
                </a:lnTo>
                <a:lnTo>
                  <a:pt x="336" y="377"/>
                </a:lnTo>
                <a:lnTo>
                  <a:pt x="336" y="380"/>
                </a:lnTo>
                <a:lnTo>
                  <a:pt x="348" y="382"/>
                </a:lnTo>
                <a:lnTo>
                  <a:pt x="359" y="379"/>
                </a:lnTo>
                <a:lnTo>
                  <a:pt x="370" y="377"/>
                </a:lnTo>
                <a:lnTo>
                  <a:pt x="377" y="375"/>
                </a:lnTo>
                <a:lnTo>
                  <a:pt x="379" y="373"/>
                </a:lnTo>
                <a:lnTo>
                  <a:pt x="379" y="371"/>
                </a:lnTo>
                <a:lnTo>
                  <a:pt x="372" y="368"/>
                </a:lnTo>
                <a:lnTo>
                  <a:pt x="371" y="366"/>
                </a:lnTo>
                <a:lnTo>
                  <a:pt x="375" y="362"/>
                </a:lnTo>
                <a:lnTo>
                  <a:pt x="392" y="353"/>
                </a:lnTo>
                <a:lnTo>
                  <a:pt x="394" y="348"/>
                </a:lnTo>
                <a:lnTo>
                  <a:pt x="399" y="346"/>
                </a:lnTo>
                <a:lnTo>
                  <a:pt x="405" y="346"/>
                </a:lnTo>
                <a:lnTo>
                  <a:pt x="421" y="351"/>
                </a:lnTo>
                <a:lnTo>
                  <a:pt x="421" y="348"/>
                </a:lnTo>
                <a:lnTo>
                  <a:pt x="418" y="347"/>
                </a:lnTo>
                <a:lnTo>
                  <a:pt x="420" y="343"/>
                </a:lnTo>
                <a:lnTo>
                  <a:pt x="424" y="343"/>
                </a:lnTo>
                <a:lnTo>
                  <a:pt x="431" y="348"/>
                </a:lnTo>
                <a:lnTo>
                  <a:pt x="432" y="352"/>
                </a:lnTo>
                <a:lnTo>
                  <a:pt x="435" y="356"/>
                </a:lnTo>
                <a:lnTo>
                  <a:pt x="441" y="358"/>
                </a:lnTo>
                <a:lnTo>
                  <a:pt x="443" y="358"/>
                </a:lnTo>
                <a:lnTo>
                  <a:pt x="463" y="337"/>
                </a:lnTo>
                <a:lnTo>
                  <a:pt x="463" y="334"/>
                </a:lnTo>
                <a:lnTo>
                  <a:pt x="461" y="323"/>
                </a:lnTo>
                <a:lnTo>
                  <a:pt x="459" y="305"/>
                </a:lnTo>
                <a:lnTo>
                  <a:pt x="461" y="302"/>
                </a:lnTo>
                <a:lnTo>
                  <a:pt x="464" y="297"/>
                </a:lnTo>
                <a:lnTo>
                  <a:pt x="467" y="292"/>
                </a:lnTo>
                <a:lnTo>
                  <a:pt x="469" y="292"/>
                </a:lnTo>
                <a:lnTo>
                  <a:pt x="470" y="288"/>
                </a:lnTo>
                <a:lnTo>
                  <a:pt x="469" y="282"/>
                </a:lnTo>
                <a:lnTo>
                  <a:pt x="470" y="277"/>
                </a:lnTo>
                <a:lnTo>
                  <a:pt x="476" y="275"/>
                </a:lnTo>
                <a:lnTo>
                  <a:pt x="478" y="261"/>
                </a:lnTo>
                <a:lnTo>
                  <a:pt x="490" y="258"/>
                </a:lnTo>
                <a:lnTo>
                  <a:pt x="497" y="259"/>
                </a:lnTo>
                <a:lnTo>
                  <a:pt x="507" y="251"/>
                </a:lnTo>
                <a:lnTo>
                  <a:pt x="515" y="249"/>
                </a:lnTo>
                <a:lnTo>
                  <a:pt x="519" y="243"/>
                </a:lnTo>
                <a:lnTo>
                  <a:pt x="519" y="239"/>
                </a:lnTo>
                <a:lnTo>
                  <a:pt x="515" y="234"/>
                </a:lnTo>
                <a:lnTo>
                  <a:pt x="510" y="218"/>
                </a:lnTo>
                <a:lnTo>
                  <a:pt x="506" y="218"/>
                </a:lnTo>
                <a:lnTo>
                  <a:pt x="500" y="208"/>
                </a:lnTo>
                <a:lnTo>
                  <a:pt x="499" y="205"/>
                </a:lnTo>
                <a:lnTo>
                  <a:pt x="500" y="200"/>
                </a:lnTo>
                <a:lnTo>
                  <a:pt x="504" y="197"/>
                </a:lnTo>
                <a:lnTo>
                  <a:pt x="508" y="199"/>
                </a:lnTo>
                <a:lnTo>
                  <a:pt x="527" y="203"/>
                </a:lnTo>
                <a:lnTo>
                  <a:pt x="538" y="205"/>
                </a:lnTo>
                <a:lnTo>
                  <a:pt x="549" y="202"/>
                </a:lnTo>
                <a:lnTo>
                  <a:pt x="555" y="199"/>
                </a:lnTo>
                <a:lnTo>
                  <a:pt x="562" y="189"/>
                </a:lnTo>
                <a:lnTo>
                  <a:pt x="562" y="181"/>
                </a:lnTo>
                <a:lnTo>
                  <a:pt x="566" y="178"/>
                </a:lnTo>
                <a:lnTo>
                  <a:pt x="562" y="175"/>
                </a:lnTo>
                <a:lnTo>
                  <a:pt x="558" y="173"/>
                </a:lnTo>
                <a:lnTo>
                  <a:pt x="558" y="167"/>
                </a:lnTo>
                <a:lnTo>
                  <a:pt x="561" y="163"/>
                </a:lnTo>
                <a:lnTo>
                  <a:pt x="565" y="156"/>
                </a:lnTo>
                <a:lnTo>
                  <a:pt x="572" y="147"/>
                </a:lnTo>
                <a:lnTo>
                  <a:pt x="581" y="141"/>
                </a:lnTo>
                <a:lnTo>
                  <a:pt x="587" y="133"/>
                </a:lnTo>
                <a:lnTo>
                  <a:pt x="591" y="126"/>
                </a:lnTo>
                <a:lnTo>
                  <a:pt x="591" y="120"/>
                </a:lnTo>
                <a:lnTo>
                  <a:pt x="588" y="116"/>
                </a:lnTo>
                <a:lnTo>
                  <a:pt x="588" y="114"/>
                </a:lnTo>
                <a:lnTo>
                  <a:pt x="593" y="105"/>
                </a:lnTo>
                <a:lnTo>
                  <a:pt x="593" y="104"/>
                </a:lnTo>
                <a:lnTo>
                  <a:pt x="588" y="94"/>
                </a:lnTo>
                <a:lnTo>
                  <a:pt x="585" y="81"/>
                </a:lnTo>
                <a:lnTo>
                  <a:pt x="578" y="73"/>
                </a:lnTo>
                <a:lnTo>
                  <a:pt x="570" y="67"/>
                </a:lnTo>
                <a:lnTo>
                  <a:pt x="569" y="66"/>
                </a:lnTo>
                <a:lnTo>
                  <a:pt x="570" y="60"/>
                </a:lnTo>
                <a:lnTo>
                  <a:pt x="574" y="56"/>
                </a:lnTo>
                <a:lnTo>
                  <a:pt x="591" y="43"/>
                </a:lnTo>
                <a:lnTo>
                  <a:pt x="591" y="38"/>
                </a:lnTo>
                <a:lnTo>
                  <a:pt x="592" y="36"/>
                </a:lnTo>
                <a:lnTo>
                  <a:pt x="597" y="36"/>
                </a:lnTo>
                <a:lnTo>
                  <a:pt x="602" y="39"/>
                </a:lnTo>
                <a:lnTo>
                  <a:pt x="605" y="38"/>
                </a:lnTo>
                <a:lnTo>
                  <a:pt x="604" y="34"/>
                </a:lnTo>
                <a:lnTo>
                  <a:pt x="605" y="32"/>
                </a:lnTo>
                <a:lnTo>
                  <a:pt x="615" y="29"/>
                </a:lnTo>
                <a:lnTo>
                  <a:pt x="619" y="25"/>
                </a:lnTo>
                <a:lnTo>
                  <a:pt x="619" y="23"/>
                </a:lnTo>
                <a:lnTo>
                  <a:pt x="624" y="22"/>
                </a:lnTo>
                <a:lnTo>
                  <a:pt x="628" y="19"/>
                </a:lnTo>
                <a:lnTo>
                  <a:pt x="636" y="18"/>
                </a:lnTo>
                <a:lnTo>
                  <a:pt x="645" y="12"/>
                </a:lnTo>
                <a:lnTo>
                  <a:pt x="652" y="12"/>
                </a:lnTo>
                <a:lnTo>
                  <a:pt x="662" y="7"/>
                </a:lnTo>
                <a:lnTo>
                  <a:pt x="666" y="8"/>
                </a:lnTo>
                <a:lnTo>
                  <a:pt x="701" y="6"/>
                </a:lnTo>
                <a:lnTo>
                  <a:pt x="705" y="7"/>
                </a:lnTo>
                <a:lnTo>
                  <a:pt x="712" y="6"/>
                </a:lnTo>
                <a:lnTo>
                  <a:pt x="726" y="11"/>
                </a:lnTo>
                <a:lnTo>
                  <a:pt x="731" y="11"/>
                </a:lnTo>
                <a:lnTo>
                  <a:pt x="737" y="6"/>
                </a:lnTo>
                <a:lnTo>
                  <a:pt x="741" y="6"/>
                </a:lnTo>
                <a:lnTo>
                  <a:pt x="746" y="2"/>
                </a:lnTo>
                <a:lnTo>
                  <a:pt x="755" y="4"/>
                </a:lnTo>
                <a:lnTo>
                  <a:pt x="757" y="0"/>
                </a:lnTo>
                <a:lnTo>
                  <a:pt x="755" y="1"/>
                </a:lnTo>
                <a:lnTo>
                  <a:pt x="766" y="4"/>
                </a:lnTo>
                <a:lnTo>
                  <a:pt x="780" y="2"/>
                </a:lnTo>
                <a:lnTo>
                  <a:pt x="784" y="3"/>
                </a:lnTo>
                <a:lnTo>
                  <a:pt x="789" y="6"/>
                </a:lnTo>
                <a:lnTo>
                  <a:pt x="796" y="4"/>
                </a:lnTo>
                <a:lnTo>
                  <a:pt x="798" y="7"/>
                </a:lnTo>
                <a:lnTo>
                  <a:pt x="798" y="19"/>
                </a:lnTo>
                <a:lnTo>
                  <a:pt x="800" y="20"/>
                </a:lnTo>
                <a:lnTo>
                  <a:pt x="806" y="16"/>
                </a:lnTo>
                <a:lnTo>
                  <a:pt x="811" y="16"/>
                </a:lnTo>
                <a:lnTo>
                  <a:pt x="822" y="23"/>
                </a:lnTo>
                <a:lnTo>
                  <a:pt x="828" y="29"/>
                </a:lnTo>
                <a:lnTo>
                  <a:pt x="830" y="35"/>
                </a:lnTo>
                <a:lnTo>
                  <a:pt x="830" y="41"/>
                </a:lnTo>
                <a:lnTo>
                  <a:pt x="828" y="47"/>
                </a:lnTo>
                <a:lnTo>
                  <a:pt x="830" y="50"/>
                </a:lnTo>
                <a:lnTo>
                  <a:pt x="832" y="55"/>
                </a:lnTo>
                <a:lnTo>
                  <a:pt x="830" y="59"/>
                </a:lnTo>
                <a:lnTo>
                  <a:pt x="825" y="60"/>
                </a:lnTo>
                <a:lnTo>
                  <a:pt x="825" y="62"/>
                </a:lnTo>
                <a:lnTo>
                  <a:pt x="827" y="66"/>
                </a:lnTo>
                <a:lnTo>
                  <a:pt x="834" y="67"/>
                </a:lnTo>
                <a:lnTo>
                  <a:pt x="840" y="78"/>
                </a:lnTo>
                <a:lnTo>
                  <a:pt x="844" y="79"/>
                </a:lnTo>
                <a:lnTo>
                  <a:pt x="849" y="78"/>
                </a:lnTo>
                <a:lnTo>
                  <a:pt x="852" y="78"/>
                </a:lnTo>
                <a:lnTo>
                  <a:pt x="857" y="74"/>
                </a:lnTo>
                <a:lnTo>
                  <a:pt x="861" y="73"/>
                </a:lnTo>
                <a:lnTo>
                  <a:pt x="862" y="77"/>
                </a:lnTo>
                <a:lnTo>
                  <a:pt x="862" y="83"/>
                </a:lnTo>
                <a:lnTo>
                  <a:pt x="872" y="89"/>
                </a:lnTo>
                <a:lnTo>
                  <a:pt x="889" y="95"/>
                </a:lnTo>
                <a:lnTo>
                  <a:pt x="897" y="100"/>
                </a:lnTo>
                <a:lnTo>
                  <a:pt x="903" y="99"/>
                </a:lnTo>
                <a:lnTo>
                  <a:pt x="910" y="104"/>
                </a:lnTo>
                <a:lnTo>
                  <a:pt x="921" y="105"/>
                </a:lnTo>
                <a:lnTo>
                  <a:pt x="887" y="130"/>
                </a:lnTo>
                <a:lnTo>
                  <a:pt x="883" y="136"/>
                </a:lnTo>
                <a:lnTo>
                  <a:pt x="884" y="138"/>
                </a:lnTo>
                <a:lnTo>
                  <a:pt x="884" y="141"/>
                </a:lnTo>
                <a:lnTo>
                  <a:pt x="881" y="149"/>
                </a:lnTo>
                <a:lnTo>
                  <a:pt x="877" y="153"/>
                </a:lnTo>
                <a:lnTo>
                  <a:pt x="873" y="152"/>
                </a:lnTo>
                <a:lnTo>
                  <a:pt x="870" y="148"/>
                </a:lnTo>
                <a:lnTo>
                  <a:pt x="851" y="149"/>
                </a:lnTo>
                <a:lnTo>
                  <a:pt x="849" y="151"/>
                </a:lnTo>
                <a:lnTo>
                  <a:pt x="844" y="157"/>
                </a:lnTo>
                <a:lnTo>
                  <a:pt x="841" y="158"/>
                </a:lnTo>
                <a:lnTo>
                  <a:pt x="835" y="158"/>
                </a:lnTo>
                <a:lnTo>
                  <a:pt x="828" y="156"/>
                </a:lnTo>
                <a:lnTo>
                  <a:pt x="824" y="158"/>
                </a:lnTo>
                <a:lnTo>
                  <a:pt x="822" y="162"/>
                </a:lnTo>
                <a:lnTo>
                  <a:pt x="818" y="164"/>
                </a:lnTo>
                <a:lnTo>
                  <a:pt x="816" y="165"/>
                </a:lnTo>
                <a:lnTo>
                  <a:pt x="809" y="164"/>
                </a:lnTo>
                <a:lnTo>
                  <a:pt x="806" y="165"/>
                </a:lnTo>
                <a:lnTo>
                  <a:pt x="802" y="163"/>
                </a:lnTo>
                <a:lnTo>
                  <a:pt x="790" y="163"/>
                </a:lnTo>
                <a:lnTo>
                  <a:pt x="785" y="162"/>
                </a:lnTo>
                <a:lnTo>
                  <a:pt x="780" y="162"/>
                </a:lnTo>
                <a:lnTo>
                  <a:pt x="765" y="153"/>
                </a:lnTo>
                <a:lnTo>
                  <a:pt x="755" y="151"/>
                </a:lnTo>
                <a:lnTo>
                  <a:pt x="737" y="143"/>
                </a:lnTo>
                <a:lnTo>
                  <a:pt x="732" y="146"/>
                </a:lnTo>
                <a:lnTo>
                  <a:pt x="728" y="149"/>
                </a:lnTo>
                <a:lnTo>
                  <a:pt x="721" y="148"/>
                </a:lnTo>
                <a:lnTo>
                  <a:pt x="717" y="149"/>
                </a:lnTo>
                <a:lnTo>
                  <a:pt x="716" y="152"/>
                </a:lnTo>
                <a:lnTo>
                  <a:pt x="715" y="160"/>
                </a:lnTo>
                <a:lnTo>
                  <a:pt x="707" y="174"/>
                </a:lnTo>
                <a:lnTo>
                  <a:pt x="707" y="176"/>
                </a:lnTo>
                <a:lnTo>
                  <a:pt x="716" y="176"/>
                </a:lnTo>
                <a:lnTo>
                  <a:pt x="718" y="181"/>
                </a:lnTo>
                <a:lnTo>
                  <a:pt x="718" y="185"/>
                </a:lnTo>
                <a:lnTo>
                  <a:pt x="714" y="187"/>
                </a:lnTo>
                <a:lnTo>
                  <a:pt x="712" y="189"/>
                </a:lnTo>
                <a:lnTo>
                  <a:pt x="712" y="192"/>
                </a:lnTo>
                <a:lnTo>
                  <a:pt x="715" y="196"/>
                </a:lnTo>
                <a:lnTo>
                  <a:pt x="717" y="197"/>
                </a:lnTo>
                <a:lnTo>
                  <a:pt x="728" y="196"/>
                </a:lnTo>
                <a:lnTo>
                  <a:pt x="731" y="199"/>
                </a:lnTo>
                <a:lnTo>
                  <a:pt x="732" y="202"/>
                </a:lnTo>
                <a:lnTo>
                  <a:pt x="732" y="203"/>
                </a:lnTo>
                <a:lnTo>
                  <a:pt x="727" y="208"/>
                </a:lnTo>
                <a:lnTo>
                  <a:pt x="721" y="211"/>
                </a:lnTo>
                <a:lnTo>
                  <a:pt x="720" y="217"/>
                </a:lnTo>
                <a:lnTo>
                  <a:pt x="732" y="228"/>
                </a:lnTo>
                <a:lnTo>
                  <a:pt x="732" y="234"/>
                </a:lnTo>
                <a:lnTo>
                  <a:pt x="731" y="239"/>
                </a:lnTo>
                <a:lnTo>
                  <a:pt x="717" y="248"/>
                </a:lnTo>
                <a:lnTo>
                  <a:pt x="716" y="251"/>
                </a:lnTo>
                <a:lnTo>
                  <a:pt x="725" y="255"/>
                </a:lnTo>
                <a:lnTo>
                  <a:pt x="728" y="264"/>
                </a:lnTo>
                <a:lnTo>
                  <a:pt x="738" y="270"/>
                </a:lnTo>
                <a:lnTo>
                  <a:pt x="737" y="277"/>
                </a:lnTo>
                <a:lnTo>
                  <a:pt x="744" y="278"/>
                </a:lnTo>
                <a:lnTo>
                  <a:pt x="747" y="282"/>
                </a:lnTo>
                <a:lnTo>
                  <a:pt x="753" y="280"/>
                </a:lnTo>
                <a:lnTo>
                  <a:pt x="758" y="281"/>
                </a:lnTo>
                <a:lnTo>
                  <a:pt x="758" y="286"/>
                </a:lnTo>
                <a:lnTo>
                  <a:pt x="757" y="292"/>
                </a:lnTo>
                <a:lnTo>
                  <a:pt x="760" y="299"/>
                </a:lnTo>
                <a:lnTo>
                  <a:pt x="761" y="300"/>
                </a:lnTo>
                <a:lnTo>
                  <a:pt x="779" y="302"/>
                </a:lnTo>
                <a:lnTo>
                  <a:pt x="784" y="305"/>
                </a:lnTo>
                <a:lnTo>
                  <a:pt x="789" y="304"/>
                </a:lnTo>
                <a:lnTo>
                  <a:pt x="795" y="312"/>
                </a:lnTo>
                <a:lnTo>
                  <a:pt x="793" y="316"/>
                </a:lnTo>
                <a:lnTo>
                  <a:pt x="796" y="320"/>
                </a:lnTo>
                <a:lnTo>
                  <a:pt x="791" y="325"/>
                </a:lnTo>
                <a:lnTo>
                  <a:pt x="789" y="329"/>
                </a:lnTo>
                <a:lnTo>
                  <a:pt x="781" y="330"/>
                </a:lnTo>
                <a:lnTo>
                  <a:pt x="777" y="330"/>
                </a:lnTo>
                <a:lnTo>
                  <a:pt x="775" y="329"/>
                </a:lnTo>
                <a:lnTo>
                  <a:pt x="770" y="330"/>
                </a:lnTo>
                <a:lnTo>
                  <a:pt x="768" y="332"/>
                </a:lnTo>
                <a:lnTo>
                  <a:pt x="757" y="337"/>
                </a:lnTo>
                <a:lnTo>
                  <a:pt x="753" y="345"/>
                </a:lnTo>
                <a:lnTo>
                  <a:pt x="752" y="356"/>
                </a:lnTo>
                <a:lnTo>
                  <a:pt x="757" y="362"/>
                </a:lnTo>
                <a:lnTo>
                  <a:pt x="755" y="367"/>
                </a:lnTo>
                <a:lnTo>
                  <a:pt x="758" y="368"/>
                </a:lnTo>
                <a:lnTo>
                  <a:pt x="759" y="371"/>
                </a:lnTo>
                <a:lnTo>
                  <a:pt x="758" y="374"/>
                </a:lnTo>
                <a:lnTo>
                  <a:pt x="753" y="378"/>
                </a:lnTo>
                <a:lnTo>
                  <a:pt x="752" y="384"/>
                </a:lnTo>
                <a:lnTo>
                  <a:pt x="752" y="386"/>
                </a:lnTo>
                <a:lnTo>
                  <a:pt x="754" y="388"/>
                </a:lnTo>
                <a:lnTo>
                  <a:pt x="764" y="388"/>
                </a:lnTo>
                <a:lnTo>
                  <a:pt x="766" y="394"/>
                </a:lnTo>
                <a:lnTo>
                  <a:pt x="764" y="396"/>
                </a:lnTo>
                <a:lnTo>
                  <a:pt x="760" y="398"/>
                </a:lnTo>
                <a:lnTo>
                  <a:pt x="757" y="396"/>
                </a:lnTo>
                <a:lnTo>
                  <a:pt x="754" y="394"/>
                </a:lnTo>
                <a:lnTo>
                  <a:pt x="752" y="401"/>
                </a:lnTo>
                <a:lnTo>
                  <a:pt x="738" y="406"/>
                </a:lnTo>
                <a:lnTo>
                  <a:pt x="726" y="422"/>
                </a:lnTo>
                <a:lnTo>
                  <a:pt x="721" y="425"/>
                </a:lnTo>
                <a:lnTo>
                  <a:pt x="716" y="431"/>
                </a:lnTo>
                <a:lnTo>
                  <a:pt x="712" y="436"/>
                </a:lnTo>
                <a:lnTo>
                  <a:pt x="711" y="442"/>
                </a:lnTo>
                <a:lnTo>
                  <a:pt x="712" y="450"/>
                </a:lnTo>
                <a:lnTo>
                  <a:pt x="709" y="458"/>
                </a:lnTo>
                <a:lnTo>
                  <a:pt x="700" y="463"/>
                </a:lnTo>
                <a:lnTo>
                  <a:pt x="693" y="463"/>
                </a:lnTo>
                <a:lnTo>
                  <a:pt x="687" y="468"/>
                </a:lnTo>
                <a:lnTo>
                  <a:pt x="682" y="476"/>
                </a:lnTo>
                <a:lnTo>
                  <a:pt x="678" y="487"/>
                </a:lnTo>
                <a:lnTo>
                  <a:pt x="672" y="498"/>
                </a:lnTo>
                <a:lnTo>
                  <a:pt x="657" y="520"/>
                </a:lnTo>
                <a:lnTo>
                  <a:pt x="651" y="527"/>
                </a:lnTo>
                <a:lnTo>
                  <a:pt x="639" y="534"/>
                </a:lnTo>
                <a:lnTo>
                  <a:pt x="628" y="544"/>
                </a:lnTo>
                <a:lnTo>
                  <a:pt x="624" y="549"/>
                </a:lnTo>
                <a:lnTo>
                  <a:pt x="614" y="565"/>
                </a:lnTo>
                <a:lnTo>
                  <a:pt x="607" y="574"/>
                </a:lnTo>
                <a:lnTo>
                  <a:pt x="599" y="589"/>
                </a:lnTo>
                <a:lnTo>
                  <a:pt x="594" y="592"/>
                </a:lnTo>
                <a:lnTo>
                  <a:pt x="590" y="593"/>
                </a:lnTo>
                <a:lnTo>
                  <a:pt x="567" y="593"/>
                </a:lnTo>
                <a:lnTo>
                  <a:pt x="564" y="594"/>
                </a:lnTo>
                <a:lnTo>
                  <a:pt x="556" y="597"/>
                </a:lnTo>
                <a:lnTo>
                  <a:pt x="551" y="603"/>
                </a:lnTo>
                <a:lnTo>
                  <a:pt x="547" y="604"/>
                </a:lnTo>
                <a:lnTo>
                  <a:pt x="544" y="603"/>
                </a:lnTo>
                <a:lnTo>
                  <a:pt x="542" y="598"/>
                </a:lnTo>
                <a:lnTo>
                  <a:pt x="534" y="584"/>
                </a:lnTo>
                <a:lnTo>
                  <a:pt x="531" y="582"/>
                </a:lnTo>
                <a:lnTo>
                  <a:pt x="527" y="583"/>
                </a:lnTo>
                <a:lnTo>
                  <a:pt x="517" y="592"/>
                </a:lnTo>
                <a:lnTo>
                  <a:pt x="513" y="598"/>
                </a:lnTo>
                <a:lnTo>
                  <a:pt x="502" y="608"/>
                </a:lnTo>
                <a:lnTo>
                  <a:pt x="488" y="626"/>
                </a:lnTo>
                <a:lnTo>
                  <a:pt x="480" y="633"/>
                </a:lnTo>
                <a:lnTo>
                  <a:pt x="478" y="640"/>
                </a:lnTo>
                <a:lnTo>
                  <a:pt x="474" y="658"/>
                </a:lnTo>
                <a:lnTo>
                  <a:pt x="474" y="663"/>
                </a:lnTo>
                <a:lnTo>
                  <a:pt x="476" y="668"/>
                </a:lnTo>
                <a:lnTo>
                  <a:pt x="483" y="671"/>
                </a:lnTo>
                <a:lnTo>
                  <a:pt x="489" y="670"/>
                </a:lnTo>
                <a:lnTo>
                  <a:pt x="496" y="673"/>
                </a:lnTo>
                <a:lnTo>
                  <a:pt x="506" y="673"/>
                </a:lnTo>
                <a:lnTo>
                  <a:pt x="508" y="674"/>
                </a:lnTo>
                <a:lnTo>
                  <a:pt x="512" y="678"/>
                </a:lnTo>
                <a:lnTo>
                  <a:pt x="513" y="681"/>
                </a:lnTo>
                <a:lnTo>
                  <a:pt x="513" y="686"/>
                </a:lnTo>
                <a:lnTo>
                  <a:pt x="507" y="706"/>
                </a:lnTo>
                <a:lnTo>
                  <a:pt x="507" y="711"/>
                </a:lnTo>
                <a:lnTo>
                  <a:pt x="508" y="716"/>
                </a:lnTo>
                <a:lnTo>
                  <a:pt x="518" y="727"/>
                </a:lnTo>
                <a:lnTo>
                  <a:pt x="522" y="728"/>
                </a:lnTo>
                <a:lnTo>
                  <a:pt x="532" y="724"/>
                </a:lnTo>
                <a:lnTo>
                  <a:pt x="534" y="725"/>
                </a:lnTo>
                <a:lnTo>
                  <a:pt x="537" y="728"/>
                </a:lnTo>
                <a:lnTo>
                  <a:pt x="537" y="739"/>
                </a:lnTo>
                <a:lnTo>
                  <a:pt x="538" y="748"/>
                </a:lnTo>
                <a:lnTo>
                  <a:pt x="543" y="755"/>
                </a:lnTo>
                <a:lnTo>
                  <a:pt x="545" y="762"/>
                </a:lnTo>
                <a:lnTo>
                  <a:pt x="550" y="768"/>
                </a:lnTo>
                <a:lnTo>
                  <a:pt x="555" y="773"/>
                </a:lnTo>
                <a:lnTo>
                  <a:pt x="555" y="776"/>
                </a:lnTo>
                <a:lnTo>
                  <a:pt x="559" y="781"/>
                </a:lnTo>
                <a:lnTo>
                  <a:pt x="560" y="784"/>
                </a:lnTo>
                <a:lnTo>
                  <a:pt x="555" y="786"/>
                </a:lnTo>
                <a:lnTo>
                  <a:pt x="555" y="788"/>
                </a:lnTo>
                <a:lnTo>
                  <a:pt x="555" y="798"/>
                </a:lnTo>
                <a:lnTo>
                  <a:pt x="554" y="802"/>
                </a:lnTo>
                <a:lnTo>
                  <a:pt x="561" y="803"/>
                </a:lnTo>
                <a:lnTo>
                  <a:pt x="561" y="805"/>
                </a:lnTo>
                <a:lnTo>
                  <a:pt x="554" y="805"/>
                </a:lnTo>
                <a:lnTo>
                  <a:pt x="549" y="809"/>
                </a:lnTo>
                <a:lnTo>
                  <a:pt x="549" y="811"/>
                </a:lnTo>
                <a:lnTo>
                  <a:pt x="545" y="813"/>
                </a:lnTo>
                <a:lnTo>
                  <a:pt x="542" y="813"/>
                </a:lnTo>
                <a:lnTo>
                  <a:pt x="535" y="813"/>
                </a:lnTo>
                <a:lnTo>
                  <a:pt x="534" y="810"/>
                </a:lnTo>
                <a:lnTo>
                  <a:pt x="533" y="809"/>
                </a:lnTo>
                <a:lnTo>
                  <a:pt x="534" y="803"/>
                </a:lnTo>
                <a:lnTo>
                  <a:pt x="534" y="802"/>
                </a:lnTo>
                <a:lnTo>
                  <a:pt x="527" y="800"/>
                </a:lnTo>
                <a:lnTo>
                  <a:pt x="522" y="804"/>
                </a:lnTo>
                <a:lnTo>
                  <a:pt x="510" y="808"/>
                </a:lnTo>
                <a:lnTo>
                  <a:pt x="506" y="815"/>
                </a:lnTo>
                <a:lnTo>
                  <a:pt x="505" y="816"/>
                </a:lnTo>
                <a:lnTo>
                  <a:pt x="502" y="816"/>
                </a:lnTo>
                <a:lnTo>
                  <a:pt x="488" y="816"/>
                </a:lnTo>
                <a:lnTo>
                  <a:pt x="479" y="809"/>
                </a:lnTo>
                <a:lnTo>
                  <a:pt x="473" y="811"/>
                </a:lnTo>
                <a:lnTo>
                  <a:pt x="469" y="809"/>
                </a:lnTo>
                <a:lnTo>
                  <a:pt x="457" y="810"/>
                </a:lnTo>
                <a:lnTo>
                  <a:pt x="453" y="809"/>
                </a:lnTo>
                <a:lnTo>
                  <a:pt x="447" y="810"/>
                </a:lnTo>
                <a:lnTo>
                  <a:pt x="443" y="809"/>
                </a:lnTo>
                <a:lnTo>
                  <a:pt x="442" y="810"/>
                </a:lnTo>
                <a:lnTo>
                  <a:pt x="441" y="810"/>
                </a:lnTo>
                <a:lnTo>
                  <a:pt x="438" y="805"/>
                </a:lnTo>
                <a:lnTo>
                  <a:pt x="436" y="805"/>
                </a:lnTo>
                <a:lnTo>
                  <a:pt x="435" y="810"/>
                </a:lnTo>
                <a:lnTo>
                  <a:pt x="435" y="827"/>
                </a:lnTo>
                <a:lnTo>
                  <a:pt x="415" y="827"/>
                </a:lnTo>
                <a:lnTo>
                  <a:pt x="411" y="829"/>
                </a:lnTo>
                <a:lnTo>
                  <a:pt x="406" y="827"/>
                </a:lnTo>
                <a:lnTo>
                  <a:pt x="404" y="832"/>
                </a:lnTo>
                <a:lnTo>
                  <a:pt x="402" y="834"/>
                </a:lnTo>
                <a:lnTo>
                  <a:pt x="400" y="837"/>
                </a:lnTo>
                <a:lnTo>
                  <a:pt x="395" y="841"/>
                </a:lnTo>
                <a:lnTo>
                  <a:pt x="391" y="842"/>
                </a:lnTo>
                <a:lnTo>
                  <a:pt x="378" y="837"/>
                </a:lnTo>
                <a:lnTo>
                  <a:pt x="367" y="836"/>
                </a:lnTo>
                <a:lnTo>
                  <a:pt x="363" y="834"/>
                </a:lnTo>
                <a:lnTo>
                  <a:pt x="362" y="827"/>
                </a:lnTo>
                <a:lnTo>
                  <a:pt x="360" y="824"/>
                </a:lnTo>
                <a:lnTo>
                  <a:pt x="355" y="820"/>
                </a:lnTo>
                <a:lnTo>
                  <a:pt x="350" y="808"/>
                </a:lnTo>
                <a:lnTo>
                  <a:pt x="344" y="791"/>
                </a:lnTo>
                <a:lnTo>
                  <a:pt x="344" y="784"/>
                </a:lnTo>
                <a:lnTo>
                  <a:pt x="340" y="784"/>
                </a:lnTo>
                <a:lnTo>
                  <a:pt x="329" y="781"/>
                </a:lnTo>
                <a:lnTo>
                  <a:pt x="322" y="776"/>
                </a:lnTo>
                <a:lnTo>
                  <a:pt x="318" y="756"/>
                </a:lnTo>
                <a:lnTo>
                  <a:pt x="316" y="751"/>
                </a:lnTo>
                <a:lnTo>
                  <a:pt x="308" y="745"/>
                </a:lnTo>
                <a:lnTo>
                  <a:pt x="302" y="741"/>
                </a:lnTo>
                <a:lnTo>
                  <a:pt x="292" y="740"/>
                </a:lnTo>
                <a:lnTo>
                  <a:pt x="271" y="744"/>
                </a:lnTo>
                <a:lnTo>
                  <a:pt x="250" y="744"/>
                </a:lnTo>
                <a:lnTo>
                  <a:pt x="236" y="750"/>
                </a:lnTo>
                <a:lnTo>
                  <a:pt x="227" y="748"/>
                </a:lnTo>
                <a:lnTo>
                  <a:pt x="212" y="746"/>
                </a:lnTo>
                <a:lnTo>
                  <a:pt x="205" y="759"/>
                </a:lnTo>
                <a:lnTo>
                  <a:pt x="200" y="753"/>
                </a:lnTo>
                <a:lnTo>
                  <a:pt x="188" y="753"/>
                </a:lnTo>
                <a:lnTo>
                  <a:pt x="178" y="745"/>
                </a:lnTo>
                <a:lnTo>
                  <a:pt x="164" y="746"/>
                </a:lnTo>
                <a:lnTo>
                  <a:pt x="151" y="745"/>
                </a:lnTo>
                <a:lnTo>
                  <a:pt x="144" y="753"/>
                </a:lnTo>
                <a:lnTo>
                  <a:pt x="130" y="755"/>
                </a:lnTo>
                <a:lnTo>
                  <a:pt x="102" y="751"/>
                </a:lnTo>
                <a:lnTo>
                  <a:pt x="91" y="751"/>
                </a:lnTo>
                <a:lnTo>
                  <a:pt x="76" y="759"/>
                </a:lnTo>
                <a:lnTo>
                  <a:pt x="69" y="755"/>
                </a:lnTo>
                <a:lnTo>
                  <a:pt x="61" y="761"/>
                </a:lnTo>
                <a:lnTo>
                  <a:pt x="53" y="761"/>
                </a:lnTo>
                <a:lnTo>
                  <a:pt x="48" y="765"/>
                </a:lnTo>
                <a:lnTo>
                  <a:pt x="45" y="759"/>
                </a:lnTo>
                <a:lnTo>
                  <a:pt x="42" y="757"/>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81" name="Freeform 101">
            <a:extLst>
              <a:ext uri="{FF2B5EF4-FFF2-40B4-BE49-F238E27FC236}">
                <a16:creationId xmlns:a16="http://schemas.microsoft.com/office/drawing/2014/main" id="{52AA784C-615F-4242-8B98-9669BEBCC7CB}"/>
              </a:ext>
            </a:extLst>
          </p:cNvPr>
          <p:cNvSpPr>
            <a:spLocks noChangeAspect="1"/>
          </p:cNvSpPr>
          <p:nvPr/>
        </p:nvSpPr>
        <p:spPr bwMode="gray">
          <a:xfrm>
            <a:off x="6907513" y="4032867"/>
            <a:ext cx="83904" cy="40896"/>
          </a:xfrm>
          <a:custGeom>
            <a:avLst/>
            <a:gdLst/>
            <a:ahLst/>
            <a:cxnLst>
              <a:cxn ang="0">
                <a:pos x="164" y="32"/>
              </a:cxn>
              <a:cxn ang="0">
                <a:pos x="164" y="30"/>
              </a:cxn>
              <a:cxn ang="0">
                <a:pos x="150" y="22"/>
              </a:cxn>
              <a:cxn ang="0">
                <a:pos x="148" y="18"/>
              </a:cxn>
              <a:cxn ang="0">
                <a:pos x="145" y="17"/>
              </a:cxn>
              <a:cxn ang="0">
                <a:pos x="130" y="21"/>
              </a:cxn>
              <a:cxn ang="0">
                <a:pos x="126" y="21"/>
              </a:cxn>
              <a:cxn ang="0">
                <a:pos x="112" y="16"/>
              </a:cxn>
              <a:cxn ang="0">
                <a:pos x="96" y="15"/>
              </a:cxn>
              <a:cxn ang="0">
                <a:pos x="89" y="10"/>
              </a:cxn>
              <a:cxn ang="0">
                <a:pos x="89" y="7"/>
              </a:cxn>
              <a:cxn ang="0">
                <a:pos x="85" y="1"/>
              </a:cxn>
              <a:cxn ang="0">
                <a:pos x="79" y="0"/>
              </a:cxn>
              <a:cxn ang="0">
                <a:pos x="65" y="1"/>
              </a:cxn>
              <a:cxn ang="0">
                <a:pos x="53" y="6"/>
              </a:cxn>
              <a:cxn ang="0">
                <a:pos x="42" y="17"/>
              </a:cxn>
              <a:cxn ang="0">
                <a:pos x="32" y="33"/>
              </a:cxn>
              <a:cxn ang="0">
                <a:pos x="11" y="53"/>
              </a:cxn>
              <a:cxn ang="0">
                <a:pos x="10" y="59"/>
              </a:cxn>
              <a:cxn ang="0">
                <a:pos x="9" y="63"/>
              </a:cxn>
              <a:cxn ang="0">
                <a:pos x="0" y="71"/>
              </a:cxn>
              <a:cxn ang="0">
                <a:pos x="0" y="76"/>
              </a:cxn>
              <a:cxn ang="0">
                <a:pos x="5" y="77"/>
              </a:cxn>
              <a:cxn ang="0">
                <a:pos x="6" y="80"/>
              </a:cxn>
              <a:cxn ang="0">
                <a:pos x="6" y="87"/>
              </a:cxn>
              <a:cxn ang="0">
                <a:pos x="8" y="88"/>
              </a:cxn>
              <a:cxn ang="0">
                <a:pos x="11" y="88"/>
              </a:cxn>
              <a:cxn ang="0">
                <a:pos x="15" y="91"/>
              </a:cxn>
              <a:cxn ang="0">
                <a:pos x="26" y="95"/>
              </a:cxn>
              <a:cxn ang="0">
                <a:pos x="49" y="98"/>
              </a:cxn>
              <a:cxn ang="0">
                <a:pos x="68" y="98"/>
              </a:cxn>
              <a:cxn ang="0">
                <a:pos x="91" y="90"/>
              </a:cxn>
              <a:cxn ang="0">
                <a:pos x="96" y="90"/>
              </a:cxn>
              <a:cxn ang="0">
                <a:pos x="106" y="93"/>
              </a:cxn>
              <a:cxn ang="0">
                <a:pos x="115" y="93"/>
              </a:cxn>
              <a:cxn ang="0">
                <a:pos x="123" y="92"/>
              </a:cxn>
              <a:cxn ang="0">
                <a:pos x="144" y="88"/>
              </a:cxn>
              <a:cxn ang="0">
                <a:pos x="158" y="87"/>
              </a:cxn>
              <a:cxn ang="0">
                <a:pos x="178" y="84"/>
              </a:cxn>
              <a:cxn ang="0">
                <a:pos x="186" y="80"/>
              </a:cxn>
              <a:cxn ang="0">
                <a:pos x="186" y="77"/>
              </a:cxn>
              <a:cxn ang="0">
                <a:pos x="185" y="73"/>
              </a:cxn>
              <a:cxn ang="0">
                <a:pos x="187" y="59"/>
              </a:cxn>
              <a:cxn ang="0">
                <a:pos x="181" y="53"/>
              </a:cxn>
              <a:cxn ang="0">
                <a:pos x="162" y="45"/>
              </a:cxn>
              <a:cxn ang="0">
                <a:pos x="161" y="43"/>
              </a:cxn>
              <a:cxn ang="0">
                <a:pos x="161" y="41"/>
              </a:cxn>
              <a:cxn ang="0">
                <a:pos x="164" y="34"/>
              </a:cxn>
              <a:cxn ang="0">
                <a:pos x="164" y="32"/>
              </a:cxn>
            </a:cxnLst>
            <a:rect l="0" t="0" r="r" b="b"/>
            <a:pathLst>
              <a:path w="187" h="98">
                <a:moveTo>
                  <a:pt x="164" y="32"/>
                </a:moveTo>
                <a:lnTo>
                  <a:pt x="164" y="30"/>
                </a:lnTo>
                <a:lnTo>
                  <a:pt x="150" y="22"/>
                </a:lnTo>
                <a:lnTo>
                  <a:pt x="148" y="18"/>
                </a:lnTo>
                <a:lnTo>
                  <a:pt x="145" y="17"/>
                </a:lnTo>
                <a:lnTo>
                  <a:pt x="130" y="21"/>
                </a:lnTo>
                <a:lnTo>
                  <a:pt x="126" y="21"/>
                </a:lnTo>
                <a:lnTo>
                  <a:pt x="112" y="16"/>
                </a:lnTo>
                <a:lnTo>
                  <a:pt x="96" y="15"/>
                </a:lnTo>
                <a:lnTo>
                  <a:pt x="89" y="10"/>
                </a:lnTo>
                <a:lnTo>
                  <a:pt x="89" y="7"/>
                </a:lnTo>
                <a:lnTo>
                  <a:pt x="85" y="1"/>
                </a:lnTo>
                <a:lnTo>
                  <a:pt x="79" y="0"/>
                </a:lnTo>
                <a:lnTo>
                  <a:pt x="65" y="1"/>
                </a:lnTo>
                <a:lnTo>
                  <a:pt x="53" y="6"/>
                </a:lnTo>
                <a:lnTo>
                  <a:pt x="42" y="17"/>
                </a:lnTo>
                <a:lnTo>
                  <a:pt x="32" y="33"/>
                </a:lnTo>
                <a:lnTo>
                  <a:pt x="11" y="53"/>
                </a:lnTo>
                <a:lnTo>
                  <a:pt x="10" y="59"/>
                </a:lnTo>
                <a:lnTo>
                  <a:pt x="9" y="63"/>
                </a:lnTo>
                <a:lnTo>
                  <a:pt x="0" y="71"/>
                </a:lnTo>
                <a:lnTo>
                  <a:pt x="0" y="76"/>
                </a:lnTo>
                <a:lnTo>
                  <a:pt x="5" y="77"/>
                </a:lnTo>
                <a:lnTo>
                  <a:pt x="6" y="80"/>
                </a:lnTo>
                <a:lnTo>
                  <a:pt x="6" y="87"/>
                </a:lnTo>
                <a:lnTo>
                  <a:pt x="8" y="88"/>
                </a:lnTo>
                <a:lnTo>
                  <a:pt x="11" y="88"/>
                </a:lnTo>
                <a:lnTo>
                  <a:pt x="15" y="91"/>
                </a:lnTo>
                <a:lnTo>
                  <a:pt x="26" y="95"/>
                </a:lnTo>
                <a:lnTo>
                  <a:pt x="49" y="98"/>
                </a:lnTo>
                <a:lnTo>
                  <a:pt x="68" y="98"/>
                </a:lnTo>
                <a:lnTo>
                  <a:pt x="91" y="90"/>
                </a:lnTo>
                <a:lnTo>
                  <a:pt x="96" y="90"/>
                </a:lnTo>
                <a:lnTo>
                  <a:pt x="106" y="93"/>
                </a:lnTo>
                <a:lnTo>
                  <a:pt x="115" y="93"/>
                </a:lnTo>
                <a:lnTo>
                  <a:pt x="123" y="92"/>
                </a:lnTo>
                <a:lnTo>
                  <a:pt x="144" y="88"/>
                </a:lnTo>
                <a:lnTo>
                  <a:pt x="158" y="87"/>
                </a:lnTo>
                <a:lnTo>
                  <a:pt x="178" y="84"/>
                </a:lnTo>
                <a:lnTo>
                  <a:pt x="186" y="80"/>
                </a:lnTo>
                <a:lnTo>
                  <a:pt x="186" y="77"/>
                </a:lnTo>
                <a:lnTo>
                  <a:pt x="185" y="73"/>
                </a:lnTo>
                <a:lnTo>
                  <a:pt x="187" y="59"/>
                </a:lnTo>
                <a:lnTo>
                  <a:pt x="181" y="53"/>
                </a:lnTo>
                <a:lnTo>
                  <a:pt x="162" y="45"/>
                </a:lnTo>
                <a:lnTo>
                  <a:pt x="161" y="43"/>
                </a:lnTo>
                <a:lnTo>
                  <a:pt x="161" y="41"/>
                </a:lnTo>
                <a:lnTo>
                  <a:pt x="164" y="34"/>
                </a:lnTo>
                <a:lnTo>
                  <a:pt x="164" y="32"/>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82" name="Freeform 102">
            <a:extLst>
              <a:ext uri="{FF2B5EF4-FFF2-40B4-BE49-F238E27FC236}">
                <a16:creationId xmlns:a16="http://schemas.microsoft.com/office/drawing/2014/main" id="{3BB4E474-9826-4BDB-B06D-1E1AC0EC6D7C}"/>
              </a:ext>
            </a:extLst>
          </p:cNvPr>
          <p:cNvSpPr>
            <a:spLocks noChangeAspect="1"/>
          </p:cNvSpPr>
          <p:nvPr/>
        </p:nvSpPr>
        <p:spPr bwMode="gray">
          <a:xfrm>
            <a:off x="6692085" y="3981747"/>
            <a:ext cx="199554" cy="100195"/>
          </a:xfrm>
          <a:custGeom>
            <a:avLst/>
            <a:gdLst/>
            <a:ahLst/>
            <a:cxnLst>
              <a:cxn ang="0">
                <a:pos x="432" y="170"/>
              </a:cxn>
              <a:cxn ang="0">
                <a:pos x="428" y="203"/>
              </a:cxn>
              <a:cxn ang="0">
                <a:pos x="441" y="221"/>
              </a:cxn>
              <a:cxn ang="0">
                <a:pos x="434" y="242"/>
              </a:cxn>
              <a:cxn ang="0">
                <a:pos x="396" y="242"/>
              </a:cxn>
              <a:cxn ang="0">
                <a:pos x="368" y="238"/>
              </a:cxn>
              <a:cxn ang="0">
                <a:pos x="308" y="224"/>
              </a:cxn>
              <a:cxn ang="0">
                <a:pos x="267" y="218"/>
              </a:cxn>
              <a:cxn ang="0">
                <a:pos x="239" y="191"/>
              </a:cxn>
              <a:cxn ang="0">
                <a:pos x="211" y="184"/>
              </a:cxn>
              <a:cxn ang="0">
                <a:pos x="192" y="184"/>
              </a:cxn>
              <a:cxn ang="0">
                <a:pos x="168" y="187"/>
              </a:cxn>
              <a:cxn ang="0">
                <a:pos x="136" y="168"/>
              </a:cxn>
              <a:cxn ang="0">
                <a:pos x="114" y="159"/>
              </a:cxn>
              <a:cxn ang="0">
                <a:pos x="83" y="148"/>
              </a:cxn>
              <a:cxn ang="0">
                <a:pos x="57" y="124"/>
              </a:cxn>
              <a:cxn ang="0">
                <a:pos x="32" y="109"/>
              </a:cxn>
              <a:cxn ang="0">
                <a:pos x="23" y="113"/>
              </a:cxn>
              <a:cxn ang="0">
                <a:pos x="12" y="98"/>
              </a:cxn>
              <a:cxn ang="0">
                <a:pos x="1" y="87"/>
              </a:cxn>
              <a:cxn ang="0">
                <a:pos x="11" y="71"/>
              </a:cxn>
              <a:cxn ang="0">
                <a:pos x="14" y="51"/>
              </a:cxn>
              <a:cxn ang="0">
                <a:pos x="17" y="34"/>
              </a:cxn>
              <a:cxn ang="0">
                <a:pos x="30" y="22"/>
              </a:cxn>
              <a:cxn ang="0">
                <a:pos x="43" y="6"/>
              </a:cxn>
              <a:cxn ang="0">
                <a:pos x="54" y="4"/>
              </a:cxn>
              <a:cxn ang="0">
                <a:pos x="67" y="18"/>
              </a:cxn>
              <a:cxn ang="0">
                <a:pos x="71" y="8"/>
              </a:cxn>
              <a:cxn ang="0">
                <a:pos x="73" y="0"/>
              </a:cxn>
              <a:cxn ang="0">
                <a:pos x="110" y="7"/>
              </a:cxn>
              <a:cxn ang="0">
                <a:pos x="141" y="24"/>
              </a:cxn>
              <a:cxn ang="0">
                <a:pos x="174" y="46"/>
              </a:cxn>
              <a:cxn ang="0">
                <a:pos x="186" y="77"/>
              </a:cxn>
              <a:cxn ang="0">
                <a:pos x="200" y="74"/>
              </a:cxn>
              <a:cxn ang="0">
                <a:pos x="207" y="67"/>
              </a:cxn>
              <a:cxn ang="0">
                <a:pos x="221" y="63"/>
              </a:cxn>
              <a:cxn ang="0">
                <a:pos x="226" y="73"/>
              </a:cxn>
              <a:cxn ang="0">
                <a:pos x="226" y="95"/>
              </a:cxn>
              <a:cxn ang="0">
                <a:pos x="235" y="101"/>
              </a:cxn>
              <a:cxn ang="0">
                <a:pos x="251" y="104"/>
              </a:cxn>
              <a:cxn ang="0">
                <a:pos x="272" y="106"/>
              </a:cxn>
              <a:cxn ang="0">
                <a:pos x="277" y="117"/>
              </a:cxn>
              <a:cxn ang="0">
                <a:pos x="301" y="131"/>
              </a:cxn>
              <a:cxn ang="0">
                <a:pos x="315" y="142"/>
              </a:cxn>
              <a:cxn ang="0">
                <a:pos x="329" y="149"/>
              </a:cxn>
              <a:cxn ang="0">
                <a:pos x="344" y="149"/>
              </a:cxn>
              <a:cxn ang="0">
                <a:pos x="356" y="144"/>
              </a:cxn>
              <a:cxn ang="0">
                <a:pos x="377" y="151"/>
              </a:cxn>
              <a:cxn ang="0">
                <a:pos x="398" y="158"/>
              </a:cxn>
              <a:cxn ang="0">
                <a:pos x="422" y="159"/>
              </a:cxn>
              <a:cxn ang="0">
                <a:pos x="439" y="151"/>
              </a:cxn>
            </a:cxnLst>
            <a:rect l="0" t="0" r="r" b="b"/>
            <a:pathLst>
              <a:path w="441" h="244">
                <a:moveTo>
                  <a:pt x="439" y="151"/>
                </a:moveTo>
                <a:lnTo>
                  <a:pt x="436" y="158"/>
                </a:lnTo>
                <a:lnTo>
                  <a:pt x="432" y="170"/>
                </a:lnTo>
                <a:lnTo>
                  <a:pt x="433" y="185"/>
                </a:lnTo>
                <a:lnTo>
                  <a:pt x="432" y="199"/>
                </a:lnTo>
                <a:lnTo>
                  <a:pt x="428" y="203"/>
                </a:lnTo>
                <a:lnTo>
                  <a:pt x="428" y="207"/>
                </a:lnTo>
                <a:lnTo>
                  <a:pt x="436" y="211"/>
                </a:lnTo>
                <a:lnTo>
                  <a:pt x="441" y="221"/>
                </a:lnTo>
                <a:lnTo>
                  <a:pt x="441" y="228"/>
                </a:lnTo>
                <a:lnTo>
                  <a:pt x="434" y="239"/>
                </a:lnTo>
                <a:lnTo>
                  <a:pt x="434" y="242"/>
                </a:lnTo>
                <a:lnTo>
                  <a:pt x="422" y="240"/>
                </a:lnTo>
                <a:lnTo>
                  <a:pt x="411" y="243"/>
                </a:lnTo>
                <a:lnTo>
                  <a:pt x="396" y="242"/>
                </a:lnTo>
                <a:lnTo>
                  <a:pt x="388" y="244"/>
                </a:lnTo>
                <a:lnTo>
                  <a:pt x="378" y="239"/>
                </a:lnTo>
                <a:lnTo>
                  <a:pt x="368" y="238"/>
                </a:lnTo>
                <a:lnTo>
                  <a:pt x="362" y="238"/>
                </a:lnTo>
                <a:lnTo>
                  <a:pt x="315" y="230"/>
                </a:lnTo>
                <a:lnTo>
                  <a:pt x="308" y="224"/>
                </a:lnTo>
                <a:lnTo>
                  <a:pt x="299" y="221"/>
                </a:lnTo>
                <a:lnTo>
                  <a:pt x="287" y="222"/>
                </a:lnTo>
                <a:lnTo>
                  <a:pt x="267" y="218"/>
                </a:lnTo>
                <a:lnTo>
                  <a:pt x="255" y="210"/>
                </a:lnTo>
                <a:lnTo>
                  <a:pt x="249" y="205"/>
                </a:lnTo>
                <a:lnTo>
                  <a:pt x="239" y="191"/>
                </a:lnTo>
                <a:lnTo>
                  <a:pt x="232" y="187"/>
                </a:lnTo>
                <a:lnTo>
                  <a:pt x="213" y="184"/>
                </a:lnTo>
                <a:lnTo>
                  <a:pt x="211" y="184"/>
                </a:lnTo>
                <a:lnTo>
                  <a:pt x="208" y="187"/>
                </a:lnTo>
                <a:lnTo>
                  <a:pt x="202" y="186"/>
                </a:lnTo>
                <a:lnTo>
                  <a:pt x="192" y="184"/>
                </a:lnTo>
                <a:lnTo>
                  <a:pt x="183" y="183"/>
                </a:lnTo>
                <a:lnTo>
                  <a:pt x="173" y="187"/>
                </a:lnTo>
                <a:lnTo>
                  <a:pt x="168" y="187"/>
                </a:lnTo>
                <a:lnTo>
                  <a:pt x="148" y="183"/>
                </a:lnTo>
                <a:lnTo>
                  <a:pt x="138" y="170"/>
                </a:lnTo>
                <a:lnTo>
                  <a:pt x="136" y="168"/>
                </a:lnTo>
                <a:lnTo>
                  <a:pt x="127" y="167"/>
                </a:lnTo>
                <a:lnTo>
                  <a:pt x="124" y="167"/>
                </a:lnTo>
                <a:lnTo>
                  <a:pt x="114" y="159"/>
                </a:lnTo>
                <a:lnTo>
                  <a:pt x="103" y="154"/>
                </a:lnTo>
                <a:lnTo>
                  <a:pt x="93" y="153"/>
                </a:lnTo>
                <a:lnTo>
                  <a:pt x="83" y="148"/>
                </a:lnTo>
                <a:lnTo>
                  <a:pt x="78" y="144"/>
                </a:lnTo>
                <a:lnTo>
                  <a:pt x="66" y="130"/>
                </a:lnTo>
                <a:lnTo>
                  <a:pt x="57" y="124"/>
                </a:lnTo>
                <a:lnTo>
                  <a:pt x="49" y="120"/>
                </a:lnTo>
                <a:lnTo>
                  <a:pt x="45" y="116"/>
                </a:lnTo>
                <a:lnTo>
                  <a:pt x="32" y="109"/>
                </a:lnTo>
                <a:lnTo>
                  <a:pt x="28" y="109"/>
                </a:lnTo>
                <a:lnTo>
                  <a:pt x="28" y="113"/>
                </a:lnTo>
                <a:lnTo>
                  <a:pt x="23" y="113"/>
                </a:lnTo>
                <a:lnTo>
                  <a:pt x="18" y="109"/>
                </a:lnTo>
                <a:lnTo>
                  <a:pt x="17" y="103"/>
                </a:lnTo>
                <a:lnTo>
                  <a:pt x="12" y="98"/>
                </a:lnTo>
                <a:lnTo>
                  <a:pt x="1" y="97"/>
                </a:lnTo>
                <a:lnTo>
                  <a:pt x="0" y="94"/>
                </a:lnTo>
                <a:lnTo>
                  <a:pt x="1" y="87"/>
                </a:lnTo>
                <a:lnTo>
                  <a:pt x="6" y="79"/>
                </a:lnTo>
                <a:lnTo>
                  <a:pt x="9" y="78"/>
                </a:lnTo>
                <a:lnTo>
                  <a:pt x="11" y="71"/>
                </a:lnTo>
                <a:lnTo>
                  <a:pt x="14" y="67"/>
                </a:lnTo>
                <a:lnTo>
                  <a:pt x="11" y="58"/>
                </a:lnTo>
                <a:lnTo>
                  <a:pt x="14" y="51"/>
                </a:lnTo>
                <a:lnTo>
                  <a:pt x="19" y="45"/>
                </a:lnTo>
                <a:lnTo>
                  <a:pt x="17" y="38"/>
                </a:lnTo>
                <a:lnTo>
                  <a:pt x="17" y="34"/>
                </a:lnTo>
                <a:lnTo>
                  <a:pt x="21" y="29"/>
                </a:lnTo>
                <a:lnTo>
                  <a:pt x="27" y="29"/>
                </a:lnTo>
                <a:lnTo>
                  <a:pt x="30" y="22"/>
                </a:lnTo>
                <a:lnTo>
                  <a:pt x="38" y="17"/>
                </a:lnTo>
                <a:lnTo>
                  <a:pt x="41" y="11"/>
                </a:lnTo>
                <a:lnTo>
                  <a:pt x="43" y="6"/>
                </a:lnTo>
                <a:lnTo>
                  <a:pt x="45" y="4"/>
                </a:lnTo>
                <a:lnTo>
                  <a:pt x="48" y="7"/>
                </a:lnTo>
                <a:lnTo>
                  <a:pt x="54" y="4"/>
                </a:lnTo>
                <a:lnTo>
                  <a:pt x="56" y="6"/>
                </a:lnTo>
                <a:lnTo>
                  <a:pt x="59" y="11"/>
                </a:lnTo>
                <a:lnTo>
                  <a:pt x="67" y="18"/>
                </a:lnTo>
                <a:lnTo>
                  <a:pt x="68" y="14"/>
                </a:lnTo>
                <a:lnTo>
                  <a:pt x="67" y="12"/>
                </a:lnTo>
                <a:lnTo>
                  <a:pt x="71" y="8"/>
                </a:lnTo>
                <a:lnTo>
                  <a:pt x="71" y="2"/>
                </a:lnTo>
                <a:lnTo>
                  <a:pt x="71" y="1"/>
                </a:lnTo>
                <a:lnTo>
                  <a:pt x="73" y="0"/>
                </a:lnTo>
                <a:lnTo>
                  <a:pt x="89" y="2"/>
                </a:lnTo>
                <a:lnTo>
                  <a:pt x="92" y="3"/>
                </a:lnTo>
                <a:lnTo>
                  <a:pt x="110" y="7"/>
                </a:lnTo>
                <a:lnTo>
                  <a:pt x="130" y="13"/>
                </a:lnTo>
                <a:lnTo>
                  <a:pt x="135" y="15"/>
                </a:lnTo>
                <a:lnTo>
                  <a:pt x="141" y="24"/>
                </a:lnTo>
                <a:lnTo>
                  <a:pt x="151" y="33"/>
                </a:lnTo>
                <a:lnTo>
                  <a:pt x="163" y="36"/>
                </a:lnTo>
                <a:lnTo>
                  <a:pt x="174" y="46"/>
                </a:lnTo>
                <a:lnTo>
                  <a:pt x="181" y="55"/>
                </a:lnTo>
                <a:lnTo>
                  <a:pt x="184" y="72"/>
                </a:lnTo>
                <a:lnTo>
                  <a:pt x="186" y="77"/>
                </a:lnTo>
                <a:lnTo>
                  <a:pt x="192" y="79"/>
                </a:lnTo>
                <a:lnTo>
                  <a:pt x="196" y="79"/>
                </a:lnTo>
                <a:lnTo>
                  <a:pt x="200" y="74"/>
                </a:lnTo>
                <a:lnTo>
                  <a:pt x="204" y="73"/>
                </a:lnTo>
                <a:lnTo>
                  <a:pt x="207" y="70"/>
                </a:lnTo>
                <a:lnTo>
                  <a:pt x="207" y="67"/>
                </a:lnTo>
                <a:lnTo>
                  <a:pt x="211" y="63"/>
                </a:lnTo>
                <a:lnTo>
                  <a:pt x="215" y="65"/>
                </a:lnTo>
                <a:lnTo>
                  <a:pt x="221" y="63"/>
                </a:lnTo>
                <a:lnTo>
                  <a:pt x="227" y="65"/>
                </a:lnTo>
                <a:lnTo>
                  <a:pt x="229" y="67"/>
                </a:lnTo>
                <a:lnTo>
                  <a:pt x="226" y="73"/>
                </a:lnTo>
                <a:lnTo>
                  <a:pt x="227" y="79"/>
                </a:lnTo>
                <a:lnTo>
                  <a:pt x="224" y="92"/>
                </a:lnTo>
                <a:lnTo>
                  <a:pt x="226" y="95"/>
                </a:lnTo>
                <a:lnTo>
                  <a:pt x="231" y="93"/>
                </a:lnTo>
                <a:lnTo>
                  <a:pt x="233" y="98"/>
                </a:lnTo>
                <a:lnTo>
                  <a:pt x="235" y="101"/>
                </a:lnTo>
                <a:lnTo>
                  <a:pt x="240" y="101"/>
                </a:lnTo>
                <a:lnTo>
                  <a:pt x="245" y="105"/>
                </a:lnTo>
                <a:lnTo>
                  <a:pt x="251" y="104"/>
                </a:lnTo>
                <a:lnTo>
                  <a:pt x="259" y="106"/>
                </a:lnTo>
                <a:lnTo>
                  <a:pt x="267" y="108"/>
                </a:lnTo>
                <a:lnTo>
                  <a:pt x="272" y="106"/>
                </a:lnTo>
                <a:lnTo>
                  <a:pt x="277" y="103"/>
                </a:lnTo>
                <a:lnTo>
                  <a:pt x="280" y="104"/>
                </a:lnTo>
                <a:lnTo>
                  <a:pt x="277" y="117"/>
                </a:lnTo>
                <a:lnTo>
                  <a:pt x="278" y="124"/>
                </a:lnTo>
                <a:lnTo>
                  <a:pt x="293" y="133"/>
                </a:lnTo>
                <a:lnTo>
                  <a:pt x="301" y="131"/>
                </a:lnTo>
                <a:lnTo>
                  <a:pt x="308" y="132"/>
                </a:lnTo>
                <a:lnTo>
                  <a:pt x="314" y="138"/>
                </a:lnTo>
                <a:lnTo>
                  <a:pt x="315" y="142"/>
                </a:lnTo>
                <a:lnTo>
                  <a:pt x="319" y="148"/>
                </a:lnTo>
                <a:lnTo>
                  <a:pt x="323" y="151"/>
                </a:lnTo>
                <a:lnTo>
                  <a:pt x="329" y="149"/>
                </a:lnTo>
                <a:lnTo>
                  <a:pt x="333" y="147"/>
                </a:lnTo>
                <a:lnTo>
                  <a:pt x="339" y="151"/>
                </a:lnTo>
                <a:lnTo>
                  <a:pt x="344" y="149"/>
                </a:lnTo>
                <a:lnTo>
                  <a:pt x="350" y="152"/>
                </a:lnTo>
                <a:lnTo>
                  <a:pt x="352" y="151"/>
                </a:lnTo>
                <a:lnTo>
                  <a:pt x="356" y="144"/>
                </a:lnTo>
                <a:lnTo>
                  <a:pt x="361" y="143"/>
                </a:lnTo>
                <a:lnTo>
                  <a:pt x="369" y="144"/>
                </a:lnTo>
                <a:lnTo>
                  <a:pt x="377" y="151"/>
                </a:lnTo>
                <a:lnTo>
                  <a:pt x="387" y="153"/>
                </a:lnTo>
                <a:lnTo>
                  <a:pt x="394" y="157"/>
                </a:lnTo>
                <a:lnTo>
                  <a:pt x="398" y="158"/>
                </a:lnTo>
                <a:lnTo>
                  <a:pt x="405" y="156"/>
                </a:lnTo>
                <a:lnTo>
                  <a:pt x="419" y="159"/>
                </a:lnTo>
                <a:lnTo>
                  <a:pt x="422" y="159"/>
                </a:lnTo>
                <a:lnTo>
                  <a:pt x="428" y="151"/>
                </a:lnTo>
                <a:lnTo>
                  <a:pt x="436" y="149"/>
                </a:lnTo>
                <a:lnTo>
                  <a:pt x="439" y="151"/>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27" name="Group 26">
            <a:extLst>
              <a:ext uri="{FF2B5EF4-FFF2-40B4-BE49-F238E27FC236}">
                <a16:creationId xmlns:a16="http://schemas.microsoft.com/office/drawing/2014/main" id="{3FA901F1-A66C-C9AF-1D69-28933058AB98}"/>
              </a:ext>
            </a:extLst>
          </p:cNvPr>
          <p:cNvGrpSpPr/>
          <p:nvPr/>
        </p:nvGrpSpPr>
        <p:grpSpPr>
          <a:xfrm>
            <a:off x="6884836" y="4077852"/>
            <a:ext cx="117919" cy="137002"/>
            <a:chOff x="6884836" y="4077852"/>
            <a:chExt cx="117919" cy="137002"/>
          </a:xfrm>
        </p:grpSpPr>
        <p:sp>
          <p:nvSpPr>
            <p:cNvPr id="879" name="Freeform 98">
              <a:extLst>
                <a:ext uri="{FF2B5EF4-FFF2-40B4-BE49-F238E27FC236}">
                  <a16:creationId xmlns:a16="http://schemas.microsoft.com/office/drawing/2014/main" id="{6483B988-4506-40B6-8080-4D61F44A48FF}"/>
                </a:ext>
              </a:extLst>
            </p:cNvPr>
            <p:cNvSpPr>
              <a:spLocks noChangeAspect="1"/>
            </p:cNvSpPr>
            <p:nvPr/>
          </p:nvSpPr>
          <p:spPr bwMode="gray">
            <a:xfrm>
              <a:off x="6952866" y="4169868"/>
              <a:ext cx="6803" cy="10224"/>
            </a:xfrm>
            <a:custGeom>
              <a:avLst/>
              <a:gdLst/>
              <a:ahLst/>
              <a:cxnLst>
                <a:cxn ang="0">
                  <a:pos x="0" y="4"/>
                </a:cxn>
                <a:cxn ang="0">
                  <a:pos x="1" y="26"/>
                </a:cxn>
                <a:cxn ang="0">
                  <a:pos x="9" y="27"/>
                </a:cxn>
                <a:cxn ang="0">
                  <a:pos x="14" y="21"/>
                </a:cxn>
                <a:cxn ang="0">
                  <a:pos x="14" y="12"/>
                </a:cxn>
                <a:cxn ang="0">
                  <a:pos x="9" y="3"/>
                </a:cxn>
                <a:cxn ang="0">
                  <a:pos x="5" y="0"/>
                </a:cxn>
                <a:cxn ang="0">
                  <a:pos x="0" y="4"/>
                </a:cxn>
              </a:cxnLst>
              <a:rect l="0" t="0" r="r" b="b"/>
              <a:pathLst>
                <a:path w="14" h="27">
                  <a:moveTo>
                    <a:pt x="0" y="4"/>
                  </a:moveTo>
                  <a:lnTo>
                    <a:pt x="1" y="26"/>
                  </a:lnTo>
                  <a:lnTo>
                    <a:pt x="9" y="27"/>
                  </a:lnTo>
                  <a:lnTo>
                    <a:pt x="14" y="21"/>
                  </a:lnTo>
                  <a:lnTo>
                    <a:pt x="14" y="12"/>
                  </a:lnTo>
                  <a:lnTo>
                    <a:pt x="9" y="3"/>
                  </a:lnTo>
                  <a:lnTo>
                    <a:pt x="5" y="0"/>
                  </a:lnTo>
                  <a:lnTo>
                    <a:pt x="0" y="4"/>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83" name="Freeform 103">
              <a:extLst>
                <a:ext uri="{FF2B5EF4-FFF2-40B4-BE49-F238E27FC236}">
                  <a16:creationId xmlns:a16="http://schemas.microsoft.com/office/drawing/2014/main" id="{AF87A6B6-0556-434E-AC8C-4DCD0DC066E2}"/>
                </a:ext>
              </a:extLst>
            </p:cNvPr>
            <p:cNvSpPr>
              <a:spLocks noChangeAspect="1"/>
            </p:cNvSpPr>
            <p:nvPr/>
          </p:nvSpPr>
          <p:spPr bwMode="gray">
            <a:xfrm>
              <a:off x="6884836" y="4077852"/>
              <a:ext cx="117919" cy="137002"/>
            </a:xfrm>
            <a:custGeom>
              <a:avLst/>
              <a:gdLst/>
              <a:ahLst/>
              <a:cxnLst>
                <a:cxn ang="0">
                  <a:pos x="241" y="337"/>
                </a:cxn>
                <a:cxn ang="0">
                  <a:pos x="226" y="291"/>
                </a:cxn>
                <a:cxn ang="0">
                  <a:pos x="221" y="257"/>
                </a:cxn>
                <a:cxn ang="0">
                  <a:pos x="198" y="225"/>
                </a:cxn>
                <a:cxn ang="0">
                  <a:pos x="174" y="230"/>
                </a:cxn>
                <a:cxn ang="0">
                  <a:pos x="161" y="215"/>
                </a:cxn>
                <a:cxn ang="0">
                  <a:pos x="153" y="227"/>
                </a:cxn>
                <a:cxn ang="0">
                  <a:pos x="149" y="246"/>
                </a:cxn>
                <a:cxn ang="0">
                  <a:pos x="129" y="283"/>
                </a:cxn>
                <a:cxn ang="0">
                  <a:pos x="115" y="267"/>
                </a:cxn>
                <a:cxn ang="0">
                  <a:pos x="108" y="279"/>
                </a:cxn>
                <a:cxn ang="0">
                  <a:pos x="96" y="280"/>
                </a:cxn>
                <a:cxn ang="0">
                  <a:pos x="80" y="284"/>
                </a:cxn>
                <a:cxn ang="0">
                  <a:pos x="75" y="286"/>
                </a:cxn>
                <a:cxn ang="0">
                  <a:pos x="69" y="291"/>
                </a:cxn>
                <a:cxn ang="0">
                  <a:pos x="58" y="292"/>
                </a:cxn>
                <a:cxn ang="0">
                  <a:pos x="53" y="273"/>
                </a:cxn>
                <a:cxn ang="0">
                  <a:pos x="49" y="258"/>
                </a:cxn>
                <a:cxn ang="0">
                  <a:pos x="48" y="241"/>
                </a:cxn>
                <a:cxn ang="0">
                  <a:pos x="40" y="227"/>
                </a:cxn>
                <a:cxn ang="0">
                  <a:pos x="42" y="215"/>
                </a:cxn>
                <a:cxn ang="0">
                  <a:pos x="42" y="195"/>
                </a:cxn>
                <a:cxn ang="0">
                  <a:pos x="38" y="179"/>
                </a:cxn>
                <a:cxn ang="0">
                  <a:pos x="32" y="165"/>
                </a:cxn>
                <a:cxn ang="0">
                  <a:pos x="36" y="133"/>
                </a:cxn>
                <a:cxn ang="0">
                  <a:pos x="21" y="118"/>
                </a:cxn>
                <a:cxn ang="0">
                  <a:pos x="1" y="109"/>
                </a:cxn>
                <a:cxn ang="0">
                  <a:pos x="1" y="98"/>
                </a:cxn>
                <a:cxn ang="0">
                  <a:pos x="13" y="89"/>
                </a:cxn>
                <a:cxn ang="0">
                  <a:pos x="22" y="78"/>
                </a:cxn>
                <a:cxn ang="0">
                  <a:pos x="42" y="68"/>
                </a:cxn>
                <a:cxn ang="0">
                  <a:pos x="39" y="60"/>
                </a:cxn>
                <a:cxn ang="0">
                  <a:pos x="17" y="57"/>
                </a:cxn>
                <a:cxn ang="0">
                  <a:pos x="11" y="39"/>
                </a:cxn>
                <a:cxn ang="0">
                  <a:pos x="28" y="3"/>
                </a:cxn>
                <a:cxn ang="0">
                  <a:pos x="42" y="17"/>
                </a:cxn>
                <a:cxn ang="0">
                  <a:pos x="49" y="17"/>
                </a:cxn>
                <a:cxn ang="0">
                  <a:pos x="59" y="8"/>
                </a:cxn>
                <a:cxn ang="0">
                  <a:pos x="69" y="31"/>
                </a:cxn>
                <a:cxn ang="0">
                  <a:pos x="82" y="33"/>
                </a:cxn>
                <a:cxn ang="0">
                  <a:pos x="93" y="23"/>
                </a:cxn>
                <a:cxn ang="0">
                  <a:pos x="101" y="62"/>
                </a:cxn>
                <a:cxn ang="0">
                  <a:pos x="118" y="75"/>
                </a:cxn>
                <a:cxn ang="0">
                  <a:pos x="166" y="76"/>
                </a:cxn>
                <a:cxn ang="0">
                  <a:pos x="203" y="76"/>
                </a:cxn>
                <a:cxn ang="0">
                  <a:pos x="242" y="86"/>
                </a:cxn>
                <a:cxn ang="0">
                  <a:pos x="231" y="96"/>
                </a:cxn>
                <a:cxn ang="0">
                  <a:pos x="214" y="124"/>
                </a:cxn>
                <a:cxn ang="0">
                  <a:pos x="192" y="140"/>
                </a:cxn>
                <a:cxn ang="0">
                  <a:pos x="176" y="157"/>
                </a:cxn>
                <a:cxn ang="0">
                  <a:pos x="184" y="193"/>
                </a:cxn>
                <a:cxn ang="0">
                  <a:pos x="199" y="204"/>
                </a:cxn>
                <a:cxn ang="0">
                  <a:pos x="211" y="202"/>
                </a:cxn>
                <a:cxn ang="0">
                  <a:pos x="228" y="166"/>
                </a:cxn>
                <a:cxn ang="0">
                  <a:pos x="241" y="181"/>
                </a:cxn>
                <a:cxn ang="0">
                  <a:pos x="249" y="206"/>
                </a:cxn>
                <a:cxn ang="0">
                  <a:pos x="258" y="243"/>
                </a:cxn>
                <a:cxn ang="0">
                  <a:pos x="260" y="279"/>
                </a:cxn>
                <a:cxn ang="0">
                  <a:pos x="250" y="305"/>
                </a:cxn>
                <a:cxn ang="0">
                  <a:pos x="243" y="318"/>
                </a:cxn>
              </a:cxnLst>
              <a:rect l="0" t="0" r="r" b="b"/>
              <a:pathLst>
                <a:path w="262" h="337">
                  <a:moveTo>
                    <a:pt x="243" y="335"/>
                  </a:moveTo>
                  <a:lnTo>
                    <a:pt x="241" y="337"/>
                  </a:lnTo>
                  <a:lnTo>
                    <a:pt x="233" y="319"/>
                  </a:lnTo>
                  <a:lnTo>
                    <a:pt x="226" y="291"/>
                  </a:lnTo>
                  <a:lnTo>
                    <a:pt x="225" y="276"/>
                  </a:lnTo>
                  <a:lnTo>
                    <a:pt x="221" y="257"/>
                  </a:lnTo>
                  <a:lnTo>
                    <a:pt x="204" y="230"/>
                  </a:lnTo>
                  <a:lnTo>
                    <a:pt x="198" y="225"/>
                  </a:lnTo>
                  <a:lnTo>
                    <a:pt x="187" y="229"/>
                  </a:lnTo>
                  <a:lnTo>
                    <a:pt x="174" y="230"/>
                  </a:lnTo>
                  <a:lnTo>
                    <a:pt x="166" y="225"/>
                  </a:lnTo>
                  <a:lnTo>
                    <a:pt x="161" y="215"/>
                  </a:lnTo>
                  <a:lnTo>
                    <a:pt x="157" y="218"/>
                  </a:lnTo>
                  <a:lnTo>
                    <a:pt x="153" y="227"/>
                  </a:lnTo>
                  <a:lnTo>
                    <a:pt x="146" y="234"/>
                  </a:lnTo>
                  <a:lnTo>
                    <a:pt x="149" y="246"/>
                  </a:lnTo>
                  <a:lnTo>
                    <a:pt x="149" y="257"/>
                  </a:lnTo>
                  <a:lnTo>
                    <a:pt x="129" y="283"/>
                  </a:lnTo>
                  <a:lnTo>
                    <a:pt x="125" y="280"/>
                  </a:lnTo>
                  <a:lnTo>
                    <a:pt x="115" y="267"/>
                  </a:lnTo>
                  <a:lnTo>
                    <a:pt x="110" y="274"/>
                  </a:lnTo>
                  <a:lnTo>
                    <a:pt x="108" y="279"/>
                  </a:lnTo>
                  <a:lnTo>
                    <a:pt x="99" y="288"/>
                  </a:lnTo>
                  <a:lnTo>
                    <a:pt x="96" y="280"/>
                  </a:lnTo>
                  <a:lnTo>
                    <a:pt x="91" y="285"/>
                  </a:lnTo>
                  <a:lnTo>
                    <a:pt x="80" y="284"/>
                  </a:lnTo>
                  <a:lnTo>
                    <a:pt x="79" y="289"/>
                  </a:lnTo>
                  <a:lnTo>
                    <a:pt x="75" y="286"/>
                  </a:lnTo>
                  <a:lnTo>
                    <a:pt x="71" y="288"/>
                  </a:lnTo>
                  <a:lnTo>
                    <a:pt x="69" y="291"/>
                  </a:lnTo>
                  <a:lnTo>
                    <a:pt x="65" y="294"/>
                  </a:lnTo>
                  <a:lnTo>
                    <a:pt x="58" y="292"/>
                  </a:lnTo>
                  <a:lnTo>
                    <a:pt x="51" y="279"/>
                  </a:lnTo>
                  <a:lnTo>
                    <a:pt x="53" y="273"/>
                  </a:lnTo>
                  <a:lnTo>
                    <a:pt x="51" y="269"/>
                  </a:lnTo>
                  <a:lnTo>
                    <a:pt x="49" y="258"/>
                  </a:lnTo>
                  <a:lnTo>
                    <a:pt x="50" y="251"/>
                  </a:lnTo>
                  <a:lnTo>
                    <a:pt x="48" y="241"/>
                  </a:lnTo>
                  <a:lnTo>
                    <a:pt x="43" y="236"/>
                  </a:lnTo>
                  <a:lnTo>
                    <a:pt x="40" y="227"/>
                  </a:lnTo>
                  <a:lnTo>
                    <a:pt x="40" y="218"/>
                  </a:lnTo>
                  <a:lnTo>
                    <a:pt x="42" y="215"/>
                  </a:lnTo>
                  <a:lnTo>
                    <a:pt x="43" y="199"/>
                  </a:lnTo>
                  <a:lnTo>
                    <a:pt x="42" y="195"/>
                  </a:lnTo>
                  <a:lnTo>
                    <a:pt x="38" y="194"/>
                  </a:lnTo>
                  <a:lnTo>
                    <a:pt x="38" y="179"/>
                  </a:lnTo>
                  <a:lnTo>
                    <a:pt x="32" y="173"/>
                  </a:lnTo>
                  <a:lnTo>
                    <a:pt x="32" y="165"/>
                  </a:lnTo>
                  <a:lnTo>
                    <a:pt x="34" y="154"/>
                  </a:lnTo>
                  <a:lnTo>
                    <a:pt x="36" y="133"/>
                  </a:lnTo>
                  <a:lnTo>
                    <a:pt x="27" y="123"/>
                  </a:lnTo>
                  <a:lnTo>
                    <a:pt x="21" y="118"/>
                  </a:lnTo>
                  <a:lnTo>
                    <a:pt x="10" y="113"/>
                  </a:lnTo>
                  <a:lnTo>
                    <a:pt x="1" y="109"/>
                  </a:lnTo>
                  <a:lnTo>
                    <a:pt x="0" y="103"/>
                  </a:lnTo>
                  <a:lnTo>
                    <a:pt x="1" y="98"/>
                  </a:lnTo>
                  <a:lnTo>
                    <a:pt x="6" y="90"/>
                  </a:lnTo>
                  <a:lnTo>
                    <a:pt x="13" y="89"/>
                  </a:lnTo>
                  <a:lnTo>
                    <a:pt x="20" y="85"/>
                  </a:lnTo>
                  <a:lnTo>
                    <a:pt x="22" y="78"/>
                  </a:lnTo>
                  <a:lnTo>
                    <a:pt x="42" y="76"/>
                  </a:lnTo>
                  <a:lnTo>
                    <a:pt x="42" y="68"/>
                  </a:lnTo>
                  <a:lnTo>
                    <a:pt x="38" y="64"/>
                  </a:lnTo>
                  <a:lnTo>
                    <a:pt x="39" y="60"/>
                  </a:lnTo>
                  <a:lnTo>
                    <a:pt x="24" y="62"/>
                  </a:lnTo>
                  <a:lnTo>
                    <a:pt x="17" y="57"/>
                  </a:lnTo>
                  <a:lnTo>
                    <a:pt x="15" y="43"/>
                  </a:lnTo>
                  <a:lnTo>
                    <a:pt x="11" y="39"/>
                  </a:lnTo>
                  <a:lnTo>
                    <a:pt x="26" y="15"/>
                  </a:lnTo>
                  <a:lnTo>
                    <a:pt x="28" y="3"/>
                  </a:lnTo>
                  <a:lnTo>
                    <a:pt x="32" y="0"/>
                  </a:lnTo>
                  <a:lnTo>
                    <a:pt x="42" y="17"/>
                  </a:lnTo>
                  <a:lnTo>
                    <a:pt x="48" y="25"/>
                  </a:lnTo>
                  <a:lnTo>
                    <a:pt x="49" y="17"/>
                  </a:lnTo>
                  <a:lnTo>
                    <a:pt x="53" y="5"/>
                  </a:lnTo>
                  <a:lnTo>
                    <a:pt x="59" y="8"/>
                  </a:lnTo>
                  <a:lnTo>
                    <a:pt x="61" y="22"/>
                  </a:lnTo>
                  <a:lnTo>
                    <a:pt x="69" y="31"/>
                  </a:lnTo>
                  <a:lnTo>
                    <a:pt x="74" y="27"/>
                  </a:lnTo>
                  <a:lnTo>
                    <a:pt x="82" y="33"/>
                  </a:lnTo>
                  <a:lnTo>
                    <a:pt x="91" y="19"/>
                  </a:lnTo>
                  <a:lnTo>
                    <a:pt x="93" y="23"/>
                  </a:lnTo>
                  <a:lnTo>
                    <a:pt x="96" y="43"/>
                  </a:lnTo>
                  <a:lnTo>
                    <a:pt x="101" y="62"/>
                  </a:lnTo>
                  <a:lnTo>
                    <a:pt x="107" y="70"/>
                  </a:lnTo>
                  <a:lnTo>
                    <a:pt x="118" y="75"/>
                  </a:lnTo>
                  <a:lnTo>
                    <a:pt x="162" y="79"/>
                  </a:lnTo>
                  <a:lnTo>
                    <a:pt x="166" y="76"/>
                  </a:lnTo>
                  <a:lnTo>
                    <a:pt x="180" y="74"/>
                  </a:lnTo>
                  <a:lnTo>
                    <a:pt x="203" y="76"/>
                  </a:lnTo>
                  <a:lnTo>
                    <a:pt x="227" y="80"/>
                  </a:lnTo>
                  <a:lnTo>
                    <a:pt x="242" y="86"/>
                  </a:lnTo>
                  <a:lnTo>
                    <a:pt x="239" y="91"/>
                  </a:lnTo>
                  <a:lnTo>
                    <a:pt x="231" y="96"/>
                  </a:lnTo>
                  <a:lnTo>
                    <a:pt x="226" y="109"/>
                  </a:lnTo>
                  <a:lnTo>
                    <a:pt x="214" y="124"/>
                  </a:lnTo>
                  <a:lnTo>
                    <a:pt x="203" y="134"/>
                  </a:lnTo>
                  <a:lnTo>
                    <a:pt x="192" y="140"/>
                  </a:lnTo>
                  <a:lnTo>
                    <a:pt x="178" y="149"/>
                  </a:lnTo>
                  <a:lnTo>
                    <a:pt x="176" y="157"/>
                  </a:lnTo>
                  <a:lnTo>
                    <a:pt x="177" y="173"/>
                  </a:lnTo>
                  <a:lnTo>
                    <a:pt x="184" y="193"/>
                  </a:lnTo>
                  <a:lnTo>
                    <a:pt x="194" y="194"/>
                  </a:lnTo>
                  <a:lnTo>
                    <a:pt x="199" y="204"/>
                  </a:lnTo>
                  <a:lnTo>
                    <a:pt x="206" y="210"/>
                  </a:lnTo>
                  <a:lnTo>
                    <a:pt x="211" y="202"/>
                  </a:lnTo>
                  <a:lnTo>
                    <a:pt x="217" y="181"/>
                  </a:lnTo>
                  <a:lnTo>
                    <a:pt x="228" y="166"/>
                  </a:lnTo>
                  <a:lnTo>
                    <a:pt x="233" y="167"/>
                  </a:lnTo>
                  <a:lnTo>
                    <a:pt x="241" y="181"/>
                  </a:lnTo>
                  <a:lnTo>
                    <a:pt x="246" y="198"/>
                  </a:lnTo>
                  <a:lnTo>
                    <a:pt x="249" y="206"/>
                  </a:lnTo>
                  <a:lnTo>
                    <a:pt x="252" y="215"/>
                  </a:lnTo>
                  <a:lnTo>
                    <a:pt x="258" y="243"/>
                  </a:lnTo>
                  <a:lnTo>
                    <a:pt x="262" y="276"/>
                  </a:lnTo>
                  <a:lnTo>
                    <a:pt x="260" y="279"/>
                  </a:lnTo>
                  <a:lnTo>
                    <a:pt x="262" y="308"/>
                  </a:lnTo>
                  <a:lnTo>
                    <a:pt x="250" y="305"/>
                  </a:lnTo>
                  <a:lnTo>
                    <a:pt x="244" y="310"/>
                  </a:lnTo>
                  <a:lnTo>
                    <a:pt x="243" y="318"/>
                  </a:lnTo>
                  <a:lnTo>
                    <a:pt x="243" y="335"/>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884" name="Freeform 104">
            <a:extLst>
              <a:ext uri="{FF2B5EF4-FFF2-40B4-BE49-F238E27FC236}">
                <a16:creationId xmlns:a16="http://schemas.microsoft.com/office/drawing/2014/main" id="{651520E1-437D-4AEF-8EF7-528949C5D657}"/>
              </a:ext>
            </a:extLst>
          </p:cNvPr>
          <p:cNvSpPr>
            <a:spLocks noChangeAspect="1"/>
          </p:cNvSpPr>
          <p:nvPr/>
        </p:nvSpPr>
        <p:spPr bwMode="gray">
          <a:xfrm>
            <a:off x="6683014" y="4470454"/>
            <a:ext cx="52156" cy="87927"/>
          </a:xfrm>
          <a:custGeom>
            <a:avLst/>
            <a:gdLst/>
            <a:ahLst/>
            <a:cxnLst>
              <a:cxn ang="0">
                <a:pos x="18" y="0"/>
              </a:cxn>
              <a:cxn ang="0">
                <a:pos x="13" y="4"/>
              </a:cxn>
              <a:cxn ang="0">
                <a:pos x="19" y="9"/>
              </a:cxn>
              <a:cxn ang="0">
                <a:pos x="28" y="12"/>
              </a:cxn>
              <a:cxn ang="0">
                <a:pos x="33" y="19"/>
              </a:cxn>
              <a:cxn ang="0">
                <a:pos x="28" y="19"/>
              </a:cxn>
              <a:cxn ang="0">
                <a:pos x="22" y="25"/>
              </a:cxn>
              <a:cxn ang="0">
                <a:pos x="19" y="38"/>
              </a:cxn>
              <a:cxn ang="0">
                <a:pos x="13" y="47"/>
              </a:cxn>
              <a:cxn ang="0">
                <a:pos x="7" y="95"/>
              </a:cxn>
              <a:cxn ang="0">
                <a:pos x="2" y="91"/>
              </a:cxn>
              <a:cxn ang="0">
                <a:pos x="0" y="95"/>
              </a:cxn>
              <a:cxn ang="0">
                <a:pos x="0" y="111"/>
              </a:cxn>
              <a:cxn ang="0">
                <a:pos x="7" y="166"/>
              </a:cxn>
              <a:cxn ang="0">
                <a:pos x="11" y="182"/>
              </a:cxn>
              <a:cxn ang="0">
                <a:pos x="19" y="198"/>
              </a:cxn>
              <a:cxn ang="0">
                <a:pos x="29" y="209"/>
              </a:cxn>
              <a:cxn ang="0">
                <a:pos x="45" y="211"/>
              </a:cxn>
              <a:cxn ang="0">
                <a:pos x="59" y="211"/>
              </a:cxn>
              <a:cxn ang="0">
                <a:pos x="86" y="197"/>
              </a:cxn>
              <a:cxn ang="0">
                <a:pos x="100" y="187"/>
              </a:cxn>
              <a:cxn ang="0">
                <a:pos x="113" y="170"/>
              </a:cxn>
              <a:cxn ang="0">
                <a:pos x="115" y="145"/>
              </a:cxn>
              <a:cxn ang="0">
                <a:pos x="116" y="125"/>
              </a:cxn>
              <a:cxn ang="0">
                <a:pos x="115" y="117"/>
              </a:cxn>
              <a:cxn ang="0">
                <a:pos x="108" y="114"/>
              </a:cxn>
              <a:cxn ang="0">
                <a:pos x="98" y="87"/>
              </a:cxn>
              <a:cxn ang="0">
                <a:pos x="92" y="75"/>
              </a:cxn>
              <a:cxn ang="0">
                <a:pos x="86" y="69"/>
              </a:cxn>
              <a:cxn ang="0">
                <a:pos x="83" y="62"/>
              </a:cxn>
              <a:cxn ang="0">
                <a:pos x="80" y="55"/>
              </a:cxn>
              <a:cxn ang="0">
                <a:pos x="67" y="44"/>
              </a:cxn>
              <a:cxn ang="0">
                <a:pos x="64" y="33"/>
              </a:cxn>
              <a:cxn ang="0">
                <a:pos x="45" y="12"/>
              </a:cxn>
              <a:cxn ang="0">
                <a:pos x="35" y="4"/>
              </a:cxn>
              <a:cxn ang="0">
                <a:pos x="27" y="0"/>
              </a:cxn>
              <a:cxn ang="0">
                <a:pos x="18" y="0"/>
              </a:cxn>
            </a:cxnLst>
            <a:rect l="0" t="0" r="r" b="b"/>
            <a:pathLst>
              <a:path w="116" h="211">
                <a:moveTo>
                  <a:pt x="18" y="0"/>
                </a:moveTo>
                <a:lnTo>
                  <a:pt x="13" y="4"/>
                </a:lnTo>
                <a:lnTo>
                  <a:pt x="19" y="9"/>
                </a:lnTo>
                <a:lnTo>
                  <a:pt x="28" y="12"/>
                </a:lnTo>
                <a:lnTo>
                  <a:pt x="33" y="19"/>
                </a:lnTo>
                <a:lnTo>
                  <a:pt x="28" y="19"/>
                </a:lnTo>
                <a:lnTo>
                  <a:pt x="22" y="25"/>
                </a:lnTo>
                <a:lnTo>
                  <a:pt x="19" y="38"/>
                </a:lnTo>
                <a:lnTo>
                  <a:pt x="13" y="47"/>
                </a:lnTo>
                <a:lnTo>
                  <a:pt x="7" y="95"/>
                </a:lnTo>
                <a:lnTo>
                  <a:pt x="2" y="91"/>
                </a:lnTo>
                <a:lnTo>
                  <a:pt x="0" y="95"/>
                </a:lnTo>
                <a:lnTo>
                  <a:pt x="0" y="111"/>
                </a:lnTo>
                <a:lnTo>
                  <a:pt x="7" y="166"/>
                </a:lnTo>
                <a:lnTo>
                  <a:pt x="11" y="182"/>
                </a:lnTo>
                <a:lnTo>
                  <a:pt x="19" y="198"/>
                </a:lnTo>
                <a:lnTo>
                  <a:pt x="29" y="209"/>
                </a:lnTo>
                <a:lnTo>
                  <a:pt x="45" y="211"/>
                </a:lnTo>
                <a:lnTo>
                  <a:pt x="59" y="211"/>
                </a:lnTo>
                <a:lnTo>
                  <a:pt x="86" y="197"/>
                </a:lnTo>
                <a:lnTo>
                  <a:pt x="100" y="187"/>
                </a:lnTo>
                <a:lnTo>
                  <a:pt x="113" y="170"/>
                </a:lnTo>
                <a:lnTo>
                  <a:pt x="115" y="145"/>
                </a:lnTo>
                <a:lnTo>
                  <a:pt x="116" y="125"/>
                </a:lnTo>
                <a:lnTo>
                  <a:pt x="115" y="117"/>
                </a:lnTo>
                <a:lnTo>
                  <a:pt x="108" y="114"/>
                </a:lnTo>
                <a:lnTo>
                  <a:pt x="98" y="87"/>
                </a:lnTo>
                <a:lnTo>
                  <a:pt x="92" y="75"/>
                </a:lnTo>
                <a:lnTo>
                  <a:pt x="86" y="69"/>
                </a:lnTo>
                <a:lnTo>
                  <a:pt x="83" y="62"/>
                </a:lnTo>
                <a:lnTo>
                  <a:pt x="80" y="55"/>
                </a:lnTo>
                <a:lnTo>
                  <a:pt x="67" y="44"/>
                </a:lnTo>
                <a:lnTo>
                  <a:pt x="64" y="33"/>
                </a:lnTo>
                <a:lnTo>
                  <a:pt x="45" y="12"/>
                </a:lnTo>
                <a:lnTo>
                  <a:pt x="35" y="4"/>
                </a:lnTo>
                <a:lnTo>
                  <a:pt x="27" y="0"/>
                </a:lnTo>
                <a:lnTo>
                  <a:pt x="18" y="0"/>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652" name="Group 651">
            <a:extLst>
              <a:ext uri="{FF2B5EF4-FFF2-40B4-BE49-F238E27FC236}">
                <a16:creationId xmlns:a16="http://schemas.microsoft.com/office/drawing/2014/main" id="{82C29BDF-557D-4BA2-872A-5624FC01DD0E}"/>
              </a:ext>
            </a:extLst>
          </p:cNvPr>
          <p:cNvGrpSpPr>
            <a:grpSpLocks noChangeAspect="1"/>
          </p:cNvGrpSpPr>
          <p:nvPr/>
        </p:nvGrpSpPr>
        <p:grpSpPr bwMode="gray">
          <a:xfrm>
            <a:off x="7925892" y="3550267"/>
            <a:ext cx="403653" cy="413047"/>
            <a:chOff x="3938" y="1929"/>
            <a:chExt cx="178" cy="202"/>
          </a:xfrm>
          <a:solidFill>
            <a:srgbClr val="D9D9D9"/>
          </a:solidFill>
        </p:grpSpPr>
        <p:sp>
          <p:nvSpPr>
            <p:cNvPr id="875" name="Freeform 107">
              <a:extLst>
                <a:ext uri="{FF2B5EF4-FFF2-40B4-BE49-F238E27FC236}">
                  <a16:creationId xmlns:a16="http://schemas.microsoft.com/office/drawing/2014/main" id="{0122F93E-8A82-432A-AEB0-8F4BDD8FE8D4}"/>
                </a:ext>
              </a:extLst>
            </p:cNvPr>
            <p:cNvSpPr>
              <a:spLocks noChangeAspect="1"/>
            </p:cNvSpPr>
            <p:nvPr/>
          </p:nvSpPr>
          <p:spPr bwMode="gray">
            <a:xfrm>
              <a:off x="4050" y="1929"/>
              <a:ext cx="66" cy="61"/>
            </a:xfrm>
            <a:custGeom>
              <a:avLst/>
              <a:gdLst/>
              <a:ahLst/>
              <a:cxnLst>
                <a:cxn ang="0">
                  <a:pos x="301" y="94"/>
                </a:cxn>
                <a:cxn ang="0">
                  <a:pos x="299" y="113"/>
                </a:cxn>
                <a:cxn ang="0">
                  <a:pos x="294" y="141"/>
                </a:cxn>
                <a:cxn ang="0">
                  <a:pos x="304" y="164"/>
                </a:cxn>
                <a:cxn ang="0">
                  <a:pos x="330" y="159"/>
                </a:cxn>
                <a:cxn ang="0">
                  <a:pos x="308" y="177"/>
                </a:cxn>
                <a:cxn ang="0">
                  <a:pos x="283" y="191"/>
                </a:cxn>
                <a:cxn ang="0">
                  <a:pos x="271" y="195"/>
                </a:cxn>
                <a:cxn ang="0">
                  <a:pos x="238" y="195"/>
                </a:cxn>
                <a:cxn ang="0">
                  <a:pos x="208" y="223"/>
                </a:cxn>
                <a:cxn ang="0">
                  <a:pos x="195" y="259"/>
                </a:cxn>
                <a:cxn ang="0">
                  <a:pos x="162" y="248"/>
                </a:cxn>
                <a:cxn ang="0">
                  <a:pos x="114" y="224"/>
                </a:cxn>
                <a:cxn ang="0">
                  <a:pos x="84" y="227"/>
                </a:cxn>
                <a:cxn ang="0">
                  <a:pos x="63" y="235"/>
                </a:cxn>
                <a:cxn ang="0">
                  <a:pos x="36" y="226"/>
                </a:cxn>
                <a:cxn ang="0">
                  <a:pos x="34" y="251"/>
                </a:cxn>
                <a:cxn ang="0">
                  <a:pos x="74" y="277"/>
                </a:cxn>
                <a:cxn ang="0">
                  <a:pos x="59" y="283"/>
                </a:cxn>
                <a:cxn ang="0">
                  <a:pos x="40" y="289"/>
                </a:cxn>
                <a:cxn ang="0">
                  <a:pos x="22" y="307"/>
                </a:cxn>
                <a:cxn ang="0">
                  <a:pos x="11" y="295"/>
                </a:cxn>
                <a:cxn ang="0">
                  <a:pos x="0" y="247"/>
                </a:cxn>
                <a:cxn ang="0">
                  <a:pos x="11" y="214"/>
                </a:cxn>
                <a:cxn ang="0">
                  <a:pos x="34" y="195"/>
                </a:cxn>
                <a:cxn ang="0">
                  <a:pos x="31" y="176"/>
                </a:cxn>
                <a:cxn ang="0">
                  <a:pos x="47" y="171"/>
                </a:cxn>
                <a:cxn ang="0">
                  <a:pos x="81" y="175"/>
                </a:cxn>
                <a:cxn ang="0">
                  <a:pos x="87" y="146"/>
                </a:cxn>
                <a:cxn ang="0">
                  <a:pos x="94" y="127"/>
                </a:cxn>
                <a:cxn ang="0">
                  <a:pos x="102" y="90"/>
                </a:cxn>
                <a:cxn ang="0">
                  <a:pos x="99" y="25"/>
                </a:cxn>
                <a:cxn ang="0">
                  <a:pos x="110" y="3"/>
                </a:cxn>
                <a:cxn ang="0">
                  <a:pos x="122" y="8"/>
                </a:cxn>
                <a:cxn ang="0">
                  <a:pos x="135" y="22"/>
                </a:cxn>
                <a:cxn ang="0">
                  <a:pos x="179" y="75"/>
                </a:cxn>
                <a:cxn ang="0">
                  <a:pos x="222" y="103"/>
                </a:cxn>
                <a:cxn ang="0">
                  <a:pos x="250" y="116"/>
                </a:cxn>
                <a:cxn ang="0">
                  <a:pos x="272" y="118"/>
                </a:cxn>
              </a:cxnLst>
              <a:rect l="0" t="0" r="r" b="b"/>
              <a:pathLst>
                <a:path w="330" h="307">
                  <a:moveTo>
                    <a:pt x="285" y="108"/>
                  </a:moveTo>
                  <a:lnTo>
                    <a:pt x="301" y="94"/>
                  </a:lnTo>
                  <a:lnTo>
                    <a:pt x="305" y="97"/>
                  </a:lnTo>
                  <a:lnTo>
                    <a:pt x="299" y="113"/>
                  </a:lnTo>
                  <a:lnTo>
                    <a:pt x="291" y="129"/>
                  </a:lnTo>
                  <a:lnTo>
                    <a:pt x="294" y="141"/>
                  </a:lnTo>
                  <a:lnTo>
                    <a:pt x="304" y="148"/>
                  </a:lnTo>
                  <a:lnTo>
                    <a:pt x="304" y="164"/>
                  </a:lnTo>
                  <a:lnTo>
                    <a:pt x="315" y="164"/>
                  </a:lnTo>
                  <a:lnTo>
                    <a:pt x="330" y="159"/>
                  </a:lnTo>
                  <a:lnTo>
                    <a:pt x="325" y="170"/>
                  </a:lnTo>
                  <a:lnTo>
                    <a:pt x="308" y="177"/>
                  </a:lnTo>
                  <a:lnTo>
                    <a:pt x="293" y="188"/>
                  </a:lnTo>
                  <a:lnTo>
                    <a:pt x="283" y="191"/>
                  </a:lnTo>
                  <a:lnTo>
                    <a:pt x="277" y="187"/>
                  </a:lnTo>
                  <a:lnTo>
                    <a:pt x="271" y="195"/>
                  </a:lnTo>
                  <a:lnTo>
                    <a:pt x="254" y="193"/>
                  </a:lnTo>
                  <a:lnTo>
                    <a:pt x="238" y="195"/>
                  </a:lnTo>
                  <a:lnTo>
                    <a:pt x="223" y="204"/>
                  </a:lnTo>
                  <a:lnTo>
                    <a:pt x="208" y="223"/>
                  </a:lnTo>
                  <a:lnTo>
                    <a:pt x="199" y="241"/>
                  </a:lnTo>
                  <a:lnTo>
                    <a:pt x="195" y="259"/>
                  </a:lnTo>
                  <a:lnTo>
                    <a:pt x="189" y="268"/>
                  </a:lnTo>
                  <a:lnTo>
                    <a:pt x="162" y="248"/>
                  </a:lnTo>
                  <a:lnTo>
                    <a:pt x="142" y="241"/>
                  </a:lnTo>
                  <a:lnTo>
                    <a:pt x="114" y="224"/>
                  </a:lnTo>
                  <a:lnTo>
                    <a:pt x="97" y="221"/>
                  </a:lnTo>
                  <a:lnTo>
                    <a:pt x="84" y="227"/>
                  </a:lnTo>
                  <a:lnTo>
                    <a:pt x="74" y="236"/>
                  </a:lnTo>
                  <a:lnTo>
                    <a:pt x="63" y="235"/>
                  </a:lnTo>
                  <a:lnTo>
                    <a:pt x="52" y="225"/>
                  </a:lnTo>
                  <a:lnTo>
                    <a:pt x="36" y="226"/>
                  </a:lnTo>
                  <a:lnTo>
                    <a:pt x="28" y="240"/>
                  </a:lnTo>
                  <a:lnTo>
                    <a:pt x="34" y="251"/>
                  </a:lnTo>
                  <a:lnTo>
                    <a:pt x="57" y="262"/>
                  </a:lnTo>
                  <a:lnTo>
                    <a:pt x="74" y="277"/>
                  </a:lnTo>
                  <a:lnTo>
                    <a:pt x="71" y="284"/>
                  </a:lnTo>
                  <a:lnTo>
                    <a:pt x="59" y="283"/>
                  </a:lnTo>
                  <a:lnTo>
                    <a:pt x="50" y="283"/>
                  </a:lnTo>
                  <a:lnTo>
                    <a:pt x="40" y="289"/>
                  </a:lnTo>
                  <a:lnTo>
                    <a:pt x="35" y="297"/>
                  </a:lnTo>
                  <a:lnTo>
                    <a:pt x="22" y="307"/>
                  </a:lnTo>
                  <a:lnTo>
                    <a:pt x="14" y="305"/>
                  </a:lnTo>
                  <a:lnTo>
                    <a:pt x="11" y="295"/>
                  </a:lnTo>
                  <a:lnTo>
                    <a:pt x="18" y="264"/>
                  </a:lnTo>
                  <a:lnTo>
                    <a:pt x="0" y="247"/>
                  </a:lnTo>
                  <a:lnTo>
                    <a:pt x="2" y="224"/>
                  </a:lnTo>
                  <a:lnTo>
                    <a:pt x="11" y="214"/>
                  </a:lnTo>
                  <a:lnTo>
                    <a:pt x="24" y="207"/>
                  </a:lnTo>
                  <a:lnTo>
                    <a:pt x="34" y="195"/>
                  </a:lnTo>
                  <a:lnTo>
                    <a:pt x="38" y="184"/>
                  </a:lnTo>
                  <a:lnTo>
                    <a:pt x="31" y="176"/>
                  </a:lnTo>
                  <a:lnTo>
                    <a:pt x="34" y="167"/>
                  </a:lnTo>
                  <a:lnTo>
                    <a:pt x="47" y="171"/>
                  </a:lnTo>
                  <a:lnTo>
                    <a:pt x="60" y="175"/>
                  </a:lnTo>
                  <a:lnTo>
                    <a:pt x="81" y="175"/>
                  </a:lnTo>
                  <a:lnTo>
                    <a:pt x="88" y="160"/>
                  </a:lnTo>
                  <a:lnTo>
                    <a:pt x="87" y="146"/>
                  </a:lnTo>
                  <a:lnTo>
                    <a:pt x="87" y="135"/>
                  </a:lnTo>
                  <a:lnTo>
                    <a:pt x="94" y="127"/>
                  </a:lnTo>
                  <a:lnTo>
                    <a:pt x="100" y="110"/>
                  </a:lnTo>
                  <a:lnTo>
                    <a:pt x="102" y="90"/>
                  </a:lnTo>
                  <a:lnTo>
                    <a:pt x="109" y="58"/>
                  </a:lnTo>
                  <a:lnTo>
                    <a:pt x="99" y="25"/>
                  </a:lnTo>
                  <a:lnTo>
                    <a:pt x="99" y="15"/>
                  </a:lnTo>
                  <a:lnTo>
                    <a:pt x="110" y="3"/>
                  </a:lnTo>
                  <a:lnTo>
                    <a:pt x="115" y="0"/>
                  </a:lnTo>
                  <a:lnTo>
                    <a:pt x="122" y="8"/>
                  </a:lnTo>
                  <a:lnTo>
                    <a:pt x="126" y="15"/>
                  </a:lnTo>
                  <a:lnTo>
                    <a:pt x="135" y="22"/>
                  </a:lnTo>
                  <a:lnTo>
                    <a:pt x="158" y="54"/>
                  </a:lnTo>
                  <a:lnTo>
                    <a:pt x="179" y="75"/>
                  </a:lnTo>
                  <a:lnTo>
                    <a:pt x="199" y="92"/>
                  </a:lnTo>
                  <a:lnTo>
                    <a:pt x="222" y="103"/>
                  </a:lnTo>
                  <a:lnTo>
                    <a:pt x="244" y="108"/>
                  </a:lnTo>
                  <a:lnTo>
                    <a:pt x="250" y="116"/>
                  </a:lnTo>
                  <a:lnTo>
                    <a:pt x="261" y="121"/>
                  </a:lnTo>
                  <a:lnTo>
                    <a:pt x="272" y="118"/>
                  </a:lnTo>
                  <a:lnTo>
                    <a:pt x="285" y="108"/>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76" name="Freeform 108">
              <a:extLst>
                <a:ext uri="{FF2B5EF4-FFF2-40B4-BE49-F238E27FC236}">
                  <a16:creationId xmlns:a16="http://schemas.microsoft.com/office/drawing/2014/main" id="{B9688ECD-BF53-454D-B148-6B63FDAA6422}"/>
                </a:ext>
              </a:extLst>
            </p:cNvPr>
            <p:cNvSpPr>
              <a:spLocks noChangeAspect="1"/>
            </p:cNvSpPr>
            <p:nvPr/>
          </p:nvSpPr>
          <p:spPr bwMode="gray">
            <a:xfrm>
              <a:off x="3952" y="1989"/>
              <a:ext cx="123" cy="110"/>
            </a:xfrm>
            <a:custGeom>
              <a:avLst/>
              <a:gdLst/>
              <a:ahLst/>
              <a:cxnLst>
                <a:cxn ang="0">
                  <a:pos x="578" y="13"/>
                </a:cxn>
                <a:cxn ang="0">
                  <a:pos x="582" y="69"/>
                </a:cxn>
                <a:cxn ang="0">
                  <a:pos x="607" y="118"/>
                </a:cxn>
                <a:cxn ang="0">
                  <a:pos x="608" y="160"/>
                </a:cxn>
                <a:cxn ang="0">
                  <a:pos x="593" y="180"/>
                </a:cxn>
                <a:cxn ang="0">
                  <a:pos x="571" y="223"/>
                </a:cxn>
                <a:cxn ang="0">
                  <a:pos x="554" y="268"/>
                </a:cxn>
                <a:cxn ang="0">
                  <a:pos x="558" y="317"/>
                </a:cxn>
                <a:cxn ang="0">
                  <a:pos x="535" y="365"/>
                </a:cxn>
                <a:cxn ang="0">
                  <a:pos x="545" y="404"/>
                </a:cxn>
                <a:cxn ang="0">
                  <a:pos x="521" y="439"/>
                </a:cxn>
                <a:cxn ang="0">
                  <a:pos x="495" y="425"/>
                </a:cxn>
                <a:cxn ang="0">
                  <a:pos x="491" y="408"/>
                </a:cxn>
                <a:cxn ang="0">
                  <a:pos x="483" y="440"/>
                </a:cxn>
                <a:cxn ang="0">
                  <a:pos x="456" y="443"/>
                </a:cxn>
                <a:cxn ang="0">
                  <a:pos x="437" y="474"/>
                </a:cxn>
                <a:cxn ang="0">
                  <a:pos x="427" y="446"/>
                </a:cxn>
                <a:cxn ang="0">
                  <a:pos x="404" y="478"/>
                </a:cxn>
                <a:cxn ang="0">
                  <a:pos x="356" y="476"/>
                </a:cxn>
                <a:cxn ang="0">
                  <a:pos x="351" y="470"/>
                </a:cxn>
                <a:cxn ang="0">
                  <a:pos x="333" y="470"/>
                </a:cxn>
                <a:cxn ang="0">
                  <a:pos x="320" y="451"/>
                </a:cxn>
                <a:cxn ang="0">
                  <a:pos x="328" y="504"/>
                </a:cxn>
                <a:cxn ang="0">
                  <a:pos x="307" y="503"/>
                </a:cxn>
                <a:cxn ang="0">
                  <a:pos x="295" y="517"/>
                </a:cxn>
                <a:cxn ang="0">
                  <a:pos x="252" y="546"/>
                </a:cxn>
                <a:cxn ang="0">
                  <a:pos x="233" y="517"/>
                </a:cxn>
                <a:cxn ang="0">
                  <a:pos x="248" y="479"/>
                </a:cxn>
                <a:cxn ang="0">
                  <a:pos x="228" y="476"/>
                </a:cxn>
                <a:cxn ang="0">
                  <a:pos x="190" y="468"/>
                </a:cxn>
                <a:cxn ang="0">
                  <a:pos x="156" y="483"/>
                </a:cxn>
                <a:cxn ang="0">
                  <a:pos x="133" y="492"/>
                </a:cxn>
                <a:cxn ang="0">
                  <a:pos x="92" y="503"/>
                </a:cxn>
                <a:cxn ang="0">
                  <a:pos x="69" y="524"/>
                </a:cxn>
                <a:cxn ang="0">
                  <a:pos x="43" y="515"/>
                </a:cxn>
                <a:cxn ang="0">
                  <a:pos x="20" y="521"/>
                </a:cxn>
                <a:cxn ang="0">
                  <a:pos x="0" y="503"/>
                </a:cxn>
                <a:cxn ang="0">
                  <a:pos x="35" y="478"/>
                </a:cxn>
                <a:cxn ang="0">
                  <a:pos x="74" y="446"/>
                </a:cxn>
                <a:cxn ang="0">
                  <a:pos x="106" y="417"/>
                </a:cxn>
                <a:cxn ang="0">
                  <a:pos x="155" y="416"/>
                </a:cxn>
                <a:cxn ang="0">
                  <a:pos x="219" y="407"/>
                </a:cxn>
                <a:cxn ang="0">
                  <a:pos x="237" y="412"/>
                </a:cxn>
                <a:cxn ang="0">
                  <a:pos x="270" y="412"/>
                </a:cxn>
                <a:cxn ang="0">
                  <a:pos x="300" y="357"/>
                </a:cxn>
                <a:cxn ang="0">
                  <a:pos x="322" y="305"/>
                </a:cxn>
                <a:cxn ang="0">
                  <a:pos x="351" y="284"/>
                </a:cxn>
                <a:cxn ang="0">
                  <a:pos x="333" y="306"/>
                </a:cxn>
                <a:cxn ang="0">
                  <a:pos x="336" y="333"/>
                </a:cxn>
                <a:cxn ang="0">
                  <a:pos x="363" y="321"/>
                </a:cxn>
                <a:cxn ang="0">
                  <a:pos x="410" y="295"/>
                </a:cxn>
                <a:cxn ang="0">
                  <a:pos x="440" y="257"/>
                </a:cxn>
                <a:cxn ang="0">
                  <a:pos x="467" y="235"/>
                </a:cxn>
                <a:cxn ang="0">
                  <a:pos x="486" y="188"/>
                </a:cxn>
                <a:cxn ang="0">
                  <a:pos x="499" y="154"/>
                </a:cxn>
                <a:cxn ang="0">
                  <a:pos x="495" y="117"/>
                </a:cxn>
                <a:cxn ang="0">
                  <a:pos x="499" y="92"/>
                </a:cxn>
                <a:cxn ang="0">
                  <a:pos x="512" y="49"/>
                </a:cxn>
                <a:cxn ang="0">
                  <a:pos x="524" y="20"/>
                </a:cxn>
                <a:cxn ang="0">
                  <a:pos x="539" y="48"/>
                </a:cxn>
                <a:cxn ang="0">
                  <a:pos x="560" y="41"/>
                </a:cxn>
                <a:cxn ang="0">
                  <a:pos x="559" y="22"/>
                </a:cxn>
                <a:cxn ang="0">
                  <a:pos x="547" y="3"/>
                </a:cxn>
              </a:cxnLst>
              <a:rect l="0" t="0" r="r" b="b"/>
              <a:pathLst>
                <a:path w="613" h="552">
                  <a:moveTo>
                    <a:pt x="560" y="6"/>
                  </a:moveTo>
                  <a:lnTo>
                    <a:pt x="576" y="6"/>
                  </a:lnTo>
                  <a:lnTo>
                    <a:pt x="578" y="13"/>
                  </a:lnTo>
                  <a:lnTo>
                    <a:pt x="576" y="37"/>
                  </a:lnTo>
                  <a:lnTo>
                    <a:pt x="577" y="53"/>
                  </a:lnTo>
                  <a:lnTo>
                    <a:pt x="582" y="69"/>
                  </a:lnTo>
                  <a:lnTo>
                    <a:pt x="592" y="83"/>
                  </a:lnTo>
                  <a:lnTo>
                    <a:pt x="598" y="96"/>
                  </a:lnTo>
                  <a:lnTo>
                    <a:pt x="607" y="118"/>
                  </a:lnTo>
                  <a:lnTo>
                    <a:pt x="613" y="143"/>
                  </a:lnTo>
                  <a:lnTo>
                    <a:pt x="612" y="153"/>
                  </a:lnTo>
                  <a:lnTo>
                    <a:pt x="608" y="160"/>
                  </a:lnTo>
                  <a:lnTo>
                    <a:pt x="607" y="171"/>
                  </a:lnTo>
                  <a:lnTo>
                    <a:pt x="599" y="180"/>
                  </a:lnTo>
                  <a:lnTo>
                    <a:pt x="593" y="180"/>
                  </a:lnTo>
                  <a:lnTo>
                    <a:pt x="585" y="208"/>
                  </a:lnTo>
                  <a:lnTo>
                    <a:pt x="583" y="224"/>
                  </a:lnTo>
                  <a:lnTo>
                    <a:pt x="571" y="223"/>
                  </a:lnTo>
                  <a:lnTo>
                    <a:pt x="556" y="232"/>
                  </a:lnTo>
                  <a:lnTo>
                    <a:pt x="551" y="251"/>
                  </a:lnTo>
                  <a:lnTo>
                    <a:pt x="554" y="268"/>
                  </a:lnTo>
                  <a:lnTo>
                    <a:pt x="556" y="284"/>
                  </a:lnTo>
                  <a:lnTo>
                    <a:pt x="556" y="305"/>
                  </a:lnTo>
                  <a:lnTo>
                    <a:pt x="558" y="317"/>
                  </a:lnTo>
                  <a:lnTo>
                    <a:pt x="548" y="327"/>
                  </a:lnTo>
                  <a:lnTo>
                    <a:pt x="539" y="347"/>
                  </a:lnTo>
                  <a:lnTo>
                    <a:pt x="535" y="365"/>
                  </a:lnTo>
                  <a:lnTo>
                    <a:pt x="535" y="386"/>
                  </a:lnTo>
                  <a:lnTo>
                    <a:pt x="543" y="397"/>
                  </a:lnTo>
                  <a:lnTo>
                    <a:pt x="545" y="404"/>
                  </a:lnTo>
                  <a:lnTo>
                    <a:pt x="537" y="409"/>
                  </a:lnTo>
                  <a:lnTo>
                    <a:pt x="527" y="425"/>
                  </a:lnTo>
                  <a:lnTo>
                    <a:pt x="521" y="439"/>
                  </a:lnTo>
                  <a:lnTo>
                    <a:pt x="494" y="459"/>
                  </a:lnTo>
                  <a:lnTo>
                    <a:pt x="491" y="449"/>
                  </a:lnTo>
                  <a:lnTo>
                    <a:pt x="495" y="425"/>
                  </a:lnTo>
                  <a:lnTo>
                    <a:pt x="502" y="417"/>
                  </a:lnTo>
                  <a:lnTo>
                    <a:pt x="505" y="408"/>
                  </a:lnTo>
                  <a:lnTo>
                    <a:pt x="491" y="408"/>
                  </a:lnTo>
                  <a:lnTo>
                    <a:pt x="489" y="419"/>
                  </a:lnTo>
                  <a:lnTo>
                    <a:pt x="484" y="429"/>
                  </a:lnTo>
                  <a:lnTo>
                    <a:pt x="483" y="440"/>
                  </a:lnTo>
                  <a:lnTo>
                    <a:pt x="475" y="434"/>
                  </a:lnTo>
                  <a:lnTo>
                    <a:pt x="462" y="433"/>
                  </a:lnTo>
                  <a:lnTo>
                    <a:pt x="456" y="443"/>
                  </a:lnTo>
                  <a:lnTo>
                    <a:pt x="451" y="468"/>
                  </a:lnTo>
                  <a:lnTo>
                    <a:pt x="445" y="476"/>
                  </a:lnTo>
                  <a:lnTo>
                    <a:pt x="437" y="474"/>
                  </a:lnTo>
                  <a:lnTo>
                    <a:pt x="435" y="459"/>
                  </a:lnTo>
                  <a:lnTo>
                    <a:pt x="436" y="447"/>
                  </a:lnTo>
                  <a:lnTo>
                    <a:pt x="427" y="446"/>
                  </a:lnTo>
                  <a:lnTo>
                    <a:pt x="419" y="455"/>
                  </a:lnTo>
                  <a:lnTo>
                    <a:pt x="410" y="466"/>
                  </a:lnTo>
                  <a:lnTo>
                    <a:pt x="404" y="478"/>
                  </a:lnTo>
                  <a:lnTo>
                    <a:pt x="402" y="479"/>
                  </a:lnTo>
                  <a:lnTo>
                    <a:pt x="384" y="476"/>
                  </a:lnTo>
                  <a:lnTo>
                    <a:pt x="356" y="476"/>
                  </a:lnTo>
                  <a:lnTo>
                    <a:pt x="341" y="479"/>
                  </a:lnTo>
                  <a:lnTo>
                    <a:pt x="345" y="474"/>
                  </a:lnTo>
                  <a:lnTo>
                    <a:pt x="351" y="470"/>
                  </a:lnTo>
                  <a:lnTo>
                    <a:pt x="339" y="467"/>
                  </a:lnTo>
                  <a:lnTo>
                    <a:pt x="336" y="463"/>
                  </a:lnTo>
                  <a:lnTo>
                    <a:pt x="333" y="470"/>
                  </a:lnTo>
                  <a:lnTo>
                    <a:pt x="327" y="462"/>
                  </a:lnTo>
                  <a:lnTo>
                    <a:pt x="325" y="449"/>
                  </a:lnTo>
                  <a:lnTo>
                    <a:pt x="320" y="451"/>
                  </a:lnTo>
                  <a:lnTo>
                    <a:pt x="309" y="476"/>
                  </a:lnTo>
                  <a:lnTo>
                    <a:pt x="328" y="488"/>
                  </a:lnTo>
                  <a:lnTo>
                    <a:pt x="328" y="504"/>
                  </a:lnTo>
                  <a:lnTo>
                    <a:pt x="320" y="498"/>
                  </a:lnTo>
                  <a:lnTo>
                    <a:pt x="314" y="501"/>
                  </a:lnTo>
                  <a:lnTo>
                    <a:pt x="307" y="503"/>
                  </a:lnTo>
                  <a:lnTo>
                    <a:pt x="300" y="508"/>
                  </a:lnTo>
                  <a:lnTo>
                    <a:pt x="296" y="514"/>
                  </a:lnTo>
                  <a:lnTo>
                    <a:pt x="295" y="517"/>
                  </a:lnTo>
                  <a:lnTo>
                    <a:pt x="279" y="546"/>
                  </a:lnTo>
                  <a:lnTo>
                    <a:pt x="268" y="552"/>
                  </a:lnTo>
                  <a:lnTo>
                    <a:pt x="252" y="546"/>
                  </a:lnTo>
                  <a:lnTo>
                    <a:pt x="247" y="536"/>
                  </a:lnTo>
                  <a:lnTo>
                    <a:pt x="236" y="529"/>
                  </a:lnTo>
                  <a:lnTo>
                    <a:pt x="233" y="517"/>
                  </a:lnTo>
                  <a:lnTo>
                    <a:pt x="233" y="499"/>
                  </a:lnTo>
                  <a:lnTo>
                    <a:pt x="238" y="494"/>
                  </a:lnTo>
                  <a:lnTo>
                    <a:pt x="248" y="479"/>
                  </a:lnTo>
                  <a:lnTo>
                    <a:pt x="249" y="474"/>
                  </a:lnTo>
                  <a:lnTo>
                    <a:pt x="247" y="472"/>
                  </a:lnTo>
                  <a:lnTo>
                    <a:pt x="228" y="476"/>
                  </a:lnTo>
                  <a:lnTo>
                    <a:pt x="216" y="471"/>
                  </a:lnTo>
                  <a:lnTo>
                    <a:pt x="203" y="468"/>
                  </a:lnTo>
                  <a:lnTo>
                    <a:pt x="190" y="468"/>
                  </a:lnTo>
                  <a:lnTo>
                    <a:pt x="179" y="478"/>
                  </a:lnTo>
                  <a:lnTo>
                    <a:pt x="163" y="488"/>
                  </a:lnTo>
                  <a:lnTo>
                    <a:pt x="156" y="483"/>
                  </a:lnTo>
                  <a:lnTo>
                    <a:pt x="147" y="487"/>
                  </a:lnTo>
                  <a:lnTo>
                    <a:pt x="142" y="487"/>
                  </a:lnTo>
                  <a:lnTo>
                    <a:pt x="133" y="492"/>
                  </a:lnTo>
                  <a:lnTo>
                    <a:pt x="126" y="492"/>
                  </a:lnTo>
                  <a:lnTo>
                    <a:pt x="119" y="495"/>
                  </a:lnTo>
                  <a:lnTo>
                    <a:pt x="92" y="503"/>
                  </a:lnTo>
                  <a:lnTo>
                    <a:pt x="85" y="497"/>
                  </a:lnTo>
                  <a:lnTo>
                    <a:pt x="78" y="498"/>
                  </a:lnTo>
                  <a:lnTo>
                    <a:pt x="69" y="524"/>
                  </a:lnTo>
                  <a:lnTo>
                    <a:pt x="64" y="525"/>
                  </a:lnTo>
                  <a:lnTo>
                    <a:pt x="51" y="520"/>
                  </a:lnTo>
                  <a:lnTo>
                    <a:pt x="43" y="515"/>
                  </a:lnTo>
                  <a:lnTo>
                    <a:pt x="32" y="519"/>
                  </a:lnTo>
                  <a:lnTo>
                    <a:pt x="24" y="519"/>
                  </a:lnTo>
                  <a:lnTo>
                    <a:pt x="20" y="521"/>
                  </a:lnTo>
                  <a:lnTo>
                    <a:pt x="10" y="517"/>
                  </a:lnTo>
                  <a:lnTo>
                    <a:pt x="0" y="516"/>
                  </a:lnTo>
                  <a:lnTo>
                    <a:pt x="0" y="503"/>
                  </a:lnTo>
                  <a:lnTo>
                    <a:pt x="1" y="495"/>
                  </a:lnTo>
                  <a:lnTo>
                    <a:pt x="26" y="488"/>
                  </a:lnTo>
                  <a:lnTo>
                    <a:pt x="35" y="478"/>
                  </a:lnTo>
                  <a:lnTo>
                    <a:pt x="45" y="471"/>
                  </a:lnTo>
                  <a:lnTo>
                    <a:pt x="63" y="461"/>
                  </a:lnTo>
                  <a:lnTo>
                    <a:pt x="74" y="446"/>
                  </a:lnTo>
                  <a:lnTo>
                    <a:pt x="87" y="438"/>
                  </a:lnTo>
                  <a:lnTo>
                    <a:pt x="94" y="424"/>
                  </a:lnTo>
                  <a:lnTo>
                    <a:pt x="106" y="417"/>
                  </a:lnTo>
                  <a:lnTo>
                    <a:pt x="118" y="413"/>
                  </a:lnTo>
                  <a:lnTo>
                    <a:pt x="136" y="418"/>
                  </a:lnTo>
                  <a:lnTo>
                    <a:pt x="155" y="416"/>
                  </a:lnTo>
                  <a:lnTo>
                    <a:pt x="169" y="417"/>
                  </a:lnTo>
                  <a:lnTo>
                    <a:pt x="209" y="408"/>
                  </a:lnTo>
                  <a:lnTo>
                    <a:pt x="219" y="407"/>
                  </a:lnTo>
                  <a:lnTo>
                    <a:pt x="228" y="403"/>
                  </a:lnTo>
                  <a:lnTo>
                    <a:pt x="238" y="403"/>
                  </a:lnTo>
                  <a:lnTo>
                    <a:pt x="237" y="412"/>
                  </a:lnTo>
                  <a:lnTo>
                    <a:pt x="260" y="418"/>
                  </a:lnTo>
                  <a:lnTo>
                    <a:pt x="265" y="417"/>
                  </a:lnTo>
                  <a:lnTo>
                    <a:pt x="270" y="412"/>
                  </a:lnTo>
                  <a:lnTo>
                    <a:pt x="282" y="403"/>
                  </a:lnTo>
                  <a:lnTo>
                    <a:pt x="284" y="371"/>
                  </a:lnTo>
                  <a:lnTo>
                    <a:pt x="300" y="357"/>
                  </a:lnTo>
                  <a:lnTo>
                    <a:pt x="312" y="339"/>
                  </a:lnTo>
                  <a:lnTo>
                    <a:pt x="320" y="320"/>
                  </a:lnTo>
                  <a:lnTo>
                    <a:pt x="322" y="305"/>
                  </a:lnTo>
                  <a:lnTo>
                    <a:pt x="324" y="294"/>
                  </a:lnTo>
                  <a:lnTo>
                    <a:pt x="343" y="283"/>
                  </a:lnTo>
                  <a:lnTo>
                    <a:pt x="351" y="284"/>
                  </a:lnTo>
                  <a:lnTo>
                    <a:pt x="350" y="294"/>
                  </a:lnTo>
                  <a:lnTo>
                    <a:pt x="341" y="298"/>
                  </a:lnTo>
                  <a:lnTo>
                    <a:pt x="333" y="306"/>
                  </a:lnTo>
                  <a:lnTo>
                    <a:pt x="332" y="309"/>
                  </a:lnTo>
                  <a:lnTo>
                    <a:pt x="336" y="321"/>
                  </a:lnTo>
                  <a:lnTo>
                    <a:pt x="336" y="333"/>
                  </a:lnTo>
                  <a:lnTo>
                    <a:pt x="341" y="333"/>
                  </a:lnTo>
                  <a:lnTo>
                    <a:pt x="354" y="332"/>
                  </a:lnTo>
                  <a:lnTo>
                    <a:pt x="363" y="321"/>
                  </a:lnTo>
                  <a:lnTo>
                    <a:pt x="377" y="314"/>
                  </a:lnTo>
                  <a:lnTo>
                    <a:pt x="393" y="309"/>
                  </a:lnTo>
                  <a:lnTo>
                    <a:pt x="410" y="295"/>
                  </a:lnTo>
                  <a:lnTo>
                    <a:pt x="422" y="284"/>
                  </a:lnTo>
                  <a:lnTo>
                    <a:pt x="430" y="269"/>
                  </a:lnTo>
                  <a:lnTo>
                    <a:pt x="440" y="257"/>
                  </a:lnTo>
                  <a:lnTo>
                    <a:pt x="453" y="247"/>
                  </a:lnTo>
                  <a:lnTo>
                    <a:pt x="459" y="247"/>
                  </a:lnTo>
                  <a:lnTo>
                    <a:pt x="467" y="235"/>
                  </a:lnTo>
                  <a:lnTo>
                    <a:pt x="468" y="225"/>
                  </a:lnTo>
                  <a:lnTo>
                    <a:pt x="470" y="215"/>
                  </a:lnTo>
                  <a:lnTo>
                    <a:pt x="486" y="188"/>
                  </a:lnTo>
                  <a:lnTo>
                    <a:pt x="490" y="176"/>
                  </a:lnTo>
                  <a:lnTo>
                    <a:pt x="492" y="165"/>
                  </a:lnTo>
                  <a:lnTo>
                    <a:pt x="499" y="154"/>
                  </a:lnTo>
                  <a:lnTo>
                    <a:pt x="502" y="139"/>
                  </a:lnTo>
                  <a:lnTo>
                    <a:pt x="502" y="123"/>
                  </a:lnTo>
                  <a:lnTo>
                    <a:pt x="495" y="117"/>
                  </a:lnTo>
                  <a:lnTo>
                    <a:pt x="484" y="112"/>
                  </a:lnTo>
                  <a:lnTo>
                    <a:pt x="489" y="107"/>
                  </a:lnTo>
                  <a:lnTo>
                    <a:pt x="499" y="92"/>
                  </a:lnTo>
                  <a:lnTo>
                    <a:pt x="497" y="62"/>
                  </a:lnTo>
                  <a:lnTo>
                    <a:pt x="502" y="53"/>
                  </a:lnTo>
                  <a:lnTo>
                    <a:pt x="512" y="49"/>
                  </a:lnTo>
                  <a:lnTo>
                    <a:pt x="513" y="32"/>
                  </a:lnTo>
                  <a:lnTo>
                    <a:pt x="517" y="24"/>
                  </a:lnTo>
                  <a:lnTo>
                    <a:pt x="524" y="20"/>
                  </a:lnTo>
                  <a:lnTo>
                    <a:pt x="531" y="29"/>
                  </a:lnTo>
                  <a:lnTo>
                    <a:pt x="535" y="42"/>
                  </a:lnTo>
                  <a:lnTo>
                    <a:pt x="539" y="48"/>
                  </a:lnTo>
                  <a:lnTo>
                    <a:pt x="547" y="38"/>
                  </a:lnTo>
                  <a:lnTo>
                    <a:pt x="553" y="42"/>
                  </a:lnTo>
                  <a:lnTo>
                    <a:pt x="560" y="41"/>
                  </a:lnTo>
                  <a:lnTo>
                    <a:pt x="566" y="27"/>
                  </a:lnTo>
                  <a:lnTo>
                    <a:pt x="567" y="15"/>
                  </a:lnTo>
                  <a:lnTo>
                    <a:pt x="559" y="22"/>
                  </a:lnTo>
                  <a:lnTo>
                    <a:pt x="547" y="26"/>
                  </a:lnTo>
                  <a:lnTo>
                    <a:pt x="543" y="14"/>
                  </a:lnTo>
                  <a:lnTo>
                    <a:pt x="547" y="3"/>
                  </a:lnTo>
                  <a:lnTo>
                    <a:pt x="551" y="0"/>
                  </a:lnTo>
                  <a:lnTo>
                    <a:pt x="560" y="6"/>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77" name="Freeform 109">
              <a:extLst>
                <a:ext uri="{FF2B5EF4-FFF2-40B4-BE49-F238E27FC236}">
                  <a16:creationId xmlns:a16="http://schemas.microsoft.com/office/drawing/2014/main" id="{5AF20CC2-C2F1-4BEB-B29D-9DD7969A5B8A}"/>
                </a:ext>
              </a:extLst>
            </p:cNvPr>
            <p:cNvSpPr>
              <a:spLocks noChangeAspect="1"/>
            </p:cNvSpPr>
            <p:nvPr/>
          </p:nvSpPr>
          <p:spPr bwMode="gray">
            <a:xfrm>
              <a:off x="3966" y="2088"/>
              <a:ext cx="28" cy="21"/>
            </a:xfrm>
            <a:custGeom>
              <a:avLst/>
              <a:gdLst/>
              <a:ahLst/>
              <a:cxnLst>
                <a:cxn ang="0">
                  <a:pos x="113" y="70"/>
                </a:cxn>
                <a:cxn ang="0">
                  <a:pos x="102" y="63"/>
                </a:cxn>
                <a:cxn ang="0">
                  <a:pos x="88" y="58"/>
                </a:cxn>
                <a:cxn ang="0">
                  <a:pos x="74" y="62"/>
                </a:cxn>
                <a:cxn ang="0">
                  <a:pos x="66" y="68"/>
                </a:cxn>
                <a:cxn ang="0">
                  <a:pos x="59" y="80"/>
                </a:cxn>
                <a:cxn ang="0">
                  <a:pos x="50" y="95"/>
                </a:cxn>
                <a:cxn ang="0">
                  <a:pos x="48" y="106"/>
                </a:cxn>
                <a:cxn ang="0">
                  <a:pos x="39" y="107"/>
                </a:cxn>
                <a:cxn ang="0">
                  <a:pos x="30" y="100"/>
                </a:cxn>
                <a:cxn ang="0">
                  <a:pos x="26" y="95"/>
                </a:cxn>
                <a:cxn ang="0">
                  <a:pos x="19" y="82"/>
                </a:cxn>
                <a:cxn ang="0">
                  <a:pos x="20" y="76"/>
                </a:cxn>
                <a:cxn ang="0">
                  <a:pos x="16" y="69"/>
                </a:cxn>
                <a:cxn ang="0">
                  <a:pos x="10" y="64"/>
                </a:cxn>
                <a:cxn ang="0">
                  <a:pos x="0" y="64"/>
                </a:cxn>
                <a:cxn ang="0">
                  <a:pos x="15" y="53"/>
                </a:cxn>
                <a:cxn ang="0">
                  <a:pos x="37" y="23"/>
                </a:cxn>
                <a:cxn ang="0">
                  <a:pos x="50" y="25"/>
                </a:cxn>
                <a:cxn ang="0">
                  <a:pos x="57" y="28"/>
                </a:cxn>
                <a:cxn ang="0">
                  <a:pos x="68" y="26"/>
                </a:cxn>
                <a:cxn ang="0">
                  <a:pos x="78" y="21"/>
                </a:cxn>
                <a:cxn ang="0">
                  <a:pos x="82" y="14"/>
                </a:cxn>
                <a:cxn ang="0">
                  <a:pos x="95" y="1"/>
                </a:cxn>
                <a:cxn ang="0">
                  <a:pos x="102" y="0"/>
                </a:cxn>
                <a:cxn ang="0">
                  <a:pos x="112" y="3"/>
                </a:cxn>
                <a:cxn ang="0">
                  <a:pos x="123" y="9"/>
                </a:cxn>
                <a:cxn ang="0">
                  <a:pos x="132" y="10"/>
                </a:cxn>
                <a:cxn ang="0">
                  <a:pos x="138" y="33"/>
                </a:cxn>
                <a:cxn ang="0">
                  <a:pos x="140" y="36"/>
                </a:cxn>
                <a:cxn ang="0">
                  <a:pos x="134" y="44"/>
                </a:cxn>
                <a:cxn ang="0">
                  <a:pos x="128" y="47"/>
                </a:cxn>
                <a:cxn ang="0">
                  <a:pos x="123" y="54"/>
                </a:cxn>
                <a:cxn ang="0">
                  <a:pos x="118" y="63"/>
                </a:cxn>
                <a:cxn ang="0">
                  <a:pos x="113" y="70"/>
                </a:cxn>
              </a:cxnLst>
              <a:rect l="0" t="0" r="r" b="b"/>
              <a:pathLst>
                <a:path w="140" h="107">
                  <a:moveTo>
                    <a:pt x="113" y="70"/>
                  </a:moveTo>
                  <a:lnTo>
                    <a:pt x="102" y="63"/>
                  </a:lnTo>
                  <a:lnTo>
                    <a:pt x="88" y="58"/>
                  </a:lnTo>
                  <a:lnTo>
                    <a:pt x="74" y="62"/>
                  </a:lnTo>
                  <a:lnTo>
                    <a:pt x="66" y="68"/>
                  </a:lnTo>
                  <a:lnTo>
                    <a:pt x="59" y="80"/>
                  </a:lnTo>
                  <a:lnTo>
                    <a:pt x="50" y="95"/>
                  </a:lnTo>
                  <a:lnTo>
                    <a:pt x="48" y="106"/>
                  </a:lnTo>
                  <a:lnTo>
                    <a:pt x="39" y="107"/>
                  </a:lnTo>
                  <a:lnTo>
                    <a:pt x="30" y="100"/>
                  </a:lnTo>
                  <a:lnTo>
                    <a:pt x="26" y="95"/>
                  </a:lnTo>
                  <a:lnTo>
                    <a:pt x="19" y="82"/>
                  </a:lnTo>
                  <a:lnTo>
                    <a:pt x="20" y="76"/>
                  </a:lnTo>
                  <a:lnTo>
                    <a:pt x="16" y="69"/>
                  </a:lnTo>
                  <a:lnTo>
                    <a:pt x="10" y="64"/>
                  </a:lnTo>
                  <a:lnTo>
                    <a:pt x="0" y="64"/>
                  </a:lnTo>
                  <a:lnTo>
                    <a:pt x="15" y="53"/>
                  </a:lnTo>
                  <a:lnTo>
                    <a:pt x="37" y="23"/>
                  </a:lnTo>
                  <a:lnTo>
                    <a:pt x="50" y="25"/>
                  </a:lnTo>
                  <a:lnTo>
                    <a:pt x="57" y="28"/>
                  </a:lnTo>
                  <a:lnTo>
                    <a:pt x="68" y="26"/>
                  </a:lnTo>
                  <a:lnTo>
                    <a:pt x="78" y="21"/>
                  </a:lnTo>
                  <a:lnTo>
                    <a:pt x="82" y="14"/>
                  </a:lnTo>
                  <a:lnTo>
                    <a:pt x="95" y="1"/>
                  </a:lnTo>
                  <a:lnTo>
                    <a:pt x="102" y="0"/>
                  </a:lnTo>
                  <a:lnTo>
                    <a:pt x="112" y="3"/>
                  </a:lnTo>
                  <a:lnTo>
                    <a:pt x="123" y="9"/>
                  </a:lnTo>
                  <a:lnTo>
                    <a:pt x="132" y="10"/>
                  </a:lnTo>
                  <a:lnTo>
                    <a:pt x="138" y="33"/>
                  </a:lnTo>
                  <a:lnTo>
                    <a:pt x="140" y="36"/>
                  </a:lnTo>
                  <a:lnTo>
                    <a:pt x="134" y="44"/>
                  </a:lnTo>
                  <a:lnTo>
                    <a:pt x="128" y="47"/>
                  </a:lnTo>
                  <a:lnTo>
                    <a:pt x="123" y="54"/>
                  </a:lnTo>
                  <a:lnTo>
                    <a:pt x="118" y="63"/>
                  </a:lnTo>
                  <a:lnTo>
                    <a:pt x="113" y="7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78" name="Freeform 110">
              <a:extLst>
                <a:ext uri="{FF2B5EF4-FFF2-40B4-BE49-F238E27FC236}">
                  <a16:creationId xmlns:a16="http://schemas.microsoft.com/office/drawing/2014/main" id="{F9D46D2B-96CF-400A-A2D6-B5BAC590145F}"/>
                </a:ext>
              </a:extLst>
            </p:cNvPr>
            <p:cNvSpPr>
              <a:spLocks noChangeAspect="1"/>
            </p:cNvSpPr>
            <p:nvPr/>
          </p:nvSpPr>
          <p:spPr bwMode="gray">
            <a:xfrm>
              <a:off x="3938" y="2093"/>
              <a:ext cx="26" cy="38"/>
            </a:xfrm>
            <a:custGeom>
              <a:avLst/>
              <a:gdLst/>
              <a:ahLst/>
              <a:cxnLst>
                <a:cxn ang="0">
                  <a:pos x="69" y="2"/>
                </a:cxn>
                <a:cxn ang="0">
                  <a:pos x="56" y="4"/>
                </a:cxn>
                <a:cxn ang="0">
                  <a:pos x="42" y="22"/>
                </a:cxn>
                <a:cxn ang="0">
                  <a:pos x="29" y="29"/>
                </a:cxn>
                <a:cxn ang="0">
                  <a:pos x="18" y="29"/>
                </a:cxn>
                <a:cxn ang="0">
                  <a:pos x="0" y="48"/>
                </a:cxn>
                <a:cxn ang="0">
                  <a:pos x="16" y="64"/>
                </a:cxn>
                <a:cxn ang="0">
                  <a:pos x="11" y="62"/>
                </a:cxn>
                <a:cxn ang="0">
                  <a:pos x="9" y="88"/>
                </a:cxn>
                <a:cxn ang="0">
                  <a:pos x="27" y="78"/>
                </a:cxn>
                <a:cxn ang="0">
                  <a:pos x="41" y="75"/>
                </a:cxn>
                <a:cxn ang="0">
                  <a:pos x="32" y="65"/>
                </a:cxn>
                <a:cxn ang="0">
                  <a:pos x="37" y="50"/>
                </a:cxn>
                <a:cxn ang="0">
                  <a:pos x="51" y="74"/>
                </a:cxn>
                <a:cxn ang="0">
                  <a:pos x="53" y="86"/>
                </a:cxn>
                <a:cxn ang="0">
                  <a:pos x="47" y="112"/>
                </a:cxn>
                <a:cxn ang="0">
                  <a:pos x="36" y="128"/>
                </a:cxn>
                <a:cxn ang="0">
                  <a:pos x="38" y="159"/>
                </a:cxn>
                <a:cxn ang="0">
                  <a:pos x="41" y="174"/>
                </a:cxn>
                <a:cxn ang="0">
                  <a:pos x="58" y="166"/>
                </a:cxn>
                <a:cxn ang="0">
                  <a:pos x="57" y="145"/>
                </a:cxn>
                <a:cxn ang="0">
                  <a:pos x="62" y="151"/>
                </a:cxn>
                <a:cxn ang="0">
                  <a:pos x="63" y="172"/>
                </a:cxn>
                <a:cxn ang="0">
                  <a:pos x="70" y="185"/>
                </a:cxn>
                <a:cxn ang="0">
                  <a:pos x="79" y="169"/>
                </a:cxn>
                <a:cxn ang="0">
                  <a:pos x="94" y="164"/>
                </a:cxn>
                <a:cxn ang="0">
                  <a:pos x="107" y="117"/>
                </a:cxn>
                <a:cxn ang="0">
                  <a:pos x="120" y="89"/>
                </a:cxn>
                <a:cxn ang="0">
                  <a:pos x="131" y="69"/>
                </a:cxn>
                <a:cxn ang="0">
                  <a:pos x="124" y="48"/>
                </a:cxn>
                <a:cxn ang="0">
                  <a:pos x="110" y="40"/>
                </a:cxn>
                <a:cxn ang="0">
                  <a:pos x="112" y="19"/>
                </a:cxn>
                <a:cxn ang="0">
                  <a:pos x="86" y="22"/>
                </a:cxn>
                <a:cxn ang="0">
                  <a:pos x="77" y="3"/>
                </a:cxn>
              </a:cxnLst>
              <a:rect l="0" t="0" r="r" b="b"/>
              <a:pathLst>
                <a:path w="131" h="187">
                  <a:moveTo>
                    <a:pt x="67" y="2"/>
                  </a:moveTo>
                  <a:lnTo>
                    <a:pt x="69" y="2"/>
                  </a:lnTo>
                  <a:lnTo>
                    <a:pt x="64" y="0"/>
                  </a:lnTo>
                  <a:lnTo>
                    <a:pt x="56" y="4"/>
                  </a:lnTo>
                  <a:lnTo>
                    <a:pt x="47" y="13"/>
                  </a:lnTo>
                  <a:lnTo>
                    <a:pt x="42" y="22"/>
                  </a:lnTo>
                  <a:lnTo>
                    <a:pt x="35" y="22"/>
                  </a:lnTo>
                  <a:lnTo>
                    <a:pt x="29" y="29"/>
                  </a:lnTo>
                  <a:lnTo>
                    <a:pt x="21" y="32"/>
                  </a:lnTo>
                  <a:lnTo>
                    <a:pt x="18" y="29"/>
                  </a:lnTo>
                  <a:lnTo>
                    <a:pt x="11" y="34"/>
                  </a:lnTo>
                  <a:lnTo>
                    <a:pt x="0" y="48"/>
                  </a:lnTo>
                  <a:lnTo>
                    <a:pt x="10" y="56"/>
                  </a:lnTo>
                  <a:lnTo>
                    <a:pt x="16" y="64"/>
                  </a:lnTo>
                  <a:lnTo>
                    <a:pt x="16" y="72"/>
                  </a:lnTo>
                  <a:lnTo>
                    <a:pt x="11" y="62"/>
                  </a:lnTo>
                  <a:lnTo>
                    <a:pt x="5" y="62"/>
                  </a:lnTo>
                  <a:lnTo>
                    <a:pt x="9" y="88"/>
                  </a:lnTo>
                  <a:lnTo>
                    <a:pt x="14" y="81"/>
                  </a:lnTo>
                  <a:lnTo>
                    <a:pt x="27" y="78"/>
                  </a:lnTo>
                  <a:lnTo>
                    <a:pt x="37" y="84"/>
                  </a:lnTo>
                  <a:lnTo>
                    <a:pt x="41" y="75"/>
                  </a:lnTo>
                  <a:lnTo>
                    <a:pt x="35" y="72"/>
                  </a:lnTo>
                  <a:lnTo>
                    <a:pt x="32" y="65"/>
                  </a:lnTo>
                  <a:lnTo>
                    <a:pt x="32" y="54"/>
                  </a:lnTo>
                  <a:lnTo>
                    <a:pt x="37" y="50"/>
                  </a:lnTo>
                  <a:lnTo>
                    <a:pt x="43" y="63"/>
                  </a:lnTo>
                  <a:lnTo>
                    <a:pt x="51" y="74"/>
                  </a:lnTo>
                  <a:lnTo>
                    <a:pt x="51" y="85"/>
                  </a:lnTo>
                  <a:lnTo>
                    <a:pt x="53" y="86"/>
                  </a:lnTo>
                  <a:lnTo>
                    <a:pt x="53" y="100"/>
                  </a:lnTo>
                  <a:lnTo>
                    <a:pt x="47" y="112"/>
                  </a:lnTo>
                  <a:lnTo>
                    <a:pt x="41" y="118"/>
                  </a:lnTo>
                  <a:lnTo>
                    <a:pt x="36" y="128"/>
                  </a:lnTo>
                  <a:lnTo>
                    <a:pt x="35" y="143"/>
                  </a:lnTo>
                  <a:lnTo>
                    <a:pt x="38" y="159"/>
                  </a:lnTo>
                  <a:lnTo>
                    <a:pt x="35" y="167"/>
                  </a:lnTo>
                  <a:lnTo>
                    <a:pt x="41" y="174"/>
                  </a:lnTo>
                  <a:lnTo>
                    <a:pt x="54" y="180"/>
                  </a:lnTo>
                  <a:lnTo>
                    <a:pt x="58" y="166"/>
                  </a:lnTo>
                  <a:lnTo>
                    <a:pt x="53" y="155"/>
                  </a:lnTo>
                  <a:lnTo>
                    <a:pt x="57" y="145"/>
                  </a:lnTo>
                  <a:lnTo>
                    <a:pt x="65" y="148"/>
                  </a:lnTo>
                  <a:lnTo>
                    <a:pt x="62" y="151"/>
                  </a:lnTo>
                  <a:lnTo>
                    <a:pt x="61" y="160"/>
                  </a:lnTo>
                  <a:lnTo>
                    <a:pt x="63" y="172"/>
                  </a:lnTo>
                  <a:lnTo>
                    <a:pt x="63" y="187"/>
                  </a:lnTo>
                  <a:lnTo>
                    <a:pt x="70" y="185"/>
                  </a:lnTo>
                  <a:lnTo>
                    <a:pt x="79" y="177"/>
                  </a:lnTo>
                  <a:lnTo>
                    <a:pt x="79" y="169"/>
                  </a:lnTo>
                  <a:lnTo>
                    <a:pt x="88" y="160"/>
                  </a:lnTo>
                  <a:lnTo>
                    <a:pt x="94" y="164"/>
                  </a:lnTo>
                  <a:lnTo>
                    <a:pt x="100" y="148"/>
                  </a:lnTo>
                  <a:lnTo>
                    <a:pt x="107" y="117"/>
                  </a:lnTo>
                  <a:lnTo>
                    <a:pt x="113" y="100"/>
                  </a:lnTo>
                  <a:lnTo>
                    <a:pt x="120" y="89"/>
                  </a:lnTo>
                  <a:lnTo>
                    <a:pt x="127" y="78"/>
                  </a:lnTo>
                  <a:lnTo>
                    <a:pt x="131" y="69"/>
                  </a:lnTo>
                  <a:lnTo>
                    <a:pt x="129" y="59"/>
                  </a:lnTo>
                  <a:lnTo>
                    <a:pt x="124" y="48"/>
                  </a:lnTo>
                  <a:lnTo>
                    <a:pt x="111" y="45"/>
                  </a:lnTo>
                  <a:lnTo>
                    <a:pt x="110" y="40"/>
                  </a:lnTo>
                  <a:lnTo>
                    <a:pt x="115" y="26"/>
                  </a:lnTo>
                  <a:lnTo>
                    <a:pt x="112" y="19"/>
                  </a:lnTo>
                  <a:lnTo>
                    <a:pt x="104" y="21"/>
                  </a:lnTo>
                  <a:lnTo>
                    <a:pt x="86" y="22"/>
                  </a:lnTo>
                  <a:lnTo>
                    <a:pt x="77" y="9"/>
                  </a:lnTo>
                  <a:lnTo>
                    <a:pt x="77" y="3"/>
                  </a:lnTo>
                  <a:lnTo>
                    <a:pt x="67" y="2"/>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654" name="Freeform 112">
            <a:extLst>
              <a:ext uri="{FF2B5EF4-FFF2-40B4-BE49-F238E27FC236}">
                <a16:creationId xmlns:a16="http://schemas.microsoft.com/office/drawing/2014/main" id="{89D1235B-E8CD-4413-A09F-63C2364FD906}"/>
              </a:ext>
            </a:extLst>
          </p:cNvPr>
          <p:cNvSpPr>
            <a:spLocks noChangeAspect="1"/>
          </p:cNvSpPr>
          <p:nvPr/>
        </p:nvSpPr>
        <p:spPr bwMode="gray">
          <a:xfrm>
            <a:off x="6884993" y="3321241"/>
            <a:ext cx="786895" cy="347614"/>
          </a:xfrm>
          <a:custGeom>
            <a:avLst/>
            <a:gdLst/>
            <a:ahLst/>
            <a:cxnLst>
              <a:cxn ang="0">
                <a:pos x="46" y="227"/>
              </a:cxn>
              <a:cxn ang="0">
                <a:pos x="129" y="180"/>
              </a:cxn>
              <a:cxn ang="0">
                <a:pos x="243" y="132"/>
              </a:cxn>
              <a:cxn ang="0">
                <a:pos x="313" y="149"/>
              </a:cxn>
              <a:cxn ang="0">
                <a:pos x="387" y="187"/>
              </a:cxn>
              <a:cxn ang="0">
                <a:pos x="508" y="190"/>
              </a:cxn>
              <a:cxn ang="0">
                <a:pos x="552" y="160"/>
              </a:cxn>
              <a:cxn ang="0">
                <a:pos x="554" y="99"/>
              </a:cxn>
              <a:cxn ang="0">
                <a:pos x="582" y="33"/>
              </a:cxn>
              <a:cxn ang="0">
                <a:pos x="645" y="6"/>
              </a:cxn>
              <a:cxn ang="0">
                <a:pos x="731" y="47"/>
              </a:cxn>
              <a:cxn ang="0">
                <a:pos x="787" y="103"/>
              </a:cxn>
              <a:cxn ang="0">
                <a:pos x="830" y="154"/>
              </a:cxn>
              <a:cxn ang="0">
                <a:pos x="944" y="132"/>
              </a:cxn>
              <a:cxn ang="0">
                <a:pos x="1034" y="169"/>
              </a:cxn>
              <a:cxn ang="0">
                <a:pos x="1104" y="201"/>
              </a:cxn>
              <a:cxn ang="0">
                <a:pos x="1200" y="249"/>
              </a:cxn>
              <a:cxn ang="0">
                <a:pos x="1317" y="237"/>
              </a:cxn>
              <a:cxn ang="0">
                <a:pos x="1439" y="179"/>
              </a:cxn>
              <a:cxn ang="0">
                <a:pos x="1528" y="199"/>
              </a:cxn>
              <a:cxn ang="0">
                <a:pos x="1565" y="195"/>
              </a:cxn>
              <a:cxn ang="0">
                <a:pos x="1525" y="255"/>
              </a:cxn>
              <a:cxn ang="0">
                <a:pos x="1517" y="325"/>
              </a:cxn>
              <a:cxn ang="0">
                <a:pos x="1570" y="391"/>
              </a:cxn>
              <a:cxn ang="0">
                <a:pos x="1667" y="348"/>
              </a:cxn>
              <a:cxn ang="0">
                <a:pos x="1721" y="415"/>
              </a:cxn>
              <a:cxn ang="0">
                <a:pos x="1734" y="458"/>
              </a:cxn>
              <a:cxn ang="0">
                <a:pos x="1663" y="461"/>
              </a:cxn>
              <a:cxn ang="0">
                <a:pos x="1576" y="482"/>
              </a:cxn>
              <a:cxn ang="0">
                <a:pos x="1489" y="551"/>
              </a:cxn>
              <a:cxn ang="0">
                <a:pos x="1411" y="611"/>
              </a:cxn>
              <a:cxn ang="0">
                <a:pos x="1344" y="588"/>
              </a:cxn>
              <a:cxn ang="0">
                <a:pos x="1298" y="646"/>
              </a:cxn>
              <a:cxn ang="0">
                <a:pos x="1255" y="752"/>
              </a:cxn>
              <a:cxn ang="0">
                <a:pos x="1163" y="789"/>
              </a:cxn>
              <a:cxn ang="0">
                <a:pos x="1088" y="788"/>
              </a:cxn>
              <a:cxn ang="0">
                <a:pos x="1014" y="815"/>
              </a:cxn>
              <a:cxn ang="0">
                <a:pos x="942" y="847"/>
              </a:cxn>
              <a:cxn ang="0">
                <a:pos x="903" y="834"/>
              </a:cxn>
              <a:cxn ang="0">
                <a:pos x="801" y="805"/>
              </a:cxn>
              <a:cxn ang="0">
                <a:pos x="744" y="767"/>
              </a:cxn>
              <a:cxn ang="0">
                <a:pos x="527" y="766"/>
              </a:cxn>
              <a:cxn ang="0">
                <a:pos x="463" y="730"/>
              </a:cxn>
              <a:cxn ang="0">
                <a:pos x="421" y="659"/>
              </a:cxn>
              <a:cxn ang="0">
                <a:pos x="353" y="625"/>
              </a:cxn>
              <a:cxn ang="0">
                <a:pos x="280" y="590"/>
              </a:cxn>
              <a:cxn ang="0">
                <a:pos x="211" y="584"/>
              </a:cxn>
              <a:cxn ang="0">
                <a:pos x="158" y="552"/>
              </a:cxn>
              <a:cxn ang="0">
                <a:pos x="163" y="470"/>
              </a:cxn>
              <a:cxn ang="0">
                <a:pos x="124" y="372"/>
              </a:cxn>
              <a:cxn ang="0">
                <a:pos x="70" y="369"/>
              </a:cxn>
              <a:cxn ang="0">
                <a:pos x="3" y="288"/>
              </a:cxn>
            </a:cxnLst>
            <a:rect l="0" t="0" r="r" b="b"/>
            <a:pathLst>
              <a:path w="1734" h="848">
                <a:moveTo>
                  <a:pt x="0" y="273"/>
                </a:moveTo>
                <a:lnTo>
                  <a:pt x="12" y="251"/>
                </a:lnTo>
                <a:lnTo>
                  <a:pt x="28" y="234"/>
                </a:lnTo>
                <a:lnTo>
                  <a:pt x="46" y="227"/>
                </a:lnTo>
                <a:lnTo>
                  <a:pt x="65" y="221"/>
                </a:lnTo>
                <a:lnTo>
                  <a:pt x="84" y="208"/>
                </a:lnTo>
                <a:lnTo>
                  <a:pt x="104" y="192"/>
                </a:lnTo>
                <a:lnTo>
                  <a:pt x="129" y="180"/>
                </a:lnTo>
                <a:lnTo>
                  <a:pt x="154" y="158"/>
                </a:lnTo>
                <a:lnTo>
                  <a:pt x="195" y="146"/>
                </a:lnTo>
                <a:lnTo>
                  <a:pt x="220" y="135"/>
                </a:lnTo>
                <a:lnTo>
                  <a:pt x="243" y="132"/>
                </a:lnTo>
                <a:lnTo>
                  <a:pt x="265" y="136"/>
                </a:lnTo>
                <a:lnTo>
                  <a:pt x="281" y="142"/>
                </a:lnTo>
                <a:lnTo>
                  <a:pt x="294" y="153"/>
                </a:lnTo>
                <a:lnTo>
                  <a:pt x="313" y="149"/>
                </a:lnTo>
                <a:lnTo>
                  <a:pt x="334" y="148"/>
                </a:lnTo>
                <a:lnTo>
                  <a:pt x="351" y="151"/>
                </a:lnTo>
                <a:lnTo>
                  <a:pt x="382" y="180"/>
                </a:lnTo>
                <a:lnTo>
                  <a:pt x="387" y="187"/>
                </a:lnTo>
                <a:lnTo>
                  <a:pt x="404" y="190"/>
                </a:lnTo>
                <a:lnTo>
                  <a:pt x="451" y="183"/>
                </a:lnTo>
                <a:lnTo>
                  <a:pt x="464" y="189"/>
                </a:lnTo>
                <a:lnTo>
                  <a:pt x="508" y="190"/>
                </a:lnTo>
                <a:lnTo>
                  <a:pt x="546" y="185"/>
                </a:lnTo>
                <a:lnTo>
                  <a:pt x="556" y="180"/>
                </a:lnTo>
                <a:lnTo>
                  <a:pt x="556" y="172"/>
                </a:lnTo>
                <a:lnTo>
                  <a:pt x="552" y="160"/>
                </a:lnTo>
                <a:lnTo>
                  <a:pt x="555" y="146"/>
                </a:lnTo>
                <a:lnTo>
                  <a:pt x="565" y="130"/>
                </a:lnTo>
                <a:lnTo>
                  <a:pt x="565" y="114"/>
                </a:lnTo>
                <a:lnTo>
                  <a:pt x="554" y="99"/>
                </a:lnTo>
                <a:lnTo>
                  <a:pt x="550" y="81"/>
                </a:lnTo>
                <a:lnTo>
                  <a:pt x="552" y="63"/>
                </a:lnTo>
                <a:lnTo>
                  <a:pt x="568" y="49"/>
                </a:lnTo>
                <a:lnTo>
                  <a:pt x="582" y="33"/>
                </a:lnTo>
                <a:lnTo>
                  <a:pt x="600" y="18"/>
                </a:lnTo>
                <a:lnTo>
                  <a:pt x="611" y="1"/>
                </a:lnTo>
                <a:lnTo>
                  <a:pt x="625" y="0"/>
                </a:lnTo>
                <a:lnTo>
                  <a:pt x="645" y="6"/>
                </a:lnTo>
                <a:lnTo>
                  <a:pt x="659" y="17"/>
                </a:lnTo>
                <a:lnTo>
                  <a:pt x="696" y="27"/>
                </a:lnTo>
                <a:lnTo>
                  <a:pt x="707" y="41"/>
                </a:lnTo>
                <a:lnTo>
                  <a:pt x="731" y="47"/>
                </a:lnTo>
                <a:lnTo>
                  <a:pt x="755" y="50"/>
                </a:lnTo>
                <a:lnTo>
                  <a:pt x="772" y="57"/>
                </a:lnTo>
                <a:lnTo>
                  <a:pt x="782" y="73"/>
                </a:lnTo>
                <a:lnTo>
                  <a:pt x="787" y="103"/>
                </a:lnTo>
                <a:lnTo>
                  <a:pt x="787" y="124"/>
                </a:lnTo>
                <a:lnTo>
                  <a:pt x="792" y="124"/>
                </a:lnTo>
                <a:lnTo>
                  <a:pt x="807" y="138"/>
                </a:lnTo>
                <a:lnTo>
                  <a:pt x="830" y="154"/>
                </a:lnTo>
                <a:lnTo>
                  <a:pt x="864" y="165"/>
                </a:lnTo>
                <a:lnTo>
                  <a:pt x="892" y="159"/>
                </a:lnTo>
                <a:lnTo>
                  <a:pt x="919" y="144"/>
                </a:lnTo>
                <a:lnTo>
                  <a:pt x="944" y="132"/>
                </a:lnTo>
                <a:lnTo>
                  <a:pt x="975" y="140"/>
                </a:lnTo>
                <a:lnTo>
                  <a:pt x="1023" y="157"/>
                </a:lnTo>
                <a:lnTo>
                  <a:pt x="1033" y="169"/>
                </a:lnTo>
                <a:lnTo>
                  <a:pt x="1034" y="169"/>
                </a:lnTo>
                <a:lnTo>
                  <a:pt x="1040" y="174"/>
                </a:lnTo>
                <a:lnTo>
                  <a:pt x="1062" y="186"/>
                </a:lnTo>
                <a:lnTo>
                  <a:pt x="1083" y="192"/>
                </a:lnTo>
                <a:lnTo>
                  <a:pt x="1104" y="201"/>
                </a:lnTo>
                <a:lnTo>
                  <a:pt x="1118" y="221"/>
                </a:lnTo>
                <a:lnTo>
                  <a:pt x="1145" y="237"/>
                </a:lnTo>
                <a:lnTo>
                  <a:pt x="1177" y="242"/>
                </a:lnTo>
                <a:lnTo>
                  <a:pt x="1200" y="249"/>
                </a:lnTo>
                <a:lnTo>
                  <a:pt x="1218" y="250"/>
                </a:lnTo>
                <a:lnTo>
                  <a:pt x="1243" y="248"/>
                </a:lnTo>
                <a:lnTo>
                  <a:pt x="1261" y="256"/>
                </a:lnTo>
                <a:lnTo>
                  <a:pt x="1317" y="237"/>
                </a:lnTo>
                <a:lnTo>
                  <a:pt x="1351" y="229"/>
                </a:lnTo>
                <a:lnTo>
                  <a:pt x="1378" y="224"/>
                </a:lnTo>
                <a:lnTo>
                  <a:pt x="1415" y="195"/>
                </a:lnTo>
                <a:lnTo>
                  <a:pt x="1439" y="179"/>
                </a:lnTo>
                <a:lnTo>
                  <a:pt x="1464" y="170"/>
                </a:lnTo>
                <a:lnTo>
                  <a:pt x="1489" y="180"/>
                </a:lnTo>
                <a:lnTo>
                  <a:pt x="1507" y="195"/>
                </a:lnTo>
                <a:lnTo>
                  <a:pt x="1528" y="199"/>
                </a:lnTo>
                <a:lnTo>
                  <a:pt x="1545" y="195"/>
                </a:lnTo>
                <a:lnTo>
                  <a:pt x="1559" y="187"/>
                </a:lnTo>
                <a:lnTo>
                  <a:pt x="1565" y="190"/>
                </a:lnTo>
                <a:lnTo>
                  <a:pt x="1565" y="195"/>
                </a:lnTo>
                <a:lnTo>
                  <a:pt x="1556" y="203"/>
                </a:lnTo>
                <a:lnTo>
                  <a:pt x="1540" y="232"/>
                </a:lnTo>
                <a:lnTo>
                  <a:pt x="1529" y="246"/>
                </a:lnTo>
                <a:lnTo>
                  <a:pt x="1525" y="255"/>
                </a:lnTo>
                <a:lnTo>
                  <a:pt x="1525" y="271"/>
                </a:lnTo>
                <a:lnTo>
                  <a:pt x="1528" y="288"/>
                </a:lnTo>
                <a:lnTo>
                  <a:pt x="1525" y="308"/>
                </a:lnTo>
                <a:lnTo>
                  <a:pt x="1517" y="325"/>
                </a:lnTo>
                <a:lnTo>
                  <a:pt x="1517" y="347"/>
                </a:lnTo>
                <a:lnTo>
                  <a:pt x="1520" y="367"/>
                </a:lnTo>
                <a:lnTo>
                  <a:pt x="1529" y="382"/>
                </a:lnTo>
                <a:lnTo>
                  <a:pt x="1570" y="391"/>
                </a:lnTo>
                <a:lnTo>
                  <a:pt x="1595" y="389"/>
                </a:lnTo>
                <a:lnTo>
                  <a:pt x="1620" y="382"/>
                </a:lnTo>
                <a:lnTo>
                  <a:pt x="1638" y="369"/>
                </a:lnTo>
                <a:lnTo>
                  <a:pt x="1667" y="348"/>
                </a:lnTo>
                <a:lnTo>
                  <a:pt x="1673" y="362"/>
                </a:lnTo>
                <a:lnTo>
                  <a:pt x="1686" y="377"/>
                </a:lnTo>
                <a:lnTo>
                  <a:pt x="1715" y="401"/>
                </a:lnTo>
                <a:lnTo>
                  <a:pt x="1721" y="415"/>
                </a:lnTo>
                <a:lnTo>
                  <a:pt x="1719" y="428"/>
                </a:lnTo>
                <a:lnTo>
                  <a:pt x="1719" y="437"/>
                </a:lnTo>
                <a:lnTo>
                  <a:pt x="1733" y="445"/>
                </a:lnTo>
                <a:lnTo>
                  <a:pt x="1734" y="458"/>
                </a:lnTo>
                <a:lnTo>
                  <a:pt x="1724" y="464"/>
                </a:lnTo>
                <a:lnTo>
                  <a:pt x="1707" y="461"/>
                </a:lnTo>
                <a:lnTo>
                  <a:pt x="1688" y="456"/>
                </a:lnTo>
                <a:lnTo>
                  <a:pt x="1663" y="461"/>
                </a:lnTo>
                <a:lnTo>
                  <a:pt x="1638" y="465"/>
                </a:lnTo>
                <a:lnTo>
                  <a:pt x="1613" y="464"/>
                </a:lnTo>
                <a:lnTo>
                  <a:pt x="1592" y="468"/>
                </a:lnTo>
                <a:lnTo>
                  <a:pt x="1576" y="482"/>
                </a:lnTo>
                <a:lnTo>
                  <a:pt x="1525" y="538"/>
                </a:lnTo>
                <a:lnTo>
                  <a:pt x="1507" y="550"/>
                </a:lnTo>
                <a:lnTo>
                  <a:pt x="1500" y="552"/>
                </a:lnTo>
                <a:lnTo>
                  <a:pt x="1489" y="551"/>
                </a:lnTo>
                <a:lnTo>
                  <a:pt x="1477" y="551"/>
                </a:lnTo>
                <a:lnTo>
                  <a:pt x="1457" y="573"/>
                </a:lnTo>
                <a:lnTo>
                  <a:pt x="1438" y="594"/>
                </a:lnTo>
                <a:lnTo>
                  <a:pt x="1411" y="611"/>
                </a:lnTo>
                <a:lnTo>
                  <a:pt x="1393" y="611"/>
                </a:lnTo>
                <a:lnTo>
                  <a:pt x="1372" y="606"/>
                </a:lnTo>
                <a:lnTo>
                  <a:pt x="1360" y="593"/>
                </a:lnTo>
                <a:lnTo>
                  <a:pt x="1344" y="588"/>
                </a:lnTo>
                <a:lnTo>
                  <a:pt x="1323" y="594"/>
                </a:lnTo>
                <a:lnTo>
                  <a:pt x="1314" y="611"/>
                </a:lnTo>
                <a:lnTo>
                  <a:pt x="1301" y="631"/>
                </a:lnTo>
                <a:lnTo>
                  <a:pt x="1298" y="646"/>
                </a:lnTo>
                <a:lnTo>
                  <a:pt x="1320" y="675"/>
                </a:lnTo>
                <a:lnTo>
                  <a:pt x="1323" y="689"/>
                </a:lnTo>
                <a:lnTo>
                  <a:pt x="1265" y="738"/>
                </a:lnTo>
                <a:lnTo>
                  <a:pt x="1255" y="752"/>
                </a:lnTo>
                <a:lnTo>
                  <a:pt x="1235" y="767"/>
                </a:lnTo>
                <a:lnTo>
                  <a:pt x="1221" y="776"/>
                </a:lnTo>
                <a:lnTo>
                  <a:pt x="1191" y="787"/>
                </a:lnTo>
                <a:lnTo>
                  <a:pt x="1163" y="789"/>
                </a:lnTo>
                <a:lnTo>
                  <a:pt x="1158" y="792"/>
                </a:lnTo>
                <a:lnTo>
                  <a:pt x="1130" y="783"/>
                </a:lnTo>
                <a:lnTo>
                  <a:pt x="1114" y="789"/>
                </a:lnTo>
                <a:lnTo>
                  <a:pt x="1088" y="788"/>
                </a:lnTo>
                <a:lnTo>
                  <a:pt x="1070" y="795"/>
                </a:lnTo>
                <a:lnTo>
                  <a:pt x="1033" y="802"/>
                </a:lnTo>
                <a:lnTo>
                  <a:pt x="1022" y="805"/>
                </a:lnTo>
                <a:lnTo>
                  <a:pt x="1014" y="815"/>
                </a:lnTo>
                <a:lnTo>
                  <a:pt x="1003" y="819"/>
                </a:lnTo>
                <a:lnTo>
                  <a:pt x="990" y="821"/>
                </a:lnTo>
                <a:lnTo>
                  <a:pt x="960" y="832"/>
                </a:lnTo>
                <a:lnTo>
                  <a:pt x="942" y="847"/>
                </a:lnTo>
                <a:lnTo>
                  <a:pt x="932" y="848"/>
                </a:lnTo>
                <a:lnTo>
                  <a:pt x="920" y="845"/>
                </a:lnTo>
                <a:lnTo>
                  <a:pt x="909" y="836"/>
                </a:lnTo>
                <a:lnTo>
                  <a:pt x="903" y="834"/>
                </a:lnTo>
                <a:lnTo>
                  <a:pt x="874" y="832"/>
                </a:lnTo>
                <a:lnTo>
                  <a:pt x="852" y="825"/>
                </a:lnTo>
                <a:lnTo>
                  <a:pt x="834" y="815"/>
                </a:lnTo>
                <a:lnTo>
                  <a:pt x="801" y="805"/>
                </a:lnTo>
                <a:lnTo>
                  <a:pt x="778" y="795"/>
                </a:lnTo>
                <a:lnTo>
                  <a:pt x="763" y="782"/>
                </a:lnTo>
                <a:lnTo>
                  <a:pt x="754" y="771"/>
                </a:lnTo>
                <a:lnTo>
                  <a:pt x="744" y="767"/>
                </a:lnTo>
                <a:lnTo>
                  <a:pt x="710" y="756"/>
                </a:lnTo>
                <a:lnTo>
                  <a:pt x="693" y="754"/>
                </a:lnTo>
                <a:lnTo>
                  <a:pt x="675" y="756"/>
                </a:lnTo>
                <a:lnTo>
                  <a:pt x="527" y="766"/>
                </a:lnTo>
                <a:lnTo>
                  <a:pt x="506" y="766"/>
                </a:lnTo>
                <a:lnTo>
                  <a:pt x="492" y="760"/>
                </a:lnTo>
                <a:lnTo>
                  <a:pt x="476" y="746"/>
                </a:lnTo>
                <a:lnTo>
                  <a:pt x="463" y="730"/>
                </a:lnTo>
                <a:lnTo>
                  <a:pt x="451" y="716"/>
                </a:lnTo>
                <a:lnTo>
                  <a:pt x="439" y="696"/>
                </a:lnTo>
                <a:lnTo>
                  <a:pt x="432" y="676"/>
                </a:lnTo>
                <a:lnTo>
                  <a:pt x="421" y="659"/>
                </a:lnTo>
                <a:lnTo>
                  <a:pt x="410" y="644"/>
                </a:lnTo>
                <a:lnTo>
                  <a:pt x="398" y="643"/>
                </a:lnTo>
                <a:lnTo>
                  <a:pt x="385" y="633"/>
                </a:lnTo>
                <a:lnTo>
                  <a:pt x="353" y="625"/>
                </a:lnTo>
                <a:lnTo>
                  <a:pt x="337" y="616"/>
                </a:lnTo>
                <a:lnTo>
                  <a:pt x="322" y="606"/>
                </a:lnTo>
                <a:lnTo>
                  <a:pt x="292" y="596"/>
                </a:lnTo>
                <a:lnTo>
                  <a:pt x="280" y="590"/>
                </a:lnTo>
                <a:lnTo>
                  <a:pt x="267" y="590"/>
                </a:lnTo>
                <a:lnTo>
                  <a:pt x="254" y="595"/>
                </a:lnTo>
                <a:lnTo>
                  <a:pt x="245" y="595"/>
                </a:lnTo>
                <a:lnTo>
                  <a:pt x="211" y="584"/>
                </a:lnTo>
                <a:lnTo>
                  <a:pt x="180" y="581"/>
                </a:lnTo>
                <a:lnTo>
                  <a:pt x="164" y="574"/>
                </a:lnTo>
                <a:lnTo>
                  <a:pt x="157" y="567"/>
                </a:lnTo>
                <a:lnTo>
                  <a:pt x="158" y="552"/>
                </a:lnTo>
                <a:lnTo>
                  <a:pt x="166" y="536"/>
                </a:lnTo>
                <a:lnTo>
                  <a:pt x="167" y="517"/>
                </a:lnTo>
                <a:lnTo>
                  <a:pt x="163" y="498"/>
                </a:lnTo>
                <a:lnTo>
                  <a:pt x="163" y="470"/>
                </a:lnTo>
                <a:lnTo>
                  <a:pt x="151" y="427"/>
                </a:lnTo>
                <a:lnTo>
                  <a:pt x="141" y="410"/>
                </a:lnTo>
                <a:lnTo>
                  <a:pt x="134" y="388"/>
                </a:lnTo>
                <a:lnTo>
                  <a:pt x="124" y="372"/>
                </a:lnTo>
                <a:lnTo>
                  <a:pt x="108" y="369"/>
                </a:lnTo>
                <a:lnTo>
                  <a:pt x="93" y="361"/>
                </a:lnTo>
                <a:lnTo>
                  <a:pt x="77" y="358"/>
                </a:lnTo>
                <a:lnTo>
                  <a:pt x="70" y="369"/>
                </a:lnTo>
                <a:lnTo>
                  <a:pt x="55" y="358"/>
                </a:lnTo>
                <a:lnTo>
                  <a:pt x="44" y="337"/>
                </a:lnTo>
                <a:lnTo>
                  <a:pt x="14" y="314"/>
                </a:lnTo>
                <a:lnTo>
                  <a:pt x="3" y="288"/>
                </a:lnTo>
                <a:lnTo>
                  <a:pt x="0" y="277"/>
                </a:lnTo>
                <a:lnTo>
                  <a:pt x="0" y="273"/>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658" name="Group 657">
            <a:extLst>
              <a:ext uri="{FF2B5EF4-FFF2-40B4-BE49-F238E27FC236}">
                <a16:creationId xmlns:a16="http://schemas.microsoft.com/office/drawing/2014/main" id="{C7A47903-06E3-4F31-BF6F-1EFFBB811353}"/>
              </a:ext>
            </a:extLst>
          </p:cNvPr>
          <p:cNvGrpSpPr>
            <a:grpSpLocks noChangeAspect="1"/>
          </p:cNvGrpSpPr>
          <p:nvPr/>
        </p:nvGrpSpPr>
        <p:grpSpPr bwMode="gray">
          <a:xfrm>
            <a:off x="5186479" y="1568862"/>
            <a:ext cx="4247419" cy="2110216"/>
            <a:chOff x="2730" y="960"/>
            <a:chExt cx="1873" cy="1032"/>
          </a:xfrm>
          <a:solidFill>
            <a:schemeClr val="bg1">
              <a:lumMod val="85000"/>
            </a:schemeClr>
          </a:solidFill>
        </p:grpSpPr>
        <p:grpSp>
          <p:nvGrpSpPr>
            <p:cNvPr id="858" name="Group 857">
              <a:extLst>
                <a:ext uri="{FF2B5EF4-FFF2-40B4-BE49-F238E27FC236}">
                  <a16:creationId xmlns:a16="http://schemas.microsoft.com/office/drawing/2014/main" id="{BF6478E7-D5BD-43BB-B0FB-6EF010CF9A97}"/>
                </a:ext>
              </a:extLst>
            </p:cNvPr>
            <p:cNvGrpSpPr>
              <a:grpSpLocks noChangeAspect="1"/>
            </p:cNvGrpSpPr>
            <p:nvPr/>
          </p:nvGrpSpPr>
          <p:grpSpPr bwMode="gray">
            <a:xfrm>
              <a:off x="3044" y="960"/>
              <a:ext cx="1473" cy="481"/>
              <a:chOff x="3044" y="960"/>
              <a:chExt cx="1473" cy="481"/>
            </a:xfrm>
            <a:grpFill/>
          </p:grpSpPr>
          <p:sp>
            <p:nvSpPr>
              <p:cNvPr id="862" name="Freeform 118">
                <a:extLst>
                  <a:ext uri="{FF2B5EF4-FFF2-40B4-BE49-F238E27FC236}">
                    <a16:creationId xmlns:a16="http://schemas.microsoft.com/office/drawing/2014/main" id="{1EAB0EF5-2958-48C1-8B52-F71C7669242C}"/>
                  </a:ext>
                </a:extLst>
              </p:cNvPr>
              <p:cNvSpPr>
                <a:spLocks noChangeAspect="1"/>
              </p:cNvSpPr>
              <p:nvPr/>
            </p:nvSpPr>
            <p:spPr bwMode="gray">
              <a:xfrm>
                <a:off x="3044" y="1416"/>
                <a:ext cx="23" cy="25"/>
              </a:xfrm>
              <a:custGeom>
                <a:avLst/>
                <a:gdLst/>
                <a:ahLst/>
                <a:cxnLst>
                  <a:cxn ang="0">
                    <a:pos x="27" y="8"/>
                  </a:cxn>
                  <a:cxn ang="0">
                    <a:pos x="29" y="5"/>
                  </a:cxn>
                  <a:cxn ang="0">
                    <a:pos x="34" y="3"/>
                  </a:cxn>
                  <a:cxn ang="0">
                    <a:pos x="38" y="7"/>
                  </a:cxn>
                  <a:cxn ang="0">
                    <a:pos x="49" y="0"/>
                  </a:cxn>
                  <a:cxn ang="0">
                    <a:pos x="54" y="0"/>
                  </a:cxn>
                  <a:cxn ang="0">
                    <a:pos x="94" y="37"/>
                  </a:cxn>
                  <a:cxn ang="0">
                    <a:pos x="100" y="51"/>
                  </a:cxn>
                  <a:cxn ang="0">
                    <a:pos x="105" y="53"/>
                  </a:cxn>
                  <a:cxn ang="0">
                    <a:pos x="105" y="34"/>
                  </a:cxn>
                  <a:cxn ang="0">
                    <a:pos x="109" y="49"/>
                  </a:cxn>
                  <a:cxn ang="0">
                    <a:pos x="116" y="65"/>
                  </a:cxn>
                  <a:cxn ang="0">
                    <a:pos x="115" y="78"/>
                  </a:cxn>
                  <a:cxn ang="0">
                    <a:pos x="109" y="64"/>
                  </a:cxn>
                  <a:cxn ang="0">
                    <a:pos x="97" y="76"/>
                  </a:cxn>
                  <a:cxn ang="0">
                    <a:pos x="77" y="105"/>
                  </a:cxn>
                  <a:cxn ang="0">
                    <a:pos x="63" y="113"/>
                  </a:cxn>
                  <a:cxn ang="0">
                    <a:pos x="55" y="113"/>
                  </a:cxn>
                  <a:cxn ang="0">
                    <a:pos x="45" y="124"/>
                  </a:cxn>
                  <a:cxn ang="0">
                    <a:pos x="35" y="125"/>
                  </a:cxn>
                  <a:cxn ang="0">
                    <a:pos x="30" y="118"/>
                  </a:cxn>
                  <a:cxn ang="0">
                    <a:pos x="28" y="126"/>
                  </a:cxn>
                  <a:cxn ang="0">
                    <a:pos x="19" y="118"/>
                  </a:cxn>
                  <a:cxn ang="0">
                    <a:pos x="12" y="105"/>
                  </a:cxn>
                  <a:cxn ang="0">
                    <a:pos x="6" y="105"/>
                  </a:cxn>
                  <a:cxn ang="0">
                    <a:pos x="4" y="118"/>
                  </a:cxn>
                  <a:cxn ang="0">
                    <a:pos x="8" y="125"/>
                  </a:cxn>
                  <a:cxn ang="0">
                    <a:pos x="2" y="115"/>
                  </a:cxn>
                  <a:cxn ang="0">
                    <a:pos x="0" y="104"/>
                  </a:cxn>
                  <a:cxn ang="0">
                    <a:pos x="2" y="91"/>
                  </a:cxn>
                  <a:cxn ang="0">
                    <a:pos x="3" y="56"/>
                  </a:cxn>
                  <a:cxn ang="0">
                    <a:pos x="7" y="41"/>
                  </a:cxn>
                  <a:cxn ang="0">
                    <a:pos x="19" y="17"/>
                  </a:cxn>
                  <a:cxn ang="0">
                    <a:pos x="27" y="8"/>
                  </a:cxn>
                </a:cxnLst>
                <a:rect l="0" t="0" r="r" b="b"/>
                <a:pathLst>
                  <a:path w="116" h="126">
                    <a:moveTo>
                      <a:pt x="27" y="8"/>
                    </a:moveTo>
                    <a:lnTo>
                      <a:pt x="29" y="5"/>
                    </a:lnTo>
                    <a:lnTo>
                      <a:pt x="34" y="3"/>
                    </a:lnTo>
                    <a:lnTo>
                      <a:pt x="38" y="7"/>
                    </a:lnTo>
                    <a:lnTo>
                      <a:pt x="49" y="0"/>
                    </a:lnTo>
                    <a:lnTo>
                      <a:pt x="54" y="0"/>
                    </a:lnTo>
                    <a:lnTo>
                      <a:pt x="94" y="37"/>
                    </a:lnTo>
                    <a:lnTo>
                      <a:pt x="100" y="51"/>
                    </a:lnTo>
                    <a:lnTo>
                      <a:pt x="105" y="53"/>
                    </a:lnTo>
                    <a:lnTo>
                      <a:pt x="105" y="34"/>
                    </a:lnTo>
                    <a:lnTo>
                      <a:pt x="109" y="49"/>
                    </a:lnTo>
                    <a:lnTo>
                      <a:pt x="116" y="65"/>
                    </a:lnTo>
                    <a:lnTo>
                      <a:pt x="115" y="78"/>
                    </a:lnTo>
                    <a:lnTo>
                      <a:pt x="109" y="64"/>
                    </a:lnTo>
                    <a:lnTo>
                      <a:pt x="97" y="76"/>
                    </a:lnTo>
                    <a:lnTo>
                      <a:pt x="77" y="105"/>
                    </a:lnTo>
                    <a:lnTo>
                      <a:pt x="63" y="113"/>
                    </a:lnTo>
                    <a:lnTo>
                      <a:pt x="55" y="113"/>
                    </a:lnTo>
                    <a:lnTo>
                      <a:pt x="45" y="124"/>
                    </a:lnTo>
                    <a:lnTo>
                      <a:pt x="35" y="125"/>
                    </a:lnTo>
                    <a:lnTo>
                      <a:pt x="30" y="118"/>
                    </a:lnTo>
                    <a:lnTo>
                      <a:pt x="28" y="126"/>
                    </a:lnTo>
                    <a:lnTo>
                      <a:pt x="19" y="118"/>
                    </a:lnTo>
                    <a:lnTo>
                      <a:pt x="12" y="105"/>
                    </a:lnTo>
                    <a:lnTo>
                      <a:pt x="6" y="105"/>
                    </a:lnTo>
                    <a:lnTo>
                      <a:pt x="4" y="118"/>
                    </a:lnTo>
                    <a:lnTo>
                      <a:pt x="8" y="125"/>
                    </a:lnTo>
                    <a:lnTo>
                      <a:pt x="2" y="115"/>
                    </a:lnTo>
                    <a:lnTo>
                      <a:pt x="0" y="104"/>
                    </a:lnTo>
                    <a:lnTo>
                      <a:pt x="2" y="91"/>
                    </a:lnTo>
                    <a:lnTo>
                      <a:pt x="3" y="56"/>
                    </a:lnTo>
                    <a:lnTo>
                      <a:pt x="7" y="41"/>
                    </a:lnTo>
                    <a:lnTo>
                      <a:pt x="19" y="17"/>
                    </a:lnTo>
                    <a:lnTo>
                      <a:pt x="27" y="8"/>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63" name="Freeform 119">
                <a:extLst>
                  <a:ext uri="{FF2B5EF4-FFF2-40B4-BE49-F238E27FC236}">
                    <a16:creationId xmlns:a16="http://schemas.microsoft.com/office/drawing/2014/main" id="{0337DEA6-FA9E-492C-ADD2-FBFE1AE3539C}"/>
                  </a:ext>
                </a:extLst>
              </p:cNvPr>
              <p:cNvSpPr>
                <a:spLocks noChangeAspect="1"/>
              </p:cNvSpPr>
              <p:nvPr/>
            </p:nvSpPr>
            <p:spPr bwMode="gray">
              <a:xfrm>
                <a:off x="3605" y="995"/>
                <a:ext cx="67" cy="84"/>
              </a:xfrm>
              <a:custGeom>
                <a:avLst/>
                <a:gdLst/>
                <a:ahLst/>
                <a:cxnLst>
                  <a:cxn ang="0">
                    <a:pos x="42" y="277"/>
                  </a:cxn>
                  <a:cxn ang="0">
                    <a:pos x="52" y="238"/>
                  </a:cxn>
                  <a:cxn ang="0">
                    <a:pos x="66" y="185"/>
                  </a:cxn>
                  <a:cxn ang="0">
                    <a:pos x="96" y="201"/>
                  </a:cxn>
                  <a:cxn ang="0">
                    <a:pos x="80" y="149"/>
                  </a:cxn>
                  <a:cxn ang="0">
                    <a:pos x="92" y="119"/>
                  </a:cxn>
                  <a:cxn ang="0">
                    <a:pos x="93" y="115"/>
                  </a:cxn>
                  <a:cxn ang="0">
                    <a:pos x="100" y="94"/>
                  </a:cxn>
                  <a:cxn ang="0">
                    <a:pos x="105" y="88"/>
                  </a:cxn>
                  <a:cxn ang="0">
                    <a:pos x="124" y="52"/>
                  </a:cxn>
                  <a:cxn ang="0">
                    <a:pos x="124" y="29"/>
                  </a:cxn>
                  <a:cxn ang="0">
                    <a:pos x="136" y="39"/>
                  </a:cxn>
                  <a:cxn ang="0">
                    <a:pos x="155" y="62"/>
                  </a:cxn>
                  <a:cxn ang="0">
                    <a:pos x="155" y="16"/>
                  </a:cxn>
                  <a:cxn ang="0">
                    <a:pos x="194" y="12"/>
                  </a:cxn>
                  <a:cxn ang="0">
                    <a:pos x="195" y="29"/>
                  </a:cxn>
                  <a:cxn ang="0">
                    <a:pos x="208" y="30"/>
                  </a:cxn>
                  <a:cxn ang="0">
                    <a:pos x="195" y="73"/>
                  </a:cxn>
                  <a:cxn ang="0">
                    <a:pos x="194" y="108"/>
                  </a:cxn>
                  <a:cxn ang="0">
                    <a:pos x="209" y="103"/>
                  </a:cxn>
                  <a:cxn ang="0">
                    <a:pos x="219" y="66"/>
                  </a:cxn>
                  <a:cxn ang="0">
                    <a:pos x="233" y="79"/>
                  </a:cxn>
                  <a:cxn ang="0">
                    <a:pos x="238" y="99"/>
                  </a:cxn>
                  <a:cxn ang="0">
                    <a:pos x="249" y="72"/>
                  </a:cxn>
                  <a:cxn ang="0">
                    <a:pos x="262" y="95"/>
                  </a:cxn>
                  <a:cxn ang="0">
                    <a:pos x="261" y="119"/>
                  </a:cxn>
                  <a:cxn ang="0">
                    <a:pos x="273" y="131"/>
                  </a:cxn>
                  <a:cxn ang="0">
                    <a:pos x="279" y="110"/>
                  </a:cxn>
                  <a:cxn ang="0">
                    <a:pos x="292" y="163"/>
                  </a:cxn>
                  <a:cxn ang="0">
                    <a:pos x="334" y="195"/>
                  </a:cxn>
                  <a:cxn ang="0">
                    <a:pos x="337" y="234"/>
                  </a:cxn>
                  <a:cxn ang="0">
                    <a:pos x="337" y="259"/>
                  </a:cxn>
                  <a:cxn ang="0">
                    <a:pos x="318" y="312"/>
                  </a:cxn>
                  <a:cxn ang="0">
                    <a:pos x="301" y="317"/>
                  </a:cxn>
                  <a:cxn ang="0">
                    <a:pos x="242" y="344"/>
                  </a:cxn>
                  <a:cxn ang="0">
                    <a:pos x="216" y="347"/>
                  </a:cxn>
                  <a:cxn ang="0">
                    <a:pos x="200" y="346"/>
                  </a:cxn>
                  <a:cxn ang="0">
                    <a:pos x="190" y="360"/>
                  </a:cxn>
                  <a:cxn ang="0">
                    <a:pos x="149" y="352"/>
                  </a:cxn>
                  <a:cxn ang="0">
                    <a:pos x="133" y="352"/>
                  </a:cxn>
                  <a:cxn ang="0">
                    <a:pos x="92" y="368"/>
                  </a:cxn>
                  <a:cxn ang="0">
                    <a:pos x="77" y="385"/>
                  </a:cxn>
                  <a:cxn ang="0">
                    <a:pos x="41" y="409"/>
                  </a:cxn>
                  <a:cxn ang="0">
                    <a:pos x="6" y="416"/>
                  </a:cxn>
                  <a:cxn ang="0">
                    <a:pos x="12" y="398"/>
                  </a:cxn>
                  <a:cxn ang="0">
                    <a:pos x="0" y="393"/>
                  </a:cxn>
                  <a:cxn ang="0">
                    <a:pos x="9" y="355"/>
                  </a:cxn>
                  <a:cxn ang="0">
                    <a:pos x="33" y="297"/>
                  </a:cxn>
                </a:cxnLst>
                <a:rect l="0" t="0" r="r" b="b"/>
                <a:pathLst>
                  <a:path w="337" h="418">
                    <a:moveTo>
                      <a:pt x="33" y="286"/>
                    </a:moveTo>
                    <a:lnTo>
                      <a:pt x="42" y="277"/>
                    </a:lnTo>
                    <a:lnTo>
                      <a:pt x="42" y="269"/>
                    </a:lnTo>
                    <a:lnTo>
                      <a:pt x="52" y="238"/>
                    </a:lnTo>
                    <a:lnTo>
                      <a:pt x="49" y="228"/>
                    </a:lnTo>
                    <a:lnTo>
                      <a:pt x="66" y="185"/>
                    </a:lnTo>
                    <a:lnTo>
                      <a:pt x="85" y="202"/>
                    </a:lnTo>
                    <a:lnTo>
                      <a:pt x="96" y="201"/>
                    </a:lnTo>
                    <a:lnTo>
                      <a:pt x="80" y="183"/>
                    </a:lnTo>
                    <a:lnTo>
                      <a:pt x="80" y="149"/>
                    </a:lnTo>
                    <a:lnTo>
                      <a:pt x="81" y="131"/>
                    </a:lnTo>
                    <a:lnTo>
                      <a:pt x="92" y="119"/>
                    </a:lnTo>
                    <a:lnTo>
                      <a:pt x="100" y="118"/>
                    </a:lnTo>
                    <a:lnTo>
                      <a:pt x="93" y="115"/>
                    </a:lnTo>
                    <a:lnTo>
                      <a:pt x="93" y="103"/>
                    </a:lnTo>
                    <a:lnTo>
                      <a:pt x="100" y="94"/>
                    </a:lnTo>
                    <a:lnTo>
                      <a:pt x="109" y="92"/>
                    </a:lnTo>
                    <a:lnTo>
                      <a:pt x="105" y="88"/>
                    </a:lnTo>
                    <a:lnTo>
                      <a:pt x="105" y="73"/>
                    </a:lnTo>
                    <a:lnTo>
                      <a:pt x="124" y="52"/>
                    </a:lnTo>
                    <a:lnTo>
                      <a:pt x="125" y="44"/>
                    </a:lnTo>
                    <a:lnTo>
                      <a:pt x="124" y="29"/>
                    </a:lnTo>
                    <a:lnTo>
                      <a:pt x="130" y="24"/>
                    </a:lnTo>
                    <a:lnTo>
                      <a:pt x="136" y="39"/>
                    </a:lnTo>
                    <a:lnTo>
                      <a:pt x="139" y="56"/>
                    </a:lnTo>
                    <a:lnTo>
                      <a:pt x="155" y="62"/>
                    </a:lnTo>
                    <a:lnTo>
                      <a:pt x="157" y="48"/>
                    </a:lnTo>
                    <a:lnTo>
                      <a:pt x="155" y="16"/>
                    </a:lnTo>
                    <a:lnTo>
                      <a:pt x="166" y="0"/>
                    </a:lnTo>
                    <a:lnTo>
                      <a:pt x="194" y="12"/>
                    </a:lnTo>
                    <a:lnTo>
                      <a:pt x="194" y="36"/>
                    </a:lnTo>
                    <a:lnTo>
                      <a:pt x="195" y="29"/>
                    </a:lnTo>
                    <a:lnTo>
                      <a:pt x="200" y="23"/>
                    </a:lnTo>
                    <a:lnTo>
                      <a:pt x="208" y="30"/>
                    </a:lnTo>
                    <a:lnTo>
                      <a:pt x="208" y="43"/>
                    </a:lnTo>
                    <a:lnTo>
                      <a:pt x="195" y="73"/>
                    </a:lnTo>
                    <a:lnTo>
                      <a:pt x="197" y="94"/>
                    </a:lnTo>
                    <a:lnTo>
                      <a:pt x="194" y="108"/>
                    </a:lnTo>
                    <a:lnTo>
                      <a:pt x="194" y="122"/>
                    </a:lnTo>
                    <a:lnTo>
                      <a:pt x="209" y="103"/>
                    </a:lnTo>
                    <a:lnTo>
                      <a:pt x="219" y="84"/>
                    </a:lnTo>
                    <a:lnTo>
                      <a:pt x="219" y="66"/>
                    </a:lnTo>
                    <a:lnTo>
                      <a:pt x="224" y="65"/>
                    </a:lnTo>
                    <a:lnTo>
                      <a:pt x="233" y="79"/>
                    </a:lnTo>
                    <a:lnTo>
                      <a:pt x="236" y="94"/>
                    </a:lnTo>
                    <a:lnTo>
                      <a:pt x="238" y="99"/>
                    </a:lnTo>
                    <a:lnTo>
                      <a:pt x="245" y="88"/>
                    </a:lnTo>
                    <a:lnTo>
                      <a:pt x="249" y="72"/>
                    </a:lnTo>
                    <a:lnTo>
                      <a:pt x="258" y="77"/>
                    </a:lnTo>
                    <a:lnTo>
                      <a:pt x="262" y="95"/>
                    </a:lnTo>
                    <a:lnTo>
                      <a:pt x="259" y="110"/>
                    </a:lnTo>
                    <a:lnTo>
                      <a:pt x="261" y="119"/>
                    </a:lnTo>
                    <a:lnTo>
                      <a:pt x="267" y="131"/>
                    </a:lnTo>
                    <a:lnTo>
                      <a:pt x="273" y="131"/>
                    </a:lnTo>
                    <a:lnTo>
                      <a:pt x="272" y="118"/>
                    </a:lnTo>
                    <a:lnTo>
                      <a:pt x="279" y="110"/>
                    </a:lnTo>
                    <a:lnTo>
                      <a:pt x="284" y="137"/>
                    </a:lnTo>
                    <a:lnTo>
                      <a:pt x="292" y="163"/>
                    </a:lnTo>
                    <a:lnTo>
                      <a:pt x="326" y="184"/>
                    </a:lnTo>
                    <a:lnTo>
                      <a:pt x="334" y="195"/>
                    </a:lnTo>
                    <a:lnTo>
                      <a:pt x="337" y="217"/>
                    </a:lnTo>
                    <a:lnTo>
                      <a:pt x="337" y="234"/>
                    </a:lnTo>
                    <a:lnTo>
                      <a:pt x="333" y="245"/>
                    </a:lnTo>
                    <a:lnTo>
                      <a:pt x="337" y="259"/>
                    </a:lnTo>
                    <a:lnTo>
                      <a:pt x="337" y="276"/>
                    </a:lnTo>
                    <a:lnTo>
                      <a:pt x="318" y="312"/>
                    </a:lnTo>
                    <a:lnTo>
                      <a:pt x="307" y="323"/>
                    </a:lnTo>
                    <a:lnTo>
                      <a:pt x="301" y="317"/>
                    </a:lnTo>
                    <a:lnTo>
                      <a:pt x="280" y="321"/>
                    </a:lnTo>
                    <a:lnTo>
                      <a:pt x="242" y="344"/>
                    </a:lnTo>
                    <a:lnTo>
                      <a:pt x="226" y="341"/>
                    </a:lnTo>
                    <a:lnTo>
                      <a:pt x="216" y="347"/>
                    </a:lnTo>
                    <a:lnTo>
                      <a:pt x="205" y="344"/>
                    </a:lnTo>
                    <a:lnTo>
                      <a:pt x="200" y="346"/>
                    </a:lnTo>
                    <a:lnTo>
                      <a:pt x="199" y="355"/>
                    </a:lnTo>
                    <a:lnTo>
                      <a:pt x="190" y="360"/>
                    </a:lnTo>
                    <a:lnTo>
                      <a:pt x="176" y="342"/>
                    </a:lnTo>
                    <a:lnTo>
                      <a:pt x="149" y="352"/>
                    </a:lnTo>
                    <a:lnTo>
                      <a:pt x="143" y="346"/>
                    </a:lnTo>
                    <a:lnTo>
                      <a:pt x="133" y="352"/>
                    </a:lnTo>
                    <a:lnTo>
                      <a:pt x="98" y="350"/>
                    </a:lnTo>
                    <a:lnTo>
                      <a:pt x="92" y="368"/>
                    </a:lnTo>
                    <a:lnTo>
                      <a:pt x="86" y="371"/>
                    </a:lnTo>
                    <a:lnTo>
                      <a:pt x="77" y="385"/>
                    </a:lnTo>
                    <a:lnTo>
                      <a:pt x="53" y="396"/>
                    </a:lnTo>
                    <a:lnTo>
                      <a:pt x="41" y="409"/>
                    </a:lnTo>
                    <a:lnTo>
                      <a:pt x="33" y="418"/>
                    </a:lnTo>
                    <a:lnTo>
                      <a:pt x="6" y="416"/>
                    </a:lnTo>
                    <a:lnTo>
                      <a:pt x="7" y="409"/>
                    </a:lnTo>
                    <a:lnTo>
                      <a:pt x="12" y="398"/>
                    </a:lnTo>
                    <a:lnTo>
                      <a:pt x="11" y="387"/>
                    </a:lnTo>
                    <a:lnTo>
                      <a:pt x="0" y="393"/>
                    </a:lnTo>
                    <a:lnTo>
                      <a:pt x="4" y="366"/>
                    </a:lnTo>
                    <a:lnTo>
                      <a:pt x="9" y="355"/>
                    </a:lnTo>
                    <a:lnTo>
                      <a:pt x="38" y="302"/>
                    </a:lnTo>
                    <a:lnTo>
                      <a:pt x="33" y="297"/>
                    </a:lnTo>
                    <a:lnTo>
                      <a:pt x="33" y="286"/>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64" name="Freeform 120">
                <a:extLst>
                  <a:ext uri="{FF2B5EF4-FFF2-40B4-BE49-F238E27FC236}">
                    <a16:creationId xmlns:a16="http://schemas.microsoft.com/office/drawing/2014/main" id="{5DE905F9-BCCC-47D0-A4DF-7B6EC2F2664A}"/>
                  </a:ext>
                </a:extLst>
              </p:cNvPr>
              <p:cNvSpPr>
                <a:spLocks noChangeAspect="1"/>
              </p:cNvSpPr>
              <p:nvPr/>
            </p:nvSpPr>
            <p:spPr bwMode="gray">
              <a:xfrm>
                <a:off x="4015" y="1163"/>
                <a:ext cx="73" cy="67"/>
              </a:xfrm>
              <a:custGeom>
                <a:avLst/>
                <a:gdLst/>
                <a:ahLst/>
                <a:cxnLst>
                  <a:cxn ang="0">
                    <a:pos x="179" y="89"/>
                  </a:cxn>
                  <a:cxn ang="0">
                    <a:pos x="185" y="89"/>
                  </a:cxn>
                  <a:cxn ang="0">
                    <a:pos x="200" y="103"/>
                  </a:cxn>
                  <a:cxn ang="0">
                    <a:pos x="194" y="120"/>
                  </a:cxn>
                  <a:cxn ang="0">
                    <a:pos x="195" y="127"/>
                  </a:cxn>
                  <a:cxn ang="0">
                    <a:pos x="205" y="132"/>
                  </a:cxn>
                  <a:cxn ang="0">
                    <a:pos x="216" y="133"/>
                  </a:cxn>
                  <a:cxn ang="0">
                    <a:pos x="228" y="133"/>
                  </a:cxn>
                  <a:cxn ang="0">
                    <a:pos x="233" y="103"/>
                  </a:cxn>
                  <a:cxn ang="0">
                    <a:pos x="225" y="60"/>
                  </a:cxn>
                  <a:cxn ang="0">
                    <a:pos x="235" y="34"/>
                  </a:cxn>
                  <a:cxn ang="0">
                    <a:pos x="268" y="49"/>
                  </a:cxn>
                  <a:cxn ang="0">
                    <a:pos x="290" y="89"/>
                  </a:cxn>
                  <a:cxn ang="0">
                    <a:pos x="307" y="109"/>
                  </a:cxn>
                  <a:cxn ang="0">
                    <a:pos x="314" y="127"/>
                  </a:cxn>
                  <a:cxn ang="0">
                    <a:pos x="309" y="151"/>
                  </a:cxn>
                  <a:cxn ang="0">
                    <a:pos x="300" y="170"/>
                  </a:cxn>
                  <a:cxn ang="0">
                    <a:pos x="296" y="191"/>
                  </a:cxn>
                  <a:cxn ang="0">
                    <a:pos x="309" y="234"/>
                  </a:cxn>
                  <a:cxn ang="0">
                    <a:pos x="344" y="259"/>
                  </a:cxn>
                  <a:cxn ang="0">
                    <a:pos x="365" y="280"/>
                  </a:cxn>
                  <a:cxn ang="0">
                    <a:pos x="343" y="289"/>
                  </a:cxn>
                  <a:cxn ang="0">
                    <a:pos x="314" y="287"/>
                  </a:cxn>
                  <a:cxn ang="0">
                    <a:pos x="305" y="302"/>
                  </a:cxn>
                  <a:cxn ang="0">
                    <a:pos x="287" y="272"/>
                  </a:cxn>
                  <a:cxn ang="0">
                    <a:pos x="279" y="253"/>
                  </a:cxn>
                  <a:cxn ang="0">
                    <a:pos x="238" y="280"/>
                  </a:cxn>
                  <a:cxn ang="0">
                    <a:pos x="211" y="301"/>
                  </a:cxn>
                  <a:cxn ang="0">
                    <a:pos x="174" y="310"/>
                  </a:cxn>
                  <a:cxn ang="0">
                    <a:pos x="172" y="303"/>
                  </a:cxn>
                  <a:cxn ang="0">
                    <a:pos x="169" y="289"/>
                  </a:cxn>
                  <a:cxn ang="0">
                    <a:pos x="162" y="256"/>
                  </a:cxn>
                  <a:cxn ang="0">
                    <a:pos x="146" y="288"/>
                  </a:cxn>
                  <a:cxn ang="0">
                    <a:pos x="150" y="298"/>
                  </a:cxn>
                  <a:cxn ang="0">
                    <a:pos x="140" y="331"/>
                  </a:cxn>
                  <a:cxn ang="0">
                    <a:pos x="113" y="324"/>
                  </a:cxn>
                  <a:cxn ang="0">
                    <a:pos x="70" y="307"/>
                  </a:cxn>
                  <a:cxn ang="0">
                    <a:pos x="54" y="260"/>
                  </a:cxn>
                  <a:cxn ang="0">
                    <a:pos x="15" y="242"/>
                  </a:cxn>
                  <a:cxn ang="0">
                    <a:pos x="0" y="196"/>
                  </a:cxn>
                  <a:cxn ang="0">
                    <a:pos x="20" y="196"/>
                  </a:cxn>
                  <a:cxn ang="0">
                    <a:pos x="27" y="179"/>
                  </a:cxn>
                  <a:cxn ang="0">
                    <a:pos x="15" y="176"/>
                  </a:cxn>
                  <a:cxn ang="0">
                    <a:pos x="26" y="173"/>
                  </a:cxn>
                  <a:cxn ang="0">
                    <a:pos x="13" y="152"/>
                  </a:cxn>
                  <a:cxn ang="0">
                    <a:pos x="8" y="140"/>
                  </a:cxn>
                  <a:cxn ang="0">
                    <a:pos x="21" y="143"/>
                  </a:cxn>
                  <a:cxn ang="0">
                    <a:pos x="17" y="122"/>
                  </a:cxn>
                  <a:cxn ang="0">
                    <a:pos x="26" y="99"/>
                  </a:cxn>
                  <a:cxn ang="0">
                    <a:pos x="44" y="95"/>
                  </a:cxn>
                  <a:cxn ang="0">
                    <a:pos x="33" y="88"/>
                  </a:cxn>
                  <a:cxn ang="0">
                    <a:pos x="26" y="67"/>
                  </a:cxn>
                  <a:cxn ang="0">
                    <a:pos x="36" y="51"/>
                  </a:cxn>
                  <a:cxn ang="0">
                    <a:pos x="67" y="43"/>
                  </a:cxn>
                  <a:cxn ang="0">
                    <a:pos x="80" y="22"/>
                  </a:cxn>
                  <a:cxn ang="0">
                    <a:pos x="119" y="0"/>
                  </a:cxn>
                  <a:cxn ang="0">
                    <a:pos x="117" y="13"/>
                  </a:cxn>
                  <a:cxn ang="0">
                    <a:pos x="146" y="54"/>
                  </a:cxn>
                  <a:cxn ang="0">
                    <a:pos x="160" y="54"/>
                  </a:cxn>
                  <a:cxn ang="0">
                    <a:pos x="169" y="68"/>
                  </a:cxn>
                  <a:cxn ang="0">
                    <a:pos x="168" y="87"/>
                  </a:cxn>
                </a:cxnLst>
                <a:rect l="0" t="0" r="r" b="b"/>
                <a:pathLst>
                  <a:path w="365" h="334">
                    <a:moveTo>
                      <a:pt x="178" y="86"/>
                    </a:moveTo>
                    <a:lnTo>
                      <a:pt x="179" y="89"/>
                    </a:lnTo>
                    <a:lnTo>
                      <a:pt x="180" y="95"/>
                    </a:lnTo>
                    <a:lnTo>
                      <a:pt x="185" y="89"/>
                    </a:lnTo>
                    <a:lnTo>
                      <a:pt x="201" y="94"/>
                    </a:lnTo>
                    <a:lnTo>
                      <a:pt x="200" y="103"/>
                    </a:lnTo>
                    <a:lnTo>
                      <a:pt x="201" y="106"/>
                    </a:lnTo>
                    <a:lnTo>
                      <a:pt x="194" y="120"/>
                    </a:lnTo>
                    <a:lnTo>
                      <a:pt x="196" y="121"/>
                    </a:lnTo>
                    <a:lnTo>
                      <a:pt x="195" y="127"/>
                    </a:lnTo>
                    <a:lnTo>
                      <a:pt x="198" y="135"/>
                    </a:lnTo>
                    <a:lnTo>
                      <a:pt x="205" y="132"/>
                    </a:lnTo>
                    <a:lnTo>
                      <a:pt x="210" y="138"/>
                    </a:lnTo>
                    <a:lnTo>
                      <a:pt x="216" y="133"/>
                    </a:lnTo>
                    <a:lnTo>
                      <a:pt x="226" y="137"/>
                    </a:lnTo>
                    <a:lnTo>
                      <a:pt x="228" y="133"/>
                    </a:lnTo>
                    <a:lnTo>
                      <a:pt x="228" y="109"/>
                    </a:lnTo>
                    <a:lnTo>
                      <a:pt x="233" y="103"/>
                    </a:lnTo>
                    <a:lnTo>
                      <a:pt x="226" y="92"/>
                    </a:lnTo>
                    <a:lnTo>
                      <a:pt x="225" y="60"/>
                    </a:lnTo>
                    <a:lnTo>
                      <a:pt x="225" y="47"/>
                    </a:lnTo>
                    <a:lnTo>
                      <a:pt x="235" y="34"/>
                    </a:lnTo>
                    <a:lnTo>
                      <a:pt x="242" y="30"/>
                    </a:lnTo>
                    <a:lnTo>
                      <a:pt x="268" y="49"/>
                    </a:lnTo>
                    <a:lnTo>
                      <a:pt x="287" y="78"/>
                    </a:lnTo>
                    <a:lnTo>
                      <a:pt x="290" y="89"/>
                    </a:lnTo>
                    <a:lnTo>
                      <a:pt x="297" y="109"/>
                    </a:lnTo>
                    <a:lnTo>
                      <a:pt x="307" y="109"/>
                    </a:lnTo>
                    <a:lnTo>
                      <a:pt x="314" y="115"/>
                    </a:lnTo>
                    <a:lnTo>
                      <a:pt x="314" y="127"/>
                    </a:lnTo>
                    <a:lnTo>
                      <a:pt x="311" y="138"/>
                    </a:lnTo>
                    <a:lnTo>
                      <a:pt x="309" y="151"/>
                    </a:lnTo>
                    <a:lnTo>
                      <a:pt x="305" y="163"/>
                    </a:lnTo>
                    <a:lnTo>
                      <a:pt x="300" y="170"/>
                    </a:lnTo>
                    <a:lnTo>
                      <a:pt x="296" y="181"/>
                    </a:lnTo>
                    <a:lnTo>
                      <a:pt x="296" y="191"/>
                    </a:lnTo>
                    <a:lnTo>
                      <a:pt x="298" y="201"/>
                    </a:lnTo>
                    <a:lnTo>
                      <a:pt x="309" y="234"/>
                    </a:lnTo>
                    <a:lnTo>
                      <a:pt x="323" y="254"/>
                    </a:lnTo>
                    <a:lnTo>
                      <a:pt x="344" y="259"/>
                    </a:lnTo>
                    <a:lnTo>
                      <a:pt x="361" y="272"/>
                    </a:lnTo>
                    <a:lnTo>
                      <a:pt x="365" y="280"/>
                    </a:lnTo>
                    <a:lnTo>
                      <a:pt x="364" y="283"/>
                    </a:lnTo>
                    <a:lnTo>
                      <a:pt x="343" y="289"/>
                    </a:lnTo>
                    <a:lnTo>
                      <a:pt x="317" y="277"/>
                    </a:lnTo>
                    <a:lnTo>
                      <a:pt x="314" y="287"/>
                    </a:lnTo>
                    <a:lnTo>
                      <a:pt x="314" y="296"/>
                    </a:lnTo>
                    <a:lnTo>
                      <a:pt x="305" y="302"/>
                    </a:lnTo>
                    <a:lnTo>
                      <a:pt x="281" y="273"/>
                    </a:lnTo>
                    <a:lnTo>
                      <a:pt x="287" y="272"/>
                    </a:lnTo>
                    <a:lnTo>
                      <a:pt x="289" y="261"/>
                    </a:lnTo>
                    <a:lnTo>
                      <a:pt x="279" y="253"/>
                    </a:lnTo>
                    <a:lnTo>
                      <a:pt x="265" y="272"/>
                    </a:lnTo>
                    <a:lnTo>
                      <a:pt x="238" y="280"/>
                    </a:lnTo>
                    <a:lnTo>
                      <a:pt x="225" y="287"/>
                    </a:lnTo>
                    <a:lnTo>
                      <a:pt x="211" y="301"/>
                    </a:lnTo>
                    <a:lnTo>
                      <a:pt x="183" y="312"/>
                    </a:lnTo>
                    <a:lnTo>
                      <a:pt x="174" y="310"/>
                    </a:lnTo>
                    <a:lnTo>
                      <a:pt x="165" y="302"/>
                    </a:lnTo>
                    <a:lnTo>
                      <a:pt x="172" y="303"/>
                    </a:lnTo>
                    <a:lnTo>
                      <a:pt x="179" y="296"/>
                    </a:lnTo>
                    <a:lnTo>
                      <a:pt x="169" y="289"/>
                    </a:lnTo>
                    <a:lnTo>
                      <a:pt x="162" y="276"/>
                    </a:lnTo>
                    <a:lnTo>
                      <a:pt x="162" y="256"/>
                    </a:lnTo>
                    <a:lnTo>
                      <a:pt x="149" y="265"/>
                    </a:lnTo>
                    <a:lnTo>
                      <a:pt x="146" y="288"/>
                    </a:lnTo>
                    <a:lnTo>
                      <a:pt x="155" y="285"/>
                    </a:lnTo>
                    <a:lnTo>
                      <a:pt x="150" y="298"/>
                    </a:lnTo>
                    <a:lnTo>
                      <a:pt x="146" y="320"/>
                    </a:lnTo>
                    <a:lnTo>
                      <a:pt x="140" y="331"/>
                    </a:lnTo>
                    <a:lnTo>
                      <a:pt x="130" y="334"/>
                    </a:lnTo>
                    <a:lnTo>
                      <a:pt x="113" y="324"/>
                    </a:lnTo>
                    <a:lnTo>
                      <a:pt x="90" y="320"/>
                    </a:lnTo>
                    <a:lnTo>
                      <a:pt x="70" y="307"/>
                    </a:lnTo>
                    <a:lnTo>
                      <a:pt x="61" y="289"/>
                    </a:lnTo>
                    <a:lnTo>
                      <a:pt x="54" y="260"/>
                    </a:lnTo>
                    <a:lnTo>
                      <a:pt x="42" y="262"/>
                    </a:lnTo>
                    <a:lnTo>
                      <a:pt x="15" y="242"/>
                    </a:lnTo>
                    <a:lnTo>
                      <a:pt x="10" y="223"/>
                    </a:lnTo>
                    <a:lnTo>
                      <a:pt x="0" y="196"/>
                    </a:lnTo>
                    <a:lnTo>
                      <a:pt x="10" y="190"/>
                    </a:lnTo>
                    <a:lnTo>
                      <a:pt x="20" y="196"/>
                    </a:lnTo>
                    <a:lnTo>
                      <a:pt x="32" y="190"/>
                    </a:lnTo>
                    <a:lnTo>
                      <a:pt x="27" y="179"/>
                    </a:lnTo>
                    <a:lnTo>
                      <a:pt x="17" y="181"/>
                    </a:lnTo>
                    <a:lnTo>
                      <a:pt x="15" y="176"/>
                    </a:lnTo>
                    <a:lnTo>
                      <a:pt x="17" y="173"/>
                    </a:lnTo>
                    <a:lnTo>
                      <a:pt x="26" y="173"/>
                    </a:lnTo>
                    <a:lnTo>
                      <a:pt x="24" y="159"/>
                    </a:lnTo>
                    <a:lnTo>
                      <a:pt x="13" y="152"/>
                    </a:lnTo>
                    <a:lnTo>
                      <a:pt x="7" y="141"/>
                    </a:lnTo>
                    <a:lnTo>
                      <a:pt x="8" y="140"/>
                    </a:lnTo>
                    <a:lnTo>
                      <a:pt x="17" y="151"/>
                    </a:lnTo>
                    <a:lnTo>
                      <a:pt x="21" y="143"/>
                    </a:lnTo>
                    <a:lnTo>
                      <a:pt x="22" y="132"/>
                    </a:lnTo>
                    <a:lnTo>
                      <a:pt x="17" y="122"/>
                    </a:lnTo>
                    <a:lnTo>
                      <a:pt x="17" y="106"/>
                    </a:lnTo>
                    <a:lnTo>
                      <a:pt x="26" y="99"/>
                    </a:lnTo>
                    <a:lnTo>
                      <a:pt x="39" y="103"/>
                    </a:lnTo>
                    <a:lnTo>
                      <a:pt x="44" y="95"/>
                    </a:lnTo>
                    <a:lnTo>
                      <a:pt x="38" y="83"/>
                    </a:lnTo>
                    <a:lnTo>
                      <a:pt x="33" y="88"/>
                    </a:lnTo>
                    <a:lnTo>
                      <a:pt x="29" y="82"/>
                    </a:lnTo>
                    <a:lnTo>
                      <a:pt x="26" y="67"/>
                    </a:lnTo>
                    <a:lnTo>
                      <a:pt x="28" y="62"/>
                    </a:lnTo>
                    <a:lnTo>
                      <a:pt x="36" y="51"/>
                    </a:lnTo>
                    <a:lnTo>
                      <a:pt x="42" y="55"/>
                    </a:lnTo>
                    <a:lnTo>
                      <a:pt x="67" y="43"/>
                    </a:lnTo>
                    <a:lnTo>
                      <a:pt x="77" y="18"/>
                    </a:lnTo>
                    <a:lnTo>
                      <a:pt x="80" y="22"/>
                    </a:lnTo>
                    <a:lnTo>
                      <a:pt x="103" y="4"/>
                    </a:lnTo>
                    <a:lnTo>
                      <a:pt x="119" y="0"/>
                    </a:lnTo>
                    <a:lnTo>
                      <a:pt x="123" y="1"/>
                    </a:lnTo>
                    <a:lnTo>
                      <a:pt x="117" y="13"/>
                    </a:lnTo>
                    <a:lnTo>
                      <a:pt x="119" y="24"/>
                    </a:lnTo>
                    <a:lnTo>
                      <a:pt x="146" y="54"/>
                    </a:lnTo>
                    <a:lnTo>
                      <a:pt x="151" y="57"/>
                    </a:lnTo>
                    <a:lnTo>
                      <a:pt x="160" y="54"/>
                    </a:lnTo>
                    <a:lnTo>
                      <a:pt x="162" y="62"/>
                    </a:lnTo>
                    <a:lnTo>
                      <a:pt x="169" y="68"/>
                    </a:lnTo>
                    <a:lnTo>
                      <a:pt x="163" y="78"/>
                    </a:lnTo>
                    <a:lnTo>
                      <a:pt x="168" y="87"/>
                    </a:lnTo>
                    <a:lnTo>
                      <a:pt x="178" y="86"/>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65" name="Freeform 121">
                <a:extLst>
                  <a:ext uri="{FF2B5EF4-FFF2-40B4-BE49-F238E27FC236}">
                    <a16:creationId xmlns:a16="http://schemas.microsoft.com/office/drawing/2014/main" id="{D096A3C1-D855-46ED-9308-A9DA922FF6FD}"/>
                  </a:ext>
                </a:extLst>
              </p:cNvPr>
              <p:cNvSpPr>
                <a:spLocks noChangeAspect="1"/>
              </p:cNvSpPr>
              <p:nvPr/>
            </p:nvSpPr>
            <p:spPr bwMode="gray">
              <a:xfrm>
                <a:off x="4066" y="1166"/>
                <a:ext cx="44" cy="50"/>
              </a:xfrm>
              <a:custGeom>
                <a:avLst/>
                <a:gdLst/>
                <a:ahLst/>
                <a:cxnLst>
                  <a:cxn ang="0">
                    <a:pos x="0" y="0"/>
                  </a:cxn>
                  <a:cxn ang="0">
                    <a:pos x="16" y="8"/>
                  </a:cxn>
                  <a:cxn ang="0">
                    <a:pos x="32" y="30"/>
                  </a:cxn>
                  <a:cxn ang="0">
                    <a:pos x="42" y="38"/>
                  </a:cxn>
                  <a:cxn ang="0">
                    <a:pos x="56" y="59"/>
                  </a:cxn>
                  <a:cxn ang="0">
                    <a:pos x="64" y="66"/>
                  </a:cxn>
                  <a:cxn ang="0">
                    <a:pos x="89" y="71"/>
                  </a:cxn>
                  <a:cxn ang="0">
                    <a:pos x="106" y="59"/>
                  </a:cxn>
                  <a:cxn ang="0">
                    <a:pos x="116" y="56"/>
                  </a:cxn>
                  <a:cxn ang="0">
                    <a:pos x="138" y="64"/>
                  </a:cxn>
                  <a:cxn ang="0">
                    <a:pos x="152" y="89"/>
                  </a:cxn>
                  <a:cxn ang="0">
                    <a:pos x="169" y="97"/>
                  </a:cxn>
                  <a:cxn ang="0">
                    <a:pos x="182" y="110"/>
                  </a:cxn>
                  <a:cxn ang="0">
                    <a:pos x="201" y="120"/>
                  </a:cxn>
                  <a:cxn ang="0">
                    <a:pos x="215" y="136"/>
                  </a:cxn>
                  <a:cxn ang="0">
                    <a:pos x="222" y="136"/>
                  </a:cxn>
                  <a:cxn ang="0">
                    <a:pos x="224" y="145"/>
                  </a:cxn>
                  <a:cxn ang="0">
                    <a:pos x="206" y="142"/>
                  </a:cxn>
                  <a:cxn ang="0">
                    <a:pos x="197" y="146"/>
                  </a:cxn>
                  <a:cxn ang="0">
                    <a:pos x="193" y="155"/>
                  </a:cxn>
                  <a:cxn ang="0">
                    <a:pos x="181" y="156"/>
                  </a:cxn>
                  <a:cxn ang="0">
                    <a:pos x="185" y="161"/>
                  </a:cxn>
                  <a:cxn ang="0">
                    <a:pos x="182" y="169"/>
                  </a:cxn>
                  <a:cxn ang="0">
                    <a:pos x="182" y="183"/>
                  </a:cxn>
                  <a:cxn ang="0">
                    <a:pos x="188" y="194"/>
                  </a:cxn>
                  <a:cxn ang="0">
                    <a:pos x="183" y="200"/>
                  </a:cxn>
                  <a:cxn ang="0">
                    <a:pos x="180" y="217"/>
                  </a:cxn>
                  <a:cxn ang="0">
                    <a:pos x="167" y="226"/>
                  </a:cxn>
                  <a:cxn ang="0">
                    <a:pos x="163" y="232"/>
                  </a:cxn>
                  <a:cxn ang="0">
                    <a:pos x="138" y="248"/>
                  </a:cxn>
                  <a:cxn ang="0">
                    <a:pos x="128" y="241"/>
                  </a:cxn>
                  <a:cxn ang="0">
                    <a:pos x="91" y="233"/>
                  </a:cxn>
                  <a:cxn ang="0">
                    <a:pos x="77" y="222"/>
                  </a:cxn>
                  <a:cxn ang="0">
                    <a:pos x="54" y="164"/>
                  </a:cxn>
                  <a:cxn ang="0">
                    <a:pos x="56" y="147"/>
                  </a:cxn>
                  <a:cxn ang="0">
                    <a:pos x="69" y="108"/>
                  </a:cxn>
                  <a:cxn ang="0">
                    <a:pos x="73" y="85"/>
                  </a:cxn>
                  <a:cxn ang="0">
                    <a:pos x="64" y="85"/>
                  </a:cxn>
                  <a:cxn ang="0">
                    <a:pos x="61" y="73"/>
                  </a:cxn>
                  <a:cxn ang="0">
                    <a:pos x="16" y="19"/>
                  </a:cxn>
                  <a:cxn ang="0">
                    <a:pos x="8" y="12"/>
                  </a:cxn>
                  <a:cxn ang="0">
                    <a:pos x="0" y="0"/>
                  </a:cxn>
                </a:cxnLst>
                <a:rect l="0" t="0" r="r" b="b"/>
                <a:pathLst>
                  <a:path w="224" h="248">
                    <a:moveTo>
                      <a:pt x="0" y="0"/>
                    </a:moveTo>
                    <a:lnTo>
                      <a:pt x="16" y="8"/>
                    </a:lnTo>
                    <a:lnTo>
                      <a:pt x="32" y="30"/>
                    </a:lnTo>
                    <a:lnTo>
                      <a:pt x="42" y="38"/>
                    </a:lnTo>
                    <a:lnTo>
                      <a:pt x="56" y="59"/>
                    </a:lnTo>
                    <a:lnTo>
                      <a:pt x="64" y="66"/>
                    </a:lnTo>
                    <a:lnTo>
                      <a:pt x="89" y="71"/>
                    </a:lnTo>
                    <a:lnTo>
                      <a:pt x="106" y="59"/>
                    </a:lnTo>
                    <a:lnTo>
                      <a:pt x="116" y="56"/>
                    </a:lnTo>
                    <a:lnTo>
                      <a:pt x="138" y="64"/>
                    </a:lnTo>
                    <a:lnTo>
                      <a:pt x="152" y="89"/>
                    </a:lnTo>
                    <a:lnTo>
                      <a:pt x="169" y="97"/>
                    </a:lnTo>
                    <a:lnTo>
                      <a:pt x="182" y="110"/>
                    </a:lnTo>
                    <a:lnTo>
                      <a:pt x="201" y="120"/>
                    </a:lnTo>
                    <a:lnTo>
                      <a:pt x="215" y="136"/>
                    </a:lnTo>
                    <a:lnTo>
                      <a:pt x="222" y="136"/>
                    </a:lnTo>
                    <a:lnTo>
                      <a:pt x="224" y="145"/>
                    </a:lnTo>
                    <a:lnTo>
                      <a:pt x="206" y="142"/>
                    </a:lnTo>
                    <a:lnTo>
                      <a:pt x="197" y="146"/>
                    </a:lnTo>
                    <a:lnTo>
                      <a:pt x="193" y="155"/>
                    </a:lnTo>
                    <a:lnTo>
                      <a:pt x="181" y="156"/>
                    </a:lnTo>
                    <a:lnTo>
                      <a:pt x="185" y="161"/>
                    </a:lnTo>
                    <a:lnTo>
                      <a:pt x="182" y="169"/>
                    </a:lnTo>
                    <a:lnTo>
                      <a:pt x="182" y="183"/>
                    </a:lnTo>
                    <a:lnTo>
                      <a:pt x="188" y="194"/>
                    </a:lnTo>
                    <a:lnTo>
                      <a:pt x="183" y="200"/>
                    </a:lnTo>
                    <a:lnTo>
                      <a:pt x="180" y="217"/>
                    </a:lnTo>
                    <a:lnTo>
                      <a:pt x="167" y="226"/>
                    </a:lnTo>
                    <a:lnTo>
                      <a:pt x="163" y="232"/>
                    </a:lnTo>
                    <a:lnTo>
                      <a:pt x="138" y="248"/>
                    </a:lnTo>
                    <a:lnTo>
                      <a:pt x="128" y="241"/>
                    </a:lnTo>
                    <a:lnTo>
                      <a:pt x="91" y="233"/>
                    </a:lnTo>
                    <a:lnTo>
                      <a:pt x="77" y="222"/>
                    </a:lnTo>
                    <a:lnTo>
                      <a:pt x="54" y="164"/>
                    </a:lnTo>
                    <a:lnTo>
                      <a:pt x="56" y="147"/>
                    </a:lnTo>
                    <a:lnTo>
                      <a:pt x="69" y="108"/>
                    </a:lnTo>
                    <a:lnTo>
                      <a:pt x="73" y="85"/>
                    </a:lnTo>
                    <a:lnTo>
                      <a:pt x="64" y="85"/>
                    </a:lnTo>
                    <a:lnTo>
                      <a:pt x="61" y="73"/>
                    </a:lnTo>
                    <a:lnTo>
                      <a:pt x="16" y="19"/>
                    </a:lnTo>
                    <a:lnTo>
                      <a:pt x="8" y="12"/>
                    </a:lnTo>
                    <a:lnTo>
                      <a:pt x="0"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66" name="Freeform 122">
                <a:extLst>
                  <a:ext uri="{FF2B5EF4-FFF2-40B4-BE49-F238E27FC236}">
                    <a16:creationId xmlns:a16="http://schemas.microsoft.com/office/drawing/2014/main" id="{48C71C57-C386-4507-92F1-C4813F2DC2FB}"/>
                  </a:ext>
                </a:extLst>
              </p:cNvPr>
              <p:cNvSpPr>
                <a:spLocks noChangeAspect="1"/>
              </p:cNvSpPr>
              <p:nvPr/>
            </p:nvSpPr>
            <p:spPr bwMode="gray">
              <a:xfrm>
                <a:off x="4119" y="1193"/>
                <a:ext cx="54" cy="36"/>
              </a:xfrm>
              <a:custGeom>
                <a:avLst/>
                <a:gdLst/>
                <a:ahLst/>
                <a:cxnLst>
                  <a:cxn ang="0">
                    <a:pos x="3" y="0"/>
                  </a:cxn>
                  <a:cxn ang="0">
                    <a:pos x="9" y="6"/>
                  </a:cxn>
                  <a:cxn ang="0">
                    <a:pos x="19" y="10"/>
                  </a:cxn>
                  <a:cxn ang="0">
                    <a:pos x="24" y="15"/>
                  </a:cxn>
                  <a:cxn ang="0">
                    <a:pos x="26" y="25"/>
                  </a:cxn>
                  <a:cxn ang="0">
                    <a:pos x="36" y="30"/>
                  </a:cxn>
                  <a:cxn ang="0">
                    <a:pos x="51" y="33"/>
                  </a:cxn>
                  <a:cxn ang="0">
                    <a:pos x="66" y="35"/>
                  </a:cxn>
                  <a:cxn ang="0">
                    <a:pos x="73" y="31"/>
                  </a:cxn>
                  <a:cxn ang="0">
                    <a:pos x="127" y="41"/>
                  </a:cxn>
                  <a:cxn ang="0">
                    <a:pos x="129" y="49"/>
                  </a:cxn>
                  <a:cxn ang="0">
                    <a:pos x="122" y="49"/>
                  </a:cxn>
                  <a:cxn ang="0">
                    <a:pos x="121" y="55"/>
                  </a:cxn>
                  <a:cxn ang="0">
                    <a:pos x="109" y="67"/>
                  </a:cxn>
                  <a:cxn ang="0">
                    <a:pos x="132" y="64"/>
                  </a:cxn>
                  <a:cxn ang="0">
                    <a:pos x="154" y="68"/>
                  </a:cxn>
                  <a:cxn ang="0">
                    <a:pos x="163" y="62"/>
                  </a:cxn>
                  <a:cxn ang="0">
                    <a:pos x="172" y="62"/>
                  </a:cxn>
                  <a:cxn ang="0">
                    <a:pos x="182" y="68"/>
                  </a:cxn>
                  <a:cxn ang="0">
                    <a:pos x="188" y="79"/>
                  </a:cxn>
                  <a:cxn ang="0">
                    <a:pos x="207" y="75"/>
                  </a:cxn>
                  <a:cxn ang="0">
                    <a:pos x="218" y="79"/>
                  </a:cxn>
                  <a:cxn ang="0">
                    <a:pos x="225" y="91"/>
                  </a:cxn>
                  <a:cxn ang="0">
                    <a:pos x="266" y="100"/>
                  </a:cxn>
                  <a:cxn ang="0">
                    <a:pos x="256" y="108"/>
                  </a:cxn>
                  <a:cxn ang="0">
                    <a:pos x="257" y="135"/>
                  </a:cxn>
                  <a:cxn ang="0">
                    <a:pos x="245" y="154"/>
                  </a:cxn>
                  <a:cxn ang="0">
                    <a:pos x="208" y="176"/>
                  </a:cxn>
                  <a:cxn ang="0">
                    <a:pos x="198" y="180"/>
                  </a:cxn>
                  <a:cxn ang="0">
                    <a:pos x="191" y="171"/>
                  </a:cxn>
                  <a:cxn ang="0">
                    <a:pos x="186" y="176"/>
                  </a:cxn>
                  <a:cxn ang="0">
                    <a:pos x="179" y="173"/>
                  </a:cxn>
                  <a:cxn ang="0">
                    <a:pos x="174" y="164"/>
                  </a:cxn>
                  <a:cxn ang="0">
                    <a:pos x="171" y="175"/>
                  </a:cxn>
                  <a:cxn ang="0">
                    <a:pos x="160" y="175"/>
                  </a:cxn>
                  <a:cxn ang="0">
                    <a:pos x="144" y="170"/>
                  </a:cxn>
                  <a:cxn ang="0">
                    <a:pos x="133" y="156"/>
                  </a:cxn>
                  <a:cxn ang="0">
                    <a:pos x="117" y="156"/>
                  </a:cxn>
                  <a:cxn ang="0">
                    <a:pos x="104" y="151"/>
                  </a:cxn>
                  <a:cxn ang="0">
                    <a:pos x="95" y="140"/>
                  </a:cxn>
                  <a:cxn ang="0">
                    <a:pos x="85" y="135"/>
                  </a:cxn>
                  <a:cxn ang="0">
                    <a:pos x="75" y="123"/>
                  </a:cxn>
                  <a:cxn ang="0">
                    <a:pos x="57" y="118"/>
                  </a:cxn>
                  <a:cxn ang="0">
                    <a:pos x="46" y="110"/>
                  </a:cxn>
                  <a:cxn ang="0">
                    <a:pos x="45" y="81"/>
                  </a:cxn>
                  <a:cxn ang="0">
                    <a:pos x="31" y="67"/>
                  </a:cxn>
                  <a:cxn ang="0">
                    <a:pos x="26" y="47"/>
                  </a:cxn>
                  <a:cxn ang="0">
                    <a:pos x="5" y="20"/>
                  </a:cxn>
                  <a:cxn ang="0">
                    <a:pos x="0" y="3"/>
                  </a:cxn>
                  <a:cxn ang="0">
                    <a:pos x="3" y="0"/>
                  </a:cxn>
                </a:cxnLst>
                <a:rect l="0" t="0" r="r" b="b"/>
                <a:pathLst>
                  <a:path w="266" h="180">
                    <a:moveTo>
                      <a:pt x="3" y="0"/>
                    </a:moveTo>
                    <a:lnTo>
                      <a:pt x="9" y="6"/>
                    </a:lnTo>
                    <a:lnTo>
                      <a:pt x="19" y="10"/>
                    </a:lnTo>
                    <a:lnTo>
                      <a:pt x="24" y="15"/>
                    </a:lnTo>
                    <a:lnTo>
                      <a:pt x="26" y="25"/>
                    </a:lnTo>
                    <a:lnTo>
                      <a:pt x="36" y="30"/>
                    </a:lnTo>
                    <a:lnTo>
                      <a:pt x="51" y="33"/>
                    </a:lnTo>
                    <a:lnTo>
                      <a:pt x="66" y="35"/>
                    </a:lnTo>
                    <a:lnTo>
                      <a:pt x="73" y="31"/>
                    </a:lnTo>
                    <a:lnTo>
                      <a:pt x="127" y="41"/>
                    </a:lnTo>
                    <a:lnTo>
                      <a:pt x="129" y="49"/>
                    </a:lnTo>
                    <a:lnTo>
                      <a:pt x="122" y="49"/>
                    </a:lnTo>
                    <a:lnTo>
                      <a:pt x="121" y="55"/>
                    </a:lnTo>
                    <a:lnTo>
                      <a:pt x="109" y="67"/>
                    </a:lnTo>
                    <a:lnTo>
                      <a:pt x="132" y="64"/>
                    </a:lnTo>
                    <a:lnTo>
                      <a:pt x="154" y="68"/>
                    </a:lnTo>
                    <a:lnTo>
                      <a:pt x="163" y="62"/>
                    </a:lnTo>
                    <a:lnTo>
                      <a:pt x="172" y="62"/>
                    </a:lnTo>
                    <a:lnTo>
                      <a:pt x="182" y="68"/>
                    </a:lnTo>
                    <a:lnTo>
                      <a:pt x="188" y="79"/>
                    </a:lnTo>
                    <a:lnTo>
                      <a:pt x="207" y="75"/>
                    </a:lnTo>
                    <a:lnTo>
                      <a:pt x="218" y="79"/>
                    </a:lnTo>
                    <a:lnTo>
                      <a:pt x="225" y="91"/>
                    </a:lnTo>
                    <a:lnTo>
                      <a:pt x="266" y="100"/>
                    </a:lnTo>
                    <a:lnTo>
                      <a:pt x="256" y="108"/>
                    </a:lnTo>
                    <a:lnTo>
                      <a:pt x="257" y="135"/>
                    </a:lnTo>
                    <a:lnTo>
                      <a:pt x="245" y="154"/>
                    </a:lnTo>
                    <a:lnTo>
                      <a:pt x="208" y="176"/>
                    </a:lnTo>
                    <a:lnTo>
                      <a:pt x="198" y="180"/>
                    </a:lnTo>
                    <a:lnTo>
                      <a:pt x="191" y="171"/>
                    </a:lnTo>
                    <a:lnTo>
                      <a:pt x="186" y="176"/>
                    </a:lnTo>
                    <a:lnTo>
                      <a:pt x="179" y="173"/>
                    </a:lnTo>
                    <a:lnTo>
                      <a:pt x="174" y="164"/>
                    </a:lnTo>
                    <a:lnTo>
                      <a:pt x="171" y="175"/>
                    </a:lnTo>
                    <a:lnTo>
                      <a:pt x="160" y="175"/>
                    </a:lnTo>
                    <a:lnTo>
                      <a:pt x="144" y="170"/>
                    </a:lnTo>
                    <a:lnTo>
                      <a:pt x="133" y="156"/>
                    </a:lnTo>
                    <a:lnTo>
                      <a:pt x="117" y="156"/>
                    </a:lnTo>
                    <a:lnTo>
                      <a:pt x="104" y="151"/>
                    </a:lnTo>
                    <a:lnTo>
                      <a:pt x="95" y="140"/>
                    </a:lnTo>
                    <a:lnTo>
                      <a:pt x="85" y="135"/>
                    </a:lnTo>
                    <a:lnTo>
                      <a:pt x="75" y="123"/>
                    </a:lnTo>
                    <a:lnTo>
                      <a:pt x="57" y="118"/>
                    </a:lnTo>
                    <a:lnTo>
                      <a:pt x="46" y="110"/>
                    </a:lnTo>
                    <a:lnTo>
                      <a:pt x="45" y="81"/>
                    </a:lnTo>
                    <a:lnTo>
                      <a:pt x="31" y="67"/>
                    </a:lnTo>
                    <a:lnTo>
                      <a:pt x="26" y="47"/>
                    </a:lnTo>
                    <a:lnTo>
                      <a:pt x="5" y="20"/>
                    </a:lnTo>
                    <a:lnTo>
                      <a:pt x="0" y="3"/>
                    </a:lnTo>
                    <a:lnTo>
                      <a:pt x="3"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67" name="Freeform 123">
                <a:extLst>
                  <a:ext uri="{FF2B5EF4-FFF2-40B4-BE49-F238E27FC236}">
                    <a16:creationId xmlns:a16="http://schemas.microsoft.com/office/drawing/2014/main" id="{1B0D529F-E2B3-4E9F-8EB4-E281025890AE}"/>
                  </a:ext>
                </a:extLst>
              </p:cNvPr>
              <p:cNvSpPr>
                <a:spLocks noChangeAspect="1"/>
              </p:cNvSpPr>
              <p:nvPr/>
            </p:nvSpPr>
            <p:spPr bwMode="gray">
              <a:xfrm>
                <a:off x="4047" y="1261"/>
                <a:ext cx="43" cy="27"/>
              </a:xfrm>
              <a:custGeom>
                <a:avLst/>
                <a:gdLst/>
                <a:ahLst/>
                <a:cxnLst>
                  <a:cxn ang="0">
                    <a:pos x="92" y="7"/>
                  </a:cxn>
                  <a:cxn ang="0">
                    <a:pos x="110" y="0"/>
                  </a:cxn>
                  <a:cxn ang="0">
                    <a:pos x="126" y="2"/>
                  </a:cxn>
                  <a:cxn ang="0">
                    <a:pos x="137" y="5"/>
                  </a:cxn>
                  <a:cxn ang="0">
                    <a:pos x="148" y="16"/>
                  </a:cxn>
                  <a:cxn ang="0">
                    <a:pos x="156" y="18"/>
                  </a:cxn>
                  <a:cxn ang="0">
                    <a:pos x="169" y="36"/>
                  </a:cxn>
                  <a:cxn ang="0">
                    <a:pos x="187" y="51"/>
                  </a:cxn>
                  <a:cxn ang="0">
                    <a:pos x="203" y="78"/>
                  </a:cxn>
                  <a:cxn ang="0">
                    <a:pos x="207" y="93"/>
                  </a:cxn>
                  <a:cxn ang="0">
                    <a:pos x="207" y="112"/>
                  </a:cxn>
                  <a:cxn ang="0">
                    <a:pos x="212" y="126"/>
                  </a:cxn>
                  <a:cxn ang="0">
                    <a:pos x="212" y="136"/>
                  </a:cxn>
                  <a:cxn ang="0">
                    <a:pos x="202" y="132"/>
                  </a:cxn>
                  <a:cxn ang="0">
                    <a:pos x="193" y="136"/>
                  </a:cxn>
                  <a:cxn ang="0">
                    <a:pos x="181" y="134"/>
                  </a:cxn>
                  <a:cxn ang="0">
                    <a:pos x="167" y="127"/>
                  </a:cxn>
                  <a:cxn ang="0">
                    <a:pos x="139" y="128"/>
                  </a:cxn>
                  <a:cxn ang="0">
                    <a:pos x="122" y="120"/>
                  </a:cxn>
                  <a:cxn ang="0">
                    <a:pos x="115" y="112"/>
                  </a:cxn>
                  <a:cxn ang="0">
                    <a:pos x="102" y="115"/>
                  </a:cxn>
                  <a:cxn ang="0">
                    <a:pos x="85" y="110"/>
                  </a:cxn>
                  <a:cxn ang="0">
                    <a:pos x="68" y="99"/>
                  </a:cxn>
                  <a:cxn ang="0">
                    <a:pos x="48" y="95"/>
                  </a:cxn>
                  <a:cxn ang="0">
                    <a:pos x="21" y="110"/>
                  </a:cxn>
                  <a:cxn ang="0">
                    <a:pos x="10" y="109"/>
                  </a:cxn>
                  <a:cxn ang="0">
                    <a:pos x="0" y="95"/>
                  </a:cxn>
                  <a:cxn ang="0">
                    <a:pos x="8" y="89"/>
                  </a:cxn>
                  <a:cxn ang="0">
                    <a:pos x="37" y="86"/>
                  </a:cxn>
                  <a:cxn ang="0">
                    <a:pos x="41" y="79"/>
                  </a:cxn>
                  <a:cxn ang="0">
                    <a:pos x="48" y="62"/>
                  </a:cxn>
                  <a:cxn ang="0">
                    <a:pos x="60" y="31"/>
                  </a:cxn>
                  <a:cxn ang="0">
                    <a:pos x="60" y="19"/>
                  </a:cxn>
                  <a:cxn ang="0">
                    <a:pos x="65" y="10"/>
                  </a:cxn>
                  <a:cxn ang="0">
                    <a:pos x="92" y="7"/>
                  </a:cxn>
                </a:cxnLst>
                <a:rect l="0" t="0" r="r" b="b"/>
                <a:pathLst>
                  <a:path w="212" h="136">
                    <a:moveTo>
                      <a:pt x="92" y="7"/>
                    </a:moveTo>
                    <a:lnTo>
                      <a:pt x="110" y="0"/>
                    </a:lnTo>
                    <a:lnTo>
                      <a:pt x="126" y="2"/>
                    </a:lnTo>
                    <a:lnTo>
                      <a:pt x="137" y="5"/>
                    </a:lnTo>
                    <a:lnTo>
                      <a:pt x="148" y="16"/>
                    </a:lnTo>
                    <a:lnTo>
                      <a:pt x="156" y="18"/>
                    </a:lnTo>
                    <a:lnTo>
                      <a:pt x="169" y="36"/>
                    </a:lnTo>
                    <a:lnTo>
                      <a:pt x="187" y="51"/>
                    </a:lnTo>
                    <a:lnTo>
                      <a:pt x="203" y="78"/>
                    </a:lnTo>
                    <a:lnTo>
                      <a:pt x="207" y="93"/>
                    </a:lnTo>
                    <a:lnTo>
                      <a:pt x="207" y="112"/>
                    </a:lnTo>
                    <a:lnTo>
                      <a:pt x="212" y="126"/>
                    </a:lnTo>
                    <a:lnTo>
                      <a:pt x="212" y="136"/>
                    </a:lnTo>
                    <a:lnTo>
                      <a:pt x="202" y="132"/>
                    </a:lnTo>
                    <a:lnTo>
                      <a:pt x="193" y="136"/>
                    </a:lnTo>
                    <a:lnTo>
                      <a:pt x="181" y="134"/>
                    </a:lnTo>
                    <a:lnTo>
                      <a:pt x="167" y="127"/>
                    </a:lnTo>
                    <a:lnTo>
                      <a:pt x="139" y="128"/>
                    </a:lnTo>
                    <a:lnTo>
                      <a:pt x="122" y="120"/>
                    </a:lnTo>
                    <a:lnTo>
                      <a:pt x="115" y="112"/>
                    </a:lnTo>
                    <a:lnTo>
                      <a:pt x="102" y="115"/>
                    </a:lnTo>
                    <a:lnTo>
                      <a:pt x="85" y="110"/>
                    </a:lnTo>
                    <a:lnTo>
                      <a:pt x="68" y="99"/>
                    </a:lnTo>
                    <a:lnTo>
                      <a:pt x="48" y="95"/>
                    </a:lnTo>
                    <a:lnTo>
                      <a:pt x="21" y="110"/>
                    </a:lnTo>
                    <a:lnTo>
                      <a:pt x="10" y="109"/>
                    </a:lnTo>
                    <a:lnTo>
                      <a:pt x="0" y="95"/>
                    </a:lnTo>
                    <a:lnTo>
                      <a:pt x="8" y="89"/>
                    </a:lnTo>
                    <a:lnTo>
                      <a:pt x="37" y="86"/>
                    </a:lnTo>
                    <a:lnTo>
                      <a:pt x="41" y="79"/>
                    </a:lnTo>
                    <a:lnTo>
                      <a:pt x="48" y="62"/>
                    </a:lnTo>
                    <a:lnTo>
                      <a:pt x="60" y="31"/>
                    </a:lnTo>
                    <a:lnTo>
                      <a:pt x="60" y="19"/>
                    </a:lnTo>
                    <a:lnTo>
                      <a:pt x="65" y="10"/>
                    </a:lnTo>
                    <a:lnTo>
                      <a:pt x="92" y="7"/>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68" name="Freeform 124">
                <a:extLst>
                  <a:ext uri="{FF2B5EF4-FFF2-40B4-BE49-F238E27FC236}">
                    <a16:creationId xmlns:a16="http://schemas.microsoft.com/office/drawing/2014/main" id="{57F40A85-A8E6-4127-9E68-F6E47CC31BCC}"/>
                  </a:ext>
                </a:extLst>
              </p:cNvPr>
              <p:cNvSpPr>
                <a:spLocks noChangeAspect="1"/>
              </p:cNvSpPr>
              <p:nvPr/>
            </p:nvSpPr>
            <p:spPr bwMode="gray">
              <a:xfrm>
                <a:off x="3080" y="1282"/>
                <a:ext cx="68" cy="102"/>
              </a:xfrm>
              <a:custGeom>
                <a:avLst/>
                <a:gdLst/>
                <a:ahLst/>
                <a:cxnLst>
                  <a:cxn ang="0">
                    <a:pos x="152" y="22"/>
                  </a:cxn>
                  <a:cxn ang="0">
                    <a:pos x="199" y="0"/>
                  </a:cxn>
                  <a:cxn ang="0">
                    <a:pos x="234" y="15"/>
                  </a:cxn>
                  <a:cxn ang="0">
                    <a:pos x="277" y="45"/>
                  </a:cxn>
                  <a:cxn ang="0">
                    <a:pos x="272" y="68"/>
                  </a:cxn>
                  <a:cxn ang="0">
                    <a:pos x="234" y="86"/>
                  </a:cxn>
                  <a:cxn ang="0">
                    <a:pos x="267" y="94"/>
                  </a:cxn>
                  <a:cxn ang="0">
                    <a:pos x="245" y="114"/>
                  </a:cxn>
                  <a:cxn ang="0">
                    <a:pos x="238" y="119"/>
                  </a:cxn>
                  <a:cxn ang="0">
                    <a:pos x="232" y="158"/>
                  </a:cxn>
                  <a:cxn ang="0">
                    <a:pos x="226" y="165"/>
                  </a:cxn>
                  <a:cxn ang="0">
                    <a:pos x="219" y="189"/>
                  </a:cxn>
                  <a:cxn ang="0">
                    <a:pos x="224" y="226"/>
                  </a:cxn>
                  <a:cxn ang="0">
                    <a:pos x="218" y="267"/>
                  </a:cxn>
                  <a:cxn ang="0">
                    <a:pos x="230" y="331"/>
                  </a:cxn>
                  <a:cxn ang="0">
                    <a:pos x="250" y="373"/>
                  </a:cxn>
                  <a:cxn ang="0">
                    <a:pos x="278" y="426"/>
                  </a:cxn>
                  <a:cxn ang="0">
                    <a:pos x="306" y="450"/>
                  </a:cxn>
                  <a:cxn ang="0">
                    <a:pos x="338" y="472"/>
                  </a:cxn>
                  <a:cxn ang="0">
                    <a:pos x="322" y="490"/>
                  </a:cxn>
                  <a:cxn ang="0">
                    <a:pos x="320" y="498"/>
                  </a:cxn>
                  <a:cxn ang="0">
                    <a:pos x="301" y="502"/>
                  </a:cxn>
                  <a:cxn ang="0">
                    <a:pos x="284" y="470"/>
                  </a:cxn>
                  <a:cxn ang="0">
                    <a:pos x="261" y="481"/>
                  </a:cxn>
                  <a:cxn ang="0">
                    <a:pos x="273" y="487"/>
                  </a:cxn>
                  <a:cxn ang="0">
                    <a:pos x="251" y="491"/>
                  </a:cxn>
                  <a:cxn ang="0">
                    <a:pos x="243" y="495"/>
                  </a:cxn>
                  <a:cxn ang="0">
                    <a:pos x="220" y="476"/>
                  </a:cxn>
                  <a:cxn ang="0">
                    <a:pos x="210" y="488"/>
                  </a:cxn>
                  <a:cxn ang="0">
                    <a:pos x="182" y="480"/>
                  </a:cxn>
                  <a:cxn ang="0">
                    <a:pos x="189" y="466"/>
                  </a:cxn>
                  <a:cxn ang="0">
                    <a:pos x="144" y="470"/>
                  </a:cxn>
                  <a:cxn ang="0">
                    <a:pos x="127" y="461"/>
                  </a:cxn>
                  <a:cxn ang="0">
                    <a:pos x="125" y="438"/>
                  </a:cxn>
                  <a:cxn ang="0">
                    <a:pos x="124" y="421"/>
                  </a:cxn>
                  <a:cxn ang="0">
                    <a:pos x="135" y="413"/>
                  </a:cxn>
                  <a:cxn ang="0">
                    <a:pos x="157" y="412"/>
                  </a:cxn>
                  <a:cxn ang="0">
                    <a:pos x="143" y="400"/>
                  </a:cxn>
                  <a:cxn ang="0">
                    <a:pos x="116" y="380"/>
                  </a:cxn>
                  <a:cxn ang="0">
                    <a:pos x="138" y="348"/>
                  </a:cxn>
                  <a:cxn ang="0">
                    <a:pos x="109" y="380"/>
                  </a:cxn>
                  <a:cxn ang="0">
                    <a:pos x="107" y="345"/>
                  </a:cxn>
                  <a:cxn ang="0">
                    <a:pos x="90" y="342"/>
                  </a:cxn>
                  <a:cxn ang="0">
                    <a:pos x="76" y="353"/>
                  </a:cxn>
                  <a:cxn ang="0">
                    <a:pos x="65" y="319"/>
                  </a:cxn>
                  <a:cxn ang="0">
                    <a:pos x="51" y="331"/>
                  </a:cxn>
                  <a:cxn ang="0">
                    <a:pos x="32" y="347"/>
                  </a:cxn>
                  <a:cxn ang="0">
                    <a:pos x="16" y="340"/>
                  </a:cxn>
                  <a:cxn ang="0">
                    <a:pos x="1" y="294"/>
                  </a:cxn>
                  <a:cxn ang="0">
                    <a:pos x="3" y="255"/>
                  </a:cxn>
                  <a:cxn ang="0">
                    <a:pos x="27" y="242"/>
                  </a:cxn>
                  <a:cxn ang="0">
                    <a:pos x="42" y="244"/>
                  </a:cxn>
                  <a:cxn ang="0">
                    <a:pos x="53" y="230"/>
                  </a:cxn>
                  <a:cxn ang="0">
                    <a:pos x="64" y="206"/>
                  </a:cxn>
                  <a:cxn ang="0">
                    <a:pos x="70" y="186"/>
                  </a:cxn>
                  <a:cxn ang="0">
                    <a:pos x="79" y="162"/>
                  </a:cxn>
                  <a:cxn ang="0">
                    <a:pos x="75" y="158"/>
                  </a:cxn>
                  <a:cxn ang="0">
                    <a:pos x="68" y="141"/>
                  </a:cxn>
                  <a:cxn ang="0">
                    <a:pos x="73" y="97"/>
                  </a:cxn>
                  <a:cxn ang="0">
                    <a:pos x="103" y="87"/>
                  </a:cxn>
                  <a:cxn ang="0">
                    <a:pos x="94" y="74"/>
                  </a:cxn>
                  <a:cxn ang="0">
                    <a:pos x="92" y="61"/>
                  </a:cxn>
                  <a:cxn ang="0">
                    <a:pos x="124" y="20"/>
                  </a:cxn>
                </a:cxnLst>
                <a:rect l="0" t="0" r="r" b="b"/>
                <a:pathLst>
                  <a:path w="338" h="508">
                    <a:moveTo>
                      <a:pt x="124" y="20"/>
                    </a:moveTo>
                    <a:lnTo>
                      <a:pt x="128" y="17"/>
                    </a:lnTo>
                    <a:lnTo>
                      <a:pt x="152" y="22"/>
                    </a:lnTo>
                    <a:lnTo>
                      <a:pt x="161" y="12"/>
                    </a:lnTo>
                    <a:lnTo>
                      <a:pt x="187" y="0"/>
                    </a:lnTo>
                    <a:lnTo>
                      <a:pt x="199" y="0"/>
                    </a:lnTo>
                    <a:lnTo>
                      <a:pt x="210" y="9"/>
                    </a:lnTo>
                    <a:lnTo>
                      <a:pt x="219" y="14"/>
                    </a:lnTo>
                    <a:lnTo>
                      <a:pt x="234" y="15"/>
                    </a:lnTo>
                    <a:lnTo>
                      <a:pt x="256" y="33"/>
                    </a:lnTo>
                    <a:lnTo>
                      <a:pt x="268" y="34"/>
                    </a:lnTo>
                    <a:lnTo>
                      <a:pt x="277" y="45"/>
                    </a:lnTo>
                    <a:lnTo>
                      <a:pt x="279" y="55"/>
                    </a:lnTo>
                    <a:lnTo>
                      <a:pt x="245" y="63"/>
                    </a:lnTo>
                    <a:lnTo>
                      <a:pt x="272" y="68"/>
                    </a:lnTo>
                    <a:lnTo>
                      <a:pt x="268" y="74"/>
                    </a:lnTo>
                    <a:lnTo>
                      <a:pt x="256" y="73"/>
                    </a:lnTo>
                    <a:lnTo>
                      <a:pt x="234" y="86"/>
                    </a:lnTo>
                    <a:lnTo>
                      <a:pt x="246" y="88"/>
                    </a:lnTo>
                    <a:lnTo>
                      <a:pt x="265" y="82"/>
                    </a:lnTo>
                    <a:lnTo>
                      <a:pt x="267" y="94"/>
                    </a:lnTo>
                    <a:lnTo>
                      <a:pt x="262" y="103"/>
                    </a:lnTo>
                    <a:lnTo>
                      <a:pt x="253" y="111"/>
                    </a:lnTo>
                    <a:lnTo>
                      <a:pt x="245" y="114"/>
                    </a:lnTo>
                    <a:lnTo>
                      <a:pt x="225" y="111"/>
                    </a:lnTo>
                    <a:lnTo>
                      <a:pt x="222" y="121"/>
                    </a:lnTo>
                    <a:lnTo>
                      <a:pt x="238" y="119"/>
                    </a:lnTo>
                    <a:lnTo>
                      <a:pt x="242" y="131"/>
                    </a:lnTo>
                    <a:lnTo>
                      <a:pt x="235" y="143"/>
                    </a:lnTo>
                    <a:lnTo>
                      <a:pt x="232" y="158"/>
                    </a:lnTo>
                    <a:lnTo>
                      <a:pt x="226" y="156"/>
                    </a:lnTo>
                    <a:lnTo>
                      <a:pt x="222" y="160"/>
                    </a:lnTo>
                    <a:lnTo>
                      <a:pt x="226" y="165"/>
                    </a:lnTo>
                    <a:lnTo>
                      <a:pt x="225" y="176"/>
                    </a:lnTo>
                    <a:lnTo>
                      <a:pt x="219" y="178"/>
                    </a:lnTo>
                    <a:lnTo>
                      <a:pt x="219" y="189"/>
                    </a:lnTo>
                    <a:lnTo>
                      <a:pt x="218" y="201"/>
                    </a:lnTo>
                    <a:lnTo>
                      <a:pt x="219" y="214"/>
                    </a:lnTo>
                    <a:lnTo>
                      <a:pt x="224" y="226"/>
                    </a:lnTo>
                    <a:lnTo>
                      <a:pt x="224" y="235"/>
                    </a:lnTo>
                    <a:lnTo>
                      <a:pt x="216" y="255"/>
                    </a:lnTo>
                    <a:lnTo>
                      <a:pt x="218" y="267"/>
                    </a:lnTo>
                    <a:lnTo>
                      <a:pt x="222" y="273"/>
                    </a:lnTo>
                    <a:lnTo>
                      <a:pt x="226" y="313"/>
                    </a:lnTo>
                    <a:lnTo>
                      <a:pt x="230" y="331"/>
                    </a:lnTo>
                    <a:lnTo>
                      <a:pt x="234" y="341"/>
                    </a:lnTo>
                    <a:lnTo>
                      <a:pt x="242" y="353"/>
                    </a:lnTo>
                    <a:lnTo>
                      <a:pt x="250" y="373"/>
                    </a:lnTo>
                    <a:lnTo>
                      <a:pt x="253" y="382"/>
                    </a:lnTo>
                    <a:lnTo>
                      <a:pt x="254" y="394"/>
                    </a:lnTo>
                    <a:lnTo>
                      <a:pt x="278" y="426"/>
                    </a:lnTo>
                    <a:lnTo>
                      <a:pt x="288" y="436"/>
                    </a:lnTo>
                    <a:lnTo>
                      <a:pt x="296" y="439"/>
                    </a:lnTo>
                    <a:lnTo>
                      <a:pt x="306" y="450"/>
                    </a:lnTo>
                    <a:lnTo>
                      <a:pt x="322" y="464"/>
                    </a:lnTo>
                    <a:lnTo>
                      <a:pt x="327" y="463"/>
                    </a:lnTo>
                    <a:lnTo>
                      <a:pt x="338" y="472"/>
                    </a:lnTo>
                    <a:lnTo>
                      <a:pt x="332" y="475"/>
                    </a:lnTo>
                    <a:lnTo>
                      <a:pt x="332" y="485"/>
                    </a:lnTo>
                    <a:lnTo>
                      <a:pt x="322" y="490"/>
                    </a:lnTo>
                    <a:lnTo>
                      <a:pt x="301" y="486"/>
                    </a:lnTo>
                    <a:lnTo>
                      <a:pt x="296" y="491"/>
                    </a:lnTo>
                    <a:lnTo>
                      <a:pt x="320" y="498"/>
                    </a:lnTo>
                    <a:lnTo>
                      <a:pt x="311" y="499"/>
                    </a:lnTo>
                    <a:lnTo>
                      <a:pt x="310" y="508"/>
                    </a:lnTo>
                    <a:lnTo>
                      <a:pt x="301" y="502"/>
                    </a:lnTo>
                    <a:lnTo>
                      <a:pt x="286" y="486"/>
                    </a:lnTo>
                    <a:lnTo>
                      <a:pt x="281" y="482"/>
                    </a:lnTo>
                    <a:lnTo>
                      <a:pt x="284" y="470"/>
                    </a:lnTo>
                    <a:lnTo>
                      <a:pt x="274" y="475"/>
                    </a:lnTo>
                    <a:lnTo>
                      <a:pt x="265" y="475"/>
                    </a:lnTo>
                    <a:lnTo>
                      <a:pt x="261" y="481"/>
                    </a:lnTo>
                    <a:lnTo>
                      <a:pt x="262" y="487"/>
                    </a:lnTo>
                    <a:lnTo>
                      <a:pt x="268" y="491"/>
                    </a:lnTo>
                    <a:lnTo>
                      <a:pt x="273" y="487"/>
                    </a:lnTo>
                    <a:lnTo>
                      <a:pt x="275" y="498"/>
                    </a:lnTo>
                    <a:lnTo>
                      <a:pt x="261" y="499"/>
                    </a:lnTo>
                    <a:lnTo>
                      <a:pt x="251" y="491"/>
                    </a:lnTo>
                    <a:lnTo>
                      <a:pt x="246" y="491"/>
                    </a:lnTo>
                    <a:lnTo>
                      <a:pt x="248" y="498"/>
                    </a:lnTo>
                    <a:lnTo>
                      <a:pt x="243" y="495"/>
                    </a:lnTo>
                    <a:lnTo>
                      <a:pt x="237" y="481"/>
                    </a:lnTo>
                    <a:lnTo>
                      <a:pt x="229" y="482"/>
                    </a:lnTo>
                    <a:lnTo>
                      <a:pt x="220" y="476"/>
                    </a:lnTo>
                    <a:lnTo>
                      <a:pt x="216" y="487"/>
                    </a:lnTo>
                    <a:lnTo>
                      <a:pt x="213" y="483"/>
                    </a:lnTo>
                    <a:lnTo>
                      <a:pt x="210" y="488"/>
                    </a:lnTo>
                    <a:lnTo>
                      <a:pt x="209" y="499"/>
                    </a:lnTo>
                    <a:lnTo>
                      <a:pt x="204" y="499"/>
                    </a:lnTo>
                    <a:lnTo>
                      <a:pt x="182" y="480"/>
                    </a:lnTo>
                    <a:lnTo>
                      <a:pt x="178" y="471"/>
                    </a:lnTo>
                    <a:lnTo>
                      <a:pt x="191" y="471"/>
                    </a:lnTo>
                    <a:lnTo>
                      <a:pt x="189" y="466"/>
                    </a:lnTo>
                    <a:lnTo>
                      <a:pt x="173" y="465"/>
                    </a:lnTo>
                    <a:lnTo>
                      <a:pt x="151" y="472"/>
                    </a:lnTo>
                    <a:lnTo>
                      <a:pt x="144" y="470"/>
                    </a:lnTo>
                    <a:lnTo>
                      <a:pt x="139" y="461"/>
                    </a:lnTo>
                    <a:lnTo>
                      <a:pt x="134" y="465"/>
                    </a:lnTo>
                    <a:lnTo>
                      <a:pt x="127" y="461"/>
                    </a:lnTo>
                    <a:lnTo>
                      <a:pt x="125" y="458"/>
                    </a:lnTo>
                    <a:lnTo>
                      <a:pt x="124" y="449"/>
                    </a:lnTo>
                    <a:lnTo>
                      <a:pt x="125" y="438"/>
                    </a:lnTo>
                    <a:lnTo>
                      <a:pt x="125" y="431"/>
                    </a:lnTo>
                    <a:lnTo>
                      <a:pt x="122" y="423"/>
                    </a:lnTo>
                    <a:lnTo>
                      <a:pt x="124" y="421"/>
                    </a:lnTo>
                    <a:lnTo>
                      <a:pt x="137" y="427"/>
                    </a:lnTo>
                    <a:lnTo>
                      <a:pt x="139" y="422"/>
                    </a:lnTo>
                    <a:lnTo>
                      <a:pt x="135" y="413"/>
                    </a:lnTo>
                    <a:lnTo>
                      <a:pt x="144" y="418"/>
                    </a:lnTo>
                    <a:lnTo>
                      <a:pt x="156" y="416"/>
                    </a:lnTo>
                    <a:lnTo>
                      <a:pt x="157" y="412"/>
                    </a:lnTo>
                    <a:lnTo>
                      <a:pt x="145" y="410"/>
                    </a:lnTo>
                    <a:lnTo>
                      <a:pt x="150" y="404"/>
                    </a:lnTo>
                    <a:lnTo>
                      <a:pt x="143" y="400"/>
                    </a:lnTo>
                    <a:lnTo>
                      <a:pt x="124" y="397"/>
                    </a:lnTo>
                    <a:lnTo>
                      <a:pt x="116" y="388"/>
                    </a:lnTo>
                    <a:lnTo>
                      <a:pt x="116" y="380"/>
                    </a:lnTo>
                    <a:lnTo>
                      <a:pt x="119" y="382"/>
                    </a:lnTo>
                    <a:lnTo>
                      <a:pt x="121" y="372"/>
                    </a:lnTo>
                    <a:lnTo>
                      <a:pt x="138" y="348"/>
                    </a:lnTo>
                    <a:lnTo>
                      <a:pt x="124" y="357"/>
                    </a:lnTo>
                    <a:lnTo>
                      <a:pt x="116" y="373"/>
                    </a:lnTo>
                    <a:lnTo>
                      <a:pt x="109" y="380"/>
                    </a:lnTo>
                    <a:lnTo>
                      <a:pt x="109" y="364"/>
                    </a:lnTo>
                    <a:lnTo>
                      <a:pt x="107" y="356"/>
                    </a:lnTo>
                    <a:lnTo>
                      <a:pt x="107" y="345"/>
                    </a:lnTo>
                    <a:lnTo>
                      <a:pt x="109" y="336"/>
                    </a:lnTo>
                    <a:lnTo>
                      <a:pt x="97" y="348"/>
                    </a:lnTo>
                    <a:lnTo>
                      <a:pt x="90" y="342"/>
                    </a:lnTo>
                    <a:lnTo>
                      <a:pt x="86" y="352"/>
                    </a:lnTo>
                    <a:lnTo>
                      <a:pt x="80" y="348"/>
                    </a:lnTo>
                    <a:lnTo>
                      <a:pt x="76" y="353"/>
                    </a:lnTo>
                    <a:lnTo>
                      <a:pt x="73" y="341"/>
                    </a:lnTo>
                    <a:lnTo>
                      <a:pt x="73" y="325"/>
                    </a:lnTo>
                    <a:lnTo>
                      <a:pt x="65" y="319"/>
                    </a:lnTo>
                    <a:lnTo>
                      <a:pt x="57" y="335"/>
                    </a:lnTo>
                    <a:lnTo>
                      <a:pt x="55" y="346"/>
                    </a:lnTo>
                    <a:lnTo>
                      <a:pt x="51" y="331"/>
                    </a:lnTo>
                    <a:lnTo>
                      <a:pt x="46" y="336"/>
                    </a:lnTo>
                    <a:lnTo>
                      <a:pt x="44" y="347"/>
                    </a:lnTo>
                    <a:lnTo>
                      <a:pt x="32" y="347"/>
                    </a:lnTo>
                    <a:lnTo>
                      <a:pt x="26" y="346"/>
                    </a:lnTo>
                    <a:lnTo>
                      <a:pt x="22" y="341"/>
                    </a:lnTo>
                    <a:lnTo>
                      <a:pt x="16" y="340"/>
                    </a:lnTo>
                    <a:lnTo>
                      <a:pt x="10" y="330"/>
                    </a:lnTo>
                    <a:lnTo>
                      <a:pt x="3" y="309"/>
                    </a:lnTo>
                    <a:lnTo>
                      <a:pt x="1" y="294"/>
                    </a:lnTo>
                    <a:lnTo>
                      <a:pt x="0" y="280"/>
                    </a:lnTo>
                    <a:lnTo>
                      <a:pt x="3" y="269"/>
                    </a:lnTo>
                    <a:lnTo>
                      <a:pt x="3" y="255"/>
                    </a:lnTo>
                    <a:lnTo>
                      <a:pt x="6" y="246"/>
                    </a:lnTo>
                    <a:lnTo>
                      <a:pt x="21" y="234"/>
                    </a:lnTo>
                    <a:lnTo>
                      <a:pt x="27" y="242"/>
                    </a:lnTo>
                    <a:lnTo>
                      <a:pt x="33" y="235"/>
                    </a:lnTo>
                    <a:lnTo>
                      <a:pt x="43" y="234"/>
                    </a:lnTo>
                    <a:lnTo>
                      <a:pt x="42" y="244"/>
                    </a:lnTo>
                    <a:lnTo>
                      <a:pt x="48" y="249"/>
                    </a:lnTo>
                    <a:lnTo>
                      <a:pt x="52" y="240"/>
                    </a:lnTo>
                    <a:lnTo>
                      <a:pt x="53" y="230"/>
                    </a:lnTo>
                    <a:lnTo>
                      <a:pt x="57" y="228"/>
                    </a:lnTo>
                    <a:lnTo>
                      <a:pt x="58" y="206"/>
                    </a:lnTo>
                    <a:lnTo>
                      <a:pt x="64" y="206"/>
                    </a:lnTo>
                    <a:lnTo>
                      <a:pt x="65" y="199"/>
                    </a:lnTo>
                    <a:lnTo>
                      <a:pt x="62" y="189"/>
                    </a:lnTo>
                    <a:lnTo>
                      <a:pt x="70" y="186"/>
                    </a:lnTo>
                    <a:lnTo>
                      <a:pt x="70" y="174"/>
                    </a:lnTo>
                    <a:lnTo>
                      <a:pt x="74" y="171"/>
                    </a:lnTo>
                    <a:lnTo>
                      <a:pt x="79" y="162"/>
                    </a:lnTo>
                    <a:lnTo>
                      <a:pt x="85" y="156"/>
                    </a:lnTo>
                    <a:lnTo>
                      <a:pt x="86" y="149"/>
                    </a:lnTo>
                    <a:lnTo>
                      <a:pt x="75" y="158"/>
                    </a:lnTo>
                    <a:lnTo>
                      <a:pt x="71" y="152"/>
                    </a:lnTo>
                    <a:lnTo>
                      <a:pt x="76" y="140"/>
                    </a:lnTo>
                    <a:lnTo>
                      <a:pt x="68" y="141"/>
                    </a:lnTo>
                    <a:lnTo>
                      <a:pt x="52" y="126"/>
                    </a:lnTo>
                    <a:lnTo>
                      <a:pt x="55" y="111"/>
                    </a:lnTo>
                    <a:lnTo>
                      <a:pt x="73" y="97"/>
                    </a:lnTo>
                    <a:lnTo>
                      <a:pt x="85" y="90"/>
                    </a:lnTo>
                    <a:lnTo>
                      <a:pt x="91" y="95"/>
                    </a:lnTo>
                    <a:lnTo>
                      <a:pt x="103" y="87"/>
                    </a:lnTo>
                    <a:lnTo>
                      <a:pt x="95" y="87"/>
                    </a:lnTo>
                    <a:lnTo>
                      <a:pt x="90" y="81"/>
                    </a:lnTo>
                    <a:lnTo>
                      <a:pt x="94" y="74"/>
                    </a:lnTo>
                    <a:lnTo>
                      <a:pt x="100" y="72"/>
                    </a:lnTo>
                    <a:lnTo>
                      <a:pt x="97" y="66"/>
                    </a:lnTo>
                    <a:lnTo>
                      <a:pt x="92" y="61"/>
                    </a:lnTo>
                    <a:lnTo>
                      <a:pt x="91" y="52"/>
                    </a:lnTo>
                    <a:lnTo>
                      <a:pt x="109" y="30"/>
                    </a:lnTo>
                    <a:lnTo>
                      <a:pt x="124" y="2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69" name="Freeform 125">
                <a:extLst>
                  <a:ext uri="{FF2B5EF4-FFF2-40B4-BE49-F238E27FC236}">
                    <a16:creationId xmlns:a16="http://schemas.microsoft.com/office/drawing/2014/main" id="{A0620CF0-B354-424B-B148-193332DBABA5}"/>
                  </a:ext>
                </a:extLst>
              </p:cNvPr>
              <p:cNvSpPr>
                <a:spLocks noChangeAspect="1"/>
              </p:cNvSpPr>
              <p:nvPr/>
            </p:nvSpPr>
            <p:spPr bwMode="gray">
              <a:xfrm>
                <a:off x="3104" y="1129"/>
                <a:ext cx="169" cy="159"/>
              </a:xfrm>
              <a:custGeom>
                <a:avLst/>
                <a:gdLst/>
                <a:ahLst/>
                <a:cxnLst>
                  <a:cxn ang="0">
                    <a:pos x="31" y="669"/>
                  </a:cxn>
                  <a:cxn ang="0">
                    <a:pos x="88" y="629"/>
                  </a:cxn>
                  <a:cxn ang="0">
                    <a:pos x="84" y="616"/>
                  </a:cxn>
                  <a:cxn ang="0">
                    <a:pos x="83" y="578"/>
                  </a:cxn>
                  <a:cxn ang="0">
                    <a:pos x="109" y="554"/>
                  </a:cxn>
                  <a:cxn ang="0">
                    <a:pos x="106" y="527"/>
                  </a:cxn>
                  <a:cxn ang="0">
                    <a:pos x="144" y="509"/>
                  </a:cxn>
                  <a:cxn ang="0">
                    <a:pos x="113" y="481"/>
                  </a:cxn>
                  <a:cxn ang="0">
                    <a:pos x="103" y="457"/>
                  </a:cxn>
                  <a:cxn ang="0">
                    <a:pos x="105" y="410"/>
                  </a:cxn>
                  <a:cxn ang="0">
                    <a:pos x="163" y="404"/>
                  </a:cxn>
                  <a:cxn ang="0">
                    <a:pos x="230" y="351"/>
                  </a:cxn>
                  <a:cxn ang="0">
                    <a:pos x="259" y="310"/>
                  </a:cxn>
                  <a:cxn ang="0">
                    <a:pos x="302" y="253"/>
                  </a:cxn>
                  <a:cxn ang="0">
                    <a:pos x="372" y="196"/>
                  </a:cxn>
                  <a:cxn ang="0">
                    <a:pos x="385" y="219"/>
                  </a:cxn>
                  <a:cxn ang="0">
                    <a:pos x="398" y="169"/>
                  </a:cxn>
                  <a:cxn ang="0">
                    <a:pos x="426" y="161"/>
                  </a:cxn>
                  <a:cxn ang="0">
                    <a:pos x="502" y="184"/>
                  </a:cxn>
                  <a:cxn ang="0">
                    <a:pos x="572" y="161"/>
                  </a:cxn>
                  <a:cxn ang="0">
                    <a:pos x="615" y="124"/>
                  </a:cxn>
                  <a:cxn ang="0">
                    <a:pos x="660" y="105"/>
                  </a:cxn>
                  <a:cxn ang="0">
                    <a:pos x="689" y="39"/>
                  </a:cxn>
                  <a:cxn ang="0">
                    <a:pos x="750" y="0"/>
                  </a:cxn>
                  <a:cxn ang="0">
                    <a:pos x="832" y="36"/>
                  </a:cxn>
                  <a:cxn ang="0">
                    <a:pos x="829" y="110"/>
                  </a:cxn>
                  <a:cxn ang="0">
                    <a:pos x="799" y="176"/>
                  </a:cxn>
                  <a:cxn ang="0">
                    <a:pos x="733" y="221"/>
                  </a:cxn>
                  <a:cxn ang="0">
                    <a:pos x="648" y="244"/>
                  </a:cxn>
                  <a:cxn ang="0">
                    <a:pos x="614" y="276"/>
                  </a:cxn>
                  <a:cxn ang="0">
                    <a:pos x="540" y="304"/>
                  </a:cxn>
                  <a:cxn ang="0">
                    <a:pos x="472" y="372"/>
                  </a:cxn>
                  <a:cxn ang="0">
                    <a:pos x="391" y="442"/>
                  </a:cxn>
                  <a:cxn ang="0">
                    <a:pos x="374" y="453"/>
                  </a:cxn>
                  <a:cxn ang="0">
                    <a:pos x="358" y="511"/>
                  </a:cxn>
                  <a:cxn ang="0">
                    <a:pos x="331" y="520"/>
                  </a:cxn>
                  <a:cxn ang="0">
                    <a:pos x="294" y="530"/>
                  </a:cxn>
                  <a:cxn ang="0">
                    <a:pos x="297" y="562"/>
                  </a:cxn>
                  <a:cxn ang="0">
                    <a:pos x="249" y="547"/>
                  </a:cxn>
                  <a:cxn ang="0">
                    <a:pos x="273" y="603"/>
                  </a:cxn>
                  <a:cxn ang="0">
                    <a:pos x="262" y="625"/>
                  </a:cxn>
                  <a:cxn ang="0">
                    <a:pos x="251" y="651"/>
                  </a:cxn>
                  <a:cxn ang="0">
                    <a:pos x="213" y="601"/>
                  </a:cxn>
                  <a:cxn ang="0">
                    <a:pos x="221" y="652"/>
                  </a:cxn>
                  <a:cxn ang="0">
                    <a:pos x="228" y="687"/>
                  </a:cxn>
                  <a:cxn ang="0">
                    <a:pos x="179" y="679"/>
                  </a:cxn>
                  <a:cxn ang="0">
                    <a:pos x="211" y="723"/>
                  </a:cxn>
                  <a:cxn ang="0">
                    <a:pos x="185" y="718"/>
                  </a:cxn>
                  <a:cxn ang="0">
                    <a:pos x="192" y="760"/>
                  </a:cxn>
                  <a:cxn ang="0">
                    <a:pos x="159" y="794"/>
                  </a:cxn>
                  <a:cxn ang="0">
                    <a:pos x="82" y="761"/>
                  </a:cxn>
                  <a:cxn ang="0">
                    <a:pos x="39" y="757"/>
                  </a:cxn>
                  <a:cxn ang="0">
                    <a:pos x="63" y="724"/>
                  </a:cxn>
                  <a:cxn ang="0">
                    <a:pos x="52" y="713"/>
                  </a:cxn>
                  <a:cxn ang="0">
                    <a:pos x="0" y="692"/>
                  </a:cxn>
                </a:cxnLst>
                <a:rect l="0" t="0" r="r" b="b"/>
                <a:pathLst>
                  <a:path w="843" h="796">
                    <a:moveTo>
                      <a:pt x="0" y="692"/>
                    </a:moveTo>
                    <a:lnTo>
                      <a:pt x="0" y="687"/>
                    </a:lnTo>
                    <a:lnTo>
                      <a:pt x="4" y="692"/>
                    </a:lnTo>
                    <a:lnTo>
                      <a:pt x="17" y="689"/>
                    </a:lnTo>
                    <a:lnTo>
                      <a:pt x="31" y="669"/>
                    </a:lnTo>
                    <a:lnTo>
                      <a:pt x="60" y="659"/>
                    </a:lnTo>
                    <a:lnTo>
                      <a:pt x="55" y="653"/>
                    </a:lnTo>
                    <a:lnTo>
                      <a:pt x="60" y="636"/>
                    </a:lnTo>
                    <a:lnTo>
                      <a:pt x="77" y="621"/>
                    </a:lnTo>
                    <a:lnTo>
                      <a:pt x="88" y="629"/>
                    </a:lnTo>
                    <a:lnTo>
                      <a:pt x="101" y="631"/>
                    </a:lnTo>
                    <a:lnTo>
                      <a:pt x="116" y="641"/>
                    </a:lnTo>
                    <a:lnTo>
                      <a:pt x="133" y="644"/>
                    </a:lnTo>
                    <a:lnTo>
                      <a:pt x="124" y="631"/>
                    </a:lnTo>
                    <a:lnTo>
                      <a:pt x="84" y="616"/>
                    </a:lnTo>
                    <a:lnTo>
                      <a:pt x="77" y="604"/>
                    </a:lnTo>
                    <a:lnTo>
                      <a:pt x="86" y="606"/>
                    </a:lnTo>
                    <a:lnTo>
                      <a:pt x="103" y="604"/>
                    </a:lnTo>
                    <a:lnTo>
                      <a:pt x="108" y="593"/>
                    </a:lnTo>
                    <a:lnTo>
                      <a:pt x="83" y="578"/>
                    </a:lnTo>
                    <a:lnTo>
                      <a:pt x="86" y="572"/>
                    </a:lnTo>
                    <a:lnTo>
                      <a:pt x="120" y="570"/>
                    </a:lnTo>
                    <a:lnTo>
                      <a:pt x="127" y="565"/>
                    </a:lnTo>
                    <a:lnTo>
                      <a:pt x="121" y="556"/>
                    </a:lnTo>
                    <a:lnTo>
                      <a:pt x="109" y="554"/>
                    </a:lnTo>
                    <a:lnTo>
                      <a:pt x="103" y="545"/>
                    </a:lnTo>
                    <a:lnTo>
                      <a:pt x="98" y="536"/>
                    </a:lnTo>
                    <a:lnTo>
                      <a:pt x="98" y="523"/>
                    </a:lnTo>
                    <a:lnTo>
                      <a:pt x="100" y="519"/>
                    </a:lnTo>
                    <a:lnTo>
                      <a:pt x="106" y="527"/>
                    </a:lnTo>
                    <a:lnTo>
                      <a:pt x="129" y="513"/>
                    </a:lnTo>
                    <a:lnTo>
                      <a:pt x="151" y="519"/>
                    </a:lnTo>
                    <a:lnTo>
                      <a:pt x="163" y="511"/>
                    </a:lnTo>
                    <a:lnTo>
                      <a:pt x="152" y="513"/>
                    </a:lnTo>
                    <a:lnTo>
                      <a:pt x="144" y="509"/>
                    </a:lnTo>
                    <a:lnTo>
                      <a:pt x="138" y="496"/>
                    </a:lnTo>
                    <a:lnTo>
                      <a:pt x="127" y="493"/>
                    </a:lnTo>
                    <a:lnTo>
                      <a:pt x="108" y="498"/>
                    </a:lnTo>
                    <a:lnTo>
                      <a:pt x="105" y="490"/>
                    </a:lnTo>
                    <a:lnTo>
                      <a:pt x="113" y="481"/>
                    </a:lnTo>
                    <a:lnTo>
                      <a:pt x="122" y="455"/>
                    </a:lnTo>
                    <a:lnTo>
                      <a:pt x="117" y="457"/>
                    </a:lnTo>
                    <a:lnTo>
                      <a:pt x="116" y="452"/>
                    </a:lnTo>
                    <a:lnTo>
                      <a:pt x="113" y="443"/>
                    </a:lnTo>
                    <a:lnTo>
                      <a:pt x="103" y="457"/>
                    </a:lnTo>
                    <a:lnTo>
                      <a:pt x="103" y="442"/>
                    </a:lnTo>
                    <a:lnTo>
                      <a:pt x="97" y="437"/>
                    </a:lnTo>
                    <a:lnTo>
                      <a:pt x="103" y="426"/>
                    </a:lnTo>
                    <a:lnTo>
                      <a:pt x="100" y="421"/>
                    </a:lnTo>
                    <a:lnTo>
                      <a:pt x="105" y="410"/>
                    </a:lnTo>
                    <a:lnTo>
                      <a:pt x="124" y="410"/>
                    </a:lnTo>
                    <a:lnTo>
                      <a:pt x="124" y="426"/>
                    </a:lnTo>
                    <a:lnTo>
                      <a:pt x="131" y="431"/>
                    </a:lnTo>
                    <a:lnTo>
                      <a:pt x="153" y="418"/>
                    </a:lnTo>
                    <a:lnTo>
                      <a:pt x="163" y="404"/>
                    </a:lnTo>
                    <a:lnTo>
                      <a:pt x="165" y="387"/>
                    </a:lnTo>
                    <a:lnTo>
                      <a:pt x="184" y="378"/>
                    </a:lnTo>
                    <a:lnTo>
                      <a:pt x="208" y="383"/>
                    </a:lnTo>
                    <a:lnTo>
                      <a:pt x="229" y="362"/>
                    </a:lnTo>
                    <a:lnTo>
                      <a:pt x="230" y="351"/>
                    </a:lnTo>
                    <a:lnTo>
                      <a:pt x="226" y="340"/>
                    </a:lnTo>
                    <a:lnTo>
                      <a:pt x="237" y="332"/>
                    </a:lnTo>
                    <a:lnTo>
                      <a:pt x="234" y="320"/>
                    </a:lnTo>
                    <a:lnTo>
                      <a:pt x="249" y="308"/>
                    </a:lnTo>
                    <a:lnTo>
                      <a:pt x="259" y="310"/>
                    </a:lnTo>
                    <a:lnTo>
                      <a:pt x="269" y="304"/>
                    </a:lnTo>
                    <a:lnTo>
                      <a:pt x="265" y="298"/>
                    </a:lnTo>
                    <a:lnTo>
                      <a:pt x="271" y="277"/>
                    </a:lnTo>
                    <a:lnTo>
                      <a:pt x="278" y="269"/>
                    </a:lnTo>
                    <a:lnTo>
                      <a:pt x="302" y="253"/>
                    </a:lnTo>
                    <a:lnTo>
                      <a:pt x="334" y="240"/>
                    </a:lnTo>
                    <a:lnTo>
                      <a:pt x="341" y="233"/>
                    </a:lnTo>
                    <a:lnTo>
                      <a:pt x="343" y="222"/>
                    </a:lnTo>
                    <a:lnTo>
                      <a:pt x="348" y="211"/>
                    </a:lnTo>
                    <a:lnTo>
                      <a:pt x="372" y="196"/>
                    </a:lnTo>
                    <a:lnTo>
                      <a:pt x="383" y="201"/>
                    </a:lnTo>
                    <a:lnTo>
                      <a:pt x="377" y="212"/>
                    </a:lnTo>
                    <a:lnTo>
                      <a:pt x="371" y="229"/>
                    </a:lnTo>
                    <a:lnTo>
                      <a:pt x="380" y="232"/>
                    </a:lnTo>
                    <a:lnTo>
                      <a:pt x="385" y="219"/>
                    </a:lnTo>
                    <a:lnTo>
                      <a:pt x="404" y="212"/>
                    </a:lnTo>
                    <a:lnTo>
                      <a:pt x="409" y="201"/>
                    </a:lnTo>
                    <a:lnTo>
                      <a:pt x="401" y="195"/>
                    </a:lnTo>
                    <a:lnTo>
                      <a:pt x="398" y="184"/>
                    </a:lnTo>
                    <a:lnTo>
                      <a:pt x="398" y="169"/>
                    </a:lnTo>
                    <a:lnTo>
                      <a:pt x="404" y="170"/>
                    </a:lnTo>
                    <a:lnTo>
                      <a:pt x="407" y="162"/>
                    </a:lnTo>
                    <a:lnTo>
                      <a:pt x="402" y="157"/>
                    </a:lnTo>
                    <a:lnTo>
                      <a:pt x="423" y="152"/>
                    </a:lnTo>
                    <a:lnTo>
                      <a:pt x="426" y="161"/>
                    </a:lnTo>
                    <a:lnTo>
                      <a:pt x="470" y="165"/>
                    </a:lnTo>
                    <a:lnTo>
                      <a:pt x="470" y="185"/>
                    </a:lnTo>
                    <a:lnTo>
                      <a:pt x="481" y="190"/>
                    </a:lnTo>
                    <a:lnTo>
                      <a:pt x="488" y="178"/>
                    </a:lnTo>
                    <a:lnTo>
                      <a:pt x="502" y="184"/>
                    </a:lnTo>
                    <a:lnTo>
                      <a:pt x="546" y="152"/>
                    </a:lnTo>
                    <a:lnTo>
                      <a:pt x="557" y="152"/>
                    </a:lnTo>
                    <a:lnTo>
                      <a:pt x="560" y="161"/>
                    </a:lnTo>
                    <a:lnTo>
                      <a:pt x="562" y="162"/>
                    </a:lnTo>
                    <a:lnTo>
                      <a:pt x="572" y="161"/>
                    </a:lnTo>
                    <a:lnTo>
                      <a:pt x="577" y="154"/>
                    </a:lnTo>
                    <a:lnTo>
                      <a:pt x="583" y="156"/>
                    </a:lnTo>
                    <a:lnTo>
                      <a:pt x="588" y="147"/>
                    </a:lnTo>
                    <a:lnTo>
                      <a:pt x="595" y="146"/>
                    </a:lnTo>
                    <a:lnTo>
                      <a:pt x="615" y="124"/>
                    </a:lnTo>
                    <a:lnTo>
                      <a:pt x="633" y="124"/>
                    </a:lnTo>
                    <a:lnTo>
                      <a:pt x="638" y="118"/>
                    </a:lnTo>
                    <a:lnTo>
                      <a:pt x="643" y="102"/>
                    </a:lnTo>
                    <a:lnTo>
                      <a:pt x="653" y="109"/>
                    </a:lnTo>
                    <a:lnTo>
                      <a:pt x="660" y="105"/>
                    </a:lnTo>
                    <a:lnTo>
                      <a:pt x="667" y="97"/>
                    </a:lnTo>
                    <a:lnTo>
                      <a:pt x="663" y="70"/>
                    </a:lnTo>
                    <a:lnTo>
                      <a:pt x="668" y="56"/>
                    </a:lnTo>
                    <a:lnTo>
                      <a:pt x="680" y="51"/>
                    </a:lnTo>
                    <a:lnTo>
                      <a:pt x="689" y="39"/>
                    </a:lnTo>
                    <a:lnTo>
                      <a:pt x="697" y="39"/>
                    </a:lnTo>
                    <a:lnTo>
                      <a:pt x="708" y="25"/>
                    </a:lnTo>
                    <a:lnTo>
                      <a:pt x="713" y="14"/>
                    </a:lnTo>
                    <a:lnTo>
                      <a:pt x="726" y="20"/>
                    </a:lnTo>
                    <a:lnTo>
                      <a:pt x="750" y="0"/>
                    </a:lnTo>
                    <a:lnTo>
                      <a:pt x="782" y="1"/>
                    </a:lnTo>
                    <a:lnTo>
                      <a:pt x="812" y="12"/>
                    </a:lnTo>
                    <a:lnTo>
                      <a:pt x="820" y="20"/>
                    </a:lnTo>
                    <a:lnTo>
                      <a:pt x="825" y="29"/>
                    </a:lnTo>
                    <a:lnTo>
                      <a:pt x="832" y="36"/>
                    </a:lnTo>
                    <a:lnTo>
                      <a:pt x="831" y="46"/>
                    </a:lnTo>
                    <a:lnTo>
                      <a:pt x="842" y="76"/>
                    </a:lnTo>
                    <a:lnTo>
                      <a:pt x="842" y="87"/>
                    </a:lnTo>
                    <a:lnTo>
                      <a:pt x="834" y="93"/>
                    </a:lnTo>
                    <a:lnTo>
                      <a:pt x="829" y="110"/>
                    </a:lnTo>
                    <a:lnTo>
                      <a:pt x="843" y="111"/>
                    </a:lnTo>
                    <a:lnTo>
                      <a:pt x="841" y="119"/>
                    </a:lnTo>
                    <a:lnTo>
                      <a:pt x="829" y="127"/>
                    </a:lnTo>
                    <a:lnTo>
                      <a:pt x="819" y="141"/>
                    </a:lnTo>
                    <a:lnTo>
                      <a:pt x="799" y="176"/>
                    </a:lnTo>
                    <a:lnTo>
                      <a:pt x="807" y="189"/>
                    </a:lnTo>
                    <a:lnTo>
                      <a:pt x="789" y="180"/>
                    </a:lnTo>
                    <a:lnTo>
                      <a:pt x="781" y="180"/>
                    </a:lnTo>
                    <a:lnTo>
                      <a:pt x="772" y="184"/>
                    </a:lnTo>
                    <a:lnTo>
                      <a:pt x="733" y="221"/>
                    </a:lnTo>
                    <a:lnTo>
                      <a:pt x="712" y="229"/>
                    </a:lnTo>
                    <a:lnTo>
                      <a:pt x="702" y="229"/>
                    </a:lnTo>
                    <a:lnTo>
                      <a:pt x="680" y="240"/>
                    </a:lnTo>
                    <a:lnTo>
                      <a:pt x="669" y="238"/>
                    </a:lnTo>
                    <a:lnTo>
                      <a:pt x="648" y="244"/>
                    </a:lnTo>
                    <a:lnTo>
                      <a:pt x="641" y="251"/>
                    </a:lnTo>
                    <a:lnTo>
                      <a:pt x="638" y="261"/>
                    </a:lnTo>
                    <a:lnTo>
                      <a:pt x="628" y="271"/>
                    </a:lnTo>
                    <a:lnTo>
                      <a:pt x="624" y="260"/>
                    </a:lnTo>
                    <a:lnTo>
                      <a:pt x="614" y="276"/>
                    </a:lnTo>
                    <a:lnTo>
                      <a:pt x="558" y="310"/>
                    </a:lnTo>
                    <a:lnTo>
                      <a:pt x="552" y="309"/>
                    </a:lnTo>
                    <a:lnTo>
                      <a:pt x="545" y="289"/>
                    </a:lnTo>
                    <a:lnTo>
                      <a:pt x="539" y="294"/>
                    </a:lnTo>
                    <a:lnTo>
                      <a:pt x="540" y="304"/>
                    </a:lnTo>
                    <a:lnTo>
                      <a:pt x="538" y="308"/>
                    </a:lnTo>
                    <a:lnTo>
                      <a:pt x="534" y="318"/>
                    </a:lnTo>
                    <a:lnTo>
                      <a:pt x="506" y="350"/>
                    </a:lnTo>
                    <a:lnTo>
                      <a:pt x="481" y="356"/>
                    </a:lnTo>
                    <a:lnTo>
                      <a:pt x="472" y="372"/>
                    </a:lnTo>
                    <a:lnTo>
                      <a:pt x="469" y="363"/>
                    </a:lnTo>
                    <a:lnTo>
                      <a:pt x="449" y="398"/>
                    </a:lnTo>
                    <a:lnTo>
                      <a:pt x="422" y="431"/>
                    </a:lnTo>
                    <a:lnTo>
                      <a:pt x="395" y="436"/>
                    </a:lnTo>
                    <a:lnTo>
                      <a:pt x="391" y="442"/>
                    </a:lnTo>
                    <a:lnTo>
                      <a:pt x="389" y="434"/>
                    </a:lnTo>
                    <a:lnTo>
                      <a:pt x="378" y="436"/>
                    </a:lnTo>
                    <a:lnTo>
                      <a:pt x="373" y="430"/>
                    </a:lnTo>
                    <a:lnTo>
                      <a:pt x="367" y="445"/>
                    </a:lnTo>
                    <a:lnTo>
                      <a:pt x="374" y="453"/>
                    </a:lnTo>
                    <a:lnTo>
                      <a:pt x="383" y="454"/>
                    </a:lnTo>
                    <a:lnTo>
                      <a:pt x="385" y="465"/>
                    </a:lnTo>
                    <a:lnTo>
                      <a:pt x="359" y="491"/>
                    </a:lnTo>
                    <a:lnTo>
                      <a:pt x="362" y="501"/>
                    </a:lnTo>
                    <a:lnTo>
                      <a:pt x="358" y="511"/>
                    </a:lnTo>
                    <a:lnTo>
                      <a:pt x="340" y="514"/>
                    </a:lnTo>
                    <a:lnTo>
                      <a:pt x="331" y="504"/>
                    </a:lnTo>
                    <a:lnTo>
                      <a:pt x="316" y="498"/>
                    </a:lnTo>
                    <a:lnTo>
                      <a:pt x="319" y="506"/>
                    </a:lnTo>
                    <a:lnTo>
                      <a:pt x="331" y="520"/>
                    </a:lnTo>
                    <a:lnTo>
                      <a:pt x="341" y="543"/>
                    </a:lnTo>
                    <a:lnTo>
                      <a:pt x="304" y="517"/>
                    </a:lnTo>
                    <a:lnTo>
                      <a:pt x="294" y="520"/>
                    </a:lnTo>
                    <a:lnTo>
                      <a:pt x="296" y="524"/>
                    </a:lnTo>
                    <a:lnTo>
                      <a:pt x="294" y="530"/>
                    </a:lnTo>
                    <a:lnTo>
                      <a:pt x="299" y="544"/>
                    </a:lnTo>
                    <a:lnTo>
                      <a:pt x="304" y="549"/>
                    </a:lnTo>
                    <a:lnTo>
                      <a:pt x="293" y="541"/>
                    </a:lnTo>
                    <a:lnTo>
                      <a:pt x="291" y="547"/>
                    </a:lnTo>
                    <a:lnTo>
                      <a:pt x="297" y="562"/>
                    </a:lnTo>
                    <a:lnTo>
                      <a:pt x="293" y="570"/>
                    </a:lnTo>
                    <a:lnTo>
                      <a:pt x="285" y="571"/>
                    </a:lnTo>
                    <a:lnTo>
                      <a:pt x="280" y="561"/>
                    </a:lnTo>
                    <a:lnTo>
                      <a:pt x="251" y="538"/>
                    </a:lnTo>
                    <a:lnTo>
                      <a:pt x="249" y="547"/>
                    </a:lnTo>
                    <a:lnTo>
                      <a:pt x="262" y="561"/>
                    </a:lnTo>
                    <a:lnTo>
                      <a:pt x="270" y="574"/>
                    </a:lnTo>
                    <a:lnTo>
                      <a:pt x="278" y="593"/>
                    </a:lnTo>
                    <a:lnTo>
                      <a:pt x="278" y="604"/>
                    </a:lnTo>
                    <a:lnTo>
                      <a:pt x="273" y="603"/>
                    </a:lnTo>
                    <a:lnTo>
                      <a:pt x="271" y="610"/>
                    </a:lnTo>
                    <a:lnTo>
                      <a:pt x="270" y="620"/>
                    </a:lnTo>
                    <a:lnTo>
                      <a:pt x="264" y="613"/>
                    </a:lnTo>
                    <a:lnTo>
                      <a:pt x="261" y="613"/>
                    </a:lnTo>
                    <a:lnTo>
                      <a:pt x="262" y="625"/>
                    </a:lnTo>
                    <a:lnTo>
                      <a:pt x="265" y="629"/>
                    </a:lnTo>
                    <a:lnTo>
                      <a:pt x="260" y="633"/>
                    </a:lnTo>
                    <a:lnTo>
                      <a:pt x="251" y="625"/>
                    </a:lnTo>
                    <a:lnTo>
                      <a:pt x="249" y="636"/>
                    </a:lnTo>
                    <a:lnTo>
                      <a:pt x="251" y="651"/>
                    </a:lnTo>
                    <a:lnTo>
                      <a:pt x="244" y="653"/>
                    </a:lnTo>
                    <a:lnTo>
                      <a:pt x="239" y="644"/>
                    </a:lnTo>
                    <a:lnTo>
                      <a:pt x="232" y="643"/>
                    </a:lnTo>
                    <a:lnTo>
                      <a:pt x="228" y="630"/>
                    </a:lnTo>
                    <a:lnTo>
                      <a:pt x="213" y="601"/>
                    </a:lnTo>
                    <a:lnTo>
                      <a:pt x="207" y="621"/>
                    </a:lnTo>
                    <a:lnTo>
                      <a:pt x="210" y="633"/>
                    </a:lnTo>
                    <a:lnTo>
                      <a:pt x="197" y="640"/>
                    </a:lnTo>
                    <a:lnTo>
                      <a:pt x="213" y="646"/>
                    </a:lnTo>
                    <a:lnTo>
                      <a:pt x="221" y="652"/>
                    </a:lnTo>
                    <a:lnTo>
                      <a:pt x="221" y="663"/>
                    </a:lnTo>
                    <a:lnTo>
                      <a:pt x="230" y="668"/>
                    </a:lnTo>
                    <a:lnTo>
                      <a:pt x="226" y="671"/>
                    </a:lnTo>
                    <a:lnTo>
                      <a:pt x="228" y="678"/>
                    </a:lnTo>
                    <a:lnTo>
                      <a:pt x="228" y="687"/>
                    </a:lnTo>
                    <a:lnTo>
                      <a:pt x="226" y="700"/>
                    </a:lnTo>
                    <a:lnTo>
                      <a:pt x="216" y="701"/>
                    </a:lnTo>
                    <a:lnTo>
                      <a:pt x="211" y="686"/>
                    </a:lnTo>
                    <a:lnTo>
                      <a:pt x="205" y="684"/>
                    </a:lnTo>
                    <a:lnTo>
                      <a:pt x="179" y="679"/>
                    </a:lnTo>
                    <a:lnTo>
                      <a:pt x="170" y="681"/>
                    </a:lnTo>
                    <a:lnTo>
                      <a:pt x="179" y="689"/>
                    </a:lnTo>
                    <a:lnTo>
                      <a:pt x="194" y="691"/>
                    </a:lnTo>
                    <a:lnTo>
                      <a:pt x="207" y="712"/>
                    </a:lnTo>
                    <a:lnTo>
                      <a:pt x="211" y="723"/>
                    </a:lnTo>
                    <a:lnTo>
                      <a:pt x="207" y="730"/>
                    </a:lnTo>
                    <a:lnTo>
                      <a:pt x="202" y="733"/>
                    </a:lnTo>
                    <a:lnTo>
                      <a:pt x="200" y="739"/>
                    </a:lnTo>
                    <a:lnTo>
                      <a:pt x="190" y="730"/>
                    </a:lnTo>
                    <a:lnTo>
                      <a:pt x="185" y="718"/>
                    </a:lnTo>
                    <a:lnTo>
                      <a:pt x="174" y="714"/>
                    </a:lnTo>
                    <a:lnTo>
                      <a:pt x="179" y="732"/>
                    </a:lnTo>
                    <a:lnTo>
                      <a:pt x="184" y="744"/>
                    </a:lnTo>
                    <a:lnTo>
                      <a:pt x="191" y="751"/>
                    </a:lnTo>
                    <a:lnTo>
                      <a:pt x="192" y="760"/>
                    </a:lnTo>
                    <a:lnTo>
                      <a:pt x="185" y="769"/>
                    </a:lnTo>
                    <a:lnTo>
                      <a:pt x="180" y="781"/>
                    </a:lnTo>
                    <a:lnTo>
                      <a:pt x="174" y="782"/>
                    </a:lnTo>
                    <a:lnTo>
                      <a:pt x="167" y="796"/>
                    </a:lnTo>
                    <a:lnTo>
                      <a:pt x="159" y="794"/>
                    </a:lnTo>
                    <a:lnTo>
                      <a:pt x="152" y="788"/>
                    </a:lnTo>
                    <a:lnTo>
                      <a:pt x="133" y="789"/>
                    </a:lnTo>
                    <a:lnTo>
                      <a:pt x="115" y="777"/>
                    </a:lnTo>
                    <a:lnTo>
                      <a:pt x="97" y="776"/>
                    </a:lnTo>
                    <a:lnTo>
                      <a:pt x="82" y="761"/>
                    </a:lnTo>
                    <a:lnTo>
                      <a:pt x="61" y="764"/>
                    </a:lnTo>
                    <a:lnTo>
                      <a:pt x="39" y="777"/>
                    </a:lnTo>
                    <a:lnTo>
                      <a:pt x="24" y="776"/>
                    </a:lnTo>
                    <a:lnTo>
                      <a:pt x="35" y="766"/>
                    </a:lnTo>
                    <a:lnTo>
                      <a:pt x="39" y="757"/>
                    </a:lnTo>
                    <a:lnTo>
                      <a:pt x="33" y="757"/>
                    </a:lnTo>
                    <a:lnTo>
                      <a:pt x="34" y="745"/>
                    </a:lnTo>
                    <a:lnTo>
                      <a:pt x="39" y="738"/>
                    </a:lnTo>
                    <a:lnTo>
                      <a:pt x="56" y="723"/>
                    </a:lnTo>
                    <a:lnTo>
                      <a:pt x="63" y="724"/>
                    </a:lnTo>
                    <a:lnTo>
                      <a:pt x="78" y="713"/>
                    </a:lnTo>
                    <a:lnTo>
                      <a:pt x="77" y="711"/>
                    </a:lnTo>
                    <a:lnTo>
                      <a:pt x="68" y="703"/>
                    </a:lnTo>
                    <a:lnTo>
                      <a:pt x="63" y="711"/>
                    </a:lnTo>
                    <a:lnTo>
                      <a:pt x="52" y="713"/>
                    </a:lnTo>
                    <a:lnTo>
                      <a:pt x="40" y="727"/>
                    </a:lnTo>
                    <a:lnTo>
                      <a:pt x="18" y="724"/>
                    </a:lnTo>
                    <a:lnTo>
                      <a:pt x="17" y="714"/>
                    </a:lnTo>
                    <a:lnTo>
                      <a:pt x="4" y="706"/>
                    </a:lnTo>
                    <a:lnTo>
                      <a:pt x="0" y="692"/>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70" name="Freeform 126">
                <a:extLst>
                  <a:ext uri="{FF2B5EF4-FFF2-40B4-BE49-F238E27FC236}">
                    <a16:creationId xmlns:a16="http://schemas.microsoft.com/office/drawing/2014/main" id="{6538557A-DF88-43DE-9B4C-15EDD80A3FF2}"/>
                  </a:ext>
                </a:extLst>
              </p:cNvPr>
              <p:cNvSpPr>
                <a:spLocks noChangeAspect="1"/>
              </p:cNvSpPr>
              <p:nvPr/>
            </p:nvSpPr>
            <p:spPr bwMode="gray">
              <a:xfrm>
                <a:off x="3090" y="1355"/>
                <a:ext cx="9" cy="16"/>
              </a:xfrm>
              <a:custGeom>
                <a:avLst/>
                <a:gdLst/>
                <a:ahLst/>
                <a:cxnLst>
                  <a:cxn ang="0">
                    <a:pos x="0" y="11"/>
                  </a:cxn>
                  <a:cxn ang="0">
                    <a:pos x="0" y="8"/>
                  </a:cxn>
                  <a:cxn ang="0">
                    <a:pos x="13" y="0"/>
                  </a:cxn>
                  <a:cxn ang="0">
                    <a:pos x="23" y="5"/>
                  </a:cxn>
                  <a:cxn ang="0">
                    <a:pos x="33" y="16"/>
                  </a:cxn>
                  <a:cxn ang="0">
                    <a:pos x="35" y="10"/>
                  </a:cxn>
                  <a:cxn ang="0">
                    <a:pos x="47" y="30"/>
                  </a:cxn>
                  <a:cxn ang="0">
                    <a:pos x="48" y="40"/>
                  </a:cxn>
                  <a:cxn ang="0">
                    <a:pos x="47" y="53"/>
                  </a:cxn>
                  <a:cxn ang="0">
                    <a:pos x="44" y="57"/>
                  </a:cxn>
                  <a:cxn ang="0">
                    <a:pos x="45" y="68"/>
                  </a:cxn>
                  <a:cxn ang="0">
                    <a:pos x="48" y="78"/>
                  </a:cxn>
                  <a:cxn ang="0">
                    <a:pos x="44" y="81"/>
                  </a:cxn>
                  <a:cxn ang="0">
                    <a:pos x="38" y="59"/>
                  </a:cxn>
                  <a:cxn ang="0">
                    <a:pos x="31" y="46"/>
                  </a:cxn>
                  <a:cxn ang="0">
                    <a:pos x="24" y="27"/>
                  </a:cxn>
                  <a:cxn ang="0">
                    <a:pos x="4" y="19"/>
                  </a:cxn>
                  <a:cxn ang="0">
                    <a:pos x="0" y="11"/>
                  </a:cxn>
                </a:cxnLst>
                <a:rect l="0" t="0" r="r" b="b"/>
                <a:pathLst>
                  <a:path w="48" h="81">
                    <a:moveTo>
                      <a:pt x="0" y="11"/>
                    </a:moveTo>
                    <a:lnTo>
                      <a:pt x="0" y="8"/>
                    </a:lnTo>
                    <a:lnTo>
                      <a:pt x="13" y="0"/>
                    </a:lnTo>
                    <a:lnTo>
                      <a:pt x="23" y="5"/>
                    </a:lnTo>
                    <a:lnTo>
                      <a:pt x="33" y="16"/>
                    </a:lnTo>
                    <a:lnTo>
                      <a:pt x="35" y="10"/>
                    </a:lnTo>
                    <a:lnTo>
                      <a:pt x="47" y="30"/>
                    </a:lnTo>
                    <a:lnTo>
                      <a:pt x="48" y="40"/>
                    </a:lnTo>
                    <a:lnTo>
                      <a:pt x="47" y="53"/>
                    </a:lnTo>
                    <a:lnTo>
                      <a:pt x="44" y="57"/>
                    </a:lnTo>
                    <a:lnTo>
                      <a:pt x="45" y="68"/>
                    </a:lnTo>
                    <a:lnTo>
                      <a:pt x="48" y="78"/>
                    </a:lnTo>
                    <a:lnTo>
                      <a:pt x="44" y="81"/>
                    </a:lnTo>
                    <a:lnTo>
                      <a:pt x="38" y="59"/>
                    </a:lnTo>
                    <a:lnTo>
                      <a:pt x="31" y="46"/>
                    </a:lnTo>
                    <a:lnTo>
                      <a:pt x="24" y="27"/>
                    </a:lnTo>
                    <a:lnTo>
                      <a:pt x="4" y="19"/>
                    </a:lnTo>
                    <a:lnTo>
                      <a:pt x="0" y="11"/>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71" name="Freeform 127">
                <a:extLst>
                  <a:ext uri="{FF2B5EF4-FFF2-40B4-BE49-F238E27FC236}">
                    <a16:creationId xmlns:a16="http://schemas.microsoft.com/office/drawing/2014/main" id="{21705BE4-F795-47F9-937E-3CC67DC0AE3F}"/>
                  </a:ext>
                </a:extLst>
              </p:cNvPr>
              <p:cNvSpPr>
                <a:spLocks noChangeAspect="1"/>
              </p:cNvSpPr>
              <p:nvPr/>
            </p:nvSpPr>
            <p:spPr bwMode="gray">
              <a:xfrm>
                <a:off x="4042" y="1314"/>
                <a:ext cx="17" cy="13"/>
              </a:xfrm>
              <a:custGeom>
                <a:avLst/>
                <a:gdLst/>
                <a:ahLst/>
                <a:cxnLst>
                  <a:cxn ang="0">
                    <a:pos x="44" y="7"/>
                  </a:cxn>
                  <a:cxn ang="0">
                    <a:pos x="57" y="9"/>
                  </a:cxn>
                  <a:cxn ang="0">
                    <a:pos x="84" y="4"/>
                  </a:cxn>
                  <a:cxn ang="0">
                    <a:pos x="85" y="7"/>
                  </a:cxn>
                  <a:cxn ang="0">
                    <a:pos x="84" y="14"/>
                  </a:cxn>
                  <a:cxn ang="0">
                    <a:pos x="79" y="27"/>
                  </a:cxn>
                  <a:cxn ang="0">
                    <a:pos x="76" y="37"/>
                  </a:cxn>
                  <a:cxn ang="0">
                    <a:pos x="71" y="45"/>
                  </a:cxn>
                  <a:cxn ang="0">
                    <a:pos x="70" y="40"/>
                  </a:cxn>
                  <a:cxn ang="0">
                    <a:pos x="70" y="26"/>
                  </a:cxn>
                  <a:cxn ang="0">
                    <a:pos x="62" y="51"/>
                  </a:cxn>
                  <a:cxn ang="0">
                    <a:pos x="54" y="50"/>
                  </a:cxn>
                  <a:cxn ang="0">
                    <a:pos x="44" y="42"/>
                  </a:cxn>
                  <a:cxn ang="0">
                    <a:pos x="36" y="52"/>
                  </a:cxn>
                  <a:cxn ang="0">
                    <a:pos x="20" y="51"/>
                  </a:cxn>
                  <a:cxn ang="0">
                    <a:pos x="17" y="57"/>
                  </a:cxn>
                  <a:cxn ang="0">
                    <a:pos x="13" y="61"/>
                  </a:cxn>
                  <a:cxn ang="0">
                    <a:pos x="0" y="46"/>
                  </a:cxn>
                  <a:cxn ang="0">
                    <a:pos x="4" y="40"/>
                  </a:cxn>
                  <a:cxn ang="0">
                    <a:pos x="11" y="37"/>
                  </a:cxn>
                  <a:cxn ang="0">
                    <a:pos x="10" y="29"/>
                  </a:cxn>
                  <a:cxn ang="0">
                    <a:pos x="13" y="23"/>
                  </a:cxn>
                  <a:cxn ang="0">
                    <a:pos x="19" y="20"/>
                  </a:cxn>
                  <a:cxn ang="0">
                    <a:pos x="19" y="14"/>
                  </a:cxn>
                  <a:cxn ang="0">
                    <a:pos x="16" y="4"/>
                  </a:cxn>
                  <a:cxn ang="0">
                    <a:pos x="25" y="0"/>
                  </a:cxn>
                  <a:cxn ang="0">
                    <a:pos x="41" y="2"/>
                  </a:cxn>
                  <a:cxn ang="0">
                    <a:pos x="44" y="3"/>
                  </a:cxn>
                  <a:cxn ang="0">
                    <a:pos x="44" y="7"/>
                  </a:cxn>
                </a:cxnLst>
                <a:rect l="0" t="0" r="r" b="b"/>
                <a:pathLst>
                  <a:path w="85" h="61">
                    <a:moveTo>
                      <a:pt x="44" y="7"/>
                    </a:moveTo>
                    <a:lnTo>
                      <a:pt x="57" y="9"/>
                    </a:lnTo>
                    <a:lnTo>
                      <a:pt x="84" y="4"/>
                    </a:lnTo>
                    <a:lnTo>
                      <a:pt x="85" y="7"/>
                    </a:lnTo>
                    <a:lnTo>
                      <a:pt x="84" y="14"/>
                    </a:lnTo>
                    <a:lnTo>
                      <a:pt x="79" y="27"/>
                    </a:lnTo>
                    <a:lnTo>
                      <a:pt x="76" y="37"/>
                    </a:lnTo>
                    <a:lnTo>
                      <a:pt x="71" y="45"/>
                    </a:lnTo>
                    <a:lnTo>
                      <a:pt x="70" y="40"/>
                    </a:lnTo>
                    <a:lnTo>
                      <a:pt x="70" y="26"/>
                    </a:lnTo>
                    <a:lnTo>
                      <a:pt x="62" y="51"/>
                    </a:lnTo>
                    <a:lnTo>
                      <a:pt x="54" y="50"/>
                    </a:lnTo>
                    <a:lnTo>
                      <a:pt x="44" y="42"/>
                    </a:lnTo>
                    <a:lnTo>
                      <a:pt x="36" y="52"/>
                    </a:lnTo>
                    <a:lnTo>
                      <a:pt x="20" y="51"/>
                    </a:lnTo>
                    <a:lnTo>
                      <a:pt x="17" y="57"/>
                    </a:lnTo>
                    <a:lnTo>
                      <a:pt x="13" y="61"/>
                    </a:lnTo>
                    <a:lnTo>
                      <a:pt x="0" y="46"/>
                    </a:lnTo>
                    <a:lnTo>
                      <a:pt x="4" y="40"/>
                    </a:lnTo>
                    <a:lnTo>
                      <a:pt x="11" y="37"/>
                    </a:lnTo>
                    <a:lnTo>
                      <a:pt x="10" y="29"/>
                    </a:lnTo>
                    <a:lnTo>
                      <a:pt x="13" y="23"/>
                    </a:lnTo>
                    <a:lnTo>
                      <a:pt x="19" y="20"/>
                    </a:lnTo>
                    <a:lnTo>
                      <a:pt x="19" y="14"/>
                    </a:lnTo>
                    <a:lnTo>
                      <a:pt x="16" y="4"/>
                    </a:lnTo>
                    <a:lnTo>
                      <a:pt x="25" y="0"/>
                    </a:lnTo>
                    <a:lnTo>
                      <a:pt x="41" y="2"/>
                    </a:lnTo>
                    <a:lnTo>
                      <a:pt x="44" y="3"/>
                    </a:lnTo>
                    <a:lnTo>
                      <a:pt x="44" y="7"/>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72" name="Freeform 128">
                <a:extLst>
                  <a:ext uri="{FF2B5EF4-FFF2-40B4-BE49-F238E27FC236}">
                    <a16:creationId xmlns:a16="http://schemas.microsoft.com/office/drawing/2014/main" id="{B707B6E1-9B48-481C-AA76-0B0DC9462C74}"/>
                  </a:ext>
                </a:extLst>
              </p:cNvPr>
              <p:cNvSpPr>
                <a:spLocks noChangeAspect="1"/>
              </p:cNvSpPr>
              <p:nvPr/>
            </p:nvSpPr>
            <p:spPr bwMode="gray">
              <a:xfrm>
                <a:off x="3158" y="1386"/>
                <a:ext cx="22" cy="25"/>
              </a:xfrm>
              <a:custGeom>
                <a:avLst/>
                <a:gdLst/>
                <a:ahLst/>
                <a:cxnLst>
                  <a:cxn ang="0">
                    <a:pos x="15" y="75"/>
                  </a:cxn>
                  <a:cxn ang="0">
                    <a:pos x="12" y="75"/>
                  </a:cxn>
                  <a:cxn ang="0">
                    <a:pos x="7" y="57"/>
                  </a:cxn>
                  <a:cxn ang="0">
                    <a:pos x="7" y="49"/>
                  </a:cxn>
                  <a:cxn ang="0">
                    <a:pos x="3" y="47"/>
                  </a:cxn>
                  <a:cxn ang="0">
                    <a:pos x="0" y="36"/>
                  </a:cxn>
                  <a:cxn ang="0">
                    <a:pos x="10" y="41"/>
                  </a:cxn>
                  <a:cxn ang="0">
                    <a:pos x="19" y="38"/>
                  </a:cxn>
                  <a:cxn ang="0">
                    <a:pos x="6" y="25"/>
                  </a:cxn>
                  <a:cxn ang="0">
                    <a:pos x="10" y="23"/>
                  </a:cxn>
                  <a:cxn ang="0">
                    <a:pos x="15" y="15"/>
                  </a:cxn>
                  <a:cxn ang="0">
                    <a:pos x="19" y="3"/>
                  </a:cxn>
                  <a:cxn ang="0">
                    <a:pos x="27" y="0"/>
                  </a:cxn>
                  <a:cxn ang="0">
                    <a:pos x="37" y="16"/>
                  </a:cxn>
                  <a:cxn ang="0">
                    <a:pos x="46" y="23"/>
                  </a:cxn>
                  <a:cxn ang="0">
                    <a:pos x="52" y="38"/>
                  </a:cxn>
                  <a:cxn ang="0">
                    <a:pos x="68" y="46"/>
                  </a:cxn>
                  <a:cxn ang="0">
                    <a:pos x="82" y="62"/>
                  </a:cxn>
                  <a:cxn ang="0">
                    <a:pos x="109" y="98"/>
                  </a:cxn>
                  <a:cxn ang="0">
                    <a:pos x="112" y="108"/>
                  </a:cxn>
                  <a:cxn ang="0">
                    <a:pos x="103" y="123"/>
                  </a:cxn>
                  <a:cxn ang="0">
                    <a:pos x="96" y="118"/>
                  </a:cxn>
                  <a:cxn ang="0">
                    <a:pos x="89" y="117"/>
                  </a:cxn>
                  <a:cxn ang="0">
                    <a:pos x="85" y="122"/>
                  </a:cxn>
                  <a:cxn ang="0">
                    <a:pos x="74" y="122"/>
                  </a:cxn>
                  <a:cxn ang="0">
                    <a:pos x="60" y="112"/>
                  </a:cxn>
                  <a:cxn ang="0">
                    <a:pos x="64" y="103"/>
                  </a:cxn>
                  <a:cxn ang="0">
                    <a:pos x="54" y="96"/>
                  </a:cxn>
                  <a:cxn ang="0">
                    <a:pos x="44" y="95"/>
                  </a:cxn>
                  <a:cxn ang="0">
                    <a:pos x="26" y="82"/>
                  </a:cxn>
                  <a:cxn ang="0">
                    <a:pos x="31" y="95"/>
                  </a:cxn>
                  <a:cxn ang="0">
                    <a:pos x="39" y="106"/>
                  </a:cxn>
                  <a:cxn ang="0">
                    <a:pos x="37" y="113"/>
                  </a:cxn>
                  <a:cxn ang="0">
                    <a:pos x="28" y="95"/>
                  </a:cxn>
                  <a:cxn ang="0">
                    <a:pos x="15" y="75"/>
                  </a:cxn>
                </a:cxnLst>
                <a:rect l="0" t="0" r="r" b="b"/>
                <a:pathLst>
                  <a:path w="112" h="123">
                    <a:moveTo>
                      <a:pt x="15" y="75"/>
                    </a:moveTo>
                    <a:lnTo>
                      <a:pt x="12" y="75"/>
                    </a:lnTo>
                    <a:lnTo>
                      <a:pt x="7" y="57"/>
                    </a:lnTo>
                    <a:lnTo>
                      <a:pt x="7" y="49"/>
                    </a:lnTo>
                    <a:lnTo>
                      <a:pt x="3" y="47"/>
                    </a:lnTo>
                    <a:lnTo>
                      <a:pt x="0" y="36"/>
                    </a:lnTo>
                    <a:lnTo>
                      <a:pt x="10" y="41"/>
                    </a:lnTo>
                    <a:lnTo>
                      <a:pt x="19" y="38"/>
                    </a:lnTo>
                    <a:lnTo>
                      <a:pt x="6" y="25"/>
                    </a:lnTo>
                    <a:lnTo>
                      <a:pt x="10" y="23"/>
                    </a:lnTo>
                    <a:lnTo>
                      <a:pt x="15" y="15"/>
                    </a:lnTo>
                    <a:lnTo>
                      <a:pt x="19" y="3"/>
                    </a:lnTo>
                    <a:lnTo>
                      <a:pt x="27" y="0"/>
                    </a:lnTo>
                    <a:lnTo>
                      <a:pt x="37" y="16"/>
                    </a:lnTo>
                    <a:lnTo>
                      <a:pt x="46" y="23"/>
                    </a:lnTo>
                    <a:lnTo>
                      <a:pt x="52" y="38"/>
                    </a:lnTo>
                    <a:lnTo>
                      <a:pt x="68" y="46"/>
                    </a:lnTo>
                    <a:lnTo>
                      <a:pt x="82" y="62"/>
                    </a:lnTo>
                    <a:lnTo>
                      <a:pt x="109" y="98"/>
                    </a:lnTo>
                    <a:lnTo>
                      <a:pt x="112" y="108"/>
                    </a:lnTo>
                    <a:lnTo>
                      <a:pt x="103" y="123"/>
                    </a:lnTo>
                    <a:lnTo>
                      <a:pt x="96" y="118"/>
                    </a:lnTo>
                    <a:lnTo>
                      <a:pt x="89" y="117"/>
                    </a:lnTo>
                    <a:lnTo>
                      <a:pt x="85" y="122"/>
                    </a:lnTo>
                    <a:lnTo>
                      <a:pt x="74" y="122"/>
                    </a:lnTo>
                    <a:lnTo>
                      <a:pt x="60" y="112"/>
                    </a:lnTo>
                    <a:lnTo>
                      <a:pt x="64" y="103"/>
                    </a:lnTo>
                    <a:lnTo>
                      <a:pt x="54" y="96"/>
                    </a:lnTo>
                    <a:lnTo>
                      <a:pt x="44" y="95"/>
                    </a:lnTo>
                    <a:lnTo>
                      <a:pt x="26" y="82"/>
                    </a:lnTo>
                    <a:lnTo>
                      <a:pt x="31" y="95"/>
                    </a:lnTo>
                    <a:lnTo>
                      <a:pt x="39" y="106"/>
                    </a:lnTo>
                    <a:lnTo>
                      <a:pt x="37" y="113"/>
                    </a:lnTo>
                    <a:lnTo>
                      <a:pt x="28" y="95"/>
                    </a:lnTo>
                    <a:lnTo>
                      <a:pt x="15" y="75"/>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73" name="Freeform 129">
                <a:extLst>
                  <a:ext uri="{FF2B5EF4-FFF2-40B4-BE49-F238E27FC236}">
                    <a16:creationId xmlns:a16="http://schemas.microsoft.com/office/drawing/2014/main" id="{24AC5D7A-ECFF-45AD-A95B-9D74D15278A7}"/>
                  </a:ext>
                </a:extLst>
              </p:cNvPr>
              <p:cNvSpPr>
                <a:spLocks noChangeAspect="1"/>
              </p:cNvSpPr>
              <p:nvPr/>
            </p:nvSpPr>
            <p:spPr bwMode="gray">
              <a:xfrm>
                <a:off x="3534" y="960"/>
                <a:ext cx="81" cy="75"/>
              </a:xfrm>
              <a:custGeom>
                <a:avLst/>
                <a:gdLst/>
                <a:ahLst/>
                <a:cxnLst>
                  <a:cxn ang="0">
                    <a:pos x="81" y="49"/>
                  </a:cxn>
                  <a:cxn ang="0">
                    <a:pos x="90" y="63"/>
                  </a:cxn>
                  <a:cxn ang="0">
                    <a:pos x="54" y="79"/>
                  </a:cxn>
                  <a:cxn ang="0">
                    <a:pos x="47" y="106"/>
                  </a:cxn>
                  <a:cxn ang="0">
                    <a:pos x="0" y="138"/>
                  </a:cxn>
                  <a:cxn ang="0">
                    <a:pos x="17" y="168"/>
                  </a:cxn>
                  <a:cxn ang="0">
                    <a:pos x="19" y="154"/>
                  </a:cxn>
                  <a:cxn ang="0">
                    <a:pos x="31" y="142"/>
                  </a:cxn>
                  <a:cxn ang="0">
                    <a:pos x="45" y="154"/>
                  </a:cxn>
                  <a:cxn ang="0">
                    <a:pos x="51" y="168"/>
                  </a:cxn>
                  <a:cxn ang="0">
                    <a:pos x="71" y="160"/>
                  </a:cxn>
                  <a:cxn ang="0">
                    <a:pos x="75" y="181"/>
                  </a:cxn>
                  <a:cxn ang="0">
                    <a:pos x="76" y="220"/>
                  </a:cxn>
                  <a:cxn ang="0">
                    <a:pos x="83" y="247"/>
                  </a:cxn>
                  <a:cxn ang="0">
                    <a:pos x="103" y="276"/>
                  </a:cxn>
                  <a:cxn ang="0">
                    <a:pos x="120" y="302"/>
                  </a:cxn>
                  <a:cxn ang="0">
                    <a:pos x="157" y="255"/>
                  </a:cxn>
                  <a:cxn ang="0">
                    <a:pos x="161" y="298"/>
                  </a:cxn>
                  <a:cxn ang="0">
                    <a:pos x="176" y="300"/>
                  </a:cxn>
                  <a:cxn ang="0">
                    <a:pos x="185" y="313"/>
                  </a:cxn>
                  <a:cxn ang="0">
                    <a:pos x="233" y="338"/>
                  </a:cxn>
                  <a:cxn ang="0">
                    <a:pos x="260" y="354"/>
                  </a:cxn>
                  <a:cxn ang="0">
                    <a:pos x="327" y="373"/>
                  </a:cxn>
                  <a:cxn ang="0">
                    <a:pos x="350" y="366"/>
                  </a:cxn>
                  <a:cxn ang="0">
                    <a:pos x="365" y="348"/>
                  </a:cxn>
                  <a:cxn ang="0">
                    <a:pos x="375" y="322"/>
                  </a:cxn>
                  <a:cxn ang="0">
                    <a:pos x="377" y="295"/>
                  </a:cxn>
                  <a:cxn ang="0">
                    <a:pos x="366" y="262"/>
                  </a:cxn>
                  <a:cxn ang="0">
                    <a:pos x="339" y="232"/>
                  </a:cxn>
                  <a:cxn ang="0">
                    <a:pos x="371" y="232"/>
                  </a:cxn>
                  <a:cxn ang="0">
                    <a:pos x="376" y="190"/>
                  </a:cxn>
                  <a:cxn ang="0">
                    <a:pos x="377" y="160"/>
                  </a:cxn>
                  <a:cxn ang="0">
                    <a:pos x="383" y="139"/>
                  </a:cxn>
                  <a:cxn ang="0">
                    <a:pos x="405" y="107"/>
                  </a:cxn>
                  <a:cxn ang="0">
                    <a:pos x="386" y="103"/>
                  </a:cxn>
                  <a:cxn ang="0">
                    <a:pos x="390" y="72"/>
                  </a:cxn>
                  <a:cxn ang="0">
                    <a:pos x="384" y="65"/>
                  </a:cxn>
                  <a:cxn ang="0">
                    <a:pos x="367" y="18"/>
                  </a:cxn>
                  <a:cxn ang="0">
                    <a:pos x="359" y="0"/>
                  </a:cxn>
                  <a:cxn ang="0">
                    <a:pos x="335" y="2"/>
                  </a:cxn>
                  <a:cxn ang="0">
                    <a:pos x="306" y="0"/>
                  </a:cxn>
                  <a:cxn ang="0">
                    <a:pos x="306" y="32"/>
                  </a:cxn>
                  <a:cxn ang="0">
                    <a:pos x="269" y="75"/>
                  </a:cxn>
                  <a:cxn ang="0">
                    <a:pos x="237" y="95"/>
                  </a:cxn>
                  <a:cxn ang="0">
                    <a:pos x="255" y="66"/>
                  </a:cxn>
                  <a:cxn ang="0">
                    <a:pos x="265" y="45"/>
                  </a:cxn>
                  <a:cxn ang="0">
                    <a:pos x="291" y="2"/>
                  </a:cxn>
                  <a:cxn ang="0">
                    <a:pos x="97" y="0"/>
                  </a:cxn>
                  <a:cxn ang="0">
                    <a:pos x="77" y="32"/>
                  </a:cxn>
                </a:cxnLst>
                <a:rect l="0" t="0" r="r" b="b"/>
                <a:pathLst>
                  <a:path w="405" h="373">
                    <a:moveTo>
                      <a:pt x="77" y="32"/>
                    </a:moveTo>
                    <a:lnTo>
                      <a:pt x="81" y="49"/>
                    </a:lnTo>
                    <a:lnTo>
                      <a:pt x="91" y="55"/>
                    </a:lnTo>
                    <a:lnTo>
                      <a:pt x="90" y="63"/>
                    </a:lnTo>
                    <a:lnTo>
                      <a:pt x="80" y="72"/>
                    </a:lnTo>
                    <a:lnTo>
                      <a:pt x="54" y="79"/>
                    </a:lnTo>
                    <a:lnTo>
                      <a:pt x="49" y="91"/>
                    </a:lnTo>
                    <a:lnTo>
                      <a:pt x="47" y="106"/>
                    </a:lnTo>
                    <a:lnTo>
                      <a:pt x="16" y="141"/>
                    </a:lnTo>
                    <a:lnTo>
                      <a:pt x="0" y="138"/>
                    </a:lnTo>
                    <a:lnTo>
                      <a:pt x="13" y="149"/>
                    </a:lnTo>
                    <a:lnTo>
                      <a:pt x="17" y="168"/>
                    </a:lnTo>
                    <a:lnTo>
                      <a:pt x="21" y="163"/>
                    </a:lnTo>
                    <a:lnTo>
                      <a:pt x="19" y="154"/>
                    </a:lnTo>
                    <a:lnTo>
                      <a:pt x="21" y="146"/>
                    </a:lnTo>
                    <a:lnTo>
                      <a:pt x="31" y="142"/>
                    </a:lnTo>
                    <a:lnTo>
                      <a:pt x="38" y="160"/>
                    </a:lnTo>
                    <a:lnTo>
                      <a:pt x="45" y="154"/>
                    </a:lnTo>
                    <a:lnTo>
                      <a:pt x="50" y="158"/>
                    </a:lnTo>
                    <a:lnTo>
                      <a:pt x="51" y="168"/>
                    </a:lnTo>
                    <a:lnTo>
                      <a:pt x="64" y="160"/>
                    </a:lnTo>
                    <a:lnTo>
                      <a:pt x="71" y="160"/>
                    </a:lnTo>
                    <a:lnTo>
                      <a:pt x="71" y="168"/>
                    </a:lnTo>
                    <a:lnTo>
                      <a:pt x="75" y="181"/>
                    </a:lnTo>
                    <a:lnTo>
                      <a:pt x="76" y="192"/>
                    </a:lnTo>
                    <a:lnTo>
                      <a:pt x="76" y="220"/>
                    </a:lnTo>
                    <a:lnTo>
                      <a:pt x="77" y="236"/>
                    </a:lnTo>
                    <a:lnTo>
                      <a:pt x="83" y="247"/>
                    </a:lnTo>
                    <a:lnTo>
                      <a:pt x="97" y="257"/>
                    </a:lnTo>
                    <a:lnTo>
                      <a:pt x="103" y="276"/>
                    </a:lnTo>
                    <a:lnTo>
                      <a:pt x="115" y="289"/>
                    </a:lnTo>
                    <a:lnTo>
                      <a:pt x="120" y="302"/>
                    </a:lnTo>
                    <a:lnTo>
                      <a:pt x="144" y="278"/>
                    </a:lnTo>
                    <a:lnTo>
                      <a:pt x="157" y="255"/>
                    </a:lnTo>
                    <a:lnTo>
                      <a:pt x="160" y="269"/>
                    </a:lnTo>
                    <a:lnTo>
                      <a:pt x="161" y="298"/>
                    </a:lnTo>
                    <a:lnTo>
                      <a:pt x="166" y="306"/>
                    </a:lnTo>
                    <a:lnTo>
                      <a:pt x="176" y="300"/>
                    </a:lnTo>
                    <a:lnTo>
                      <a:pt x="187" y="303"/>
                    </a:lnTo>
                    <a:lnTo>
                      <a:pt x="185" y="313"/>
                    </a:lnTo>
                    <a:lnTo>
                      <a:pt x="228" y="327"/>
                    </a:lnTo>
                    <a:lnTo>
                      <a:pt x="233" y="338"/>
                    </a:lnTo>
                    <a:lnTo>
                      <a:pt x="254" y="348"/>
                    </a:lnTo>
                    <a:lnTo>
                      <a:pt x="260" y="354"/>
                    </a:lnTo>
                    <a:lnTo>
                      <a:pt x="265" y="366"/>
                    </a:lnTo>
                    <a:lnTo>
                      <a:pt x="327" y="373"/>
                    </a:lnTo>
                    <a:lnTo>
                      <a:pt x="338" y="365"/>
                    </a:lnTo>
                    <a:lnTo>
                      <a:pt x="350" y="366"/>
                    </a:lnTo>
                    <a:lnTo>
                      <a:pt x="351" y="351"/>
                    </a:lnTo>
                    <a:lnTo>
                      <a:pt x="365" y="348"/>
                    </a:lnTo>
                    <a:lnTo>
                      <a:pt x="376" y="338"/>
                    </a:lnTo>
                    <a:lnTo>
                      <a:pt x="375" y="322"/>
                    </a:lnTo>
                    <a:lnTo>
                      <a:pt x="377" y="313"/>
                    </a:lnTo>
                    <a:lnTo>
                      <a:pt x="377" y="295"/>
                    </a:lnTo>
                    <a:lnTo>
                      <a:pt x="365" y="275"/>
                    </a:lnTo>
                    <a:lnTo>
                      <a:pt x="366" y="262"/>
                    </a:lnTo>
                    <a:lnTo>
                      <a:pt x="356" y="259"/>
                    </a:lnTo>
                    <a:lnTo>
                      <a:pt x="339" y="232"/>
                    </a:lnTo>
                    <a:lnTo>
                      <a:pt x="336" y="212"/>
                    </a:lnTo>
                    <a:lnTo>
                      <a:pt x="371" y="232"/>
                    </a:lnTo>
                    <a:lnTo>
                      <a:pt x="376" y="216"/>
                    </a:lnTo>
                    <a:lnTo>
                      <a:pt x="376" y="190"/>
                    </a:lnTo>
                    <a:lnTo>
                      <a:pt x="375" y="163"/>
                    </a:lnTo>
                    <a:lnTo>
                      <a:pt x="377" y="160"/>
                    </a:lnTo>
                    <a:lnTo>
                      <a:pt x="378" y="147"/>
                    </a:lnTo>
                    <a:lnTo>
                      <a:pt x="383" y="139"/>
                    </a:lnTo>
                    <a:lnTo>
                      <a:pt x="388" y="113"/>
                    </a:lnTo>
                    <a:lnTo>
                      <a:pt x="405" y="107"/>
                    </a:lnTo>
                    <a:lnTo>
                      <a:pt x="399" y="102"/>
                    </a:lnTo>
                    <a:lnTo>
                      <a:pt x="386" y="103"/>
                    </a:lnTo>
                    <a:lnTo>
                      <a:pt x="384" y="90"/>
                    </a:lnTo>
                    <a:lnTo>
                      <a:pt x="390" y="72"/>
                    </a:lnTo>
                    <a:lnTo>
                      <a:pt x="392" y="60"/>
                    </a:lnTo>
                    <a:lnTo>
                      <a:pt x="384" y="65"/>
                    </a:lnTo>
                    <a:lnTo>
                      <a:pt x="386" y="53"/>
                    </a:lnTo>
                    <a:lnTo>
                      <a:pt x="367" y="18"/>
                    </a:lnTo>
                    <a:lnTo>
                      <a:pt x="366" y="6"/>
                    </a:lnTo>
                    <a:lnTo>
                      <a:pt x="359" y="0"/>
                    </a:lnTo>
                    <a:lnTo>
                      <a:pt x="344" y="0"/>
                    </a:lnTo>
                    <a:lnTo>
                      <a:pt x="335" y="2"/>
                    </a:lnTo>
                    <a:lnTo>
                      <a:pt x="330" y="0"/>
                    </a:lnTo>
                    <a:lnTo>
                      <a:pt x="306" y="0"/>
                    </a:lnTo>
                    <a:lnTo>
                      <a:pt x="308" y="2"/>
                    </a:lnTo>
                    <a:lnTo>
                      <a:pt x="306" y="32"/>
                    </a:lnTo>
                    <a:lnTo>
                      <a:pt x="282" y="50"/>
                    </a:lnTo>
                    <a:lnTo>
                      <a:pt x="269" y="75"/>
                    </a:lnTo>
                    <a:lnTo>
                      <a:pt x="253" y="77"/>
                    </a:lnTo>
                    <a:lnTo>
                      <a:pt x="237" y="95"/>
                    </a:lnTo>
                    <a:lnTo>
                      <a:pt x="223" y="92"/>
                    </a:lnTo>
                    <a:lnTo>
                      <a:pt x="255" y="66"/>
                    </a:lnTo>
                    <a:lnTo>
                      <a:pt x="265" y="68"/>
                    </a:lnTo>
                    <a:lnTo>
                      <a:pt x="265" y="45"/>
                    </a:lnTo>
                    <a:lnTo>
                      <a:pt x="290" y="33"/>
                    </a:lnTo>
                    <a:lnTo>
                      <a:pt x="291" y="2"/>
                    </a:lnTo>
                    <a:lnTo>
                      <a:pt x="290" y="0"/>
                    </a:lnTo>
                    <a:lnTo>
                      <a:pt x="97" y="0"/>
                    </a:lnTo>
                    <a:lnTo>
                      <a:pt x="83" y="15"/>
                    </a:lnTo>
                    <a:lnTo>
                      <a:pt x="77" y="32"/>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74" name="Freeform 130">
                <a:extLst>
                  <a:ext uri="{FF2B5EF4-FFF2-40B4-BE49-F238E27FC236}">
                    <a16:creationId xmlns:a16="http://schemas.microsoft.com/office/drawing/2014/main" id="{99FF4BDA-F453-453F-B3D1-EE99BA38E913}"/>
                  </a:ext>
                </a:extLst>
              </p:cNvPr>
              <p:cNvSpPr>
                <a:spLocks noChangeAspect="1"/>
              </p:cNvSpPr>
              <p:nvPr/>
            </p:nvSpPr>
            <p:spPr bwMode="gray">
              <a:xfrm>
                <a:off x="4473" y="1348"/>
                <a:ext cx="44" cy="25"/>
              </a:xfrm>
              <a:custGeom>
                <a:avLst/>
                <a:gdLst/>
                <a:ahLst/>
                <a:cxnLst>
                  <a:cxn ang="0">
                    <a:pos x="82" y="99"/>
                  </a:cxn>
                  <a:cxn ang="0">
                    <a:pos x="78" y="98"/>
                  </a:cxn>
                  <a:cxn ang="0">
                    <a:pos x="69" y="103"/>
                  </a:cxn>
                  <a:cxn ang="0">
                    <a:pos x="63" y="110"/>
                  </a:cxn>
                  <a:cxn ang="0">
                    <a:pos x="60" y="119"/>
                  </a:cxn>
                  <a:cxn ang="0">
                    <a:pos x="38" y="121"/>
                  </a:cxn>
                  <a:cxn ang="0">
                    <a:pos x="36" y="118"/>
                  </a:cxn>
                  <a:cxn ang="0">
                    <a:pos x="16" y="125"/>
                  </a:cxn>
                  <a:cxn ang="0">
                    <a:pos x="15" y="116"/>
                  </a:cxn>
                  <a:cxn ang="0">
                    <a:pos x="4" y="100"/>
                  </a:cxn>
                  <a:cxn ang="0">
                    <a:pos x="0" y="91"/>
                  </a:cxn>
                  <a:cxn ang="0">
                    <a:pos x="4" y="78"/>
                  </a:cxn>
                  <a:cxn ang="0">
                    <a:pos x="12" y="72"/>
                  </a:cxn>
                  <a:cxn ang="0">
                    <a:pos x="16" y="60"/>
                  </a:cxn>
                  <a:cxn ang="0">
                    <a:pos x="36" y="43"/>
                  </a:cxn>
                  <a:cxn ang="0">
                    <a:pos x="42" y="33"/>
                  </a:cxn>
                  <a:cxn ang="0">
                    <a:pos x="55" y="19"/>
                  </a:cxn>
                  <a:cxn ang="0">
                    <a:pos x="63" y="19"/>
                  </a:cxn>
                  <a:cxn ang="0">
                    <a:pos x="66" y="10"/>
                  </a:cxn>
                  <a:cxn ang="0">
                    <a:pos x="82" y="5"/>
                  </a:cxn>
                  <a:cxn ang="0">
                    <a:pos x="82" y="3"/>
                  </a:cxn>
                  <a:cxn ang="0">
                    <a:pos x="82" y="5"/>
                  </a:cxn>
                  <a:cxn ang="0">
                    <a:pos x="84" y="3"/>
                  </a:cxn>
                  <a:cxn ang="0">
                    <a:pos x="84" y="5"/>
                  </a:cxn>
                  <a:cxn ang="0">
                    <a:pos x="90" y="6"/>
                  </a:cxn>
                  <a:cxn ang="0">
                    <a:pos x="101" y="1"/>
                  </a:cxn>
                  <a:cxn ang="0">
                    <a:pos x="114" y="10"/>
                  </a:cxn>
                  <a:cxn ang="0">
                    <a:pos x="127" y="1"/>
                  </a:cxn>
                  <a:cxn ang="0">
                    <a:pos x="133" y="3"/>
                  </a:cxn>
                  <a:cxn ang="0">
                    <a:pos x="135" y="0"/>
                  </a:cxn>
                  <a:cxn ang="0">
                    <a:pos x="156" y="11"/>
                  </a:cxn>
                  <a:cxn ang="0">
                    <a:pos x="184" y="19"/>
                  </a:cxn>
                  <a:cxn ang="0">
                    <a:pos x="188" y="24"/>
                  </a:cxn>
                  <a:cxn ang="0">
                    <a:pos x="186" y="28"/>
                  </a:cxn>
                  <a:cxn ang="0">
                    <a:pos x="186" y="32"/>
                  </a:cxn>
                  <a:cxn ang="0">
                    <a:pos x="214" y="55"/>
                  </a:cxn>
                  <a:cxn ang="0">
                    <a:pos x="218" y="67"/>
                  </a:cxn>
                  <a:cxn ang="0">
                    <a:pos x="214" y="77"/>
                  </a:cxn>
                  <a:cxn ang="0">
                    <a:pos x="193" y="91"/>
                  </a:cxn>
                  <a:cxn ang="0">
                    <a:pos x="143" y="107"/>
                  </a:cxn>
                  <a:cxn ang="0">
                    <a:pos x="133" y="113"/>
                  </a:cxn>
                  <a:cxn ang="0">
                    <a:pos x="113" y="109"/>
                  </a:cxn>
                  <a:cxn ang="0">
                    <a:pos x="107" y="104"/>
                  </a:cxn>
                  <a:cxn ang="0">
                    <a:pos x="82" y="100"/>
                  </a:cxn>
                  <a:cxn ang="0">
                    <a:pos x="82" y="99"/>
                  </a:cxn>
                </a:cxnLst>
                <a:rect l="0" t="0" r="r" b="b"/>
                <a:pathLst>
                  <a:path w="218" h="125">
                    <a:moveTo>
                      <a:pt x="82" y="99"/>
                    </a:moveTo>
                    <a:lnTo>
                      <a:pt x="78" y="98"/>
                    </a:lnTo>
                    <a:lnTo>
                      <a:pt x="69" y="103"/>
                    </a:lnTo>
                    <a:lnTo>
                      <a:pt x="63" y="110"/>
                    </a:lnTo>
                    <a:lnTo>
                      <a:pt x="60" y="119"/>
                    </a:lnTo>
                    <a:lnTo>
                      <a:pt x="38" y="121"/>
                    </a:lnTo>
                    <a:lnTo>
                      <a:pt x="36" y="118"/>
                    </a:lnTo>
                    <a:lnTo>
                      <a:pt x="16" y="125"/>
                    </a:lnTo>
                    <a:lnTo>
                      <a:pt x="15" y="116"/>
                    </a:lnTo>
                    <a:lnTo>
                      <a:pt x="4" y="100"/>
                    </a:lnTo>
                    <a:lnTo>
                      <a:pt x="0" y="91"/>
                    </a:lnTo>
                    <a:lnTo>
                      <a:pt x="4" y="78"/>
                    </a:lnTo>
                    <a:lnTo>
                      <a:pt x="12" y="72"/>
                    </a:lnTo>
                    <a:lnTo>
                      <a:pt x="16" y="60"/>
                    </a:lnTo>
                    <a:lnTo>
                      <a:pt x="36" y="43"/>
                    </a:lnTo>
                    <a:lnTo>
                      <a:pt x="42" y="33"/>
                    </a:lnTo>
                    <a:lnTo>
                      <a:pt x="55" y="19"/>
                    </a:lnTo>
                    <a:lnTo>
                      <a:pt x="63" y="19"/>
                    </a:lnTo>
                    <a:lnTo>
                      <a:pt x="66" y="10"/>
                    </a:lnTo>
                    <a:lnTo>
                      <a:pt x="82" y="5"/>
                    </a:lnTo>
                    <a:lnTo>
                      <a:pt x="82" y="3"/>
                    </a:lnTo>
                    <a:lnTo>
                      <a:pt x="82" y="5"/>
                    </a:lnTo>
                    <a:lnTo>
                      <a:pt x="84" y="3"/>
                    </a:lnTo>
                    <a:lnTo>
                      <a:pt x="84" y="5"/>
                    </a:lnTo>
                    <a:lnTo>
                      <a:pt x="90" y="6"/>
                    </a:lnTo>
                    <a:lnTo>
                      <a:pt x="101" y="1"/>
                    </a:lnTo>
                    <a:lnTo>
                      <a:pt x="114" y="10"/>
                    </a:lnTo>
                    <a:lnTo>
                      <a:pt x="127" y="1"/>
                    </a:lnTo>
                    <a:lnTo>
                      <a:pt x="133" y="3"/>
                    </a:lnTo>
                    <a:lnTo>
                      <a:pt x="135" y="0"/>
                    </a:lnTo>
                    <a:lnTo>
                      <a:pt x="156" y="11"/>
                    </a:lnTo>
                    <a:lnTo>
                      <a:pt x="184" y="19"/>
                    </a:lnTo>
                    <a:lnTo>
                      <a:pt x="188" y="24"/>
                    </a:lnTo>
                    <a:lnTo>
                      <a:pt x="186" y="28"/>
                    </a:lnTo>
                    <a:lnTo>
                      <a:pt x="186" y="32"/>
                    </a:lnTo>
                    <a:lnTo>
                      <a:pt x="214" y="55"/>
                    </a:lnTo>
                    <a:lnTo>
                      <a:pt x="218" y="67"/>
                    </a:lnTo>
                    <a:lnTo>
                      <a:pt x="214" y="77"/>
                    </a:lnTo>
                    <a:lnTo>
                      <a:pt x="193" y="91"/>
                    </a:lnTo>
                    <a:lnTo>
                      <a:pt x="143" y="107"/>
                    </a:lnTo>
                    <a:lnTo>
                      <a:pt x="133" y="113"/>
                    </a:lnTo>
                    <a:lnTo>
                      <a:pt x="113" y="109"/>
                    </a:lnTo>
                    <a:lnTo>
                      <a:pt x="107" y="104"/>
                    </a:lnTo>
                    <a:lnTo>
                      <a:pt x="82" y="100"/>
                    </a:lnTo>
                    <a:lnTo>
                      <a:pt x="82" y="99"/>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859" name="Freeform 131">
              <a:extLst>
                <a:ext uri="{FF2B5EF4-FFF2-40B4-BE49-F238E27FC236}">
                  <a16:creationId xmlns:a16="http://schemas.microsoft.com/office/drawing/2014/main" id="{41E671C8-2879-492D-8903-78DEA1FEEAAE}"/>
                </a:ext>
              </a:extLst>
            </p:cNvPr>
            <p:cNvSpPr>
              <a:spLocks noChangeAspect="1"/>
            </p:cNvSpPr>
            <p:nvPr/>
          </p:nvSpPr>
          <p:spPr bwMode="gray">
            <a:xfrm>
              <a:off x="4071" y="1777"/>
              <a:ext cx="34" cy="144"/>
            </a:xfrm>
            <a:custGeom>
              <a:avLst/>
              <a:gdLst/>
              <a:ahLst/>
              <a:cxnLst>
                <a:cxn ang="0">
                  <a:pos x="55" y="0"/>
                </a:cxn>
                <a:cxn ang="0">
                  <a:pos x="69" y="22"/>
                </a:cxn>
                <a:cxn ang="0">
                  <a:pos x="76" y="79"/>
                </a:cxn>
                <a:cxn ang="0">
                  <a:pos x="92" y="144"/>
                </a:cxn>
                <a:cxn ang="0">
                  <a:pos x="90" y="187"/>
                </a:cxn>
                <a:cxn ang="0">
                  <a:pos x="84" y="210"/>
                </a:cxn>
                <a:cxn ang="0">
                  <a:pos x="90" y="243"/>
                </a:cxn>
                <a:cxn ang="0">
                  <a:pos x="92" y="257"/>
                </a:cxn>
                <a:cxn ang="0">
                  <a:pos x="102" y="289"/>
                </a:cxn>
                <a:cxn ang="0">
                  <a:pos x="116" y="344"/>
                </a:cxn>
                <a:cxn ang="0">
                  <a:pos x="139" y="425"/>
                </a:cxn>
                <a:cxn ang="0">
                  <a:pos x="150" y="459"/>
                </a:cxn>
                <a:cxn ang="0">
                  <a:pos x="168" y="487"/>
                </a:cxn>
                <a:cxn ang="0">
                  <a:pos x="149" y="466"/>
                </a:cxn>
                <a:cxn ang="0">
                  <a:pos x="119" y="448"/>
                </a:cxn>
                <a:cxn ang="0">
                  <a:pos x="92" y="447"/>
                </a:cxn>
                <a:cxn ang="0">
                  <a:pos x="75" y="475"/>
                </a:cxn>
                <a:cxn ang="0">
                  <a:pos x="65" y="509"/>
                </a:cxn>
                <a:cxn ang="0">
                  <a:pos x="53" y="566"/>
                </a:cxn>
                <a:cxn ang="0">
                  <a:pos x="61" y="602"/>
                </a:cxn>
                <a:cxn ang="0">
                  <a:pos x="80" y="635"/>
                </a:cxn>
                <a:cxn ang="0">
                  <a:pos x="89" y="651"/>
                </a:cxn>
                <a:cxn ang="0">
                  <a:pos x="100" y="654"/>
                </a:cxn>
                <a:cxn ang="0">
                  <a:pos x="108" y="684"/>
                </a:cxn>
                <a:cxn ang="0">
                  <a:pos x="102" y="713"/>
                </a:cxn>
                <a:cxn ang="0">
                  <a:pos x="69" y="663"/>
                </a:cxn>
                <a:cxn ang="0">
                  <a:pos x="46" y="673"/>
                </a:cxn>
                <a:cxn ang="0">
                  <a:pos x="31" y="721"/>
                </a:cxn>
                <a:cxn ang="0">
                  <a:pos x="15" y="689"/>
                </a:cxn>
                <a:cxn ang="0">
                  <a:pos x="21" y="623"/>
                </a:cxn>
                <a:cxn ang="0">
                  <a:pos x="32" y="554"/>
                </a:cxn>
                <a:cxn ang="0">
                  <a:pos x="23" y="522"/>
                </a:cxn>
                <a:cxn ang="0">
                  <a:pos x="17" y="479"/>
                </a:cxn>
                <a:cxn ang="0">
                  <a:pos x="28" y="425"/>
                </a:cxn>
                <a:cxn ang="0">
                  <a:pos x="32" y="392"/>
                </a:cxn>
                <a:cxn ang="0">
                  <a:pos x="30" y="375"/>
                </a:cxn>
                <a:cxn ang="0">
                  <a:pos x="25" y="348"/>
                </a:cxn>
                <a:cxn ang="0">
                  <a:pos x="31" y="297"/>
                </a:cxn>
                <a:cxn ang="0">
                  <a:pos x="21" y="260"/>
                </a:cxn>
                <a:cxn ang="0">
                  <a:pos x="4" y="243"/>
                </a:cxn>
                <a:cxn ang="0">
                  <a:pos x="3" y="226"/>
                </a:cxn>
                <a:cxn ang="0">
                  <a:pos x="0" y="188"/>
                </a:cxn>
                <a:cxn ang="0">
                  <a:pos x="12" y="125"/>
                </a:cxn>
                <a:cxn ang="0">
                  <a:pos x="9" y="96"/>
                </a:cxn>
                <a:cxn ang="0">
                  <a:pos x="25" y="79"/>
                </a:cxn>
                <a:cxn ang="0">
                  <a:pos x="37" y="87"/>
                </a:cxn>
                <a:cxn ang="0">
                  <a:pos x="50" y="81"/>
                </a:cxn>
                <a:cxn ang="0">
                  <a:pos x="50" y="66"/>
                </a:cxn>
                <a:cxn ang="0">
                  <a:pos x="59" y="64"/>
                </a:cxn>
                <a:cxn ang="0">
                  <a:pos x="49" y="33"/>
                </a:cxn>
                <a:cxn ang="0">
                  <a:pos x="38" y="9"/>
                </a:cxn>
                <a:cxn ang="0">
                  <a:pos x="47" y="6"/>
                </a:cxn>
              </a:cxnLst>
              <a:rect l="0" t="0" r="r" b="b"/>
              <a:pathLst>
                <a:path w="170" h="721">
                  <a:moveTo>
                    <a:pt x="52" y="3"/>
                  </a:moveTo>
                  <a:lnTo>
                    <a:pt x="55" y="0"/>
                  </a:lnTo>
                  <a:lnTo>
                    <a:pt x="63" y="4"/>
                  </a:lnTo>
                  <a:lnTo>
                    <a:pt x="69" y="22"/>
                  </a:lnTo>
                  <a:lnTo>
                    <a:pt x="73" y="59"/>
                  </a:lnTo>
                  <a:lnTo>
                    <a:pt x="76" y="79"/>
                  </a:lnTo>
                  <a:lnTo>
                    <a:pt x="87" y="113"/>
                  </a:lnTo>
                  <a:lnTo>
                    <a:pt x="92" y="144"/>
                  </a:lnTo>
                  <a:lnTo>
                    <a:pt x="93" y="166"/>
                  </a:lnTo>
                  <a:lnTo>
                    <a:pt x="90" y="187"/>
                  </a:lnTo>
                  <a:lnTo>
                    <a:pt x="82" y="192"/>
                  </a:lnTo>
                  <a:lnTo>
                    <a:pt x="84" y="210"/>
                  </a:lnTo>
                  <a:lnTo>
                    <a:pt x="89" y="229"/>
                  </a:lnTo>
                  <a:lnTo>
                    <a:pt x="90" y="243"/>
                  </a:lnTo>
                  <a:lnTo>
                    <a:pt x="89" y="258"/>
                  </a:lnTo>
                  <a:lnTo>
                    <a:pt x="92" y="257"/>
                  </a:lnTo>
                  <a:lnTo>
                    <a:pt x="98" y="272"/>
                  </a:lnTo>
                  <a:lnTo>
                    <a:pt x="102" y="289"/>
                  </a:lnTo>
                  <a:lnTo>
                    <a:pt x="103" y="292"/>
                  </a:lnTo>
                  <a:lnTo>
                    <a:pt x="116" y="344"/>
                  </a:lnTo>
                  <a:lnTo>
                    <a:pt x="135" y="407"/>
                  </a:lnTo>
                  <a:lnTo>
                    <a:pt x="139" y="425"/>
                  </a:lnTo>
                  <a:lnTo>
                    <a:pt x="144" y="445"/>
                  </a:lnTo>
                  <a:lnTo>
                    <a:pt x="150" y="459"/>
                  </a:lnTo>
                  <a:lnTo>
                    <a:pt x="157" y="474"/>
                  </a:lnTo>
                  <a:lnTo>
                    <a:pt x="168" y="487"/>
                  </a:lnTo>
                  <a:lnTo>
                    <a:pt x="170" y="496"/>
                  </a:lnTo>
                  <a:lnTo>
                    <a:pt x="149" y="466"/>
                  </a:lnTo>
                  <a:lnTo>
                    <a:pt x="135" y="456"/>
                  </a:lnTo>
                  <a:lnTo>
                    <a:pt x="119" y="448"/>
                  </a:lnTo>
                  <a:lnTo>
                    <a:pt x="104" y="445"/>
                  </a:lnTo>
                  <a:lnTo>
                    <a:pt x="92" y="447"/>
                  </a:lnTo>
                  <a:lnTo>
                    <a:pt x="80" y="457"/>
                  </a:lnTo>
                  <a:lnTo>
                    <a:pt x="75" y="475"/>
                  </a:lnTo>
                  <a:lnTo>
                    <a:pt x="73" y="491"/>
                  </a:lnTo>
                  <a:lnTo>
                    <a:pt x="65" y="509"/>
                  </a:lnTo>
                  <a:lnTo>
                    <a:pt x="55" y="549"/>
                  </a:lnTo>
                  <a:lnTo>
                    <a:pt x="53" y="566"/>
                  </a:lnTo>
                  <a:lnTo>
                    <a:pt x="53" y="586"/>
                  </a:lnTo>
                  <a:lnTo>
                    <a:pt x="61" y="602"/>
                  </a:lnTo>
                  <a:lnTo>
                    <a:pt x="77" y="623"/>
                  </a:lnTo>
                  <a:lnTo>
                    <a:pt x="80" y="635"/>
                  </a:lnTo>
                  <a:lnTo>
                    <a:pt x="84" y="645"/>
                  </a:lnTo>
                  <a:lnTo>
                    <a:pt x="89" y="651"/>
                  </a:lnTo>
                  <a:lnTo>
                    <a:pt x="97" y="656"/>
                  </a:lnTo>
                  <a:lnTo>
                    <a:pt x="100" y="654"/>
                  </a:lnTo>
                  <a:lnTo>
                    <a:pt x="103" y="657"/>
                  </a:lnTo>
                  <a:lnTo>
                    <a:pt x="108" y="684"/>
                  </a:lnTo>
                  <a:lnTo>
                    <a:pt x="107" y="700"/>
                  </a:lnTo>
                  <a:lnTo>
                    <a:pt x="102" y="713"/>
                  </a:lnTo>
                  <a:lnTo>
                    <a:pt x="95" y="674"/>
                  </a:lnTo>
                  <a:lnTo>
                    <a:pt x="69" y="663"/>
                  </a:lnTo>
                  <a:lnTo>
                    <a:pt x="55" y="662"/>
                  </a:lnTo>
                  <a:lnTo>
                    <a:pt x="46" y="673"/>
                  </a:lnTo>
                  <a:lnTo>
                    <a:pt x="36" y="706"/>
                  </a:lnTo>
                  <a:lnTo>
                    <a:pt x="31" y="721"/>
                  </a:lnTo>
                  <a:lnTo>
                    <a:pt x="18" y="714"/>
                  </a:lnTo>
                  <a:lnTo>
                    <a:pt x="15" y="689"/>
                  </a:lnTo>
                  <a:lnTo>
                    <a:pt x="15" y="666"/>
                  </a:lnTo>
                  <a:lnTo>
                    <a:pt x="21" y="623"/>
                  </a:lnTo>
                  <a:lnTo>
                    <a:pt x="26" y="565"/>
                  </a:lnTo>
                  <a:lnTo>
                    <a:pt x="32" y="554"/>
                  </a:lnTo>
                  <a:lnTo>
                    <a:pt x="31" y="539"/>
                  </a:lnTo>
                  <a:lnTo>
                    <a:pt x="23" y="522"/>
                  </a:lnTo>
                  <a:lnTo>
                    <a:pt x="17" y="499"/>
                  </a:lnTo>
                  <a:lnTo>
                    <a:pt x="17" y="479"/>
                  </a:lnTo>
                  <a:lnTo>
                    <a:pt x="22" y="463"/>
                  </a:lnTo>
                  <a:lnTo>
                    <a:pt x="28" y="425"/>
                  </a:lnTo>
                  <a:lnTo>
                    <a:pt x="28" y="394"/>
                  </a:lnTo>
                  <a:lnTo>
                    <a:pt x="32" y="392"/>
                  </a:lnTo>
                  <a:lnTo>
                    <a:pt x="30" y="386"/>
                  </a:lnTo>
                  <a:lnTo>
                    <a:pt x="30" y="375"/>
                  </a:lnTo>
                  <a:lnTo>
                    <a:pt x="28" y="360"/>
                  </a:lnTo>
                  <a:lnTo>
                    <a:pt x="25" y="348"/>
                  </a:lnTo>
                  <a:lnTo>
                    <a:pt x="25" y="331"/>
                  </a:lnTo>
                  <a:lnTo>
                    <a:pt x="31" y="297"/>
                  </a:lnTo>
                  <a:lnTo>
                    <a:pt x="31" y="284"/>
                  </a:lnTo>
                  <a:lnTo>
                    <a:pt x="21" y="260"/>
                  </a:lnTo>
                  <a:lnTo>
                    <a:pt x="11" y="249"/>
                  </a:lnTo>
                  <a:lnTo>
                    <a:pt x="4" y="243"/>
                  </a:lnTo>
                  <a:lnTo>
                    <a:pt x="6" y="237"/>
                  </a:lnTo>
                  <a:lnTo>
                    <a:pt x="3" y="226"/>
                  </a:lnTo>
                  <a:lnTo>
                    <a:pt x="0" y="205"/>
                  </a:lnTo>
                  <a:lnTo>
                    <a:pt x="0" y="188"/>
                  </a:lnTo>
                  <a:lnTo>
                    <a:pt x="10" y="160"/>
                  </a:lnTo>
                  <a:lnTo>
                    <a:pt x="12" y="125"/>
                  </a:lnTo>
                  <a:lnTo>
                    <a:pt x="11" y="108"/>
                  </a:lnTo>
                  <a:lnTo>
                    <a:pt x="9" y="96"/>
                  </a:lnTo>
                  <a:lnTo>
                    <a:pt x="14" y="85"/>
                  </a:lnTo>
                  <a:lnTo>
                    <a:pt x="25" y="79"/>
                  </a:lnTo>
                  <a:lnTo>
                    <a:pt x="31" y="81"/>
                  </a:lnTo>
                  <a:lnTo>
                    <a:pt x="37" y="87"/>
                  </a:lnTo>
                  <a:lnTo>
                    <a:pt x="48" y="86"/>
                  </a:lnTo>
                  <a:lnTo>
                    <a:pt x="50" y="81"/>
                  </a:lnTo>
                  <a:lnTo>
                    <a:pt x="48" y="75"/>
                  </a:lnTo>
                  <a:lnTo>
                    <a:pt x="50" y="66"/>
                  </a:lnTo>
                  <a:lnTo>
                    <a:pt x="57" y="66"/>
                  </a:lnTo>
                  <a:lnTo>
                    <a:pt x="59" y="64"/>
                  </a:lnTo>
                  <a:lnTo>
                    <a:pt x="54" y="52"/>
                  </a:lnTo>
                  <a:lnTo>
                    <a:pt x="49" y="33"/>
                  </a:lnTo>
                  <a:lnTo>
                    <a:pt x="39" y="16"/>
                  </a:lnTo>
                  <a:lnTo>
                    <a:pt x="38" y="9"/>
                  </a:lnTo>
                  <a:lnTo>
                    <a:pt x="41" y="6"/>
                  </a:lnTo>
                  <a:lnTo>
                    <a:pt x="47" y="6"/>
                  </a:lnTo>
                  <a:lnTo>
                    <a:pt x="52" y="3"/>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60" name="Freeform 132">
              <a:extLst>
                <a:ext uri="{FF2B5EF4-FFF2-40B4-BE49-F238E27FC236}">
                  <a16:creationId xmlns:a16="http://schemas.microsoft.com/office/drawing/2014/main" id="{81DC5F81-5ECB-438C-AF48-A47F85D8E929}"/>
                </a:ext>
              </a:extLst>
            </p:cNvPr>
            <p:cNvSpPr>
              <a:spLocks noChangeAspect="1"/>
            </p:cNvSpPr>
            <p:nvPr/>
          </p:nvSpPr>
          <p:spPr bwMode="gray">
            <a:xfrm>
              <a:off x="2817" y="1091"/>
              <a:ext cx="1786" cy="901"/>
            </a:xfrm>
            <a:custGeom>
              <a:avLst/>
              <a:gdLst/>
              <a:ahLst/>
              <a:cxnLst>
                <a:cxn ang="0">
                  <a:pos x="3264" y="3913"/>
                </a:cxn>
                <a:cxn ang="0">
                  <a:pos x="4333" y="3788"/>
                </a:cxn>
                <a:cxn ang="0">
                  <a:pos x="5307" y="3536"/>
                </a:cxn>
                <a:cxn ang="0">
                  <a:pos x="5833" y="4138"/>
                </a:cxn>
                <a:cxn ang="0">
                  <a:pos x="6066" y="4138"/>
                </a:cxn>
                <a:cxn ang="0">
                  <a:pos x="6189" y="3482"/>
                </a:cxn>
                <a:cxn ang="0">
                  <a:pos x="5968" y="3336"/>
                </a:cxn>
                <a:cxn ang="0">
                  <a:pos x="6672" y="2912"/>
                </a:cxn>
                <a:cxn ang="0">
                  <a:pos x="6999" y="2815"/>
                </a:cxn>
                <a:cxn ang="0">
                  <a:pos x="7448" y="2593"/>
                </a:cxn>
                <a:cxn ang="0">
                  <a:pos x="7045" y="3206"/>
                </a:cxn>
                <a:cxn ang="0">
                  <a:pos x="7368" y="3293"/>
                </a:cxn>
                <a:cxn ang="0">
                  <a:pos x="7505" y="2864"/>
                </a:cxn>
                <a:cxn ang="0">
                  <a:pos x="7925" y="2760"/>
                </a:cxn>
                <a:cxn ang="0">
                  <a:pos x="8227" y="2553"/>
                </a:cxn>
                <a:cxn ang="0">
                  <a:pos x="8363" y="2256"/>
                </a:cxn>
                <a:cxn ang="0">
                  <a:pos x="8646" y="2287"/>
                </a:cxn>
                <a:cxn ang="0">
                  <a:pos x="8841" y="2201"/>
                </a:cxn>
                <a:cxn ang="0">
                  <a:pos x="8685" y="1981"/>
                </a:cxn>
                <a:cxn ang="0">
                  <a:pos x="8538" y="1863"/>
                </a:cxn>
                <a:cxn ang="0">
                  <a:pos x="7819" y="1608"/>
                </a:cxn>
                <a:cxn ang="0">
                  <a:pos x="7284" y="1590"/>
                </a:cxn>
                <a:cxn ang="0">
                  <a:pos x="6685" y="1267"/>
                </a:cxn>
                <a:cxn ang="0">
                  <a:pos x="6173" y="1286"/>
                </a:cxn>
                <a:cxn ang="0">
                  <a:pos x="5674" y="1395"/>
                </a:cxn>
                <a:cxn ang="0">
                  <a:pos x="5597" y="1031"/>
                </a:cxn>
                <a:cxn ang="0">
                  <a:pos x="5210" y="1036"/>
                </a:cxn>
                <a:cxn ang="0">
                  <a:pos x="4698" y="872"/>
                </a:cxn>
                <a:cxn ang="0">
                  <a:pos x="4354" y="1003"/>
                </a:cxn>
                <a:cxn ang="0">
                  <a:pos x="4584" y="721"/>
                </a:cxn>
                <a:cxn ang="0">
                  <a:pos x="4684" y="394"/>
                </a:cxn>
                <a:cxn ang="0">
                  <a:pos x="4372" y="204"/>
                </a:cxn>
                <a:cxn ang="0">
                  <a:pos x="4025" y="232"/>
                </a:cxn>
                <a:cxn ang="0">
                  <a:pos x="3791" y="419"/>
                </a:cxn>
                <a:cxn ang="0">
                  <a:pos x="3374" y="550"/>
                </a:cxn>
                <a:cxn ang="0">
                  <a:pos x="3254" y="832"/>
                </a:cxn>
                <a:cxn ang="0">
                  <a:pos x="2949" y="1149"/>
                </a:cxn>
                <a:cxn ang="0">
                  <a:pos x="2945" y="1235"/>
                </a:cxn>
                <a:cxn ang="0">
                  <a:pos x="2627" y="1222"/>
                </a:cxn>
                <a:cxn ang="0">
                  <a:pos x="2758" y="1734"/>
                </a:cxn>
                <a:cxn ang="0">
                  <a:pos x="2590" y="1842"/>
                </a:cxn>
                <a:cxn ang="0">
                  <a:pos x="2499" y="1888"/>
                </a:cxn>
                <a:cxn ang="0">
                  <a:pos x="2297" y="1040"/>
                </a:cxn>
                <a:cxn ang="0">
                  <a:pos x="2235" y="1800"/>
                </a:cxn>
                <a:cxn ang="0">
                  <a:pos x="1570" y="1757"/>
                </a:cxn>
                <a:cxn ang="0">
                  <a:pos x="1175" y="1897"/>
                </a:cxn>
                <a:cxn ang="0">
                  <a:pos x="933" y="2056"/>
                </a:cxn>
                <a:cxn ang="0">
                  <a:pos x="501" y="2289"/>
                </a:cxn>
                <a:cxn ang="0">
                  <a:pos x="306" y="2013"/>
                </a:cxn>
                <a:cxn ang="0">
                  <a:pos x="589" y="1783"/>
                </a:cxn>
                <a:cxn ang="0">
                  <a:pos x="191" y="1600"/>
                </a:cxn>
                <a:cxn ang="0">
                  <a:pos x="215" y="2548"/>
                </a:cxn>
                <a:cxn ang="0">
                  <a:pos x="14" y="3054"/>
                </a:cxn>
                <a:cxn ang="0">
                  <a:pos x="241" y="3470"/>
                </a:cxn>
                <a:cxn ang="0">
                  <a:pos x="440" y="3762"/>
                </a:cxn>
                <a:cxn ang="0">
                  <a:pos x="644" y="4043"/>
                </a:cxn>
                <a:cxn ang="0">
                  <a:pos x="898" y="4398"/>
                </a:cxn>
                <a:cxn ang="0">
                  <a:pos x="1107" y="4133"/>
                </a:cxn>
                <a:cxn ang="0">
                  <a:pos x="1169" y="3800"/>
                </a:cxn>
                <a:cxn ang="0">
                  <a:pos x="1520" y="3752"/>
                </a:cxn>
                <a:cxn ang="0">
                  <a:pos x="1831" y="3572"/>
                </a:cxn>
                <a:cxn ang="0">
                  <a:pos x="2183" y="3384"/>
                </a:cxn>
                <a:cxn ang="0">
                  <a:pos x="2523" y="3466"/>
                </a:cxn>
              </a:cxnLst>
              <a:rect l="0" t="0" r="r" b="b"/>
              <a:pathLst>
                <a:path w="8931" h="4504">
                  <a:moveTo>
                    <a:pt x="2688" y="3454"/>
                  </a:moveTo>
                  <a:lnTo>
                    <a:pt x="2691" y="3461"/>
                  </a:lnTo>
                  <a:lnTo>
                    <a:pt x="2695" y="3463"/>
                  </a:lnTo>
                  <a:lnTo>
                    <a:pt x="2768" y="3530"/>
                  </a:lnTo>
                  <a:lnTo>
                    <a:pt x="2887" y="3748"/>
                  </a:lnTo>
                  <a:lnTo>
                    <a:pt x="2902" y="3737"/>
                  </a:lnTo>
                  <a:lnTo>
                    <a:pt x="2904" y="3730"/>
                  </a:lnTo>
                  <a:lnTo>
                    <a:pt x="2904" y="3723"/>
                  </a:lnTo>
                  <a:lnTo>
                    <a:pt x="2915" y="3709"/>
                  </a:lnTo>
                  <a:lnTo>
                    <a:pt x="2923" y="3708"/>
                  </a:lnTo>
                  <a:lnTo>
                    <a:pt x="2928" y="3714"/>
                  </a:lnTo>
                  <a:lnTo>
                    <a:pt x="2936" y="3717"/>
                  </a:lnTo>
                  <a:lnTo>
                    <a:pt x="2950" y="3725"/>
                  </a:lnTo>
                  <a:lnTo>
                    <a:pt x="2946" y="3732"/>
                  </a:lnTo>
                  <a:lnTo>
                    <a:pt x="2951" y="3739"/>
                  </a:lnTo>
                  <a:lnTo>
                    <a:pt x="2956" y="3740"/>
                  </a:lnTo>
                  <a:lnTo>
                    <a:pt x="2961" y="3753"/>
                  </a:lnTo>
                  <a:lnTo>
                    <a:pt x="2985" y="3751"/>
                  </a:lnTo>
                  <a:lnTo>
                    <a:pt x="3003" y="3756"/>
                  </a:lnTo>
                  <a:lnTo>
                    <a:pt x="3010" y="3753"/>
                  </a:lnTo>
                  <a:lnTo>
                    <a:pt x="3026" y="3753"/>
                  </a:lnTo>
                  <a:lnTo>
                    <a:pt x="3028" y="3746"/>
                  </a:lnTo>
                  <a:lnTo>
                    <a:pt x="3033" y="3740"/>
                  </a:lnTo>
                  <a:lnTo>
                    <a:pt x="3042" y="3741"/>
                  </a:lnTo>
                  <a:lnTo>
                    <a:pt x="3049" y="3741"/>
                  </a:lnTo>
                  <a:lnTo>
                    <a:pt x="3053" y="3734"/>
                  </a:lnTo>
                  <a:lnTo>
                    <a:pt x="3060" y="3729"/>
                  </a:lnTo>
                  <a:lnTo>
                    <a:pt x="3075" y="3734"/>
                  </a:lnTo>
                  <a:lnTo>
                    <a:pt x="3082" y="3737"/>
                  </a:lnTo>
                  <a:lnTo>
                    <a:pt x="3086" y="3745"/>
                  </a:lnTo>
                  <a:lnTo>
                    <a:pt x="3093" y="3748"/>
                  </a:lnTo>
                  <a:lnTo>
                    <a:pt x="3103" y="3761"/>
                  </a:lnTo>
                  <a:lnTo>
                    <a:pt x="3112" y="3764"/>
                  </a:lnTo>
                  <a:lnTo>
                    <a:pt x="3114" y="3772"/>
                  </a:lnTo>
                  <a:lnTo>
                    <a:pt x="3112" y="3779"/>
                  </a:lnTo>
                  <a:lnTo>
                    <a:pt x="3113" y="3788"/>
                  </a:lnTo>
                  <a:lnTo>
                    <a:pt x="3117" y="3795"/>
                  </a:lnTo>
                  <a:lnTo>
                    <a:pt x="3125" y="3796"/>
                  </a:lnTo>
                  <a:lnTo>
                    <a:pt x="3146" y="3807"/>
                  </a:lnTo>
                  <a:lnTo>
                    <a:pt x="3150" y="3815"/>
                  </a:lnTo>
                  <a:lnTo>
                    <a:pt x="3150" y="3822"/>
                  </a:lnTo>
                  <a:lnTo>
                    <a:pt x="3157" y="3826"/>
                  </a:lnTo>
                  <a:lnTo>
                    <a:pt x="3162" y="3831"/>
                  </a:lnTo>
                  <a:lnTo>
                    <a:pt x="3170" y="3845"/>
                  </a:lnTo>
                  <a:lnTo>
                    <a:pt x="3176" y="3849"/>
                  </a:lnTo>
                  <a:lnTo>
                    <a:pt x="3193" y="3852"/>
                  </a:lnTo>
                  <a:lnTo>
                    <a:pt x="3199" y="3857"/>
                  </a:lnTo>
                  <a:lnTo>
                    <a:pt x="3208" y="3859"/>
                  </a:lnTo>
                  <a:lnTo>
                    <a:pt x="3215" y="3860"/>
                  </a:lnTo>
                  <a:lnTo>
                    <a:pt x="3224" y="3860"/>
                  </a:lnTo>
                  <a:lnTo>
                    <a:pt x="3226" y="3853"/>
                  </a:lnTo>
                  <a:lnTo>
                    <a:pt x="3231" y="3847"/>
                  </a:lnTo>
                  <a:lnTo>
                    <a:pt x="3246" y="3841"/>
                  </a:lnTo>
                  <a:lnTo>
                    <a:pt x="3248" y="3849"/>
                  </a:lnTo>
                  <a:lnTo>
                    <a:pt x="3252" y="3857"/>
                  </a:lnTo>
                  <a:lnTo>
                    <a:pt x="3259" y="3861"/>
                  </a:lnTo>
                  <a:lnTo>
                    <a:pt x="3267" y="3875"/>
                  </a:lnTo>
                  <a:lnTo>
                    <a:pt x="3273" y="3880"/>
                  </a:lnTo>
                  <a:lnTo>
                    <a:pt x="3277" y="3887"/>
                  </a:lnTo>
                  <a:lnTo>
                    <a:pt x="3264" y="3913"/>
                  </a:lnTo>
                  <a:lnTo>
                    <a:pt x="3289" y="3920"/>
                  </a:lnTo>
                  <a:lnTo>
                    <a:pt x="3305" y="3904"/>
                  </a:lnTo>
                  <a:lnTo>
                    <a:pt x="3310" y="3904"/>
                  </a:lnTo>
                  <a:lnTo>
                    <a:pt x="3322" y="3882"/>
                  </a:lnTo>
                  <a:lnTo>
                    <a:pt x="3338" y="3865"/>
                  </a:lnTo>
                  <a:lnTo>
                    <a:pt x="3356" y="3858"/>
                  </a:lnTo>
                  <a:lnTo>
                    <a:pt x="3375" y="3852"/>
                  </a:lnTo>
                  <a:lnTo>
                    <a:pt x="3394" y="3839"/>
                  </a:lnTo>
                  <a:lnTo>
                    <a:pt x="3414" y="3823"/>
                  </a:lnTo>
                  <a:lnTo>
                    <a:pt x="3439" y="3811"/>
                  </a:lnTo>
                  <a:lnTo>
                    <a:pt x="3464" y="3789"/>
                  </a:lnTo>
                  <a:lnTo>
                    <a:pt x="3505" y="3777"/>
                  </a:lnTo>
                  <a:lnTo>
                    <a:pt x="3530" y="3766"/>
                  </a:lnTo>
                  <a:lnTo>
                    <a:pt x="3553" y="3763"/>
                  </a:lnTo>
                  <a:lnTo>
                    <a:pt x="3575" y="3767"/>
                  </a:lnTo>
                  <a:lnTo>
                    <a:pt x="3591" y="3773"/>
                  </a:lnTo>
                  <a:lnTo>
                    <a:pt x="3604" y="3784"/>
                  </a:lnTo>
                  <a:lnTo>
                    <a:pt x="3623" y="3780"/>
                  </a:lnTo>
                  <a:lnTo>
                    <a:pt x="3644" y="3779"/>
                  </a:lnTo>
                  <a:lnTo>
                    <a:pt x="3661" y="3782"/>
                  </a:lnTo>
                  <a:lnTo>
                    <a:pt x="3692" y="3811"/>
                  </a:lnTo>
                  <a:lnTo>
                    <a:pt x="3697" y="3818"/>
                  </a:lnTo>
                  <a:lnTo>
                    <a:pt x="3714" y="3821"/>
                  </a:lnTo>
                  <a:lnTo>
                    <a:pt x="3761" y="3814"/>
                  </a:lnTo>
                  <a:lnTo>
                    <a:pt x="3774" y="3820"/>
                  </a:lnTo>
                  <a:lnTo>
                    <a:pt x="3818" y="3821"/>
                  </a:lnTo>
                  <a:lnTo>
                    <a:pt x="3856" y="3816"/>
                  </a:lnTo>
                  <a:lnTo>
                    <a:pt x="3866" y="3811"/>
                  </a:lnTo>
                  <a:lnTo>
                    <a:pt x="3866" y="3803"/>
                  </a:lnTo>
                  <a:lnTo>
                    <a:pt x="3862" y="3791"/>
                  </a:lnTo>
                  <a:lnTo>
                    <a:pt x="3865" y="3777"/>
                  </a:lnTo>
                  <a:lnTo>
                    <a:pt x="3875" y="3761"/>
                  </a:lnTo>
                  <a:lnTo>
                    <a:pt x="3875" y="3745"/>
                  </a:lnTo>
                  <a:lnTo>
                    <a:pt x="3864" y="3730"/>
                  </a:lnTo>
                  <a:lnTo>
                    <a:pt x="3860" y="3712"/>
                  </a:lnTo>
                  <a:lnTo>
                    <a:pt x="3862" y="3694"/>
                  </a:lnTo>
                  <a:lnTo>
                    <a:pt x="3878" y="3680"/>
                  </a:lnTo>
                  <a:lnTo>
                    <a:pt x="3892" y="3664"/>
                  </a:lnTo>
                  <a:lnTo>
                    <a:pt x="3910" y="3649"/>
                  </a:lnTo>
                  <a:lnTo>
                    <a:pt x="3921" y="3632"/>
                  </a:lnTo>
                  <a:lnTo>
                    <a:pt x="3935" y="3631"/>
                  </a:lnTo>
                  <a:lnTo>
                    <a:pt x="3955" y="3637"/>
                  </a:lnTo>
                  <a:lnTo>
                    <a:pt x="3969" y="3648"/>
                  </a:lnTo>
                  <a:lnTo>
                    <a:pt x="4006" y="3658"/>
                  </a:lnTo>
                  <a:lnTo>
                    <a:pt x="4017" y="3672"/>
                  </a:lnTo>
                  <a:lnTo>
                    <a:pt x="4041" y="3678"/>
                  </a:lnTo>
                  <a:lnTo>
                    <a:pt x="4065" y="3681"/>
                  </a:lnTo>
                  <a:lnTo>
                    <a:pt x="4082" y="3688"/>
                  </a:lnTo>
                  <a:lnTo>
                    <a:pt x="4092" y="3704"/>
                  </a:lnTo>
                  <a:lnTo>
                    <a:pt x="4097" y="3734"/>
                  </a:lnTo>
                  <a:lnTo>
                    <a:pt x="4097" y="3755"/>
                  </a:lnTo>
                  <a:lnTo>
                    <a:pt x="4102" y="3755"/>
                  </a:lnTo>
                  <a:lnTo>
                    <a:pt x="4117" y="3769"/>
                  </a:lnTo>
                  <a:lnTo>
                    <a:pt x="4140" y="3785"/>
                  </a:lnTo>
                  <a:lnTo>
                    <a:pt x="4174" y="3796"/>
                  </a:lnTo>
                  <a:lnTo>
                    <a:pt x="4202" y="3790"/>
                  </a:lnTo>
                  <a:lnTo>
                    <a:pt x="4229" y="3775"/>
                  </a:lnTo>
                  <a:lnTo>
                    <a:pt x="4254" y="3763"/>
                  </a:lnTo>
                  <a:lnTo>
                    <a:pt x="4285" y="3771"/>
                  </a:lnTo>
                  <a:lnTo>
                    <a:pt x="4333" y="3788"/>
                  </a:lnTo>
                  <a:lnTo>
                    <a:pt x="4343" y="3800"/>
                  </a:lnTo>
                  <a:lnTo>
                    <a:pt x="4344" y="3800"/>
                  </a:lnTo>
                  <a:lnTo>
                    <a:pt x="4350" y="3805"/>
                  </a:lnTo>
                  <a:lnTo>
                    <a:pt x="4372" y="3817"/>
                  </a:lnTo>
                  <a:lnTo>
                    <a:pt x="4393" y="3823"/>
                  </a:lnTo>
                  <a:lnTo>
                    <a:pt x="4414" y="3832"/>
                  </a:lnTo>
                  <a:lnTo>
                    <a:pt x="4428" y="3852"/>
                  </a:lnTo>
                  <a:lnTo>
                    <a:pt x="4455" y="3868"/>
                  </a:lnTo>
                  <a:lnTo>
                    <a:pt x="4487" y="3873"/>
                  </a:lnTo>
                  <a:lnTo>
                    <a:pt x="4510" y="3880"/>
                  </a:lnTo>
                  <a:lnTo>
                    <a:pt x="4528" y="3881"/>
                  </a:lnTo>
                  <a:lnTo>
                    <a:pt x="4553" y="3879"/>
                  </a:lnTo>
                  <a:lnTo>
                    <a:pt x="4571" y="3887"/>
                  </a:lnTo>
                  <a:lnTo>
                    <a:pt x="4627" y="3868"/>
                  </a:lnTo>
                  <a:lnTo>
                    <a:pt x="4661" y="3860"/>
                  </a:lnTo>
                  <a:lnTo>
                    <a:pt x="4688" y="3855"/>
                  </a:lnTo>
                  <a:lnTo>
                    <a:pt x="4725" y="3826"/>
                  </a:lnTo>
                  <a:lnTo>
                    <a:pt x="4749" y="3810"/>
                  </a:lnTo>
                  <a:lnTo>
                    <a:pt x="4774" y="3801"/>
                  </a:lnTo>
                  <a:lnTo>
                    <a:pt x="4799" y="3811"/>
                  </a:lnTo>
                  <a:lnTo>
                    <a:pt x="4817" y="3826"/>
                  </a:lnTo>
                  <a:lnTo>
                    <a:pt x="4838" y="3830"/>
                  </a:lnTo>
                  <a:lnTo>
                    <a:pt x="4855" y="3826"/>
                  </a:lnTo>
                  <a:lnTo>
                    <a:pt x="4869" y="3818"/>
                  </a:lnTo>
                  <a:lnTo>
                    <a:pt x="4875" y="3821"/>
                  </a:lnTo>
                  <a:lnTo>
                    <a:pt x="4886" y="3823"/>
                  </a:lnTo>
                  <a:lnTo>
                    <a:pt x="4899" y="3833"/>
                  </a:lnTo>
                  <a:lnTo>
                    <a:pt x="4931" y="3843"/>
                  </a:lnTo>
                  <a:lnTo>
                    <a:pt x="4956" y="3855"/>
                  </a:lnTo>
                  <a:lnTo>
                    <a:pt x="4967" y="3853"/>
                  </a:lnTo>
                  <a:lnTo>
                    <a:pt x="4982" y="3842"/>
                  </a:lnTo>
                  <a:lnTo>
                    <a:pt x="5032" y="3811"/>
                  </a:lnTo>
                  <a:lnTo>
                    <a:pt x="5033" y="3804"/>
                  </a:lnTo>
                  <a:lnTo>
                    <a:pt x="5031" y="3791"/>
                  </a:lnTo>
                  <a:lnTo>
                    <a:pt x="5034" y="3779"/>
                  </a:lnTo>
                  <a:lnTo>
                    <a:pt x="5045" y="3766"/>
                  </a:lnTo>
                  <a:lnTo>
                    <a:pt x="5052" y="3755"/>
                  </a:lnTo>
                  <a:lnTo>
                    <a:pt x="5059" y="3725"/>
                  </a:lnTo>
                  <a:lnTo>
                    <a:pt x="5064" y="3703"/>
                  </a:lnTo>
                  <a:lnTo>
                    <a:pt x="5071" y="3686"/>
                  </a:lnTo>
                  <a:lnTo>
                    <a:pt x="5090" y="3676"/>
                  </a:lnTo>
                  <a:lnTo>
                    <a:pt x="5114" y="3649"/>
                  </a:lnTo>
                  <a:lnTo>
                    <a:pt x="5114" y="3644"/>
                  </a:lnTo>
                  <a:lnTo>
                    <a:pt x="5109" y="3633"/>
                  </a:lnTo>
                  <a:lnTo>
                    <a:pt x="5111" y="3606"/>
                  </a:lnTo>
                  <a:lnTo>
                    <a:pt x="5104" y="3602"/>
                  </a:lnTo>
                  <a:lnTo>
                    <a:pt x="5093" y="3602"/>
                  </a:lnTo>
                  <a:lnTo>
                    <a:pt x="5075" y="3607"/>
                  </a:lnTo>
                  <a:lnTo>
                    <a:pt x="5071" y="3602"/>
                  </a:lnTo>
                  <a:lnTo>
                    <a:pt x="5076" y="3589"/>
                  </a:lnTo>
                  <a:lnTo>
                    <a:pt x="5100" y="3565"/>
                  </a:lnTo>
                  <a:lnTo>
                    <a:pt x="5108" y="3553"/>
                  </a:lnTo>
                  <a:lnTo>
                    <a:pt x="5124" y="3541"/>
                  </a:lnTo>
                  <a:lnTo>
                    <a:pt x="5158" y="3535"/>
                  </a:lnTo>
                  <a:lnTo>
                    <a:pt x="5199" y="3520"/>
                  </a:lnTo>
                  <a:lnTo>
                    <a:pt x="5224" y="3521"/>
                  </a:lnTo>
                  <a:lnTo>
                    <a:pt x="5259" y="3515"/>
                  </a:lnTo>
                  <a:lnTo>
                    <a:pt x="5271" y="3515"/>
                  </a:lnTo>
                  <a:lnTo>
                    <a:pt x="5290" y="3524"/>
                  </a:lnTo>
                  <a:lnTo>
                    <a:pt x="5307" y="3536"/>
                  </a:lnTo>
                  <a:lnTo>
                    <a:pt x="5318" y="3548"/>
                  </a:lnTo>
                  <a:lnTo>
                    <a:pt x="5334" y="3552"/>
                  </a:lnTo>
                  <a:lnTo>
                    <a:pt x="5353" y="3549"/>
                  </a:lnTo>
                  <a:lnTo>
                    <a:pt x="5369" y="3553"/>
                  </a:lnTo>
                  <a:lnTo>
                    <a:pt x="5383" y="3559"/>
                  </a:lnTo>
                  <a:lnTo>
                    <a:pt x="5391" y="3573"/>
                  </a:lnTo>
                  <a:lnTo>
                    <a:pt x="5403" y="3591"/>
                  </a:lnTo>
                  <a:lnTo>
                    <a:pt x="5404" y="3604"/>
                  </a:lnTo>
                  <a:lnTo>
                    <a:pt x="5412" y="3611"/>
                  </a:lnTo>
                  <a:lnTo>
                    <a:pt x="5421" y="3617"/>
                  </a:lnTo>
                  <a:lnTo>
                    <a:pt x="5423" y="3626"/>
                  </a:lnTo>
                  <a:lnTo>
                    <a:pt x="5424" y="3621"/>
                  </a:lnTo>
                  <a:lnTo>
                    <a:pt x="5426" y="3634"/>
                  </a:lnTo>
                  <a:lnTo>
                    <a:pt x="5431" y="3649"/>
                  </a:lnTo>
                  <a:lnTo>
                    <a:pt x="5434" y="3670"/>
                  </a:lnTo>
                  <a:lnTo>
                    <a:pt x="5442" y="3687"/>
                  </a:lnTo>
                  <a:lnTo>
                    <a:pt x="5447" y="3704"/>
                  </a:lnTo>
                  <a:lnTo>
                    <a:pt x="5468" y="3744"/>
                  </a:lnTo>
                  <a:lnTo>
                    <a:pt x="5474" y="3785"/>
                  </a:lnTo>
                  <a:lnTo>
                    <a:pt x="5483" y="3804"/>
                  </a:lnTo>
                  <a:lnTo>
                    <a:pt x="5482" y="3809"/>
                  </a:lnTo>
                  <a:lnTo>
                    <a:pt x="5483" y="3810"/>
                  </a:lnTo>
                  <a:lnTo>
                    <a:pt x="5485" y="3828"/>
                  </a:lnTo>
                  <a:lnTo>
                    <a:pt x="5485" y="3849"/>
                  </a:lnTo>
                  <a:lnTo>
                    <a:pt x="5498" y="3860"/>
                  </a:lnTo>
                  <a:lnTo>
                    <a:pt x="5521" y="3863"/>
                  </a:lnTo>
                  <a:lnTo>
                    <a:pt x="5542" y="3855"/>
                  </a:lnTo>
                  <a:lnTo>
                    <a:pt x="5558" y="3863"/>
                  </a:lnTo>
                  <a:lnTo>
                    <a:pt x="5577" y="3865"/>
                  </a:lnTo>
                  <a:lnTo>
                    <a:pt x="5595" y="3874"/>
                  </a:lnTo>
                  <a:lnTo>
                    <a:pt x="5627" y="3902"/>
                  </a:lnTo>
                  <a:lnTo>
                    <a:pt x="5642" y="3909"/>
                  </a:lnTo>
                  <a:lnTo>
                    <a:pt x="5654" y="3911"/>
                  </a:lnTo>
                  <a:lnTo>
                    <a:pt x="5658" y="3918"/>
                  </a:lnTo>
                  <a:lnTo>
                    <a:pt x="5658" y="3923"/>
                  </a:lnTo>
                  <a:lnTo>
                    <a:pt x="5660" y="3922"/>
                  </a:lnTo>
                  <a:lnTo>
                    <a:pt x="5661" y="3938"/>
                  </a:lnTo>
                  <a:lnTo>
                    <a:pt x="5668" y="3947"/>
                  </a:lnTo>
                  <a:lnTo>
                    <a:pt x="5667" y="3963"/>
                  </a:lnTo>
                  <a:lnTo>
                    <a:pt x="5668" y="3981"/>
                  </a:lnTo>
                  <a:lnTo>
                    <a:pt x="5678" y="3997"/>
                  </a:lnTo>
                  <a:lnTo>
                    <a:pt x="5684" y="4010"/>
                  </a:lnTo>
                  <a:lnTo>
                    <a:pt x="5703" y="4009"/>
                  </a:lnTo>
                  <a:lnTo>
                    <a:pt x="5722" y="4015"/>
                  </a:lnTo>
                  <a:lnTo>
                    <a:pt x="5740" y="4013"/>
                  </a:lnTo>
                  <a:lnTo>
                    <a:pt x="5771" y="3998"/>
                  </a:lnTo>
                  <a:lnTo>
                    <a:pt x="5805" y="3976"/>
                  </a:lnTo>
                  <a:lnTo>
                    <a:pt x="5823" y="3974"/>
                  </a:lnTo>
                  <a:lnTo>
                    <a:pt x="5856" y="3956"/>
                  </a:lnTo>
                  <a:lnTo>
                    <a:pt x="5888" y="3947"/>
                  </a:lnTo>
                  <a:lnTo>
                    <a:pt x="5889" y="3950"/>
                  </a:lnTo>
                  <a:lnTo>
                    <a:pt x="5881" y="3963"/>
                  </a:lnTo>
                  <a:lnTo>
                    <a:pt x="5881" y="3983"/>
                  </a:lnTo>
                  <a:lnTo>
                    <a:pt x="5886" y="3999"/>
                  </a:lnTo>
                  <a:lnTo>
                    <a:pt x="5883" y="4019"/>
                  </a:lnTo>
                  <a:lnTo>
                    <a:pt x="5871" y="4029"/>
                  </a:lnTo>
                  <a:lnTo>
                    <a:pt x="5857" y="4042"/>
                  </a:lnTo>
                  <a:lnTo>
                    <a:pt x="5855" y="4063"/>
                  </a:lnTo>
                  <a:lnTo>
                    <a:pt x="5841" y="4096"/>
                  </a:lnTo>
                  <a:lnTo>
                    <a:pt x="5833" y="4138"/>
                  </a:lnTo>
                  <a:lnTo>
                    <a:pt x="5814" y="4176"/>
                  </a:lnTo>
                  <a:lnTo>
                    <a:pt x="5801" y="4194"/>
                  </a:lnTo>
                  <a:lnTo>
                    <a:pt x="5796" y="4214"/>
                  </a:lnTo>
                  <a:lnTo>
                    <a:pt x="5784" y="4224"/>
                  </a:lnTo>
                  <a:lnTo>
                    <a:pt x="5779" y="4220"/>
                  </a:lnTo>
                  <a:lnTo>
                    <a:pt x="5728" y="4208"/>
                  </a:lnTo>
                  <a:lnTo>
                    <a:pt x="5715" y="4215"/>
                  </a:lnTo>
                  <a:lnTo>
                    <a:pt x="5679" y="4250"/>
                  </a:lnTo>
                  <a:lnTo>
                    <a:pt x="5687" y="4263"/>
                  </a:lnTo>
                  <a:lnTo>
                    <a:pt x="5693" y="4290"/>
                  </a:lnTo>
                  <a:lnTo>
                    <a:pt x="5693" y="4349"/>
                  </a:lnTo>
                  <a:lnTo>
                    <a:pt x="5677" y="4374"/>
                  </a:lnTo>
                  <a:lnTo>
                    <a:pt x="5657" y="4391"/>
                  </a:lnTo>
                  <a:lnTo>
                    <a:pt x="5657" y="4409"/>
                  </a:lnTo>
                  <a:lnTo>
                    <a:pt x="5657" y="4415"/>
                  </a:lnTo>
                  <a:lnTo>
                    <a:pt x="5661" y="4423"/>
                  </a:lnTo>
                  <a:lnTo>
                    <a:pt x="5669" y="4419"/>
                  </a:lnTo>
                  <a:lnTo>
                    <a:pt x="5667" y="4412"/>
                  </a:lnTo>
                  <a:lnTo>
                    <a:pt x="5665" y="4407"/>
                  </a:lnTo>
                  <a:lnTo>
                    <a:pt x="5673" y="4404"/>
                  </a:lnTo>
                  <a:lnTo>
                    <a:pt x="5693" y="4406"/>
                  </a:lnTo>
                  <a:lnTo>
                    <a:pt x="5699" y="4396"/>
                  </a:lnTo>
                  <a:lnTo>
                    <a:pt x="5705" y="4390"/>
                  </a:lnTo>
                  <a:lnTo>
                    <a:pt x="5709" y="4382"/>
                  </a:lnTo>
                  <a:lnTo>
                    <a:pt x="5721" y="4369"/>
                  </a:lnTo>
                  <a:lnTo>
                    <a:pt x="5728" y="4345"/>
                  </a:lnTo>
                  <a:lnTo>
                    <a:pt x="5730" y="4354"/>
                  </a:lnTo>
                  <a:lnTo>
                    <a:pt x="5737" y="4355"/>
                  </a:lnTo>
                  <a:lnTo>
                    <a:pt x="5732" y="4365"/>
                  </a:lnTo>
                  <a:lnTo>
                    <a:pt x="5736" y="4370"/>
                  </a:lnTo>
                  <a:lnTo>
                    <a:pt x="5748" y="4361"/>
                  </a:lnTo>
                  <a:lnTo>
                    <a:pt x="5754" y="4359"/>
                  </a:lnTo>
                  <a:lnTo>
                    <a:pt x="5754" y="4366"/>
                  </a:lnTo>
                  <a:lnTo>
                    <a:pt x="5753" y="4374"/>
                  </a:lnTo>
                  <a:lnTo>
                    <a:pt x="5753" y="4385"/>
                  </a:lnTo>
                  <a:lnTo>
                    <a:pt x="5755" y="4387"/>
                  </a:lnTo>
                  <a:lnTo>
                    <a:pt x="5764" y="4387"/>
                  </a:lnTo>
                  <a:lnTo>
                    <a:pt x="5774" y="4390"/>
                  </a:lnTo>
                  <a:lnTo>
                    <a:pt x="5784" y="4396"/>
                  </a:lnTo>
                  <a:lnTo>
                    <a:pt x="5787" y="4395"/>
                  </a:lnTo>
                  <a:lnTo>
                    <a:pt x="5794" y="4398"/>
                  </a:lnTo>
                  <a:lnTo>
                    <a:pt x="5806" y="4401"/>
                  </a:lnTo>
                  <a:lnTo>
                    <a:pt x="5828" y="4393"/>
                  </a:lnTo>
                  <a:lnTo>
                    <a:pt x="5835" y="4393"/>
                  </a:lnTo>
                  <a:lnTo>
                    <a:pt x="5846" y="4387"/>
                  </a:lnTo>
                  <a:lnTo>
                    <a:pt x="5860" y="4376"/>
                  </a:lnTo>
                  <a:lnTo>
                    <a:pt x="5903" y="4347"/>
                  </a:lnTo>
                  <a:lnTo>
                    <a:pt x="5916" y="4332"/>
                  </a:lnTo>
                  <a:lnTo>
                    <a:pt x="5925" y="4318"/>
                  </a:lnTo>
                  <a:lnTo>
                    <a:pt x="5939" y="4299"/>
                  </a:lnTo>
                  <a:lnTo>
                    <a:pt x="5940" y="4290"/>
                  </a:lnTo>
                  <a:lnTo>
                    <a:pt x="5947" y="4279"/>
                  </a:lnTo>
                  <a:lnTo>
                    <a:pt x="5957" y="4269"/>
                  </a:lnTo>
                  <a:lnTo>
                    <a:pt x="5968" y="4263"/>
                  </a:lnTo>
                  <a:lnTo>
                    <a:pt x="5982" y="4240"/>
                  </a:lnTo>
                  <a:lnTo>
                    <a:pt x="5989" y="4232"/>
                  </a:lnTo>
                  <a:lnTo>
                    <a:pt x="6000" y="4215"/>
                  </a:lnTo>
                  <a:lnTo>
                    <a:pt x="6050" y="4161"/>
                  </a:lnTo>
                  <a:lnTo>
                    <a:pt x="6055" y="4148"/>
                  </a:lnTo>
                  <a:lnTo>
                    <a:pt x="6066" y="4138"/>
                  </a:lnTo>
                  <a:lnTo>
                    <a:pt x="6069" y="4134"/>
                  </a:lnTo>
                  <a:lnTo>
                    <a:pt x="6083" y="4106"/>
                  </a:lnTo>
                  <a:lnTo>
                    <a:pt x="6095" y="4070"/>
                  </a:lnTo>
                  <a:lnTo>
                    <a:pt x="6102" y="4056"/>
                  </a:lnTo>
                  <a:lnTo>
                    <a:pt x="6123" y="4031"/>
                  </a:lnTo>
                  <a:lnTo>
                    <a:pt x="6140" y="4001"/>
                  </a:lnTo>
                  <a:lnTo>
                    <a:pt x="6160" y="3979"/>
                  </a:lnTo>
                  <a:lnTo>
                    <a:pt x="6169" y="3967"/>
                  </a:lnTo>
                  <a:lnTo>
                    <a:pt x="6172" y="3961"/>
                  </a:lnTo>
                  <a:lnTo>
                    <a:pt x="6179" y="3957"/>
                  </a:lnTo>
                  <a:lnTo>
                    <a:pt x="6188" y="3949"/>
                  </a:lnTo>
                  <a:lnTo>
                    <a:pt x="6192" y="3924"/>
                  </a:lnTo>
                  <a:lnTo>
                    <a:pt x="6194" y="3912"/>
                  </a:lnTo>
                  <a:lnTo>
                    <a:pt x="6193" y="3902"/>
                  </a:lnTo>
                  <a:lnTo>
                    <a:pt x="6195" y="3890"/>
                  </a:lnTo>
                  <a:lnTo>
                    <a:pt x="6204" y="3871"/>
                  </a:lnTo>
                  <a:lnTo>
                    <a:pt x="6205" y="3861"/>
                  </a:lnTo>
                  <a:lnTo>
                    <a:pt x="6201" y="3827"/>
                  </a:lnTo>
                  <a:lnTo>
                    <a:pt x="6210" y="3816"/>
                  </a:lnTo>
                  <a:lnTo>
                    <a:pt x="6209" y="3810"/>
                  </a:lnTo>
                  <a:lnTo>
                    <a:pt x="6205" y="3806"/>
                  </a:lnTo>
                  <a:lnTo>
                    <a:pt x="6199" y="3778"/>
                  </a:lnTo>
                  <a:lnTo>
                    <a:pt x="6199" y="3757"/>
                  </a:lnTo>
                  <a:lnTo>
                    <a:pt x="6205" y="3747"/>
                  </a:lnTo>
                  <a:lnTo>
                    <a:pt x="6208" y="3734"/>
                  </a:lnTo>
                  <a:lnTo>
                    <a:pt x="6209" y="3713"/>
                  </a:lnTo>
                  <a:lnTo>
                    <a:pt x="6214" y="3712"/>
                  </a:lnTo>
                  <a:lnTo>
                    <a:pt x="6214" y="3705"/>
                  </a:lnTo>
                  <a:lnTo>
                    <a:pt x="6219" y="3702"/>
                  </a:lnTo>
                  <a:lnTo>
                    <a:pt x="6216" y="3696"/>
                  </a:lnTo>
                  <a:lnTo>
                    <a:pt x="6228" y="3676"/>
                  </a:lnTo>
                  <a:lnTo>
                    <a:pt x="6236" y="3671"/>
                  </a:lnTo>
                  <a:lnTo>
                    <a:pt x="6241" y="3661"/>
                  </a:lnTo>
                  <a:lnTo>
                    <a:pt x="6247" y="3653"/>
                  </a:lnTo>
                  <a:lnTo>
                    <a:pt x="6248" y="3643"/>
                  </a:lnTo>
                  <a:lnTo>
                    <a:pt x="6253" y="3631"/>
                  </a:lnTo>
                  <a:lnTo>
                    <a:pt x="6233" y="3610"/>
                  </a:lnTo>
                  <a:lnTo>
                    <a:pt x="6241" y="3591"/>
                  </a:lnTo>
                  <a:lnTo>
                    <a:pt x="6238" y="3578"/>
                  </a:lnTo>
                  <a:lnTo>
                    <a:pt x="6235" y="3565"/>
                  </a:lnTo>
                  <a:lnTo>
                    <a:pt x="6225" y="3559"/>
                  </a:lnTo>
                  <a:lnTo>
                    <a:pt x="6214" y="3549"/>
                  </a:lnTo>
                  <a:lnTo>
                    <a:pt x="6203" y="3551"/>
                  </a:lnTo>
                  <a:lnTo>
                    <a:pt x="6190" y="3542"/>
                  </a:lnTo>
                  <a:lnTo>
                    <a:pt x="6176" y="3537"/>
                  </a:lnTo>
                  <a:lnTo>
                    <a:pt x="6168" y="3538"/>
                  </a:lnTo>
                  <a:lnTo>
                    <a:pt x="6174" y="3532"/>
                  </a:lnTo>
                  <a:lnTo>
                    <a:pt x="6188" y="3532"/>
                  </a:lnTo>
                  <a:lnTo>
                    <a:pt x="6200" y="3542"/>
                  </a:lnTo>
                  <a:lnTo>
                    <a:pt x="6209" y="3543"/>
                  </a:lnTo>
                  <a:lnTo>
                    <a:pt x="6219" y="3542"/>
                  </a:lnTo>
                  <a:lnTo>
                    <a:pt x="6237" y="3554"/>
                  </a:lnTo>
                  <a:lnTo>
                    <a:pt x="6241" y="3551"/>
                  </a:lnTo>
                  <a:lnTo>
                    <a:pt x="6249" y="3540"/>
                  </a:lnTo>
                  <a:lnTo>
                    <a:pt x="6248" y="3529"/>
                  </a:lnTo>
                  <a:lnTo>
                    <a:pt x="6241" y="3526"/>
                  </a:lnTo>
                  <a:lnTo>
                    <a:pt x="6215" y="3508"/>
                  </a:lnTo>
                  <a:lnTo>
                    <a:pt x="6203" y="3495"/>
                  </a:lnTo>
                  <a:lnTo>
                    <a:pt x="6192" y="3487"/>
                  </a:lnTo>
                  <a:lnTo>
                    <a:pt x="6189" y="3482"/>
                  </a:lnTo>
                  <a:lnTo>
                    <a:pt x="6189" y="3468"/>
                  </a:lnTo>
                  <a:lnTo>
                    <a:pt x="6182" y="3461"/>
                  </a:lnTo>
                  <a:lnTo>
                    <a:pt x="6173" y="3454"/>
                  </a:lnTo>
                  <a:lnTo>
                    <a:pt x="6163" y="3450"/>
                  </a:lnTo>
                  <a:lnTo>
                    <a:pt x="6161" y="3445"/>
                  </a:lnTo>
                  <a:lnTo>
                    <a:pt x="6161" y="3440"/>
                  </a:lnTo>
                  <a:lnTo>
                    <a:pt x="6158" y="3440"/>
                  </a:lnTo>
                  <a:lnTo>
                    <a:pt x="6150" y="3440"/>
                  </a:lnTo>
                  <a:lnTo>
                    <a:pt x="6135" y="3446"/>
                  </a:lnTo>
                  <a:lnTo>
                    <a:pt x="6124" y="3446"/>
                  </a:lnTo>
                  <a:lnTo>
                    <a:pt x="6103" y="3438"/>
                  </a:lnTo>
                  <a:lnTo>
                    <a:pt x="6103" y="3457"/>
                  </a:lnTo>
                  <a:lnTo>
                    <a:pt x="6106" y="3459"/>
                  </a:lnTo>
                  <a:lnTo>
                    <a:pt x="6103" y="3467"/>
                  </a:lnTo>
                  <a:lnTo>
                    <a:pt x="6101" y="3483"/>
                  </a:lnTo>
                  <a:lnTo>
                    <a:pt x="6093" y="3504"/>
                  </a:lnTo>
                  <a:lnTo>
                    <a:pt x="6082" y="3510"/>
                  </a:lnTo>
                  <a:lnTo>
                    <a:pt x="6086" y="3495"/>
                  </a:lnTo>
                  <a:lnTo>
                    <a:pt x="6095" y="3481"/>
                  </a:lnTo>
                  <a:lnTo>
                    <a:pt x="6090" y="3471"/>
                  </a:lnTo>
                  <a:lnTo>
                    <a:pt x="6071" y="3493"/>
                  </a:lnTo>
                  <a:lnTo>
                    <a:pt x="6058" y="3500"/>
                  </a:lnTo>
                  <a:lnTo>
                    <a:pt x="6038" y="3505"/>
                  </a:lnTo>
                  <a:lnTo>
                    <a:pt x="6023" y="3504"/>
                  </a:lnTo>
                  <a:lnTo>
                    <a:pt x="6023" y="3499"/>
                  </a:lnTo>
                  <a:lnTo>
                    <a:pt x="6032" y="3495"/>
                  </a:lnTo>
                  <a:lnTo>
                    <a:pt x="6038" y="3488"/>
                  </a:lnTo>
                  <a:lnTo>
                    <a:pt x="6045" y="3477"/>
                  </a:lnTo>
                  <a:lnTo>
                    <a:pt x="6043" y="3470"/>
                  </a:lnTo>
                  <a:lnTo>
                    <a:pt x="6033" y="3465"/>
                  </a:lnTo>
                  <a:lnTo>
                    <a:pt x="6028" y="3455"/>
                  </a:lnTo>
                  <a:lnTo>
                    <a:pt x="6034" y="3452"/>
                  </a:lnTo>
                  <a:lnTo>
                    <a:pt x="6043" y="3443"/>
                  </a:lnTo>
                  <a:lnTo>
                    <a:pt x="6044" y="3438"/>
                  </a:lnTo>
                  <a:lnTo>
                    <a:pt x="6028" y="3439"/>
                  </a:lnTo>
                  <a:lnTo>
                    <a:pt x="6018" y="3445"/>
                  </a:lnTo>
                  <a:lnTo>
                    <a:pt x="6015" y="3454"/>
                  </a:lnTo>
                  <a:lnTo>
                    <a:pt x="6021" y="3462"/>
                  </a:lnTo>
                  <a:lnTo>
                    <a:pt x="6018" y="3470"/>
                  </a:lnTo>
                  <a:lnTo>
                    <a:pt x="6010" y="3479"/>
                  </a:lnTo>
                  <a:lnTo>
                    <a:pt x="6001" y="3479"/>
                  </a:lnTo>
                  <a:lnTo>
                    <a:pt x="5996" y="3487"/>
                  </a:lnTo>
                  <a:lnTo>
                    <a:pt x="5994" y="3484"/>
                  </a:lnTo>
                  <a:lnTo>
                    <a:pt x="5993" y="3466"/>
                  </a:lnTo>
                  <a:lnTo>
                    <a:pt x="5995" y="3455"/>
                  </a:lnTo>
                  <a:lnTo>
                    <a:pt x="5996" y="3444"/>
                  </a:lnTo>
                  <a:lnTo>
                    <a:pt x="5997" y="3434"/>
                  </a:lnTo>
                  <a:lnTo>
                    <a:pt x="5996" y="3430"/>
                  </a:lnTo>
                  <a:lnTo>
                    <a:pt x="5997" y="3417"/>
                  </a:lnTo>
                  <a:lnTo>
                    <a:pt x="5995" y="3408"/>
                  </a:lnTo>
                  <a:lnTo>
                    <a:pt x="5985" y="3406"/>
                  </a:lnTo>
                  <a:lnTo>
                    <a:pt x="5962" y="3412"/>
                  </a:lnTo>
                  <a:lnTo>
                    <a:pt x="5939" y="3413"/>
                  </a:lnTo>
                  <a:lnTo>
                    <a:pt x="5929" y="3405"/>
                  </a:lnTo>
                  <a:lnTo>
                    <a:pt x="5910" y="3396"/>
                  </a:lnTo>
                  <a:lnTo>
                    <a:pt x="5910" y="3390"/>
                  </a:lnTo>
                  <a:lnTo>
                    <a:pt x="5915" y="3376"/>
                  </a:lnTo>
                  <a:lnTo>
                    <a:pt x="5942" y="3354"/>
                  </a:lnTo>
                  <a:lnTo>
                    <a:pt x="5950" y="3350"/>
                  </a:lnTo>
                  <a:lnTo>
                    <a:pt x="5968" y="3336"/>
                  </a:lnTo>
                  <a:lnTo>
                    <a:pt x="5977" y="3320"/>
                  </a:lnTo>
                  <a:lnTo>
                    <a:pt x="5983" y="3314"/>
                  </a:lnTo>
                  <a:lnTo>
                    <a:pt x="5989" y="3312"/>
                  </a:lnTo>
                  <a:lnTo>
                    <a:pt x="5999" y="3305"/>
                  </a:lnTo>
                  <a:lnTo>
                    <a:pt x="6047" y="3260"/>
                  </a:lnTo>
                  <a:lnTo>
                    <a:pt x="6056" y="3241"/>
                  </a:lnTo>
                  <a:lnTo>
                    <a:pt x="6065" y="3235"/>
                  </a:lnTo>
                  <a:lnTo>
                    <a:pt x="6069" y="3226"/>
                  </a:lnTo>
                  <a:lnTo>
                    <a:pt x="6070" y="3218"/>
                  </a:lnTo>
                  <a:lnTo>
                    <a:pt x="6076" y="3212"/>
                  </a:lnTo>
                  <a:lnTo>
                    <a:pt x="6083" y="3202"/>
                  </a:lnTo>
                  <a:lnTo>
                    <a:pt x="6087" y="3194"/>
                  </a:lnTo>
                  <a:lnTo>
                    <a:pt x="6093" y="3196"/>
                  </a:lnTo>
                  <a:lnTo>
                    <a:pt x="6099" y="3182"/>
                  </a:lnTo>
                  <a:lnTo>
                    <a:pt x="6114" y="3169"/>
                  </a:lnTo>
                  <a:lnTo>
                    <a:pt x="6130" y="3145"/>
                  </a:lnTo>
                  <a:lnTo>
                    <a:pt x="6140" y="3147"/>
                  </a:lnTo>
                  <a:lnTo>
                    <a:pt x="6158" y="3127"/>
                  </a:lnTo>
                  <a:lnTo>
                    <a:pt x="6166" y="3111"/>
                  </a:lnTo>
                  <a:lnTo>
                    <a:pt x="6169" y="3112"/>
                  </a:lnTo>
                  <a:lnTo>
                    <a:pt x="6182" y="3101"/>
                  </a:lnTo>
                  <a:lnTo>
                    <a:pt x="6193" y="3095"/>
                  </a:lnTo>
                  <a:lnTo>
                    <a:pt x="6201" y="3078"/>
                  </a:lnTo>
                  <a:lnTo>
                    <a:pt x="6204" y="3063"/>
                  </a:lnTo>
                  <a:lnTo>
                    <a:pt x="6219" y="3043"/>
                  </a:lnTo>
                  <a:lnTo>
                    <a:pt x="6258" y="3011"/>
                  </a:lnTo>
                  <a:lnTo>
                    <a:pt x="6270" y="2994"/>
                  </a:lnTo>
                  <a:lnTo>
                    <a:pt x="6280" y="2976"/>
                  </a:lnTo>
                  <a:lnTo>
                    <a:pt x="6298" y="2960"/>
                  </a:lnTo>
                  <a:lnTo>
                    <a:pt x="6316" y="2946"/>
                  </a:lnTo>
                  <a:lnTo>
                    <a:pt x="6345" y="2932"/>
                  </a:lnTo>
                  <a:lnTo>
                    <a:pt x="6400" y="2927"/>
                  </a:lnTo>
                  <a:lnTo>
                    <a:pt x="6436" y="2927"/>
                  </a:lnTo>
                  <a:lnTo>
                    <a:pt x="6456" y="2924"/>
                  </a:lnTo>
                  <a:lnTo>
                    <a:pt x="6464" y="2927"/>
                  </a:lnTo>
                  <a:lnTo>
                    <a:pt x="6475" y="2925"/>
                  </a:lnTo>
                  <a:lnTo>
                    <a:pt x="6488" y="2929"/>
                  </a:lnTo>
                  <a:lnTo>
                    <a:pt x="6495" y="2929"/>
                  </a:lnTo>
                  <a:lnTo>
                    <a:pt x="6495" y="2941"/>
                  </a:lnTo>
                  <a:lnTo>
                    <a:pt x="6500" y="2950"/>
                  </a:lnTo>
                  <a:lnTo>
                    <a:pt x="6507" y="2951"/>
                  </a:lnTo>
                  <a:lnTo>
                    <a:pt x="6518" y="2949"/>
                  </a:lnTo>
                  <a:lnTo>
                    <a:pt x="6521" y="2944"/>
                  </a:lnTo>
                  <a:lnTo>
                    <a:pt x="6522" y="2923"/>
                  </a:lnTo>
                  <a:lnTo>
                    <a:pt x="6527" y="2919"/>
                  </a:lnTo>
                  <a:lnTo>
                    <a:pt x="6585" y="2943"/>
                  </a:lnTo>
                  <a:lnTo>
                    <a:pt x="6602" y="2940"/>
                  </a:lnTo>
                  <a:lnTo>
                    <a:pt x="6602" y="2932"/>
                  </a:lnTo>
                  <a:lnTo>
                    <a:pt x="6610" y="2927"/>
                  </a:lnTo>
                  <a:lnTo>
                    <a:pt x="6630" y="2928"/>
                  </a:lnTo>
                  <a:lnTo>
                    <a:pt x="6638" y="2937"/>
                  </a:lnTo>
                  <a:lnTo>
                    <a:pt x="6641" y="2944"/>
                  </a:lnTo>
                  <a:lnTo>
                    <a:pt x="6646" y="2945"/>
                  </a:lnTo>
                  <a:lnTo>
                    <a:pt x="6660" y="2941"/>
                  </a:lnTo>
                  <a:lnTo>
                    <a:pt x="6660" y="2932"/>
                  </a:lnTo>
                  <a:lnTo>
                    <a:pt x="6656" y="2932"/>
                  </a:lnTo>
                  <a:lnTo>
                    <a:pt x="6651" y="2923"/>
                  </a:lnTo>
                  <a:lnTo>
                    <a:pt x="6660" y="2918"/>
                  </a:lnTo>
                  <a:lnTo>
                    <a:pt x="6673" y="2918"/>
                  </a:lnTo>
                  <a:lnTo>
                    <a:pt x="6672" y="2912"/>
                  </a:lnTo>
                  <a:lnTo>
                    <a:pt x="6667" y="2905"/>
                  </a:lnTo>
                  <a:lnTo>
                    <a:pt x="6668" y="2898"/>
                  </a:lnTo>
                  <a:lnTo>
                    <a:pt x="6679" y="2891"/>
                  </a:lnTo>
                  <a:lnTo>
                    <a:pt x="6692" y="2890"/>
                  </a:lnTo>
                  <a:lnTo>
                    <a:pt x="6705" y="2892"/>
                  </a:lnTo>
                  <a:lnTo>
                    <a:pt x="6737" y="2905"/>
                  </a:lnTo>
                  <a:lnTo>
                    <a:pt x="6747" y="2905"/>
                  </a:lnTo>
                  <a:lnTo>
                    <a:pt x="6760" y="2913"/>
                  </a:lnTo>
                  <a:lnTo>
                    <a:pt x="6762" y="2918"/>
                  </a:lnTo>
                  <a:lnTo>
                    <a:pt x="6770" y="2921"/>
                  </a:lnTo>
                  <a:lnTo>
                    <a:pt x="6775" y="2908"/>
                  </a:lnTo>
                  <a:lnTo>
                    <a:pt x="6785" y="2906"/>
                  </a:lnTo>
                  <a:lnTo>
                    <a:pt x="6798" y="2910"/>
                  </a:lnTo>
                  <a:lnTo>
                    <a:pt x="6808" y="2916"/>
                  </a:lnTo>
                  <a:lnTo>
                    <a:pt x="6817" y="2927"/>
                  </a:lnTo>
                  <a:lnTo>
                    <a:pt x="6822" y="2937"/>
                  </a:lnTo>
                  <a:lnTo>
                    <a:pt x="6841" y="2940"/>
                  </a:lnTo>
                  <a:lnTo>
                    <a:pt x="6845" y="2948"/>
                  </a:lnTo>
                  <a:lnTo>
                    <a:pt x="6833" y="2953"/>
                  </a:lnTo>
                  <a:lnTo>
                    <a:pt x="6817" y="2954"/>
                  </a:lnTo>
                  <a:lnTo>
                    <a:pt x="6795" y="2954"/>
                  </a:lnTo>
                  <a:lnTo>
                    <a:pt x="6784" y="2959"/>
                  </a:lnTo>
                  <a:lnTo>
                    <a:pt x="6785" y="2965"/>
                  </a:lnTo>
                  <a:lnTo>
                    <a:pt x="6800" y="2984"/>
                  </a:lnTo>
                  <a:lnTo>
                    <a:pt x="6816" y="2986"/>
                  </a:lnTo>
                  <a:lnTo>
                    <a:pt x="6829" y="2984"/>
                  </a:lnTo>
                  <a:lnTo>
                    <a:pt x="6843" y="2981"/>
                  </a:lnTo>
                  <a:lnTo>
                    <a:pt x="6849" y="2971"/>
                  </a:lnTo>
                  <a:lnTo>
                    <a:pt x="6859" y="2966"/>
                  </a:lnTo>
                  <a:lnTo>
                    <a:pt x="6866" y="2973"/>
                  </a:lnTo>
                  <a:lnTo>
                    <a:pt x="6878" y="2978"/>
                  </a:lnTo>
                  <a:lnTo>
                    <a:pt x="6886" y="2972"/>
                  </a:lnTo>
                  <a:lnTo>
                    <a:pt x="6892" y="2962"/>
                  </a:lnTo>
                  <a:lnTo>
                    <a:pt x="6905" y="2960"/>
                  </a:lnTo>
                  <a:lnTo>
                    <a:pt x="6907" y="2953"/>
                  </a:lnTo>
                  <a:lnTo>
                    <a:pt x="6919" y="2946"/>
                  </a:lnTo>
                  <a:lnTo>
                    <a:pt x="6935" y="2951"/>
                  </a:lnTo>
                  <a:lnTo>
                    <a:pt x="6942" y="2962"/>
                  </a:lnTo>
                  <a:lnTo>
                    <a:pt x="6951" y="2962"/>
                  </a:lnTo>
                  <a:lnTo>
                    <a:pt x="6963" y="2959"/>
                  </a:lnTo>
                  <a:lnTo>
                    <a:pt x="6967" y="2950"/>
                  </a:lnTo>
                  <a:lnTo>
                    <a:pt x="6981" y="2951"/>
                  </a:lnTo>
                  <a:lnTo>
                    <a:pt x="6988" y="2956"/>
                  </a:lnTo>
                  <a:lnTo>
                    <a:pt x="6991" y="2950"/>
                  </a:lnTo>
                  <a:lnTo>
                    <a:pt x="7001" y="2950"/>
                  </a:lnTo>
                  <a:lnTo>
                    <a:pt x="7002" y="2943"/>
                  </a:lnTo>
                  <a:lnTo>
                    <a:pt x="7000" y="2933"/>
                  </a:lnTo>
                  <a:lnTo>
                    <a:pt x="6993" y="2922"/>
                  </a:lnTo>
                  <a:lnTo>
                    <a:pt x="6972" y="2913"/>
                  </a:lnTo>
                  <a:lnTo>
                    <a:pt x="6951" y="2917"/>
                  </a:lnTo>
                  <a:lnTo>
                    <a:pt x="6952" y="2910"/>
                  </a:lnTo>
                  <a:lnTo>
                    <a:pt x="6958" y="2902"/>
                  </a:lnTo>
                  <a:lnTo>
                    <a:pt x="6950" y="2879"/>
                  </a:lnTo>
                  <a:lnTo>
                    <a:pt x="6953" y="2875"/>
                  </a:lnTo>
                  <a:lnTo>
                    <a:pt x="6959" y="2879"/>
                  </a:lnTo>
                  <a:lnTo>
                    <a:pt x="6962" y="2879"/>
                  </a:lnTo>
                  <a:lnTo>
                    <a:pt x="6975" y="2849"/>
                  </a:lnTo>
                  <a:lnTo>
                    <a:pt x="6983" y="2837"/>
                  </a:lnTo>
                  <a:lnTo>
                    <a:pt x="6986" y="2827"/>
                  </a:lnTo>
                  <a:lnTo>
                    <a:pt x="6999" y="2815"/>
                  </a:lnTo>
                  <a:lnTo>
                    <a:pt x="7011" y="2809"/>
                  </a:lnTo>
                  <a:lnTo>
                    <a:pt x="7047" y="2776"/>
                  </a:lnTo>
                  <a:lnTo>
                    <a:pt x="7047" y="2767"/>
                  </a:lnTo>
                  <a:lnTo>
                    <a:pt x="7051" y="2757"/>
                  </a:lnTo>
                  <a:lnTo>
                    <a:pt x="7074" y="2731"/>
                  </a:lnTo>
                  <a:lnTo>
                    <a:pt x="7083" y="2723"/>
                  </a:lnTo>
                  <a:lnTo>
                    <a:pt x="7088" y="2697"/>
                  </a:lnTo>
                  <a:lnTo>
                    <a:pt x="7099" y="2690"/>
                  </a:lnTo>
                  <a:lnTo>
                    <a:pt x="7118" y="2670"/>
                  </a:lnTo>
                  <a:lnTo>
                    <a:pt x="7128" y="2666"/>
                  </a:lnTo>
                  <a:lnTo>
                    <a:pt x="7137" y="2659"/>
                  </a:lnTo>
                  <a:lnTo>
                    <a:pt x="7165" y="2661"/>
                  </a:lnTo>
                  <a:lnTo>
                    <a:pt x="7205" y="2653"/>
                  </a:lnTo>
                  <a:lnTo>
                    <a:pt x="7211" y="2648"/>
                  </a:lnTo>
                  <a:lnTo>
                    <a:pt x="7215" y="2642"/>
                  </a:lnTo>
                  <a:lnTo>
                    <a:pt x="7221" y="2643"/>
                  </a:lnTo>
                  <a:lnTo>
                    <a:pt x="7235" y="2652"/>
                  </a:lnTo>
                  <a:lnTo>
                    <a:pt x="7241" y="2659"/>
                  </a:lnTo>
                  <a:lnTo>
                    <a:pt x="7244" y="2670"/>
                  </a:lnTo>
                  <a:lnTo>
                    <a:pt x="7260" y="2669"/>
                  </a:lnTo>
                  <a:lnTo>
                    <a:pt x="7270" y="2658"/>
                  </a:lnTo>
                  <a:lnTo>
                    <a:pt x="7290" y="2638"/>
                  </a:lnTo>
                  <a:lnTo>
                    <a:pt x="7281" y="2685"/>
                  </a:lnTo>
                  <a:lnTo>
                    <a:pt x="7273" y="2693"/>
                  </a:lnTo>
                  <a:lnTo>
                    <a:pt x="7269" y="2703"/>
                  </a:lnTo>
                  <a:lnTo>
                    <a:pt x="7263" y="2712"/>
                  </a:lnTo>
                  <a:lnTo>
                    <a:pt x="7263" y="2725"/>
                  </a:lnTo>
                  <a:lnTo>
                    <a:pt x="7269" y="2733"/>
                  </a:lnTo>
                  <a:lnTo>
                    <a:pt x="7268" y="2741"/>
                  </a:lnTo>
                  <a:lnTo>
                    <a:pt x="7263" y="2745"/>
                  </a:lnTo>
                  <a:lnTo>
                    <a:pt x="7260" y="2752"/>
                  </a:lnTo>
                  <a:lnTo>
                    <a:pt x="7265" y="2756"/>
                  </a:lnTo>
                  <a:lnTo>
                    <a:pt x="7280" y="2749"/>
                  </a:lnTo>
                  <a:lnTo>
                    <a:pt x="7292" y="2746"/>
                  </a:lnTo>
                  <a:lnTo>
                    <a:pt x="7281" y="2771"/>
                  </a:lnTo>
                  <a:lnTo>
                    <a:pt x="7278" y="2787"/>
                  </a:lnTo>
                  <a:lnTo>
                    <a:pt x="7279" y="2797"/>
                  </a:lnTo>
                  <a:lnTo>
                    <a:pt x="7286" y="2793"/>
                  </a:lnTo>
                  <a:lnTo>
                    <a:pt x="7300" y="2781"/>
                  </a:lnTo>
                  <a:lnTo>
                    <a:pt x="7309" y="2781"/>
                  </a:lnTo>
                  <a:lnTo>
                    <a:pt x="7345" y="2734"/>
                  </a:lnTo>
                  <a:lnTo>
                    <a:pt x="7355" y="2728"/>
                  </a:lnTo>
                  <a:lnTo>
                    <a:pt x="7367" y="2713"/>
                  </a:lnTo>
                  <a:lnTo>
                    <a:pt x="7378" y="2704"/>
                  </a:lnTo>
                  <a:lnTo>
                    <a:pt x="7399" y="2680"/>
                  </a:lnTo>
                  <a:lnTo>
                    <a:pt x="7414" y="2679"/>
                  </a:lnTo>
                  <a:lnTo>
                    <a:pt x="7420" y="2675"/>
                  </a:lnTo>
                  <a:lnTo>
                    <a:pt x="7422" y="2666"/>
                  </a:lnTo>
                  <a:lnTo>
                    <a:pt x="7430" y="2671"/>
                  </a:lnTo>
                  <a:lnTo>
                    <a:pt x="7429" y="2680"/>
                  </a:lnTo>
                  <a:lnTo>
                    <a:pt x="7431" y="2688"/>
                  </a:lnTo>
                  <a:lnTo>
                    <a:pt x="7438" y="2687"/>
                  </a:lnTo>
                  <a:lnTo>
                    <a:pt x="7447" y="2669"/>
                  </a:lnTo>
                  <a:lnTo>
                    <a:pt x="7437" y="2666"/>
                  </a:lnTo>
                  <a:lnTo>
                    <a:pt x="7434" y="2656"/>
                  </a:lnTo>
                  <a:lnTo>
                    <a:pt x="7437" y="2642"/>
                  </a:lnTo>
                  <a:lnTo>
                    <a:pt x="7438" y="2627"/>
                  </a:lnTo>
                  <a:lnTo>
                    <a:pt x="7438" y="2618"/>
                  </a:lnTo>
                  <a:lnTo>
                    <a:pt x="7448" y="2601"/>
                  </a:lnTo>
                  <a:lnTo>
                    <a:pt x="7448" y="2593"/>
                  </a:lnTo>
                  <a:lnTo>
                    <a:pt x="7452" y="2583"/>
                  </a:lnTo>
                  <a:lnTo>
                    <a:pt x="7467" y="2569"/>
                  </a:lnTo>
                  <a:lnTo>
                    <a:pt x="7511" y="2553"/>
                  </a:lnTo>
                  <a:lnTo>
                    <a:pt x="7526" y="2557"/>
                  </a:lnTo>
                  <a:lnTo>
                    <a:pt x="7542" y="2572"/>
                  </a:lnTo>
                  <a:lnTo>
                    <a:pt x="7535" y="2585"/>
                  </a:lnTo>
                  <a:lnTo>
                    <a:pt x="7524" y="2582"/>
                  </a:lnTo>
                  <a:lnTo>
                    <a:pt x="7506" y="2596"/>
                  </a:lnTo>
                  <a:lnTo>
                    <a:pt x="7496" y="2607"/>
                  </a:lnTo>
                  <a:lnTo>
                    <a:pt x="7494" y="2623"/>
                  </a:lnTo>
                  <a:lnTo>
                    <a:pt x="7490" y="2631"/>
                  </a:lnTo>
                  <a:lnTo>
                    <a:pt x="7489" y="2644"/>
                  </a:lnTo>
                  <a:lnTo>
                    <a:pt x="7489" y="2670"/>
                  </a:lnTo>
                  <a:lnTo>
                    <a:pt x="7478" y="2681"/>
                  </a:lnTo>
                  <a:lnTo>
                    <a:pt x="7477" y="2688"/>
                  </a:lnTo>
                  <a:lnTo>
                    <a:pt x="7478" y="2699"/>
                  </a:lnTo>
                  <a:lnTo>
                    <a:pt x="7480" y="2706"/>
                  </a:lnTo>
                  <a:lnTo>
                    <a:pt x="7479" y="2718"/>
                  </a:lnTo>
                  <a:lnTo>
                    <a:pt x="7472" y="2728"/>
                  </a:lnTo>
                  <a:lnTo>
                    <a:pt x="7465" y="2731"/>
                  </a:lnTo>
                  <a:lnTo>
                    <a:pt x="7464" y="2738"/>
                  </a:lnTo>
                  <a:lnTo>
                    <a:pt x="7463" y="2749"/>
                  </a:lnTo>
                  <a:lnTo>
                    <a:pt x="7472" y="2755"/>
                  </a:lnTo>
                  <a:lnTo>
                    <a:pt x="7472" y="2762"/>
                  </a:lnTo>
                  <a:lnTo>
                    <a:pt x="7462" y="2771"/>
                  </a:lnTo>
                  <a:lnTo>
                    <a:pt x="7451" y="2777"/>
                  </a:lnTo>
                  <a:lnTo>
                    <a:pt x="7440" y="2774"/>
                  </a:lnTo>
                  <a:lnTo>
                    <a:pt x="7427" y="2779"/>
                  </a:lnTo>
                  <a:lnTo>
                    <a:pt x="7415" y="2797"/>
                  </a:lnTo>
                  <a:lnTo>
                    <a:pt x="7402" y="2798"/>
                  </a:lnTo>
                  <a:lnTo>
                    <a:pt x="7376" y="2809"/>
                  </a:lnTo>
                  <a:lnTo>
                    <a:pt x="7372" y="2814"/>
                  </a:lnTo>
                  <a:lnTo>
                    <a:pt x="7372" y="2826"/>
                  </a:lnTo>
                  <a:lnTo>
                    <a:pt x="7367" y="2838"/>
                  </a:lnTo>
                  <a:lnTo>
                    <a:pt x="7356" y="2848"/>
                  </a:lnTo>
                  <a:lnTo>
                    <a:pt x="7343" y="2864"/>
                  </a:lnTo>
                  <a:lnTo>
                    <a:pt x="7318" y="2897"/>
                  </a:lnTo>
                  <a:lnTo>
                    <a:pt x="7293" y="2911"/>
                  </a:lnTo>
                  <a:lnTo>
                    <a:pt x="7286" y="2929"/>
                  </a:lnTo>
                  <a:lnTo>
                    <a:pt x="7276" y="2934"/>
                  </a:lnTo>
                  <a:lnTo>
                    <a:pt x="7258" y="2960"/>
                  </a:lnTo>
                  <a:lnTo>
                    <a:pt x="7255" y="2978"/>
                  </a:lnTo>
                  <a:lnTo>
                    <a:pt x="7236" y="3002"/>
                  </a:lnTo>
                  <a:lnTo>
                    <a:pt x="7225" y="3019"/>
                  </a:lnTo>
                  <a:lnTo>
                    <a:pt x="7210" y="3031"/>
                  </a:lnTo>
                  <a:lnTo>
                    <a:pt x="7195" y="3047"/>
                  </a:lnTo>
                  <a:lnTo>
                    <a:pt x="7182" y="3066"/>
                  </a:lnTo>
                  <a:lnTo>
                    <a:pt x="7162" y="3075"/>
                  </a:lnTo>
                  <a:lnTo>
                    <a:pt x="7144" y="3075"/>
                  </a:lnTo>
                  <a:lnTo>
                    <a:pt x="7137" y="3085"/>
                  </a:lnTo>
                  <a:lnTo>
                    <a:pt x="7128" y="3096"/>
                  </a:lnTo>
                  <a:lnTo>
                    <a:pt x="7108" y="3091"/>
                  </a:lnTo>
                  <a:lnTo>
                    <a:pt x="7098" y="3093"/>
                  </a:lnTo>
                  <a:lnTo>
                    <a:pt x="7103" y="3105"/>
                  </a:lnTo>
                  <a:lnTo>
                    <a:pt x="7106" y="3124"/>
                  </a:lnTo>
                  <a:lnTo>
                    <a:pt x="7093" y="3164"/>
                  </a:lnTo>
                  <a:lnTo>
                    <a:pt x="7077" y="3174"/>
                  </a:lnTo>
                  <a:lnTo>
                    <a:pt x="7065" y="3186"/>
                  </a:lnTo>
                  <a:lnTo>
                    <a:pt x="7051" y="3193"/>
                  </a:lnTo>
                  <a:lnTo>
                    <a:pt x="7045" y="3206"/>
                  </a:lnTo>
                  <a:lnTo>
                    <a:pt x="7040" y="3229"/>
                  </a:lnTo>
                  <a:lnTo>
                    <a:pt x="7028" y="3279"/>
                  </a:lnTo>
                  <a:lnTo>
                    <a:pt x="7027" y="3328"/>
                  </a:lnTo>
                  <a:lnTo>
                    <a:pt x="7028" y="3352"/>
                  </a:lnTo>
                  <a:lnTo>
                    <a:pt x="7031" y="3374"/>
                  </a:lnTo>
                  <a:lnTo>
                    <a:pt x="7032" y="3403"/>
                  </a:lnTo>
                  <a:lnTo>
                    <a:pt x="7036" y="3418"/>
                  </a:lnTo>
                  <a:lnTo>
                    <a:pt x="7040" y="3459"/>
                  </a:lnTo>
                  <a:lnTo>
                    <a:pt x="7042" y="3463"/>
                  </a:lnTo>
                  <a:lnTo>
                    <a:pt x="7044" y="3467"/>
                  </a:lnTo>
                  <a:lnTo>
                    <a:pt x="7051" y="3503"/>
                  </a:lnTo>
                  <a:lnTo>
                    <a:pt x="7056" y="3524"/>
                  </a:lnTo>
                  <a:lnTo>
                    <a:pt x="7058" y="3551"/>
                  </a:lnTo>
                  <a:lnTo>
                    <a:pt x="7061" y="3573"/>
                  </a:lnTo>
                  <a:lnTo>
                    <a:pt x="7066" y="3596"/>
                  </a:lnTo>
                  <a:lnTo>
                    <a:pt x="7075" y="3617"/>
                  </a:lnTo>
                  <a:lnTo>
                    <a:pt x="7081" y="3640"/>
                  </a:lnTo>
                  <a:lnTo>
                    <a:pt x="7081" y="3685"/>
                  </a:lnTo>
                  <a:lnTo>
                    <a:pt x="7082" y="3705"/>
                  </a:lnTo>
                  <a:lnTo>
                    <a:pt x="7092" y="3729"/>
                  </a:lnTo>
                  <a:lnTo>
                    <a:pt x="7094" y="3742"/>
                  </a:lnTo>
                  <a:lnTo>
                    <a:pt x="7108" y="3728"/>
                  </a:lnTo>
                  <a:lnTo>
                    <a:pt x="7120" y="3718"/>
                  </a:lnTo>
                  <a:lnTo>
                    <a:pt x="7131" y="3704"/>
                  </a:lnTo>
                  <a:lnTo>
                    <a:pt x="7139" y="3691"/>
                  </a:lnTo>
                  <a:lnTo>
                    <a:pt x="7150" y="3682"/>
                  </a:lnTo>
                  <a:lnTo>
                    <a:pt x="7172" y="3656"/>
                  </a:lnTo>
                  <a:lnTo>
                    <a:pt x="7184" y="3626"/>
                  </a:lnTo>
                  <a:lnTo>
                    <a:pt x="7185" y="3613"/>
                  </a:lnTo>
                  <a:lnTo>
                    <a:pt x="7184" y="3595"/>
                  </a:lnTo>
                  <a:lnTo>
                    <a:pt x="7188" y="3589"/>
                  </a:lnTo>
                  <a:lnTo>
                    <a:pt x="7192" y="3573"/>
                  </a:lnTo>
                  <a:lnTo>
                    <a:pt x="7187" y="3569"/>
                  </a:lnTo>
                  <a:lnTo>
                    <a:pt x="7192" y="3561"/>
                  </a:lnTo>
                  <a:lnTo>
                    <a:pt x="7198" y="3562"/>
                  </a:lnTo>
                  <a:lnTo>
                    <a:pt x="7203" y="3567"/>
                  </a:lnTo>
                  <a:lnTo>
                    <a:pt x="7212" y="3556"/>
                  </a:lnTo>
                  <a:lnTo>
                    <a:pt x="7228" y="3545"/>
                  </a:lnTo>
                  <a:lnTo>
                    <a:pt x="7252" y="3536"/>
                  </a:lnTo>
                  <a:lnTo>
                    <a:pt x="7269" y="3542"/>
                  </a:lnTo>
                  <a:lnTo>
                    <a:pt x="7268" y="3536"/>
                  </a:lnTo>
                  <a:lnTo>
                    <a:pt x="7264" y="3529"/>
                  </a:lnTo>
                  <a:lnTo>
                    <a:pt x="7262" y="3516"/>
                  </a:lnTo>
                  <a:lnTo>
                    <a:pt x="7262" y="3479"/>
                  </a:lnTo>
                  <a:lnTo>
                    <a:pt x="7263" y="3463"/>
                  </a:lnTo>
                  <a:lnTo>
                    <a:pt x="7273" y="3450"/>
                  </a:lnTo>
                  <a:lnTo>
                    <a:pt x="7301" y="3423"/>
                  </a:lnTo>
                  <a:lnTo>
                    <a:pt x="7319" y="3413"/>
                  </a:lnTo>
                  <a:lnTo>
                    <a:pt x="7335" y="3409"/>
                  </a:lnTo>
                  <a:lnTo>
                    <a:pt x="7341" y="3418"/>
                  </a:lnTo>
                  <a:lnTo>
                    <a:pt x="7354" y="3418"/>
                  </a:lnTo>
                  <a:lnTo>
                    <a:pt x="7366" y="3414"/>
                  </a:lnTo>
                  <a:lnTo>
                    <a:pt x="7382" y="3398"/>
                  </a:lnTo>
                  <a:lnTo>
                    <a:pt x="7384" y="3390"/>
                  </a:lnTo>
                  <a:lnTo>
                    <a:pt x="7365" y="3362"/>
                  </a:lnTo>
                  <a:lnTo>
                    <a:pt x="7360" y="3347"/>
                  </a:lnTo>
                  <a:lnTo>
                    <a:pt x="7357" y="3335"/>
                  </a:lnTo>
                  <a:lnTo>
                    <a:pt x="7359" y="3322"/>
                  </a:lnTo>
                  <a:lnTo>
                    <a:pt x="7362" y="3305"/>
                  </a:lnTo>
                  <a:lnTo>
                    <a:pt x="7368" y="3293"/>
                  </a:lnTo>
                  <a:lnTo>
                    <a:pt x="7372" y="3279"/>
                  </a:lnTo>
                  <a:lnTo>
                    <a:pt x="7381" y="3267"/>
                  </a:lnTo>
                  <a:lnTo>
                    <a:pt x="7397" y="3256"/>
                  </a:lnTo>
                  <a:lnTo>
                    <a:pt x="7394" y="3247"/>
                  </a:lnTo>
                  <a:lnTo>
                    <a:pt x="7391" y="3242"/>
                  </a:lnTo>
                  <a:lnTo>
                    <a:pt x="7389" y="3237"/>
                  </a:lnTo>
                  <a:lnTo>
                    <a:pt x="7405" y="3231"/>
                  </a:lnTo>
                  <a:lnTo>
                    <a:pt x="7422" y="3229"/>
                  </a:lnTo>
                  <a:lnTo>
                    <a:pt x="7429" y="3222"/>
                  </a:lnTo>
                  <a:lnTo>
                    <a:pt x="7431" y="3226"/>
                  </a:lnTo>
                  <a:lnTo>
                    <a:pt x="7424" y="3237"/>
                  </a:lnTo>
                  <a:lnTo>
                    <a:pt x="7416" y="3242"/>
                  </a:lnTo>
                  <a:lnTo>
                    <a:pt x="7413" y="3251"/>
                  </a:lnTo>
                  <a:lnTo>
                    <a:pt x="7422" y="3271"/>
                  </a:lnTo>
                  <a:lnTo>
                    <a:pt x="7431" y="3274"/>
                  </a:lnTo>
                  <a:lnTo>
                    <a:pt x="7435" y="3274"/>
                  </a:lnTo>
                  <a:lnTo>
                    <a:pt x="7445" y="3258"/>
                  </a:lnTo>
                  <a:lnTo>
                    <a:pt x="7447" y="3247"/>
                  </a:lnTo>
                  <a:lnTo>
                    <a:pt x="7442" y="3212"/>
                  </a:lnTo>
                  <a:lnTo>
                    <a:pt x="7437" y="3203"/>
                  </a:lnTo>
                  <a:lnTo>
                    <a:pt x="7421" y="3206"/>
                  </a:lnTo>
                  <a:lnTo>
                    <a:pt x="7419" y="3202"/>
                  </a:lnTo>
                  <a:lnTo>
                    <a:pt x="7419" y="3180"/>
                  </a:lnTo>
                  <a:lnTo>
                    <a:pt x="7416" y="3159"/>
                  </a:lnTo>
                  <a:lnTo>
                    <a:pt x="7418" y="3147"/>
                  </a:lnTo>
                  <a:lnTo>
                    <a:pt x="7421" y="3137"/>
                  </a:lnTo>
                  <a:lnTo>
                    <a:pt x="7434" y="3126"/>
                  </a:lnTo>
                  <a:lnTo>
                    <a:pt x="7445" y="3106"/>
                  </a:lnTo>
                  <a:lnTo>
                    <a:pt x="7443" y="3097"/>
                  </a:lnTo>
                  <a:lnTo>
                    <a:pt x="7413" y="3079"/>
                  </a:lnTo>
                  <a:lnTo>
                    <a:pt x="7400" y="3083"/>
                  </a:lnTo>
                  <a:lnTo>
                    <a:pt x="7397" y="3096"/>
                  </a:lnTo>
                  <a:lnTo>
                    <a:pt x="7394" y="3100"/>
                  </a:lnTo>
                  <a:lnTo>
                    <a:pt x="7387" y="3097"/>
                  </a:lnTo>
                  <a:lnTo>
                    <a:pt x="7381" y="3093"/>
                  </a:lnTo>
                  <a:lnTo>
                    <a:pt x="7377" y="3081"/>
                  </a:lnTo>
                  <a:lnTo>
                    <a:pt x="7377" y="3063"/>
                  </a:lnTo>
                  <a:lnTo>
                    <a:pt x="7381" y="3051"/>
                  </a:lnTo>
                  <a:lnTo>
                    <a:pt x="7386" y="3032"/>
                  </a:lnTo>
                  <a:lnTo>
                    <a:pt x="7393" y="3019"/>
                  </a:lnTo>
                  <a:lnTo>
                    <a:pt x="7407" y="2999"/>
                  </a:lnTo>
                  <a:lnTo>
                    <a:pt x="7420" y="2983"/>
                  </a:lnTo>
                  <a:lnTo>
                    <a:pt x="7427" y="2970"/>
                  </a:lnTo>
                  <a:lnTo>
                    <a:pt x="7426" y="2960"/>
                  </a:lnTo>
                  <a:lnTo>
                    <a:pt x="7430" y="2954"/>
                  </a:lnTo>
                  <a:lnTo>
                    <a:pt x="7440" y="2957"/>
                  </a:lnTo>
                  <a:lnTo>
                    <a:pt x="7437" y="2950"/>
                  </a:lnTo>
                  <a:lnTo>
                    <a:pt x="7437" y="2943"/>
                  </a:lnTo>
                  <a:lnTo>
                    <a:pt x="7446" y="2938"/>
                  </a:lnTo>
                  <a:lnTo>
                    <a:pt x="7450" y="2932"/>
                  </a:lnTo>
                  <a:lnTo>
                    <a:pt x="7446" y="2918"/>
                  </a:lnTo>
                  <a:lnTo>
                    <a:pt x="7447" y="2905"/>
                  </a:lnTo>
                  <a:lnTo>
                    <a:pt x="7454" y="2892"/>
                  </a:lnTo>
                  <a:lnTo>
                    <a:pt x="7456" y="2881"/>
                  </a:lnTo>
                  <a:lnTo>
                    <a:pt x="7462" y="2875"/>
                  </a:lnTo>
                  <a:lnTo>
                    <a:pt x="7472" y="2871"/>
                  </a:lnTo>
                  <a:lnTo>
                    <a:pt x="7485" y="2862"/>
                  </a:lnTo>
                  <a:lnTo>
                    <a:pt x="7492" y="2867"/>
                  </a:lnTo>
                  <a:lnTo>
                    <a:pt x="7496" y="2876"/>
                  </a:lnTo>
                  <a:lnTo>
                    <a:pt x="7505" y="2864"/>
                  </a:lnTo>
                  <a:lnTo>
                    <a:pt x="7517" y="2855"/>
                  </a:lnTo>
                  <a:lnTo>
                    <a:pt x="7527" y="2865"/>
                  </a:lnTo>
                  <a:lnTo>
                    <a:pt x="7532" y="2879"/>
                  </a:lnTo>
                  <a:lnTo>
                    <a:pt x="7542" y="2881"/>
                  </a:lnTo>
                  <a:lnTo>
                    <a:pt x="7547" y="2864"/>
                  </a:lnTo>
                  <a:lnTo>
                    <a:pt x="7547" y="2852"/>
                  </a:lnTo>
                  <a:lnTo>
                    <a:pt x="7556" y="2840"/>
                  </a:lnTo>
                  <a:lnTo>
                    <a:pt x="7563" y="2836"/>
                  </a:lnTo>
                  <a:lnTo>
                    <a:pt x="7581" y="2830"/>
                  </a:lnTo>
                  <a:lnTo>
                    <a:pt x="7588" y="2824"/>
                  </a:lnTo>
                  <a:lnTo>
                    <a:pt x="7598" y="2809"/>
                  </a:lnTo>
                  <a:lnTo>
                    <a:pt x="7604" y="2803"/>
                  </a:lnTo>
                  <a:lnTo>
                    <a:pt x="7609" y="2806"/>
                  </a:lnTo>
                  <a:lnTo>
                    <a:pt x="7612" y="2814"/>
                  </a:lnTo>
                  <a:lnTo>
                    <a:pt x="7607" y="2821"/>
                  </a:lnTo>
                  <a:lnTo>
                    <a:pt x="7610" y="2841"/>
                  </a:lnTo>
                  <a:lnTo>
                    <a:pt x="7606" y="2855"/>
                  </a:lnTo>
                  <a:lnTo>
                    <a:pt x="7606" y="2864"/>
                  </a:lnTo>
                  <a:lnTo>
                    <a:pt x="7604" y="2870"/>
                  </a:lnTo>
                  <a:lnTo>
                    <a:pt x="7602" y="2875"/>
                  </a:lnTo>
                  <a:lnTo>
                    <a:pt x="7602" y="2880"/>
                  </a:lnTo>
                  <a:lnTo>
                    <a:pt x="7606" y="2880"/>
                  </a:lnTo>
                  <a:lnTo>
                    <a:pt x="7618" y="2863"/>
                  </a:lnTo>
                  <a:lnTo>
                    <a:pt x="7647" y="2835"/>
                  </a:lnTo>
                  <a:lnTo>
                    <a:pt x="7649" y="2828"/>
                  </a:lnTo>
                  <a:lnTo>
                    <a:pt x="7647" y="2819"/>
                  </a:lnTo>
                  <a:lnTo>
                    <a:pt x="7650" y="2815"/>
                  </a:lnTo>
                  <a:lnTo>
                    <a:pt x="7658" y="2822"/>
                  </a:lnTo>
                  <a:lnTo>
                    <a:pt x="7667" y="2814"/>
                  </a:lnTo>
                  <a:lnTo>
                    <a:pt x="7678" y="2812"/>
                  </a:lnTo>
                  <a:lnTo>
                    <a:pt x="7694" y="2800"/>
                  </a:lnTo>
                  <a:lnTo>
                    <a:pt x="7706" y="2799"/>
                  </a:lnTo>
                  <a:lnTo>
                    <a:pt x="7714" y="2790"/>
                  </a:lnTo>
                  <a:lnTo>
                    <a:pt x="7720" y="2795"/>
                  </a:lnTo>
                  <a:lnTo>
                    <a:pt x="7726" y="2794"/>
                  </a:lnTo>
                  <a:lnTo>
                    <a:pt x="7755" y="2795"/>
                  </a:lnTo>
                  <a:lnTo>
                    <a:pt x="7770" y="2799"/>
                  </a:lnTo>
                  <a:lnTo>
                    <a:pt x="7781" y="2804"/>
                  </a:lnTo>
                  <a:lnTo>
                    <a:pt x="7795" y="2815"/>
                  </a:lnTo>
                  <a:lnTo>
                    <a:pt x="7800" y="2827"/>
                  </a:lnTo>
                  <a:lnTo>
                    <a:pt x="7819" y="2857"/>
                  </a:lnTo>
                  <a:lnTo>
                    <a:pt x="7820" y="2863"/>
                  </a:lnTo>
                  <a:lnTo>
                    <a:pt x="7833" y="2865"/>
                  </a:lnTo>
                  <a:lnTo>
                    <a:pt x="7836" y="2863"/>
                  </a:lnTo>
                  <a:lnTo>
                    <a:pt x="7836" y="2846"/>
                  </a:lnTo>
                  <a:lnTo>
                    <a:pt x="7848" y="2820"/>
                  </a:lnTo>
                  <a:lnTo>
                    <a:pt x="7848" y="2814"/>
                  </a:lnTo>
                  <a:lnTo>
                    <a:pt x="7845" y="2811"/>
                  </a:lnTo>
                  <a:lnTo>
                    <a:pt x="7852" y="2809"/>
                  </a:lnTo>
                  <a:lnTo>
                    <a:pt x="7865" y="2800"/>
                  </a:lnTo>
                  <a:lnTo>
                    <a:pt x="7871" y="2799"/>
                  </a:lnTo>
                  <a:lnTo>
                    <a:pt x="7875" y="2792"/>
                  </a:lnTo>
                  <a:lnTo>
                    <a:pt x="7879" y="2795"/>
                  </a:lnTo>
                  <a:lnTo>
                    <a:pt x="7886" y="2795"/>
                  </a:lnTo>
                  <a:lnTo>
                    <a:pt x="7899" y="2778"/>
                  </a:lnTo>
                  <a:lnTo>
                    <a:pt x="7903" y="2777"/>
                  </a:lnTo>
                  <a:lnTo>
                    <a:pt x="7903" y="2772"/>
                  </a:lnTo>
                  <a:lnTo>
                    <a:pt x="7913" y="2765"/>
                  </a:lnTo>
                  <a:lnTo>
                    <a:pt x="7921" y="2763"/>
                  </a:lnTo>
                  <a:lnTo>
                    <a:pt x="7925" y="2760"/>
                  </a:lnTo>
                  <a:lnTo>
                    <a:pt x="7931" y="2758"/>
                  </a:lnTo>
                  <a:lnTo>
                    <a:pt x="7932" y="2754"/>
                  </a:lnTo>
                  <a:lnTo>
                    <a:pt x="7931" y="2749"/>
                  </a:lnTo>
                  <a:lnTo>
                    <a:pt x="7926" y="2744"/>
                  </a:lnTo>
                  <a:lnTo>
                    <a:pt x="7927" y="2739"/>
                  </a:lnTo>
                  <a:lnTo>
                    <a:pt x="7936" y="2746"/>
                  </a:lnTo>
                  <a:lnTo>
                    <a:pt x="7941" y="2749"/>
                  </a:lnTo>
                  <a:lnTo>
                    <a:pt x="7946" y="2745"/>
                  </a:lnTo>
                  <a:lnTo>
                    <a:pt x="7948" y="2733"/>
                  </a:lnTo>
                  <a:lnTo>
                    <a:pt x="7946" y="2727"/>
                  </a:lnTo>
                  <a:lnTo>
                    <a:pt x="7957" y="2727"/>
                  </a:lnTo>
                  <a:lnTo>
                    <a:pt x="7968" y="2719"/>
                  </a:lnTo>
                  <a:lnTo>
                    <a:pt x="7970" y="2719"/>
                  </a:lnTo>
                  <a:lnTo>
                    <a:pt x="7973" y="2714"/>
                  </a:lnTo>
                  <a:lnTo>
                    <a:pt x="7968" y="2703"/>
                  </a:lnTo>
                  <a:lnTo>
                    <a:pt x="7972" y="2701"/>
                  </a:lnTo>
                  <a:lnTo>
                    <a:pt x="7978" y="2706"/>
                  </a:lnTo>
                  <a:lnTo>
                    <a:pt x="7981" y="2706"/>
                  </a:lnTo>
                  <a:lnTo>
                    <a:pt x="7988" y="2702"/>
                  </a:lnTo>
                  <a:lnTo>
                    <a:pt x="7992" y="2696"/>
                  </a:lnTo>
                  <a:lnTo>
                    <a:pt x="7996" y="2688"/>
                  </a:lnTo>
                  <a:lnTo>
                    <a:pt x="8000" y="2688"/>
                  </a:lnTo>
                  <a:lnTo>
                    <a:pt x="8002" y="2684"/>
                  </a:lnTo>
                  <a:lnTo>
                    <a:pt x="8004" y="2671"/>
                  </a:lnTo>
                  <a:lnTo>
                    <a:pt x="8006" y="2664"/>
                  </a:lnTo>
                  <a:lnTo>
                    <a:pt x="8012" y="2665"/>
                  </a:lnTo>
                  <a:lnTo>
                    <a:pt x="8017" y="2674"/>
                  </a:lnTo>
                  <a:lnTo>
                    <a:pt x="8022" y="2675"/>
                  </a:lnTo>
                  <a:lnTo>
                    <a:pt x="8027" y="2672"/>
                  </a:lnTo>
                  <a:lnTo>
                    <a:pt x="8040" y="2660"/>
                  </a:lnTo>
                  <a:lnTo>
                    <a:pt x="8067" y="2652"/>
                  </a:lnTo>
                  <a:lnTo>
                    <a:pt x="8075" y="2644"/>
                  </a:lnTo>
                  <a:lnTo>
                    <a:pt x="8090" y="2637"/>
                  </a:lnTo>
                  <a:lnTo>
                    <a:pt x="8093" y="2629"/>
                  </a:lnTo>
                  <a:lnTo>
                    <a:pt x="8094" y="2623"/>
                  </a:lnTo>
                  <a:lnTo>
                    <a:pt x="8094" y="2616"/>
                  </a:lnTo>
                  <a:lnTo>
                    <a:pt x="8103" y="2614"/>
                  </a:lnTo>
                  <a:lnTo>
                    <a:pt x="8102" y="2618"/>
                  </a:lnTo>
                  <a:lnTo>
                    <a:pt x="8099" y="2625"/>
                  </a:lnTo>
                  <a:lnTo>
                    <a:pt x="8103" y="2625"/>
                  </a:lnTo>
                  <a:lnTo>
                    <a:pt x="8126" y="2612"/>
                  </a:lnTo>
                  <a:lnTo>
                    <a:pt x="8133" y="2612"/>
                  </a:lnTo>
                  <a:lnTo>
                    <a:pt x="8146" y="2605"/>
                  </a:lnTo>
                  <a:lnTo>
                    <a:pt x="8182" y="2579"/>
                  </a:lnTo>
                  <a:lnTo>
                    <a:pt x="8209" y="2569"/>
                  </a:lnTo>
                  <a:lnTo>
                    <a:pt x="8212" y="2566"/>
                  </a:lnTo>
                  <a:lnTo>
                    <a:pt x="8210" y="2563"/>
                  </a:lnTo>
                  <a:lnTo>
                    <a:pt x="8205" y="2559"/>
                  </a:lnTo>
                  <a:lnTo>
                    <a:pt x="8199" y="2543"/>
                  </a:lnTo>
                  <a:lnTo>
                    <a:pt x="8196" y="2534"/>
                  </a:lnTo>
                  <a:lnTo>
                    <a:pt x="8200" y="2530"/>
                  </a:lnTo>
                  <a:lnTo>
                    <a:pt x="8204" y="2536"/>
                  </a:lnTo>
                  <a:lnTo>
                    <a:pt x="8209" y="2548"/>
                  </a:lnTo>
                  <a:lnTo>
                    <a:pt x="8215" y="2557"/>
                  </a:lnTo>
                  <a:lnTo>
                    <a:pt x="8219" y="2557"/>
                  </a:lnTo>
                  <a:lnTo>
                    <a:pt x="8219" y="2563"/>
                  </a:lnTo>
                  <a:lnTo>
                    <a:pt x="8221" y="2566"/>
                  </a:lnTo>
                  <a:lnTo>
                    <a:pt x="8232" y="2567"/>
                  </a:lnTo>
                  <a:lnTo>
                    <a:pt x="8231" y="2559"/>
                  </a:lnTo>
                  <a:lnTo>
                    <a:pt x="8227" y="2553"/>
                  </a:lnTo>
                  <a:lnTo>
                    <a:pt x="8233" y="2553"/>
                  </a:lnTo>
                  <a:lnTo>
                    <a:pt x="8237" y="2561"/>
                  </a:lnTo>
                  <a:lnTo>
                    <a:pt x="8243" y="2568"/>
                  </a:lnTo>
                  <a:lnTo>
                    <a:pt x="8253" y="2568"/>
                  </a:lnTo>
                  <a:lnTo>
                    <a:pt x="8266" y="2573"/>
                  </a:lnTo>
                  <a:lnTo>
                    <a:pt x="8275" y="2582"/>
                  </a:lnTo>
                  <a:lnTo>
                    <a:pt x="8290" y="2591"/>
                  </a:lnTo>
                  <a:lnTo>
                    <a:pt x="8306" y="2596"/>
                  </a:lnTo>
                  <a:lnTo>
                    <a:pt x="8309" y="2594"/>
                  </a:lnTo>
                  <a:lnTo>
                    <a:pt x="8313" y="2582"/>
                  </a:lnTo>
                  <a:lnTo>
                    <a:pt x="8320" y="2580"/>
                  </a:lnTo>
                  <a:lnTo>
                    <a:pt x="8334" y="2558"/>
                  </a:lnTo>
                  <a:lnTo>
                    <a:pt x="8338" y="2545"/>
                  </a:lnTo>
                  <a:lnTo>
                    <a:pt x="8334" y="2535"/>
                  </a:lnTo>
                  <a:lnTo>
                    <a:pt x="8324" y="2526"/>
                  </a:lnTo>
                  <a:lnTo>
                    <a:pt x="8311" y="2521"/>
                  </a:lnTo>
                  <a:lnTo>
                    <a:pt x="8308" y="2518"/>
                  </a:lnTo>
                  <a:lnTo>
                    <a:pt x="8307" y="2512"/>
                  </a:lnTo>
                  <a:lnTo>
                    <a:pt x="8309" y="2512"/>
                  </a:lnTo>
                  <a:lnTo>
                    <a:pt x="8316" y="2509"/>
                  </a:lnTo>
                  <a:lnTo>
                    <a:pt x="8327" y="2510"/>
                  </a:lnTo>
                  <a:lnTo>
                    <a:pt x="8332" y="2507"/>
                  </a:lnTo>
                  <a:lnTo>
                    <a:pt x="8324" y="2491"/>
                  </a:lnTo>
                  <a:lnTo>
                    <a:pt x="8317" y="2491"/>
                  </a:lnTo>
                  <a:lnTo>
                    <a:pt x="8308" y="2478"/>
                  </a:lnTo>
                  <a:lnTo>
                    <a:pt x="8301" y="2464"/>
                  </a:lnTo>
                  <a:lnTo>
                    <a:pt x="8297" y="2443"/>
                  </a:lnTo>
                  <a:lnTo>
                    <a:pt x="8295" y="2435"/>
                  </a:lnTo>
                  <a:lnTo>
                    <a:pt x="8291" y="2396"/>
                  </a:lnTo>
                  <a:lnTo>
                    <a:pt x="8280" y="2402"/>
                  </a:lnTo>
                  <a:lnTo>
                    <a:pt x="8271" y="2390"/>
                  </a:lnTo>
                  <a:lnTo>
                    <a:pt x="8270" y="2384"/>
                  </a:lnTo>
                  <a:lnTo>
                    <a:pt x="8280" y="2381"/>
                  </a:lnTo>
                  <a:lnTo>
                    <a:pt x="8284" y="2384"/>
                  </a:lnTo>
                  <a:lnTo>
                    <a:pt x="8280" y="2369"/>
                  </a:lnTo>
                  <a:lnTo>
                    <a:pt x="8273" y="2347"/>
                  </a:lnTo>
                  <a:lnTo>
                    <a:pt x="8266" y="2359"/>
                  </a:lnTo>
                  <a:lnTo>
                    <a:pt x="8260" y="2363"/>
                  </a:lnTo>
                  <a:lnTo>
                    <a:pt x="8249" y="2358"/>
                  </a:lnTo>
                  <a:lnTo>
                    <a:pt x="8242" y="2349"/>
                  </a:lnTo>
                  <a:lnTo>
                    <a:pt x="8231" y="2346"/>
                  </a:lnTo>
                  <a:lnTo>
                    <a:pt x="8222" y="2335"/>
                  </a:lnTo>
                  <a:lnTo>
                    <a:pt x="8221" y="2321"/>
                  </a:lnTo>
                  <a:lnTo>
                    <a:pt x="8221" y="2311"/>
                  </a:lnTo>
                  <a:lnTo>
                    <a:pt x="8222" y="2300"/>
                  </a:lnTo>
                  <a:lnTo>
                    <a:pt x="8230" y="2292"/>
                  </a:lnTo>
                  <a:lnTo>
                    <a:pt x="8239" y="2300"/>
                  </a:lnTo>
                  <a:lnTo>
                    <a:pt x="8258" y="2305"/>
                  </a:lnTo>
                  <a:lnTo>
                    <a:pt x="8268" y="2298"/>
                  </a:lnTo>
                  <a:lnTo>
                    <a:pt x="8266" y="2302"/>
                  </a:lnTo>
                  <a:lnTo>
                    <a:pt x="8271" y="2309"/>
                  </a:lnTo>
                  <a:lnTo>
                    <a:pt x="8289" y="2305"/>
                  </a:lnTo>
                  <a:lnTo>
                    <a:pt x="8285" y="2314"/>
                  </a:lnTo>
                  <a:lnTo>
                    <a:pt x="8286" y="2319"/>
                  </a:lnTo>
                  <a:lnTo>
                    <a:pt x="8298" y="2310"/>
                  </a:lnTo>
                  <a:lnTo>
                    <a:pt x="8306" y="2299"/>
                  </a:lnTo>
                  <a:lnTo>
                    <a:pt x="8320" y="2292"/>
                  </a:lnTo>
                  <a:lnTo>
                    <a:pt x="8335" y="2288"/>
                  </a:lnTo>
                  <a:lnTo>
                    <a:pt x="8355" y="2263"/>
                  </a:lnTo>
                  <a:lnTo>
                    <a:pt x="8363" y="2256"/>
                  </a:lnTo>
                  <a:lnTo>
                    <a:pt x="8363" y="2254"/>
                  </a:lnTo>
                  <a:lnTo>
                    <a:pt x="8377" y="2243"/>
                  </a:lnTo>
                  <a:lnTo>
                    <a:pt x="8393" y="2219"/>
                  </a:lnTo>
                  <a:lnTo>
                    <a:pt x="8395" y="2204"/>
                  </a:lnTo>
                  <a:lnTo>
                    <a:pt x="8404" y="2193"/>
                  </a:lnTo>
                  <a:lnTo>
                    <a:pt x="8403" y="2179"/>
                  </a:lnTo>
                  <a:lnTo>
                    <a:pt x="8390" y="2170"/>
                  </a:lnTo>
                  <a:lnTo>
                    <a:pt x="8373" y="2149"/>
                  </a:lnTo>
                  <a:lnTo>
                    <a:pt x="8372" y="2130"/>
                  </a:lnTo>
                  <a:lnTo>
                    <a:pt x="8370" y="2115"/>
                  </a:lnTo>
                  <a:lnTo>
                    <a:pt x="8378" y="2115"/>
                  </a:lnTo>
                  <a:lnTo>
                    <a:pt x="8384" y="2111"/>
                  </a:lnTo>
                  <a:lnTo>
                    <a:pt x="8389" y="2119"/>
                  </a:lnTo>
                  <a:lnTo>
                    <a:pt x="8402" y="2112"/>
                  </a:lnTo>
                  <a:lnTo>
                    <a:pt x="8400" y="2088"/>
                  </a:lnTo>
                  <a:lnTo>
                    <a:pt x="8408" y="2095"/>
                  </a:lnTo>
                  <a:lnTo>
                    <a:pt x="8410" y="2085"/>
                  </a:lnTo>
                  <a:lnTo>
                    <a:pt x="8413" y="2096"/>
                  </a:lnTo>
                  <a:lnTo>
                    <a:pt x="8424" y="2110"/>
                  </a:lnTo>
                  <a:lnTo>
                    <a:pt x="8431" y="2107"/>
                  </a:lnTo>
                  <a:lnTo>
                    <a:pt x="8437" y="2095"/>
                  </a:lnTo>
                  <a:lnTo>
                    <a:pt x="8440" y="2085"/>
                  </a:lnTo>
                  <a:lnTo>
                    <a:pt x="8446" y="2084"/>
                  </a:lnTo>
                  <a:lnTo>
                    <a:pt x="8447" y="2087"/>
                  </a:lnTo>
                  <a:lnTo>
                    <a:pt x="8443" y="2106"/>
                  </a:lnTo>
                  <a:lnTo>
                    <a:pt x="8445" y="2120"/>
                  </a:lnTo>
                  <a:lnTo>
                    <a:pt x="8436" y="2126"/>
                  </a:lnTo>
                  <a:lnTo>
                    <a:pt x="8430" y="2126"/>
                  </a:lnTo>
                  <a:lnTo>
                    <a:pt x="8422" y="2123"/>
                  </a:lnTo>
                  <a:lnTo>
                    <a:pt x="8427" y="2137"/>
                  </a:lnTo>
                  <a:lnTo>
                    <a:pt x="8432" y="2147"/>
                  </a:lnTo>
                  <a:lnTo>
                    <a:pt x="8437" y="2158"/>
                  </a:lnTo>
                  <a:lnTo>
                    <a:pt x="8443" y="2159"/>
                  </a:lnTo>
                  <a:lnTo>
                    <a:pt x="8448" y="2173"/>
                  </a:lnTo>
                  <a:lnTo>
                    <a:pt x="8448" y="2190"/>
                  </a:lnTo>
                  <a:lnTo>
                    <a:pt x="8459" y="2195"/>
                  </a:lnTo>
                  <a:lnTo>
                    <a:pt x="8473" y="2195"/>
                  </a:lnTo>
                  <a:lnTo>
                    <a:pt x="8491" y="2200"/>
                  </a:lnTo>
                  <a:lnTo>
                    <a:pt x="8511" y="2193"/>
                  </a:lnTo>
                  <a:lnTo>
                    <a:pt x="8516" y="2185"/>
                  </a:lnTo>
                  <a:lnTo>
                    <a:pt x="8526" y="2184"/>
                  </a:lnTo>
                  <a:lnTo>
                    <a:pt x="8546" y="2187"/>
                  </a:lnTo>
                  <a:lnTo>
                    <a:pt x="8556" y="2185"/>
                  </a:lnTo>
                  <a:lnTo>
                    <a:pt x="8564" y="2192"/>
                  </a:lnTo>
                  <a:lnTo>
                    <a:pt x="8569" y="2200"/>
                  </a:lnTo>
                  <a:lnTo>
                    <a:pt x="8578" y="2200"/>
                  </a:lnTo>
                  <a:lnTo>
                    <a:pt x="8589" y="2204"/>
                  </a:lnTo>
                  <a:lnTo>
                    <a:pt x="8588" y="2222"/>
                  </a:lnTo>
                  <a:lnTo>
                    <a:pt x="8593" y="2233"/>
                  </a:lnTo>
                  <a:lnTo>
                    <a:pt x="8593" y="2247"/>
                  </a:lnTo>
                  <a:lnTo>
                    <a:pt x="8591" y="2259"/>
                  </a:lnTo>
                  <a:lnTo>
                    <a:pt x="8613" y="2278"/>
                  </a:lnTo>
                  <a:lnTo>
                    <a:pt x="8618" y="2286"/>
                  </a:lnTo>
                  <a:lnTo>
                    <a:pt x="8619" y="2293"/>
                  </a:lnTo>
                  <a:lnTo>
                    <a:pt x="8630" y="2294"/>
                  </a:lnTo>
                  <a:lnTo>
                    <a:pt x="8640" y="2299"/>
                  </a:lnTo>
                  <a:lnTo>
                    <a:pt x="8645" y="2298"/>
                  </a:lnTo>
                  <a:lnTo>
                    <a:pt x="8637" y="2292"/>
                  </a:lnTo>
                  <a:lnTo>
                    <a:pt x="8644" y="2281"/>
                  </a:lnTo>
                  <a:lnTo>
                    <a:pt x="8646" y="2287"/>
                  </a:lnTo>
                  <a:lnTo>
                    <a:pt x="8656" y="2288"/>
                  </a:lnTo>
                  <a:lnTo>
                    <a:pt x="8656" y="2272"/>
                  </a:lnTo>
                  <a:lnTo>
                    <a:pt x="8660" y="2266"/>
                  </a:lnTo>
                  <a:lnTo>
                    <a:pt x="8661" y="2270"/>
                  </a:lnTo>
                  <a:lnTo>
                    <a:pt x="8660" y="2286"/>
                  </a:lnTo>
                  <a:lnTo>
                    <a:pt x="8652" y="2295"/>
                  </a:lnTo>
                  <a:lnTo>
                    <a:pt x="8668" y="2309"/>
                  </a:lnTo>
                  <a:lnTo>
                    <a:pt x="8678" y="2309"/>
                  </a:lnTo>
                  <a:lnTo>
                    <a:pt x="8684" y="2313"/>
                  </a:lnTo>
                  <a:lnTo>
                    <a:pt x="8682" y="2319"/>
                  </a:lnTo>
                  <a:lnTo>
                    <a:pt x="8693" y="2329"/>
                  </a:lnTo>
                  <a:lnTo>
                    <a:pt x="8693" y="2340"/>
                  </a:lnTo>
                  <a:lnTo>
                    <a:pt x="8705" y="2340"/>
                  </a:lnTo>
                  <a:lnTo>
                    <a:pt x="8709" y="2330"/>
                  </a:lnTo>
                  <a:lnTo>
                    <a:pt x="8707" y="2345"/>
                  </a:lnTo>
                  <a:lnTo>
                    <a:pt x="8718" y="2348"/>
                  </a:lnTo>
                  <a:lnTo>
                    <a:pt x="8727" y="2343"/>
                  </a:lnTo>
                  <a:lnTo>
                    <a:pt x="8731" y="2331"/>
                  </a:lnTo>
                  <a:lnTo>
                    <a:pt x="8732" y="2317"/>
                  </a:lnTo>
                  <a:lnTo>
                    <a:pt x="8737" y="2324"/>
                  </a:lnTo>
                  <a:lnTo>
                    <a:pt x="8736" y="2332"/>
                  </a:lnTo>
                  <a:lnTo>
                    <a:pt x="8728" y="2351"/>
                  </a:lnTo>
                  <a:lnTo>
                    <a:pt x="8736" y="2358"/>
                  </a:lnTo>
                  <a:lnTo>
                    <a:pt x="8744" y="2360"/>
                  </a:lnTo>
                  <a:lnTo>
                    <a:pt x="8749" y="2359"/>
                  </a:lnTo>
                  <a:lnTo>
                    <a:pt x="8757" y="2352"/>
                  </a:lnTo>
                  <a:lnTo>
                    <a:pt x="8757" y="2335"/>
                  </a:lnTo>
                  <a:lnTo>
                    <a:pt x="8747" y="2333"/>
                  </a:lnTo>
                  <a:lnTo>
                    <a:pt x="8746" y="2329"/>
                  </a:lnTo>
                  <a:lnTo>
                    <a:pt x="8755" y="2326"/>
                  </a:lnTo>
                  <a:lnTo>
                    <a:pt x="8764" y="2331"/>
                  </a:lnTo>
                  <a:lnTo>
                    <a:pt x="8773" y="2341"/>
                  </a:lnTo>
                  <a:lnTo>
                    <a:pt x="8785" y="2337"/>
                  </a:lnTo>
                  <a:lnTo>
                    <a:pt x="8776" y="2319"/>
                  </a:lnTo>
                  <a:lnTo>
                    <a:pt x="8776" y="2315"/>
                  </a:lnTo>
                  <a:lnTo>
                    <a:pt x="8770" y="2309"/>
                  </a:lnTo>
                  <a:lnTo>
                    <a:pt x="8758" y="2311"/>
                  </a:lnTo>
                  <a:lnTo>
                    <a:pt x="8758" y="2309"/>
                  </a:lnTo>
                  <a:lnTo>
                    <a:pt x="8752" y="2305"/>
                  </a:lnTo>
                  <a:lnTo>
                    <a:pt x="8750" y="2300"/>
                  </a:lnTo>
                  <a:lnTo>
                    <a:pt x="8761" y="2299"/>
                  </a:lnTo>
                  <a:lnTo>
                    <a:pt x="8764" y="2293"/>
                  </a:lnTo>
                  <a:lnTo>
                    <a:pt x="8758" y="2287"/>
                  </a:lnTo>
                  <a:lnTo>
                    <a:pt x="8744" y="2290"/>
                  </a:lnTo>
                  <a:lnTo>
                    <a:pt x="8753" y="2283"/>
                  </a:lnTo>
                  <a:lnTo>
                    <a:pt x="8765" y="2283"/>
                  </a:lnTo>
                  <a:lnTo>
                    <a:pt x="8770" y="2278"/>
                  </a:lnTo>
                  <a:lnTo>
                    <a:pt x="8769" y="2270"/>
                  </a:lnTo>
                  <a:lnTo>
                    <a:pt x="8779" y="2276"/>
                  </a:lnTo>
                  <a:lnTo>
                    <a:pt x="8801" y="2256"/>
                  </a:lnTo>
                  <a:lnTo>
                    <a:pt x="8796" y="2249"/>
                  </a:lnTo>
                  <a:lnTo>
                    <a:pt x="8790" y="2236"/>
                  </a:lnTo>
                  <a:lnTo>
                    <a:pt x="8780" y="2238"/>
                  </a:lnTo>
                  <a:lnTo>
                    <a:pt x="8769" y="2233"/>
                  </a:lnTo>
                  <a:lnTo>
                    <a:pt x="8795" y="2232"/>
                  </a:lnTo>
                  <a:lnTo>
                    <a:pt x="8792" y="2220"/>
                  </a:lnTo>
                  <a:lnTo>
                    <a:pt x="8796" y="2209"/>
                  </a:lnTo>
                  <a:lnTo>
                    <a:pt x="8811" y="2197"/>
                  </a:lnTo>
                  <a:lnTo>
                    <a:pt x="8824" y="2195"/>
                  </a:lnTo>
                  <a:lnTo>
                    <a:pt x="8841" y="2201"/>
                  </a:lnTo>
                  <a:lnTo>
                    <a:pt x="8852" y="2201"/>
                  </a:lnTo>
                  <a:lnTo>
                    <a:pt x="8857" y="2195"/>
                  </a:lnTo>
                  <a:lnTo>
                    <a:pt x="8854" y="2186"/>
                  </a:lnTo>
                  <a:lnTo>
                    <a:pt x="8839" y="2176"/>
                  </a:lnTo>
                  <a:lnTo>
                    <a:pt x="8835" y="2160"/>
                  </a:lnTo>
                  <a:lnTo>
                    <a:pt x="8840" y="2153"/>
                  </a:lnTo>
                  <a:lnTo>
                    <a:pt x="8850" y="2166"/>
                  </a:lnTo>
                  <a:lnTo>
                    <a:pt x="8861" y="2173"/>
                  </a:lnTo>
                  <a:lnTo>
                    <a:pt x="8867" y="2182"/>
                  </a:lnTo>
                  <a:lnTo>
                    <a:pt x="8881" y="2184"/>
                  </a:lnTo>
                  <a:lnTo>
                    <a:pt x="8883" y="2174"/>
                  </a:lnTo>
                  <a:lnTo>
                    <a:pt x="8882" y="2164"/>
                  </a:lnTo>
                  <a:lnTo>
                    <a:pt x="8886" y="2142"/>
                  </a:lnTo>
                  <a:lnTo>
                    <a:pt x="8898" y="2137"/>
                  </a:lnTo>
                  <a:lnTo>
                    <a:pt x="8906" y="2126"/>
                  </a:lnTo>
                  <a:lnTo>
                    <a:pt x="8916" y="2125"/>
                  </a:lnTo>
                  <a:lnTo>
                    <a:pt x="8926" y="2127"/>
                  </a:lnTo>
                  <a:lnTo>
                    <a:pt x="8931" y="2116"/>
                  </a:lnTo>
                  <a:lnTo>
                    <a:pt x="8921" y="2114"/>
                  </a:lnTo>
                  <a:lnTo>
                    <a:pt x="8917" y="2116"/>
                  </a:lnTo>
                  <a:lnTo>
                    <a:pt x="8909" y="2110"/>
                  </a:lnTo>
                  <a:lnTo>
                    <a:pt x="8902" y="2109"/>
                  </a:lnTo>
                  <a:lnTo>
                    <a:pt x="8904" y="2101"/>
                  </a:lnTo>
                  <a:lnTo>
                    <a:pt x="8895" y="2091"/>
                  </a:lnTo>
                  <a:lnTo>
                    <a:pt x="8883" y="2104"/>
                  </a:lnTo>
                  <a:lnTo>
                    <a:pt x="8878" y="2098"/>
                  </a:lnTo>
                  <a:lnTo>
                    <a:pt x="8886" y="2093"/>
                  </a:lnTo>
                  <a:lnTo>
                    <a:pt x="8886" y="2089"/>
                  </a:lnTo>
                  <a:lnTo>
                    <a:pt x="8874" y="2078"/>
                  </a:lnTo>
                  <a:lnTo>
                    <a:pt x="8862" y="2071"/>
                  </a:lnTo>
                  <a:lnTo>
                    <a:pt x="8856" y="2058"/>
                  </a:lnTo>
                  <a:lnTo>
                    <a:pt x="8841" y="2046"/>
                  </a:lnTo>
                  <a:lnTo>
                    <a:pt x="8834" y="2035"/>
                  </a:lnTo>
                  <a:lnTo>
                    <a:pt x="8834" y="2026"/>
                  </a:lnTo>
                  <a:lnTo>
                    <a:pt x="8823" y="2020"/>
                  </a:lnTo>
                  <a:lnTo>
                    <a:pt x="8819" y="2013"/>
                  </a:lnTo>
                  <a:lnTo>
                    <a:pt x="8817" y="2002"/>
                  </a:lnTo>
                  <a:lnTo>
                    <a:pt x="8769" y="1992"/>
                  </a:lnTo>
                  <a:lnTo>
                    <a:pt x="8759" y="1996"/>
                  </a:lnTo>
                  <a:lnTo>
                    <a:pt x="8781" y="2002"/>
                  </a:lnTo>
                  <a:lnTo>
                    <a:pt x="8777" y="2009"/>
                  </a:lnTo>
                  <a:lnTo>
                    <a:pt x="8766" y="2010"/>
                  </a:lnTo>
                  <a:lnTo>
                    <a:pt x="8755" y="2008"/>
                  </a:lnTo>
                  <a:lnTo>
                    <a:pt x="8737" y="1997"/>
                  </a:lnTo>
                  <a:lnTo>
                    <a:pt x="8741" y="2010"/>
                  </a:lnTo>
                  <a:lnTo>
                    <a:pt x="8737" y="2019"/>
                  </a:lnTo>
                  <a:lnTo>
                    <a:pt x="8732" y="2019"/>
                  </a:lnTo>
                  <a:lnTo>
                    <a:pt x="8728" y="2009"/>
                  </a:lnTo>
                  <a:lnTo>
                    <a:pt x="8723" y="2002"/>
                  </a:lnTo>
                  <a:lnTo>
                    <a:pt x="8726" y="1992"/>
                  </a:lnTo>
                  <a:lnTo>
                    <a:pt x="8734" y="1990"/>
                  </a:lnTo>
                  <a:lnTo>
                    <a:pt x="8723" y="1983"/>
                  </a:lnTo>
                  <a:lnTo>
                    <a:pt x="8717" y="1983"/>
                  </a:lnTo>
                  <a:lnTo>
                    <a:pt x="8715" y="1977"/>
                  </a:lnTo>
                  <a:lnTo>
                    <a:pt x="8707" y="1975"/>
                  </a:lnTo>
                  <a:lnTo>
                    <a:pt x="8709" y="1982"/>
                  </a:lnTo>
                  <a:lnTo>
                    <a:pt x="8704" y="1993"/>
                  </a:lnTo>
                  <a:lnTo>
                    <a:pt x="8700" y="1991"/>
                  </a:lnTo>
                  <a:lnTo>
                    <a:pt x="8698" y="1985"/>
                  </a:lnTo>
                  <a:lnTo>
                    <a:pt x="8685" y="1981"/>
                  </a:lnTo>
                  <a:lnTo>
                    <a:pt x="8674" y="1982"/>
                  </a:lnTo>
                  <a:lnTo>
                    <a:pt x="8663" y="1987"/>
                  </a:lnTo>
                  <a:lnTo>
                    <a:pt x="8668" y="1994"/>
                  </a:lnTo>
                  <a:lnTo>
                    <a:pt x="8671" y="1987"/>
                  </a:lnTo>
                  <a:lnTo>
                    <a:pt x="8683" y="1983"/>
                  </a:lnTo>
                  <a:lnTo>
                    <a:pt x="8684" y="1988"/>
                  </a:lnTo>
                  <a:lnTo>
                    <a:pt x="8677" y="1992"/>
                  </a:lnTo>
                  <a:lnTo>
                    <a:pt x="8690" y="1997"/>
                  </a:lnTo>
                  <a:lnTo>
                    <a:pt x="8690" y="2023"/>
                  </a:lnTo>
                  <a:lnTo>
                    <a:pt x="8685" y="2046"/>
                  </a:lnTo>
                  <a:lnTo>
                    <a:pt x="8693" y="2048"/>
                  </a:lnTo>
                  <a:lnTo>
                    <a:pt x="8696" y="2044"/>
                  </a:lnTo>
                  <a:lnTo>
                    <a:pt x="8700" y="2047"/>
                  </a:lnTo>
                  <a:lnTo>
                    <a:pt x="8706" y="2060"/>
                  </a:lnTo>
                  <a:lnTo>
                    <a:pt x="8706" y="2069"/>
                  </a:lnTo>
                  <a:lnTo>
                    <a:pt x="8704" y="2079"/>
                  </a:lnTo>
                  <a:lnTo>
                    <a:pt x="8696" y="2080"/>
                  </a:lnTo>
                  <a:lnTo>
                    <a:pt x="8693" y="2088"/>
                  </a:lnTo>
                  <a:lnTo>
                    <a:pt x="8693" y="2080"/>
                  </a:lnTo>
                  <a:lnTo>
                    <a:pt x="8695" y="2076"/>
                  </a:lnTo>
                  <a:lnTo>
                    <a:pt x="8695" y="2061"/>
                  </a:lnTo>
                  <a:lnTo>
                    <a:pt x="8683" y="2056"/>
                  </a:lnTo>
                  <a:lnTo>
                    <a:pt x="8673" y="2057"/>
                  </a:lnTo>
                  <a:lnTo>
                    <a:pt x="8671" y="2047"/>
                  </a:lnTo>
                  <a:lnTo>
                    <a:pt x="8672" y="2041"/>
                  </a:lnTo>
                  <a:lnTo>
                    <a:pt x="8660" y="2034"/>
                  </a:lnTo>
                  <a:lnTo>
                    <a:pt x="8655" y="2025"/>
                  </a:lnTo>
                  <a:lnTo>
                    <a:pt x="8657" y="2013"/>
                  </a:lnTo>
                  <a:lnTo>
                    <a:pt x="8656" y="2002"/>
                  </a:lnTo>
                  <a:lnTo>
                    <a:pt x="8650" y="1987"/>
                  </a:lnTo>
                  <a:lnTo>
                    <a:pt x="8647" y="1971"/>
                  </a:lnTo>
                  <a:lnTo>
                    <a:pt x="8642" y="1949"/>
                  </a:lnTo>
                  <a:lnTo>
                    <a:pt x="8637" y="1940"/>
                  </a:lnTo>
                  <a:lnTo>
                    <a:pt x="8640" y="1932"/>
                  </a:lnTo>
                  <a:lnTo>
                    <a:pt x="8647" y="1940"/>
                  </a:lnTo>
                  <a:lnTo>
                    <a:pt x="8648" y="1951"/>
                  </a:lnTo>
                  <a:lnTo>
                    <a:pt x="8651" y="1947"/>
                  </a:lnTo>
                  <a:lnTo>
                    <a:pt x="8647" y="1938"/>
                  </a:lnTo>
                  <a:lnTo>
                    <a:pt x="8623" y="1920"/>
                  </a:lnTo>
                  <a:lnTo>
                    <a:pt x="8619" y="1906"/>
                  </a:lnTo>
                  <a:lnTo>
                    <a:pt x="8618" y="1897"/>
                  </a:lnTo>
                  <a:lnTo>
                    <a:pt x="8592" y="1884"/>
                  </a:lnTo>
                  <a:lnTo>
                    <a:pt x="8588" y="1886"/>
                  </a:lnTo>
                  <a:lnTo>
                    <a:pt x="8592" y="1897"/>
                  </a:lnTo>
                  <a:lnTo>
                    <a:pt x="8599" y="1910"/>
                  </a:lnTo>
                  <a:lnTo>
                    <a:pt x="8605" y="1916"/>
                  </a:lnTo>
                  <a:lnTo>
                    <a:pt x="8610" y="1916"/>
                  </a:lnTo>
                  <a:lnTo>
                    <a:pt x="8615" y="1923"/>
                  </a:lnTo>
                  <a:lnTo>
                    <a:pt x="8617" y="1932"/>
                  </a:lnTo>
                  <a:lnTo>
                    <a:pt x="8608" y="1928"/>
                  </a:lnTo>
                  <a:lnTo>
                    <a:pt x="8578" y="1906"/>
                  </a:lnTo>
                  <a:lnTo>
                    <a:pt x="8569" y="1904"/>
                  </a:lnTo>
                  <a:lnTo>
                    <a:pt x="8559" y="1897"/>
                  </a:lnTo>
                  <a:lnTo>
                    <a:pt x="8564" y="1891"/>
                  </a:lnTo>
                  <a:lnTo>
                    <a:pt x="8574" y="1889"/>
                  </a:lnTo>
                  <a:lnTo>
                    <a:pt x="8575" y="1879"/>
                  </a:lnTo>
                  <a:lnTo>
                    <a:pt x="8577" y="1874"/>
                  </a:lnTo>
                  <a:lnTo>
                    <a:pt x="8556" y="1869"/>
                  </a:lnTo>
                  <a:lnTo>
                    <a:pt x="8545" y="1869"/>
                  </a:lnTo>
                  <a:lnTo>
                    <a:pt x="8538" y="1863"/>
                  </a:lnTo>
                  <a:lnTo>
                    <a:pt x="8527" y="1859"/>
                  </a:lnTo>
                  <a:lnTo>
                    <a:pt x="8532" y="1852"/>
                  </a:lnTo>
                  <a:lnTo>
                    <a:pt x="8537" y="1851"/>
                  </a:lnTo>
                  <a:lnTo>
                    <a:pt x="8534" y="1845"/>
                  </a:lnTo>
                  <a:lnTo>
                    <a:pt x="8532" y="1836"/>
                  </a:lnTo>
                  <a:lnTo>
                    <a:pt x="8515" y="1836"/>
                  </a:lnTo>
                  <a:lnTo>
                    <a:pt x="8517" y="1829"/>
                  </a:lnTo>
                  <a:lnTo>
                    <a:pt x="8510" y="1818"/>
                  </a:lnTo>
                  <a:lnTo>
                    <a:pt x="8501" y="1820"/>
                  </a:lnTo>
                  <a:lnTo>
                    <a:pt x="8501" y="1816"/>
                  </a:lnTo>
                  <a:lnTo>
                    <a:pt x="8489" y="1808"/>
                  </a:lnTo>
                  <a:lnTo>
                    <a:pt x="8470" y="1816"/>
                  </a:lnTo>
                  <a:lnTo>
                    <a:pt x="8469" y="1810"/>
                  </a:lnTo>
                  <a:lnTo>
                    <a:pt x="8472" y="1802"/>
                  </a:lnTo>
                  <a:lnTo>
                    <a:pt x="8470" y="1795"/>
                  </a:lnTo>
                  <a:lnTo>
                    <a:pt x="8465" y="1787"/>
                  </a:lnTo>
                  <a:lnTo>
                    <a:pt x="8453" y="1776"/>
                  </a:lnTo>
                  <a:lnTo>
                    <a:pt x="8463" y="1789"/>
                  </a:lnTo>
                  <a:lnTo>
                    <a:pt x="8448" y="1782"/>
                  </a:lnTo>
                  <a:lnTo>
                    <a:pt x="8442" y="1782"/>
                  </a:lnTo>
                  <a:lnTo>
                    <a:pt x="8433" y="1773"/>
                  </a:lnTo>
                  <a:lnTo>
                    <a:pt x="8431" y="1752"/>
                  </a:lnTo>
                  <a:lnTo>
                    <a:pt x="8425" y="1740"/>
                  </a:lnTo>
                  <a:lnTo>
                    <a:pt x="8419" y="1740"/>
                  </a:lnTo>
                  <a:lnTo>
                    <a:pt x="8394" y="1729"/>
                  </a:lnTo>
                  <a:lnTo>
                    <a:pt x="8387" y="1721"/>
                  </a:lnTo>
                  <a:lnTo>
                    <a:pt x="8375" y="1722"/>
                  </a:lnTo>
                  <a:lnTo>
                    <a:pt x="8363" y="1716"/>
                  </a:lnTo>
                  <a:lnTo>
                    <a:pt x="8363" y="1716"/>
                  </a:lnTo>
                  <a:lnTo>
                    <a:pt x="8317" y="1666"/>
                  </a:lnTo>
                  <a:lnTo>
                    <a:pt x="8295" y="1652"/>
                  </a:lnTo>
                  <a:lnTo>
                    <a:pt x="8282" y="1648"/>
                  </a:lnTo>
                  <a:lnTo>
                    <a:pt x="8276" y="1637"/>
                  </a:lnTo>
                  <a:lnTo>
                    <a:pt x="8271" y="1641"/>
                  </a:lnTo>
                  <a:lnTo>
                    <a:pt x="8234" y="1622"/>
                  </a:lnTo>
                  <a:lnTo>
                    <a:pt x="8220" y="1606"/>
                  </a:lnTo>
                  <a:lnTo>
                    <a:pt x="8212" y="1609"/>
                  </a:lnTo>
                  <a:lnTo>
                    <a:pt x="8191" y="1599"/>
                  </a:lnTo>
                  <a:lnTo>
                    <a:pt x="8179" y="1598"/>
                  </a:lnTo>
                  <a:lnTo>
                    <a:pt x="8150" y="1569"/>
                  </a:lnTo>
                  <a:lnTo>
                    <a:pt x="8137" y="1567"/>
                  </a:lnTo>
                  <a:lnTo>
                    <a:pt x="8086" y="1566"/>
                  </a:lnTo>
                  <a:lnTo>
                    <a:pt x="8081" y="1571"/>
                  </a:lnTo>
                  <a:lnTo>
                    <a:pt x="8066" y="1574"/>
                  </a:lnTo>
                  <a:lnTo>
                    <a:pt x="8056" y="1568"/>
                  </a:lnTo>
                  <a:lnTo>
                    <a:pt x="8042" y="1563"/>
                  </a:lnTo>
                  <a:lnTo>
                    <a:pt x="8028" y="1567"/>
                  </a:lnTo>
                  <a:lnTo>
                    <a:pt x="8005" y="1565"/>
                  </a:lnTo>
                  <a:lnTo>
                    <a:pt x="7992" y="1571"/>
                  </a:lnTo>
                  <a:lnTo>
                    <a:pt x="7978" y="1568"/>
                  </a:lnTo>
                  <a:lnTo>
                    <a:pt x="7952" y="1553"/>
                  </a:lnTo>
                  <a:lnTo>
                    <a:pt x="7945" y="1556"/>
                  </a:lnTo>
                  <a:lnTo>
                    <a:pt x="7877" y="1539"/>
                  </a:lnTo>
                  <a:lnTo>
                    <a:pt x="7850" y="1539"/>
                  </a:lnTo>
                  <a:lnTo>
                    <a:pt x="7840" y="1545"/>
                  </a:lnTo>
                  <a:lnTo>
                    <a:pt x="7839" y="1557"/>
                  </a:lnTo>
                  <a:lnTo>
                    <a:pt x="7843" y="1567"/>
                  </a:lnTo>
                  <a:lnTo>
                    <a:pt x="7841" y="1589"/>
                  </a:lnTo>
                  <a:lnTo>
                    <a:pt x="7824" y="1595"/>
                  </a:lnTo>
                  <a:lnTo>
                    <a:pt x="7819" y="1608"/>
                  </a:lnTo>
                  <a:lnTo>
                    <a:pt x="7849" y="1615"/>
                  </a:lnTo>
                  <a:lnTo>
                    <a:pt x="7860" y="1651"/>
                  </a:lnTo>
                  <a:lnTo>
                    <a:pt x="7866" y="1657"/>
                  </a:lnTo>
                  <a:lnTo>
                    <a:pt x="7866" y="1666"/>
                  </a:lnTo>
                  <a:lnTo>
                    <a:pt x="7871" y="1689"/>
                  </a:lnTo>
                  <a:lnTo>
                    <a:pt x="7840" y="1725"/>
                  </a:lnTo>
                  <a:lnTo>
                    <a:pt x="7820" y="1739"/>
                  </a:lnTo>
                  <a:lnTo>
                    <a:pt x="7797" y="1738"/>
                  </a:lnTo>
                  <a:lnTo>
                    <a:pt x="7790" y="1733"/>
                  </a:lnTo>
                  <a:lnTo>
                    <a:pt x="7782" y="1711"/>
                  </a:lnTo>
                  <a:lnTo>
                    <a:pt x="7777" y="1700"/>
                  </a:lnTo>
                  <a:lnTo>
                    <a:pt x="7762" y="1690"/>
                  </a:lnTo>
                  <a:lnTo>
                    <a:pt x="7760" y="1684"/>
                  </a:lnTo>
                  <a:lnTo>
                    <a:pt x="7750" y="1678"/>
                  </a:lnTo>
                  <a:lnTo>
                    <a:pt x="7727" y="1675"/>
                  </a:lnTo>
                  <a:lnTo>
                    <a:pt x="7721" y="1670"/>
                  </a:lnTo>
                  <a:lnTo>
                    <a:pt x="7719" y="1663"/>
                  </a:lnTo>
                  <a:lnTo>
                    <a:pt x="7717" y="1655"/>
                  </a:lnTo>
                  <a:lnTo>
                    <a:pt x="7720" y="1625"/>
                  </a:lnTo>
                  <a:lnTo>
                    <a:pt x="7716" y="1614"/>
                  </a:lnTo>
                  <a:lnTo>
                    <a:pt x="7698" y="1608"/>
                  </a:lnTo>
                  <a:lnTo>
                    <a:pt x="7700" y="1598"/>
                  </a:lnTo>
                  <a:lnTo>
                    <a:pt x="7707" y="1595"/>
                  </a:lnTo>
                  <a:lnTo>
                    <a:pt x="7706" y="1590"/>
                  </a:lnTo>
                  <a:lnTo>
                    <a:pt x="7693" y="1582"/>
                  </a:lnTo>
                  <a:lnTo>
                    <a:pt x="7685" y="1584"/>
                  </a:lnTo>
                  <a:lnTo>
                    <a:pt x="7679" y="1590"/>
                  </a:lnTo>
                  <a:lnTo>
                    <a:pt x="7650" y="1627"/>
                  </a:lnTo>
                  <a:lnTo>
                    <a:pt x="7641" y="1628"/>
                  </a:lnTo>
                  <a:lnTo>
                    <a:pt x="7635" y="1626"/>
                  </a:lnTo>
                  <a:lnTo>
                    <a:pt x="7613" y="1626"/>
                  </a:lnTo>
                  <a:lnTo>
                    <a:pt x="7591" y="1614"/>
                  </a:lnTo>
                  <a:lnTo>
                    <a:pt x="7559" y="1610"/>
                  </a:lnTo>
                  <a:lnTo>
                    <a:pt x="7547" y="1614"/>
                  </a:lnTo>
                  <a:lnTo>
                    <a:pt x="7544" y="1617"/>
                  </a:lnTo>
                  <a:lnTo>
                    <a:pt x="7542" y="1614"/>
                  </a:lnTo>
                  <a:lnTo>
                    <a:pt x="7518" y="1616"/>
                  </a:lnTo>
                  <a:lnTo>
                    <a:pt x="7504" y="1606"/>
                  </a:lnTo>
                  <a:lnTo>
                    <a:pt x="7489" y="1582"/>
                  </a:lnTo>
                  <a:lnTo>
                    <a:pt x="7469" y="1594"/>
                  </a:lnTo>
                  <a:lnTo>
                    <a:pt x="7438" y="1590"/>
                  </a:lnTo>
                  <a:lnTo>
                    <a:pt x="7420" y="1600"/>
                  </a:lnTo>
                  <a:lnTo>
                    <a:pt x="7405" y="1594"/>
                  </a:lnTo>
                  <a:lnTo>
                    <a:pt x="7398" y="1594"/>
                  </a:lnTo>
                  <a:lnTo>
                    <a:pt x="7393" y="1599"/>
                  </a:lnTo>
                  <a:lnTo>
                    <a:pt x="7389" y="1606"/>
                  </a:lnTo>
                  <a:lnTo>
                    <a:pt x="7382" y="1606"/>
                  </a:lnTo>
                  <a:lnTo>
                    <a:pt x="7378" y="1623"/>
                  </a:lnTo>
                  <a:lnTo>
                    <a:pt x="7362" y="1622"/>
                  </a:lnTo>
                  <a:lnTo>
                    <a:pt x="7356" y="1635"/>
                  </a:lnTo>
                  <a:lnTo>
                    <a:pt x="7346" y="1646"/>
                  </a:lnTo>
                  <a:lnTo>
                    <a:pt x="7338" y="1643"/>
                  </a:lnTo>
                  <a:lnTo>
                    <a:pt x="7339" y="1626"/>
                  </a:lnTo>
                  <a:lnTo>
                    <a:pt x="7336" y="1616"/>
                  </a:lnTo>
                  <a:lnTo>
                    <a:pt x="7327" y="1620"/>
                  </a:lnTo>
                  <a:lnTo>
                    <a:pt x="7322" y="1617"/>
                  </a:lnTo>
                  <a:lnTo>
                    <a:pt x="7314" y="1605"/>
                  </a:lnTo>
                  <a:lnTo>
                    <a:pt x="7306" y="1596"/>
                  </a:lnTo>
                  <a:lnTo>
                    <a:pt x="7293" y="1590"/>
                  </a:lnTo>
                  <a:lnTo>
                    <a:pt x="7284" y="1590"/>
                  </a:lnTo>
                  <a:lnTo>
                    <a:pt x="7273" y="1590"/>
                  </a:lnTo>
                  <a:lnTo>
                    <a:pt x="7268" y="1582"/>
                  </a:lnTo>
                  <a:lnTo>
                    <a:pt x="7250" y="1578"/>
                  </a:lnTo>
                  <a:lnTo>
                    <a:pt x="7250" y="1569"/>
                  </a:lnTo>
                  <a:lnTo>
                    <a:pt x="7270" y="1509"/>
                  </a:lnTo>
                  <a:lnTo>
                    <a:pt x="7270" y="1497"/>
                  </a:lnTo>
                  <a:lnTo>
                    <a:pt x="7268" y="1486"/>
                  </a:lnTo>
                  <a:lnTo>
                    <a:pt x="7268" y="1480"/>
                  </a:lnTo>
                  <a:lnTo>
                    <a:pt x="7258" y="1459"/>
                  </a:lnTo>
                  <a:lnTo>
                    <a:pt x="7258" y="1455"/>
                  </a:lnTo>
                  <a:lnTo>
                    <a:pt x="7247" y="1444"/>
                  </a:lnTo>
                  <a:lnTo>
                    <a:pt x="7238" y="1431"/>
                  </a:lnTo>
                  <a:lnTo>
                    <a:pt x="7232" y="1426"/>
                  </a:lnTo>
                  <a:lnTo>
                    <a:pt x="7222" y="1409"/>
                  </a:lnTo>
                  <a:lnTo>
                    <a:pt x="7212" y="1402"/>
                  </a:lnTo>
                  <a:lnTo>
                    <a:pt x="7204" y="1393"/>
                  </a:lnTo>
                  <a:lnTo>
                    <a:pt x="7192" y="1388"/>
                  </a:lnTo>
                  <a:lnTo>
                    <a:pt x="7152" y="1384"/>
                  </a:lnTo>
                  <a:lnTo>
                    <a:pt x="7139" y="1379"/>
                  </a:lnTo>
                  <a:lnTo>
                    <a:pt x="7112" y="1378"/>
                  </a:lnTo>
                  <a:lnTo>
                    <a:pt x="7090" y="1382"/>
                  </a:lnTo>
                  <a:lnTo>
                    <a:pt x="7064" y="1380"/>
                  </a:lnTo>
                  <a:lnTo>
                    <a:pt x="7051" y="1383"/>
                  </a:lnTo>
                  <a:lnTo>
                    <a:pt x="7047" y="1388"/>
                  </a:lnTo>
                  <a:lnTo>
                    <a:pt x="7024" y="1385"/>
                  </a:lnTo>
                  <a:lnTo>
                    <a:pt x="7017" y="1393"/>
                  </a:lnTo>
                  <a:lnTo>
                    <a:pt x="7006" y="1393"/>
                  </a:lnTo>
                  <a:lnTo>
                    <a:pt x="6979" y="1386"/>
                  </a:lnTo>
                  <a:lnTo>
                    <a:pt x="6973" y="1388"/>
                  </a:lnTo>
                  <a:lnTo>
                    <a:pt x="6964" y="1396"/>
                  </a:lnTo>
                  <a:lnTo>
                    <a:pt x="6951" y="1400"/>
                  </a:lnTo>
                  <a:lnTo>
                    <a:pt x="6941" y="1395"/>
                  </a:lnTo>
                  <a:lnTo>
                    <a:pt x="6920" y="1396"/>
                  </a:lnTo>
                  <a:lnTo>
                    <a:pt x="6913" y="1400"/>
                  </a:lnTo>
                  <a:lnTo>
                    <a:pt x="6905" y="1397"/>
                  </a:lnTo>
                  <a:lnTo>
                    <a:pt x="6881" y="1410"/>
                  </a:lnTo>
                  <a:lnTo>
                    <a:pt x="6870" y="1410"/>
                  </a:lnTo>
                  <a:lnTo>
                    <a:pt x="6861" y="1417"/>
                  </a:lnTo>
                  <a:lnTo>
                    <a:pt x="6855" y="1409"/>
                  </a:lnTo>
                  <a:lnTo>
                    <a:pt x="6837" y="1393"/>
                  </a:lnTo>
                  <a:lnTo>
                    <a:pt x="6823" y="1391"/>
                  </a:lnTo>
                  <a:lnTo>
                    <a:pt x="6817" y="1386"/>
                  </a:lnTo>
                  <a:lnTo>
                    <a:pt x="6840" y="1379"/>
                  </a:lnTo>
                  <a:lnTo>
                    <a:pt x="6848" y="1368"/>
                  </a:lnTo>
                  <a:lnTo>
                    <a:pt x="6850" y="1354"/>
                  </a:lnTo>
                  <a:lnTo>
                    <a:pt x="6814" y="1323"/>
                  </a:lnTo>
                  <a:lnTo>
                    <a:pt x="6811" y="1315"/>
                  </a:lnTo>
                  <a:lnTo>
                    <a:pt x="6808" y="1307"/>
                  </a:lnTo>
                  <a:lnTo>
                    <a:pt x="6786" y="1310"/>
                  </a:lnTo>
                  <a:lnTo>
                    <a:pt x="6769" y="1316"/>
                  </a:lnTo>
                  <a:lnTo>
                    <a:pt x="6759" y="1316"/>
                  </a:lnTo>
                  <a:lnTo>
                    <a:pt x="6755" y="1307"/>
                  </a:lnTo>
                  <a:lnTo>
                    <a:pt x="6755" y="1299"/>
                  </a:lnTo>
                  <a:lnTo>
                    <a:pt x="6737" y="1288"/>
                  </a:lnTo>
                  <a:lnTo>
                    <a:pt x="6732" y="1276"/>
                  </a:lnTo>
                  <a:lnTo>
                    <a:pt x="6725" y="1275"/>
                  </a:lnTo>
                  <a:lnTo>
                    <a:pt x="6706" y="1264"/>
                  </a:lnTo>
                  <a:lnTo>
                    <a:pt x="6701" y="1271"/>
                  </a:lnTo>
                  <a:lnTo>
                    <a:pt x="6692" y="1272"/>
                  </a:lnTo>
                  <a:lnTo>
                    <a:pt x="6685" y="1267"/>
                  </a:lnTo>
                  <a:lnTo>
                    <a:pt x="6671" y="1264"/>
                  </a:lnTo>
                  <a:lnTo>
                    <a:pt x="6665" y="1266"/>
                  </a:lnTo>
                  <a:lnTo>
                    <a:pt x="6665" y="1260"/>
                  </a:lnTo>
                  <a:lnTo>
                    <a:pt x="6684" y="1232"/>
                  </a:lnTo>
                  <a:lnTo>
                    <a:pt x="6690" y="1227"/>
                  </a:lnTo>
                  <a:lnTo>
                    <a:pt x="6703" y="1237"/>
                  </a:lnTo>
                  <a:lnTo>
                    <a:pt x="6709" y="1245"/>
                  </a:lnTo>
                  <a:lnTo>
                    <a:pt x="6722" y="1237"/>
                  </a:lnTo>
                  <a:lnTo>
                    <a:pt x="6722" y="1226"/>
                  </a:lnTo>
                  <a:lnTo>
                    <a:pt x="6721" y="1217"/>
                  </a:lnTo>
                  <a:lnTo>
                    <a:pt x="6708" y="1181"/>
                  </a:lnTo>
                  <a:lnTo>
                    <a:pt x="6689" y="1169"/>
                  </a:lnTo>
                  <a:lnTo>
                    <a:pt x="6678" y="1162"/>
                  </a:lnTo>
                  <a:lnTo>
                    <a:pt x="6662" y="1159"/>
                  </a:lnTo>
                  <a:lnTo>
                    <a:pt x="6656" y="1153"/>
                  </a:lnTo>
                  <a:lnTo>
                    <a:pt x="6636" y="1143"/>
                  </a:lnTo>
                  <a:lnTo>
                    <a:pt x="6617" y="1147"/>
                  </a:lnTo>
                  <a:lnTo>
                    <a:pt x="6615" y="1151"/>
                  </a:lnTo>
                  <a:lnTo>
                    <a:pt x="6612" y="1144"/>
                  </a:lnTo>
                  <a:lnTo>
                    <a:pt x="6603" y="1143"/>
                  </a:lnTo>
                  <a:lnTo>
                    <a:pt x="6575" y="1143"/>
                  </a:lnTo>
                  <a:lnTo>
                    <a:pt x="6565" y="1148"/>
                  </a:lnTo>
                  <a:lnTo>
                    <a:pt x="6540" y="1142"/>
                  </a:lnTo>
                  <a:lnTo>
                    <a:pt x="6528" y="1131"/>
                  </a:lnTo>
                  <a:lnTo>
                    <a:pt x="6512" y="1131"/>
                  </a:lnTo>
                  <a:lnTo>
                    <a:pt x="6490" y="1109"/>
                  </a:lnTo>
                  <a:lnTo>
                    <a:pt x="6484" y="1111"/>
                  </a:lnTo>
                  <a:lnTo>
                    <a:pt x="6443" y="1106"/>
                  </a:lnTo>
                  <a:lnTo>
                    <a:pt x="6419" y="1092"/>
                  </a:lnTo>
                  <a:lnTo>
                    <a:pt x="6378" y="1089"/>
                  </a:lnTo>
                  <a:lnTo>
                    <a:pt x="6365" y="1084"/>
                  </a:lnTo>
                  <a:lnTo>
                    <a:pt x="6319" y="1086"/>
                  </a:lnTo>
                  <a:lnTo>
                    <a:pt x="6264" y="1079"/>
                  </a:lnTo>
                  <a:lnTo>
                    <a:pt x="6257" y="1073"/>
                  </a:lnTo>
                  <a:lnTo>
                    <a:pt x="6252" y="1066"/>
                  </a:lnTo>
                  <a:lnTo>
                    <a:pt x="6242" y="1060"/>
                  </a:lnTo>
                  <a:lnTo>
                    <a:pt x="6232" y="1058"/>
                  </a:lnTo>
                  <a:lnTo>
                    <a:pt x="6225" y="1057"/>
                  </a:lnTo>
                  <a:lnTo>
                    <a:pt x="6217" y="1068"/>
                  </a:lnTo>
                  <a:lnTo>
                    <a:pt x="6216" y="1074"/>
                  </a:lnTo>
                  <a:lnTo>
                    <a:pt x="6226" y="1084"/>
                  </a:lnTo>
                  <a:lnTo>
                    <a:pt x="6227" y="1093"/>
                  </a:lnTo>
                  <a:lnTo>
                    <a:pt x="6235" y="1105"/>
                  </a:lnTo>
                  <a:lnTo>
                    <a:pt x="6227" y="1109"/>
                  </a:lnTo>
                  <a:lnTo>
                    <a:pt x="6216" y="1119"/>
                  </a:lnTo>
                  <a:lnTo>
                    <a:pt x="6211" y="1127"/>
                  </a:lnTo>
                  <a:lnTo>
                    <a:pt x="6206" y="1152"/>
                  </a:lnTo>
                  <a:lnTo>
                    <a:pt x="6199" y="1167"/>
                  </a:lnTo>
                  <a:lnTo>
                    <a:pt x="6192" y="1176"/>
                  </a:lnTo>
                  <a:lnTo>
                    <a:pt x="6179" y="1179"/>
                  </a:lnTo>
                  <a:lnTo>
                    <a:pt x="6166" y="1191"/>
                  </a:lnTo>
                  <a:lnTo>
                    <a:pt x="6158" y="1205"/>
                  </a:lnTo>
                  <a:lnTo>
                    <a:pt x="6157" y="1212"/>
                  </a:lnTo>
                  <a:lnTo>
                    <a:pt x="6163" y="1226"/>
                  </a:lnTo>
                  <a:lnTo>
                    <a:pt x="6165" y="1234"/>
                  </a:lnTo>
                  <a:lnTo>
                    <a:pt x="6155" y="1235"/>
                  </a:lnTo>
                  <a:lnTo>
                    <a:pt x="6156" y="1255"/>
                  </a:lnTo>
                  <a:lnTo>
                    <a:pt x="6161" y="1269"/>
                  </a:lnTo>
                  <a:lnTo>
                    <a:pt x="6171" y="1280"/>
                  </a:lnTo>
                  <a:lnTo>
                    <a:pt x="6173" y="1286"/>
                  </a:lnTo>
                  <a:lnTo>
                    <a:pt x="6173" y="1298"/>
                  </a:lnTo>
                  <a:lnTo>
                    <a:pt x="6171" y="1307"/>
                  </a:lnTo>
                  <a:lnTo>
                    <a:pt x="6161" y="1307"/>
                  </a:lnTo>
                  <a:lnTo>
                    <a:pt x="6141" y="1294"/>
                  </a:lnTo>
                  <a:lnTo>
                    <a:pt x="6135" y="1313"/>
                  </a:lnTo>
                  <a:lnTo>
                    <a:pt x="6120" y="1307"/>
                  </a:lnTo>
                  <a:lnTo>
                    <a:pt x="6115" y="1314"/>
                  </a:lnTo>
                  <a:lnTo>
                    <a:pt x="6113" y="1309"/>
                  </a:lnTo>
                  <a:lnTo>
                    <a:pt x="6093" y="1325"/>
                  </a:lnTo>
                  <a:lnTo>
                    <a:pt x="6088" y="1334"/>
                  </a:lnTo>
                  <a:lnTo>
                    <a:pt x="6080" y="1340"/>
                  </a:lnTo>
                  <a:lnTo>
                    <a:pt x="6076" y="1352"/>
                  </a:lnTo>
                  <a:lnTo>
                    <a:pt x="6065" y="1351"/>
                  </a:lnTo>
                  <a:lnTo>
                    <a:pt x="6060" y="1357"/>
                  </a:lnTo>
                  <a:lnTo>
                    <a:pt x="6054" y="1350"/>
                  </a:lnTo>
                  <a:lnTo>
                    <a:pt x="6047" y="1348"/>
                  </a:lnTo>
                  <a:lnTo>
                    <a:pt x="6042" y="1343"/>
                  </a:lnTo>
                  <a:lnTo>
                    <a:pt x="6042" y="1334"/>
                  </a:lnTo>
                  <a:lnTo>
                    <a:pt x="6033" y="1331"/>
                  </a:lnTo>
                  <a:lnTo>
                    <a:pt x="6029" y="1320"/>
                  </a:lnTo>
                  <a:lnTo>
                    <a:pt x="6021" y="1314"/>
                  </a:lnTo>
                  <a:lnTo>
                    <a:pt x="6013" y="1314"/>
                  </a:lnTo>
                  <a:lnTo>
                    <a:pt x="5985" y="1293"/>
                  </a:lnTo>
                  <a:lnTo>
                    <a:pt x="5972" y="1294"/>
                  </a:lnTo>
                  <a:lnTo>
                    <a:pt x="5956" y="1288"/>
                  </a:lnTo>
                  <a:lnTo>
                    <a:pt x="5950" y="1281"/>
                  </a:lnTo>
                  <a:lnTo>
                    <a:pt x="5941" y="1280"/>
                  </a:lnTo>
                  <a:lnTo>
                    <a:pt x="5929" y="1272"/>
                  </a:lnTo>
                  <a:lnTo>
                    <a:pt x="5898" y="1276"/>
                  </a:lnTo>
                  <a:lnTo>
                    <a:pt x="5887" y="1294"/>
                  </a:lnTo>
                  <a:lnTo>
                    <a:pt x="5886" y="1304"/>
                  </a:lnTo>
                  <a:lnTo>
                    <a:pt x="5888" y="1318"/>
                  </a:lnTo>
                  <a:lnTo>
                    <a:pt x="5887" y="1324"/>
                  </a:lnTo>
                  <a:lnTo>
                    <a:pt x="5877" y="1309"/>
                  </a:lnTo>
                  <a:lnTo>
                    <a:pt x="5872" y="1314"/>
                  </a:lnTo>
                  <a:lnTo>
                    <a:pt x="5845" y="1309"/>
                  </a:lnTo>
                  <a:lnTo>
                    <a:pt x="5834" y="1314"/>
                  </a:lnTo>
                  <a:lnTo>
                    <a:pt x="5824" y="1312"/>
                  </a:lnTo>
                  <a:lnTo>
                    <a:pt x="5811" y="1292"/>
                  </a:lnTo>
                  <a:lnTo>
                    <a:pt x="5802" y="1287"/>
                  </a:lnTo>
                  <a:lnTo>
                    <a:pt x="5792" y="1264"/>
                  </a:lnTo>
                  <a:lnTo>
                    <a:pt x="5783" y="1254"/>
                  </a:lnTo>
                  <a:lnTo>
                    <a:pt x="5775" y="1232"/>
                  </a:lnTo>
                  <a:lnTo>
                    <a:pt x="5774" y="1217"/>
                  </a:lnTo>
                  <a:lnTo>
                    <a:pt x="5773" y="1214"/>
                  </a:lnTo>
                  <a:lnTo>
                    <a:pt x="5767" y="1218"/>
                  </a:lnTo>
                  <a:lnTo>
                    <a:pt x="5762" y="1232"/>
                  </a:lnTo>
                  <a:lnTo>
                    <a:pt x="5744" y="1275"/>
                  </a:lnTo>
                  <a:lnTo>
                    <a:pt x="5737" y="1289"/>
                  </a:lnTo>
                  <a:lnTo>
                    <a:pt x="5736" y="1307"/>
                  </a:lnTo>
                  <a:lnTo>
                    <a:pt x="5733" y="1319"/>
                  </a:lnTo>
                  <a:lnTo>
                    <a:pt x="5735" y="1353"/>
                  </a:lnTo>
                  <a:lnTo>
                    <a:pt x="5727" y="1358"/>
                  </a:lnTo>
                  <a:lnTo>
                    <a:pt x="5719" y="1380"/>
                  </a:lnTo>
                  <a:lnTo>
                    <a:pt x="5712" y="1388"/>
                  </a:lnTo>
                  <a:lnTo>
                    <a:pt x="5710" y="1406"/>
                  </a:lnTo>
                  <a:lnTo>
                    <a:pt x="5700" y="1418"/>
                  </a:lnTo>
                  <a:lnTo>
                    <a:pt x="5697" y="1433"/>
                  </a:lnTo>
                  <a:lnTo>
                    <a:pt x="5684" y="1427"/>
                  </a:lnTo>
                  <a:lnTo>
                    <a:pt x="5674" y="1395"/>
                  </a:lnTo>
                  <a:lnTo>
                    <a:pt x="5671" y="1393"/>
                  </a:lnTo>
                  <a:lnTo>
                    <a:pt x="5669" y="1405"/>
                  </a:lnTo>
                  <a:lnTo>
                    <a:pt x="5662" y="1406"/>
                  </a:lnTo>
                  <a:lnTo>
                    <a:pt x="5656" y="1397"/>
                  </a:lnTo>
                  <a:lnTo>
                    <a:pt x="5649" y="1399"/>
                  </a:lnTo>
                  <a:lnTo>
                    <a:pt x="5641" y="1394"/>
                  </a:lnTo>
                  <a:lnTo>
                    <a:pt x="5636" y="1386"/>
                  </a:lnTo>
                  <a:lnTo>
                    <a:pt x="5636" y="1379"/>
                  </a:lnTo>
                  <a:lnTo>
                    <a:pt x="5627" y="1368"/>
                  </a:lnTo>
                  <a:lnTo>
                    <a:pt x="5620" y="1375"/>
                  </a:lnTo>
                  <a:lnTo>
                    <a:pt x="5618" y="1369"/>
                  </a:lnTo>
                  <a:lnTo>
                    <a:pt x="5613" y="1364"/>
                  </a:lnTo>
                  <a:lnTo>
                    <a:pt x="5609" y="1354"/>
                  </a:lnTo>
                  <a:lnTo>
                    <a:pt x="5607" y="1340"/>
                  </a:lnTo>
                  <a:lnTo>
                    <a:pt x="5599" y="1336"/>
                  </a:lnTo>
                  <a:lnTo>
                    <a:pt x="5596" y="1340"/>
                  </a:lnTo>
                  <a:lnTo>
                    <a:pt x="5596" y="1332"/>
                  </a:lnTo>
                  <a:lnTo>
                    <a:pt x="5588" y="1318"/>
                  </a:lnTo>
                  <a:lnTo>
                    <a:pt x="5586" y="1303"/>
                  </a:lnTo>
                  <a:lnTo>
                    <a:pt x="5582" y="1299"/>
                  </a:lnTo>
                  <a:lnTo>
                    <a:pt x="5582" y="1288"/>
                  </a:lnTo>
                  <a:lnTo>
                    <a:pt x="5579" y="1282"/>
                  </a:lnTo>
                  <a:lnTo>
                    <a:pt x="5576" y="1270"/>
                  </a:lnTo>
                  <a:lnTo>
                    <a:pt x="5575" y="1273"/>
                  </a:lnTo>
                  <a:lnTo>
                    <a:pt x="5565" y="1280"/>
                  </a:lnTo>
                  <a:lnTo>
                    <a:pt x="5559" y="1272"/>
                  </a:lnTo>
                  <a:lnTo>
                    <a:pt x="5561" y="1264"/>
                  </a:lnTo>
                  <a:lnTo>
                    <a:pt x="5559" y="1255"/>
                  </a:lnTo>
                  <a:lnTo>
                    <a:pt x="5555" y="1251"/>
                  </a:lnTo>
                  <a:lnTo>
                    <a:pt x="5554" y="1245"/>
                  </a:lnTo>
                  <a:lnTo>
                    <a:pt x="5553" y="1229"/>
                  </a:lnTo>
                  <a:lnTo>
                    <a:pt x="5572" y="1200"/>
                  </a:lnTo>
                  <a:lnTo>
                    <a:pt x="5577" y="1205"/>
                  </a:lnTo>
                  <a:lnTo>
                    <a:pt x="5582" y="1203"/>
                  </a:lnTo>
                  <a:lnTo>
                    <a:pt x="5579" y="1199"/>
                  </a:lnTo>
                  <a:lnTo>
                    <a:pt x="5580" y="1192"/>
                  </a:lnTo>
                  <a:lnTo>
                    <a:pt x="5591" y="1187"/>
                  </a:lnTo>
                  <a:lnTo>
                    <a:pt x="5597" y="1180"/>
                  </a:lnTo>
                  <a:lnTo>
                    <a:pt x="5591" y="1181"/>
                  </a:lnTo>
                  <a:lnTo>
                    <a:pt x="5591" y="1178"/>
                  </a:lnTo>
                  <a:lnTo>
                    <a:pt x="5596" y="1173"/>
                  </a:lnTo>
                  <a:lnTo>
                    <a:pt x="5593" y="1169"/>
                  </a:lnTo>
                  <a:lnTo>
                    <a:pt x="5593" y="1159"/>
                  </a:lnTo>
                  <a:lnTo>
                    <a:pt x="5603" y="1141"/>
                  </a:lnTo>
                  <a:lnTo>
                    <a:pt x="5581" y="1125"/>
                  </a:lnTo>
                  <a:lnTo>
                    <a:pt x="5582" y="1120"/>
                  </a:lnTo>
                  <a:lnTo>
                    <a:pt x="5590" y="1111"/>
                  </a:lnTo>
                  <a:lnTo>
                    <a:pt x="5580" y="1104"/>
                  </a:lnTo>
                  <a:lnTo>
                    <a:pt x="5582" y="1094"/>
                  </a:lnTo>
                  <a:lnTo>
                    <a:pt x="5588" y="1090"/>
                  </a:lnTo>
                  <a:lnTo>
                    <a:pt x="5588" y="1077"/>
                  </a:lnTo>
                  <a:lnTo>
                    <a:pt x="5591" y="1074"/>
                  </a:lnTo>
                  <a:lnTo>
                    <a:pt x="5587" y="1072"/>
                  </a:lnTo>
                  <a:lnTo>
                    <a:pt x="5586" y="1066"/>
                  </a:lnTo>
                  <a:lnTo>
                    <a:pt x="5587" y="1058"/>
                  </a:lnTo>
                  <a:lnTo>
                    <a:pt x="5585" y="1050"/>
                  </a:lnTo>
                  <a:lnTo>
                    <a:pt x="5592" y="1049"/>
                  </a:lnTo>
                  <a:lnTo>
                    <a:pt x="5593" y="1045"/>
                  </a:lnTo>
                  <a:lnTo>
                    <a:pt x="5595" y="1038"/>
                  </a:lnTo>
                  <a:lnTo>
                    <a:pt x="5597" y="1031"/>
                  </a:lnTo>
                  <a:lnTo>
                    <a:pt x="5593" y="1028"/>
                  </a:lnTo>
                  <a:lnTo>
                    <a:pt x="5593" y="1022"/>
                  </a:lnTo>
                  <a:lnTo>
                    <a:pt x="5577" y="1012"/>
                  </a:lnTo>
                  <a:lnTo>
                    <a:pt x="5572" y="1001"/>
                  </a:lnTo>
                  <a:lnTo>
                    <a:pt x="5565" y="992"/>
                  </a:lnTo>
                  <a:lnTo>
                    <a:pt x="5565" y="985"/>
                  </a:lnTo>
                  <a:lnTo>
                    <a:pt x="5541" y="971"/>
                  </a:lnTo>
                  <a:lnTo>
                    <a:pt x="5542" y="964"/>
                  </a:lnTo>
                  <a:lnTo>
                    <a:pt x="5541" y="957"/>
                  </a:lnTo>
                  <a:lnTo>
                    <a:pt x="5528" y="955"/>
                  </a:lnTo>
                  <a:lnTo>
                    <a:pt x="5523" y="952"/>
                  </a:lnTo>
                  <a:lnTo>
                    <a:pt x="5527" y="948"/>
                  </a:lnTo>
                  <a:lnTo>
                    <a:pt x="5521" y="939"/>
                  </a:lnTo>
                  <a:lnTo>
                    <a:pt x="5504" y="932"/>
                  </a:lnTo>
                  <a:lnTo>
                    <a:pt x="5494" y="936"/>
                  </a:lnTo>
                  <a:lnTo>
                    <a:pt x="5478" y="933"/>
                  </a:lnTo>
                  <a:lnTo>
                    <a:pt x="5461" y="925"/>
                  </a:lnTo>
                  <a:lnTo>
                    <a:pt x="5457" y="930"/>
                  </a:lnTo>
                  <a:lnTo>
                    <a:pt x="5455" y="938"/>
                  </a:lnTo>
                  <a:lnTo>
                    <a:pt x="5447" y="938"/>
                  </a:lnTo>
                  <a:lnTo>
                    <a:pt x="5437" y="950"/>
                  </a:lnTo>
                  <a:lnTo>
                    <a:pt x="5435" y="947"/>
                  </a:lnTo>
                  <a:lnTo>
                    <a:pt x="5434" y="941"/>
                  </a:lnTo>
                  <a:lnTo>
                    <a:pt x="5415" y="918"/>
                  </a:lnTo>
                  <a:lnTo>
                    <a:pt x="5408" y="925"/>
                  </a:lnTo>
                  <a:lnTo>
                    <a:pt x="5399" y="920"/>
                  </a:lnTo>
                  <a:lnTo>
                    <a:pt x="5392" y="922"/>
                  </a:lnTo>
                  <a:lnTo>
                    <a:pt x="5385" y="912"/>
                  </a:lnTo>
                  <a:lnTo>
                    <a:pt x="5380" y="916"/>
                  </a:lnTo>
                  <a:lnTo>
                    <a:pt x="5373" y="910"/>
                  </a:lnTo>
                  <a:lnTo>
                    <a:pt x="5370" y="918"/>
                  </a:lnTo>
                  <a:lnTo>
                    <a:pt x="5361" y="910"/>
                  </a:lnTo>
                  <a:lnTo>
                    <a:pt x="5361" y="904"/>
                  </a:lnTo>
                  <a:lnTo>
                    <a:pt x="5359" y="895"/>
                  </a:lnTo>
                  <a:lnTo>
                    <a:pt x="5354" y="891"/>
                  </a:lnTo>
                  <a:lnTo>
                    <a:pt x="5350" y="896"/>
                  </a:lnTo>
                  <a:lnTo>
                    <a:pt x="5339" y="883"/>
                  </a:lnTo>
                  <a:lnTo>
                    <a:pt x="5333" y="885"/>
                  </a:lnTo>
                  <a:lnTo>
                    <a:pt x="5323" y="879"/>
                  </a:lnTo>
                  <a:lnTo>
                    <a:pt x="5305" y="875"/>
                  </a:lnTo>
                  <a:lnTo>
                    <a:pt x="5292" y="866"/>
                  </a:lnTo>
                  <a:lnTo>
                    <a:pt x="5286" y="866"/>
                  </a:lnTo>
                  <a:lnTo>
                    <a:pt x="5285" y="873"/>
                  </a:lnTo>
                  <a:lnTo>
                    <a:pt x="5285" y="880"/>
                  </a:lnTo>
                  <a:lnTo>
                    <a:pt x="5286" y="890"/>
                  </a:lnTo>
                  <a:lnTo>
                    <a:pt x="5284" y="895"/>
                  </a:lnTo>
                  <a:lnTo>
                    <a:pt x="5268" y="893"/>
                  </a:lnTo>
                  <a:lnTo>
                    <a:pt x="5258" y="877"/>
                  </a:lnTo>
                  <a:lnTo>
                    <a:pt x="5257" y="883"/>
                  </a:lnTo>
                  <a:lnTo>
                    <a:pt x="5256" y="900"/>
                  </a:lnTo>
                  <a:lnTo>
                    <a:pt x="5247" y="942"/>
                  </a:lnTo>
                  <a:lnTo>
                    <a:pt x="5252" y="944"/>
                  </a:lnTo>
                  <a:lnTo>
                    <a:pt x="5249" y="950"/>
                  </a:lnTo>
                  <a:lnTo>
                    <a:pt x="5248" y="955"/>
                  </a:lnTo>
                  <a:lnTo>
                    <a:pt x="5251" y="970"/>
                  </a:lnTo>
                  <a:lnTo>
                    <a:pt x="5264" y="1003"/>
                  </a:lnTo>
                  <a:lnTo>
                    <a:pt x="5260" y="1011"/>
                  </a:lnTo>
                  <a:lnTo>
                    <a:pt x="5252" y="1019"/>
                  </a:lnTo>
                  <a:lnTo>
                    <a:pt x="5225" y="1024"/>
                  </a:lnTo>
                  <a:lnTo>
                    <a:pt x="5210" y="1036"/>
                  </a:lnTo>
                  <a:lnTo>
                    <a:pt x="5204" y="1031"/>
                  </a:lnTo>
                  <a:lnTo>
                    <a:pt x="5200" y="1038"/>
                  </a:lnTo>
                  <a:lnTo>
                    <a:pt x="5195" y="1034"/>
                  </a:lnTo>
                  <a:lnTo>
                    <a:pt x="5179" y="1038"/>
                  </a:lnTo>
                  <a:lnTo>
                    <a:pt x="5168" y="1033"/>
                  </a:lnTo>
                  <a:lnTo>
                    <a:pt x="5161" y="1033"/>
                  </a:lnTo>
                  <a:lnTo>
                    <a:pt x="5136" y="1038"/>
                  </a:lnTo>
                  <a:lnTo>
                    <a:pt x="5131" y="1041"/>
                  </a:lnTo>
                  <a:lnTo>
                    <a:pt x="5112" y="1030"/>
                  </a:lnTo>
                  <a:lnTo>
                    <a:pt x="5082" y="1023"/>
                  </a:lnTo>
                  <a:lnTo>
                    <a:pt x="5074" y="1022"/>
                  </a:lnTo>
                  <a:lnTo>
                    <a:pt x="5074" y="1030"/>
                  </a:lnTo>
                  <a:lnTo>
                    <a:pt x="5071" y="1035"/>
                  </a:lnTo>
                  <a:lnTo>
                    <a:pt x="5042" y="1015"/>
                  </a:lnTo>
                  <a:lnTo>
                    <a:pt x="5023" y="1011"/>
                  </a:lnTo>
                  <a:lnTo>
                    <a:pt x="4994" y="995"/>
                  </a:lnTo>
                  <a:lnTo>
                    <a:pt x="4989" y="987"/>
                  </a:lnTo>
                  <a:lnTo>
                    <a:pt x="4989" y="980"/>
                  </a:lnTo>
                  <a:lnTo>
                    <a:pt x="4989" y="974"/>
                  </a:lnTo>
                  <a:lnTo>
                    <a:pt x="4990" y="969"/>
                  </a:lnTo>
                  <a:lnTo>
                    <a:pt x="4988" y="955"/>
                  </a:lnTo>
                  <a:lnTo>
                    <a:pt x="4990" y="948"/>
                  </a:lnTo>
                  <a:lnTo>
                    <a:pt x="4996" y="944"/>
                  </a:lnTo>
                  <a:lnTo>
                    <a:pt x="5007" y="944"/>
                  </a:lnTo>
                  <a:lnTo>
                    <a:pt x="5009" y="938"/>
                  </a:lnTo>
                  <a:lnTo>
                    <a:pt x="5015" y="938"/>
                  </a:lnTo>
                  <a:lnTo>
                    <a:pt x="5012" y="931"/>
                  </a:lnTo>
                  <a:lnTo>
                    <a:pt x="5005" y="925"/>
                  </a:lnTo>
                  <a:lnTo>
                    <a:pt x="4978" y="926"/>
                  </a:lnTo>
                  <a:lnTo>
                    <a:pt x="4967" y="920"/>
                  </a:lnTo>
                  <a:lnTo>
                    <a:pt x="4948" y="925"/>
                  </a:lnTo>
                  <a:lnTo>
                    <a:pt x="4924" y="920"/>
                  </a:lnTo>
                  <a:lnTo>
                    <a:pt x="4912" y="912"/>
                  </a:lnTo>
                  <a:lnTo>
                    <a:pt x="4900" y="912"/>
                  </a:lnTo>
                  <a:lnTo>
                    <a:pt x="4888" y="907"/>
                  </a:lnTo>
                  <a:lnTo>
                    <a:pt x="4875" y="907"/>
                  </a:lnTo>
                  <a:lnTo>
                    <a:pt x="4858" y="899"/>
                  </a:lnTo>
                  <a:lnTo>
                    <a:pt x="4837" y="895"/>
                  </a:lnTo>
                  <a:lnTo>
                    <a:pt x="4818" y="900"/>
                  </a:lnTo>
                  <a:lnTo>
                    <a:pt x="4818" y="909"/>
                  </a:lnTo>
                  <a:lnTo>
                    <a:pt x="4792" y="918"/>
                  </a:lnTo>
                  <a:lnTo>
                    <a:pt x="4779" y="921"/>
                  </a:lnTo>
                  <a:lnTo>
                    <a:pt x="4756" y="918"/>
                  </a:lnTo>
                  <a:lnTo>
                    <a:pt x="4721" y="932"/>
                  </a:lnTo>
                  <a:lnTo>
                    <a:pt x="4736" y="957"/>
                  </a:lnTo>
                  <a:lnTo>
                    <a:pt x="4738" y="969"/>
                  </a:lnTo>
                  <a:lnTo>
                    <a:pt x="4735" y="974"/>
                  </a:lnTo>
                  <a:lnTo>
                    <a:pt x="4713" y="990"/>
                  </a:lnTo>
                  <a:lnTo>
                    <a:pt x="4698" y="984"/>
                  </a:lnTo>
                  <a:lnTo>
                    <a:pt x="4700" y="976"/>
                  </a:lnTo>
                  <a:lnTo>
                    <a:pt x="4715" y="979"/>
                  </a:lnTo>
                  <a:lnTo>
                    <a:pt x="4719" y="969"/>
                  </a:lnTo>
                  <a:lnTo>
                    <a:pt x="4703" y="964"/>
                  </a:lnTo>
                  <a:lnTo>
                    <a:pt x="4705" y="955"/>
                  </a:lnTo>
                  <a:lnTo>
                    <a:pt x="4700" y="947"/>
                  </a:lnTo>
                  <a:lnTo>
                    <a:pt x="4711" y="922"/>
                  </a:lnTo>
                  <a:lnTo>
                    <a:pt x="4710" y="907"/>
                  </a:lnTo>
                  <a:lnTo>
                    <a:pt x="4705" y="894"/>
                  </a:lnTo>
                  <a:lnTo>
                    <a:pt x="4700" y="889"/>
                  </a:lnTo>
                  <a:lnTo>
                    <a:pt x="4698" y="872"/>
                  </a:lnTo>
                  <a:lnTo>
                    <a:pt x="4690" y="858"/>
                  </a:lnTo>
                  <a:lnTo>
                    <a:pt x="4678" y="832"/>
                  </a:lnTo>
                  <a:lnTo>
                    <a:pt x="4684" y="861"/>
                  </a:lnTo>
                  <a:lnTo>
                    <a:pt x="4682" y="878"/>
                  </a:lnTo>
                  <a:lnTo>
                    <a:pt x="4674" y="891"/>
                  </a:lnTo>
                  <a:lnTo>
                    <a:pt x="4658" y="896"/>
                  </a:lnTo>
                  <a:lnTo>
                    <a:pt x="4628" y="894"/>
                  </a:lnTo>
                  <a:lnTo>
                    <a:pt x="4619" y="896"/>
                  </a:lnTo>
                  <a:lnTo>
                    <a:pt x="4617" y="891"/>
                  </a:lnTo>
                  <a:lnTo>
                    <a:pt x="4596" y="874"/>
                  </a:lnTo>
                  <a:lnTo>
                    <a:pt x="4592" y="862"/>
                  </a:lnTo>
                  <a:lnTo>
                    <a:pt x="4591" y="848"/>
                  </a:lnTo>
                  <a:lnTo>
                    <a:pt x="4596" y="837"/>
                  </a:lnTo>
                  <a:lnTo>
                    <a:pt x="4598" y="847"/>
                  </a:lnTo>
                  <a:lnTo>
                    <a:pt x="4607" y="832"/>
                  </a:lnTo>
                  <a:lnTo>
                    <a:pt x="4608" y="826"/>
                  </a:lnTo>
                  <a:lnTo>
                    <a:pt x="4584" y="834"/>
                  </a:lnTo>
                  <a:lnTo>
                    <a:pt x="4576" y="842"/>
                  </a:lnTo>
                  <a:lnTo>
                    <a:pt x="4574" y="851"/>
                  </a:lnTo>
                  <a:lnTo>
                    <a:pt x="4570" y="855"/>
                  </a:lnTo>
                  <a:lnTo>
                    <a:pt x="4565" y="845"/>
                  </a:lnTo>
                  <a:lnTo>
                    <a:pt x="4553" y="840"/>
                  </a:lnTo>
                  <a:lnTo>
                    <a:pt x="4542" y="831"/>
                  </a:lnTo>
                  <a:lnTo>
                    <a:pt x="4527" y="834"/>
                  </a:lnTo>
                  <a:lnTo>
                    <a:pt x="4515" y="839"/>
                  </a:lnTo>
                  <a:lnTo>
                    <a:pt x="4512" y="852"/>
                  </a:lnTo>
                  <a:lnTo>
                    <a:pt x="4496" y="875"/>
                  </a:lnTo>
                  <a:lnTo>
                    <a:pt x="4495" y="884"/>
                  </a:lnTo>
                  <a:lnTo>
                    <a:pt x="4500" y="899"/>
                  </a:lnTo>
                  <a:lnTo>
                    <a:pt x="4507" y="911"/>
                  </a:lnTo>
                  <a:lnTo>
                    <a:pt x="4514" y="907"/>
                  </a:lnTo>
                  <a:lnTo>
                    <a:pt x="4509" y="905"/>
                  </a:lnTo>
                  <a:lnTo>
                    <a:pt x="4509" y="896"/>
                  </a:lnTo>
                  <a:lnTo>
                    <a:pt x="4515" y="902"/>
                  </a:lnTo>
                  <a:lnTo>
                    <a:pt x="4534" y="902"/>
                  </a:lnTo>
                  <a:lnTo>
                    <a:pt x="4542" y="893"/>
                  </a:lnTo>
                  <a:lnTo>
                    <a:pt x="4552" y="888"/>
                  </a:lnTo>
                  <a:lnTo>
                    <a:pt x="4557" y="879"/>
                  </a:lnTo>
                  <a:lnTo>
                    <a:pt x="4565" y="884"/>
                  </a:lnTo>
                  <a:lnTo>
                    <a:pt x="4573" y="901"/>
                  </a:lnTo>
                  <a:lnTo>
                    <a:pt x="4542" y="916"/>
                  </a:lnTo>
                  <a:lnTo>
                    <a:pt x="4536" y="930"/>
                  </a:lnTo>
                  <a:lnTo>
                    <a:pt x="4531" y="927"/>
                  </a:lnTo>
                  <a:lnTo>
                    <a:pt x="4506" y="948"/>
                  </a:lnTo>
                  <a:lnTo>
                    <a:pt x="4495" y="948"/>
                  </a:lnTo>
                  <a:lnTo>
                    <a:pt x="4478" y="926"/>
                  </a:lnTo>
                  <a:lnTo>
                    <a:pt x="4490" y="949"/>
                  </a:lnTo>
                  <a:lnTo>
                    <a:pt x="4487" y="952"/>
                  </a:lnTo>
                  <a:lnTo>
                    <a:pt x="4480" y="945"/>
                  </a:lnTo>
                  <a:lnTo>
                    <a:pt x="4482" y="953"/>
                  </a:lnTo>
                  <a:lnTo>
                    <a:pt x="4479" y="960"/>
                  </a:lnTo>
                  <a:lnTo>
                    <a:pt x="4444" y="971"/>
                  </a:lnTo>
                  <a:lnTo>
                    <a:pt x="4432" y="970"/>
                  </a:lnTo>
                  <a:lnTo>
                    <a:pt x="4430" y="979"/>
                  </a:lnTo>
                  <a:lnTo>
                    <a:pt x="4432" y="986"/>
                  </a:lnTo>
                  <a:lnTo>
                    <a:pt x="4414" y="982"/>
                  </a:lnTo>
                  <a:lnTo>
                    <a:pt x="4394" y="1001"/>
                  </a:lnTo>
                  <a:lnTo>
                    <a:pt x="4389" y="998"/>
                  </a:lnTo>
                  <a:lnTo>
                    <a:pt x="4361" y="996"/>
                  </a:lnTo>
                  <a:lnTo>
                    <a:pt x="4354" y="1003"/>
                  </a:lnTo>
                  <a:lnTo>
                    <a:pt x="4326" y="996"/>
                  </a:lnTo>
                  <a:lnTo>
                    <a:pt x="4315" y="1004"/>
                  </a:lnTo>
                  <a:lnTo>
                    <a:pt x="4316" y="1018"/>
                  </a:lnTo>
                  <a:lnTo>
                    <a:pt x="4323" y="1036"/>
                  </a:lnTo>
                  <a:lnTo>
                    <a:pt x="4358" y="1054"/>
                  </a:lnTo>
                  <a:lnTo>
                    <a:pt x="4350" y="1056"/>
                  </a:lnTo>
                  <a:lnTo>
                    <a:pt x="4340" y="1054"/>
                  </a:lnTo>
                  <a:lnTo>
                    <a:pt x="4317" y="1044"/>
                  </a:lnTo>
                  <a:lnTo>
                    <a:pt x="4308" y="1038"/>
                  </a:lnTo>
                  <a:lnTo>
                    <a:pt x="4301" y="1047"/>
                  </a:lnTo>
                  <a:lnTo>
                    <a:pt x="4294" y="1052"/>
                  </a:lnTo>
                  <a:lnTo>
                    <a:pt x="4288" y="1065"/>
                  </a:lnTo>
                  <a:lnTo>
                    <a:pt x="4278" y="1071"/>
                  </a:lnTo>
                  <a:lnTo>
                    <a:pt x="4267" y="1072"/>
                  </a:lnTo>
                  <a:lnTo>
                    <a:pt x="4253" y="1082"/>
                  </a:lnTo>
                  <a:lnTo>
                    <a:pt x="4242" y="1090"/>
                  </a:lnTo>
                  <a:lnTo>
                    <a:pt x="4229" y="1109"/>
                  </a:lnTo>
                  <a:lnTo>
                    <a:pt x="4232" y="1104"/>
                  </a:lnTo>
                  <a:lnTo>
                    <a:pt x="4229" y="1101"/>
                  </a:lnTo>
                  <a:lnTo>
                    <a:pt x="4215" y="1105"/>
                  </a:lnTo>
                  <a:lnTo>
                    <a:pt x="4213" y="1111"/>
                  </a:lnTo>
                  <a:lnTo>
                    <a:pt x="4206" y="1110"/>
                  </a:lnTo>
                  <a:lnTo>
                    <a:pt x="4205" y="1103"/>
                  </a:lnTo>
                  <a:lnTo>
                    <a:pt x="4227" y="1083"/>
                  </a:lnTo>
                  <a:lnTo>
                    <a:pt x="4236" y="1078"/>
                  </a:lnTo>
                  <a:lnTo>
                    <a:pt x="4240" y="1072"/>
                  </a:lnTo>
                  <a:lnTo>
                    <a:pt x="4252" y="1063"/>
                  </a:lnTo>
                  <a:lnTo>
                    <a:pt x="4263" y="1067"/>
                  </a:lnTo>
                  <a:lnTo>
                    <a:pt x="4276" y="1055"/>
                  </a:lnTo>
                  <a:lnTo>
                    <a:pt x="4285" y="1044"/>
                  </a:lnTo>
                  <a:lnTo>
                    <a:pt x="4301" y="1008"/>
                  </a:lnTo>
                  <a:lnTo>
                    <a:pt x="4306" y="1002"/>
                  </a:lnTo>
                  <a:lnTo>
                    <a:pt x="4306" y="997"/>
                  </a:lnTo>
                  <a:lnTo>
                    <a:pt x="4310" y="987"/>
                  </a:lnTo>
                  <a:lnTo>
                    <a:pt x="4316" y="972"/>
                  </a:lnTo>
                  <a:lnTo>
                    <a:pt x="4326" y="974"/>
                  </a:lnTo>
                  <a:lnTo>
                    <a:pt x="4349" y="965"/>
                  </a:lnTo>
                  <a:lnTo>
                    <a:pt x="4351" y="952"/>
                  </a:lnTo>
                  <a:lnTo>
                    <a:pt x="4365" y="928"/>
                  </a:lnTo>
                  <a:lnTo>
                    <a:pt x="4369" y="911"/>
                  </a:lnTo>
                  <a:lnTo>
                    <a:pt x="4409" y="910"/>
                  </a:lnTo>
                  <a:lnTo>
                    <a:pt x="4419" y="907"/>
                  </a:lnTo>
                  <a:lnTo>
                    <a:pt x="4425" y="915"/>
                  </a:lnTo>
                  <a:lnTo>
                    <a:pt x="4445" y="875"/>
                  </a:lnTo>
                  <a:lnTo>
                    <a:pt x="4452" y="864"/>
                  </a:lnTo>
                  <a:lnTo>
                    <a:pt x="4456" y="848"/>
                  </a:lnTo>
                  <a:lnTo>
                    <a:pt x="4484" y="820"/>
                  </a:lnTo>
                  <a:lnTo>
                    <a:pt x="4500" y="813"/>
                  </a:lnTo>
                  <a:lnTo>
                    <a:pt x="4511" y="802"/>
                  </a:lnTo>
                  <a:lnTo>
                    <a:pt x="4520" y="788"/>
                  </a:lnTo>
                  <a:lnTo>
                    <a:pt x="4526" y="767"/>
                  </a:lnTo>
                  <a:lnTo>
                    <a:pt x="4547" y="748"/>
                  </a:lnTo>
                  <a:lnTo>
                    <a:pt x="4545" y="743"/>
                  </a:lnTo>
                  <a:lnTo>
                    <a:pt x="4548" y="735"/>
                  </a:lnTo>
                  <a:lnTo>
                    <a:pt x="4559" y="733"/>
                  </a:lnTo>
                  <a:lnTo>
                    <a:pt x="4566" y="727"/>
                  </a:lnTo>
                  <a:lnTo>
                    <a:pt x="4563" y="724"/>
                  </a:lnTo>
                  <a:lnTo>
                    <a:pt x="4569" y="722"/>
                  </a:lnTo>
                  <a:lnTo>
                    <a:pt x="4573" y="726"/>
                  </a:lnTo>
                  <a:lnTo>
                    <a:pt x="4584" y="721"/>
                  </a:lnTo>
                  <a:lnTo>
                    <a:pt x="4587" y="707"/>
                  </a:lnTo>
                  <a:lnTo>
                    <a:pt x="4592" y="708"/>
                  </a:lnTo>
                  <a:lnTo>
                    <a:pt x="4607" y="692"/>
                  </a:lnTo>
                  <a:lnTo>
                    <a:pt x="4625" y="703"/>
                  </a:lnTo>
                  <a:lnTo>
                    <a:pt x="4627" y="695"/>
                  </a:lnTo>
                  <a:lnTo>
                    <a:pt x="4630" y="686"/>
                  </a:lnTo>
                  <a:lnTo>
                    <a:pt x="4625" y="678"/>
                  </a:lnTo>
                  <a:lnTo>
                    <a:pt x="4657" y="665"/>
                  </a:lnTo>
                  <a:lnTo>
                    <a:pt x="4643" y="662"/>
                  </a:lnTo>
                  <a:lnTo>
                    <a:pt x="4645" y="656"/>
                  </a:lnTo>
                  <a:lnTo>
                    <a:pt x="4667" y="645"/>
                  </a:lnTo>
                  <a:lnTo>
                    <a:pt x="4665" y="656"/>
                  </a:lnTo>
                  <a:lnTo>
                    <a:pt x="4672" y="645"/>
                  </a:lnTo>
                  <a:lnTo>
                    <a:pt x="4678" y="643"/>
                  </a:lnTo>
                  <a:lnTo>
                    <a:pt x="4684" y="636"/>
                  </a:lnTo>
                  <a:lnTo>
                    <a:pt x="4679" y="631"/>
                  </a:lnTo>
                  <a:lnTo>
                    <a:pt x="4688" y="622"/>
                  </a:lnTo>
                  <a:lnTo>
                    <a:pt x="4698" y="624"/>
                  </a:lnTo>
                  <a:lnTo>
                    <a:pt x="4704" y="611"/>
                  </a:lnTo>
                  <a:lnTo>
                    <a:pt x="4708" y="599"/>
                  </a:lnTo>
                  <a:lnTo>
                    <a:pt x="4708" y="595"/>
                  </a:lnTo>
                  <a:lnTo>
                    <a:pt x="4719" y="582"/>
                  </a:lnTo>
                  <a:lnTo>
                    <a:pt x="4722" y="573"/>
                  </a:lnTo>
                  <a:lnTo>
                    <a:pt x="4729" y="567"/>
                  </a:lnTo>
                  <a:lnTo>
                    <a:pt x="4729" y="549"/>
                  </a:lnTo>
                  <a:lnTo>
                    <a:pt x="4726" y="548"/>
                  </a:lnTo>
                  <a:lnTo>
                    <a:pt x="4722" y="534"/>
                  </a:lnTo>
                  <a:lnTo>
                    <a:pt x="4731" y="538"/>
                  </a:lnTo>
                  <a:lnTo>
                    <a:pt x="4730" y="518"/>
                  </a:lnTo>
                  <a:lnTo>
                    <a:pt x="4716" y="518"/>
                  </a:lnTo>
                  <a:lnTo>
                    <a:pt x="4703" y="506"/>
                  </a:lnTo>
                  <a:lnTo>
                    <a:pt x="4701" y="491"/>
                  </a:lnTo>
                  <a:lnTo>
                    <a:pt x="4692" y="492"/>
                  </a:lnTo>
                  <a:lnTo>
                    <a:pt x="4689" y="502"/>
                  </a:lnTo>
                  <a:lnTo>
                    <a:pt x="4686" y="507"/>
                  </a:lnTo>
                  <a:lnTo>
                    <a:pt x="4681" y="497"/>
                  </a:lnTo>
                  <a:lnTo>
                    <a:pt x="4681" y="493"/>
                  </a:lnTo>
                  <a:lnTo>
                    <a:pt x="4676" y="481"/>
                  </a:lnTo>
                  <a:lnTo>
                    <a:pt x="4679" y="475"/>
                  </a:lnTo>
                  <a:lnTo>
                    <a:pt x="4666" y="464"/>
                  </a:lnTo>
                  <a:lnTo>
                    <a:pt x="4660" y="454"/>
                  </a:lnTo>
                  <a:lnTo>
                    <a:pt x="4662" y="447"/>
                  </a:lnTo>
                  <a:lnTo>
                    <a:pt x="4670" y="449"/>
                  </a:lnTo>
                  <a:lnTo>
                    <a:pt x="4687" y="470"/>
                  </a:lnTo>
                  <a:lnTo>
                    <a:pt x="4717" y="490"/>
                  </a:lnTo>
                  <a:lnTo>
                    <a:pt x="4711" y="507"/>
                  </a:lnTo>
                  <a:lnTo>
                    <a:pt x="4717" y="505"/>
                  </a:lnTo>
                  <a:lnTo>
                    <a:pt x="4724" y="493"/>
                  </a:lnTo>
                  <a:lnTo>
                    <a:pt x="4736" y="455"/>
                  </a:lnTo>
                  <a:lnTo>
                    <a:pt x="4736" y="441"/>
                  </a:lnTo>
                  <a:lnTo>
                    <a:pt x="4732" y="428"/>
                  </a:lnTo>
                  <a:lnTo>
                    <a:pt x="4726" y="432"/>
                  </a:lnTo>
                  <a:lnTo>
                    <a:pt x="4717" y="428"/>
                  </a:lnTo>
                  <a:lnTo>
                    <a:pt x="4713" y="400"/>
                  </a:lnTo>
                  <a:lnTo>
                    <a:pt x="4714" y="389"/>
                  </a:lnTo>
                  <a:lnTo>
                    <a:pt x="4698" y="360"/>
                  </a:lnTo>
                  <a:lnTo>
                    <a:pt x="4689" y="364"/>
                  </a:lnTo>
                  <a:lnTo>
                    <a:pt x="4695" y="378"/>
                  </a:lnTo>
                  <a:lnTo>
                    <a:pt x="4686" y="387"/>
                  </a:lnTo>
                  <a:lnTo>
                    <a:pt x="4684" y="394"/>
                  </a:lnTo>
                  <a:lnTo>
                    <a:pt x="4679" y="394"/>
                  </a:lnTo>
                  <a:lnTo>
                    <a:pt x="4672" y="374"/>
                  </a:lnTo>
                  <a:lnTo>
                    <a:pt x="4662" y="362"/>
                  </a:lnTo>
                  <a:lnTo>
                    <a:pt x="4670" y="358"/>
                  </a:lnTo>
                  <a:lnTo>
                    <a:pt x="4671" y="349"/>
                  </a:lnTo>
                  <a:lnTo>
                    <a:pt x="4673" y="341"/>
                  </a:lnTo>
                  <a:lnTo>
                    <a:pt x="4647" y="315"/>
                  </a:lnTo>
                  <a:lnTo>
                    <a:pt x="4640" y="318"/>
                  </a:lnTo>
                  <a:lnTo>
                    <a:pt x="4639" y="306"/>
                  </a:lnTo>
                  <a:lnTo>
                    <a:pt x="4624" y="283"/>
                  </a:lnTo>
                  <a:lnTo>
                    <a:pt x="4603" y="271"/>
                  </a:lnTo>
                  <a:lnTo>
                    <a:pt x="4607" y="266"/>
                  </a:lnTo>
                  <a:lnTo>
                    <a:pt x="4603" y="258"/>
                  </a:lnTo>
                  <a:lnTo>
                    <a:pt x="4593" y="255"/>
                  </a:lnTo>
                  <a:lnTo>
                    <a:pt x="4588" y="261"/>
                  </a:lnTo>
                  <a:lnTo>
                    <a:pt x="4585" y="255"/>
                  </a:lnTo>
                  <a:lnTo>
                    <a:pt x="4586" y="244"/>
                  </a:lnTo>
                  <a:lnTo>
                    <a:pt x="4569" y="248"/>
                  </a:lnTo>
                  <a:lnTo>
                    <a:pt x="4539" y="242"/>
                  </a:lnTo>
                  <a:lnTo>
                    <a:pt x="4523" y="255"/>
                  </a:lnTo>
                  <a:lnTo>
                    <a:pt x="4518" y="253"/>
                  </a:lnTo>
                  <a:lnTo>
                    <a:pt x="4509" y="255"/>
                  </a:lnTo>
                  <a:lnTo>
                    <a:pt x="4489" y="238"/>
                  </a:lnTo>
                  <a:lnTo>
                    <a:pt x="4477" y="248"/>
                  </a:lnTo>
                  <a:lnTo>
                    <a:pt x="4469" y="247"/>
                  </a:lnTo>
                  <a:lnTo>
                    <a:pt x="4441" y="253"/>
                  </a:lnTo>
                  <a:lnTo>
                    <a:pt x="4435" y="247"/>
                  </a:lnTo>
                  <a:lnTo>
                    <a:pt x="4426" y="255"/>
                  </a:lnTo>
                  <a:lnTo>
                    <a:pt x="4428" y="248"/>
                  </a:lnTo>
                  <a:lnTo>
                    <a:pt x="4432" y="242"/>
                  </a:lnTo>
                  <a:lnTo>
                    <a:pt x="4430" y="238"/>
                  </a:lnTo>
                  <a:lnTo>
                    <a:pt x="4424" y="237"/>
                  </a:lnTo>
                  <a:lnTo>
                    <a:pt x="4421" y="244"/>
                  </a:lnTo>
                  <a:lnTo>
                    <a:pt x="4410" y="247"/>
                  </a:lnTo>
                  <a:lnTo>
                    <a:pt x="4409" y="258"/>
                  </a:lnTo>
                  <a:lnTo>
                    <a:pt x="4405" y="264"/>
                  </a:lnTo>
                  <a:lnTo>
                    <a:pt x="4416" y="261"/>
                  </a:lnTo>
                  <a:lnTo>
                    <a:pt x="4409" y="272"/>
                  </a:lnTo>
                  <a:lnTo>
                    <a:pt x="4403" y="272"/>
                  </a:lnTo>
                  <a:lnTo>
                    <a:pt x="4402" y="283"/>
                  </a:lnTo>
                  <a:lnTo>
                    <a:pt x="4397" y="294"/>
                  </a:lnTo>
                  <a:lnTo>
                    <a:pt x="4386" y="299"/>
                  </a:lnTo>
                  <a:lnTo>
                    <a:pt x="4382" y="296"/>
                  </a:lnTo>
                  <a:lnTo>
                    <a:pt x="4380" y="307"/>
                  </a:lnTo>
                  <a:lnTo>
                    <a:pt x="4356" y="306"/>
                  </a:lnTo>
                  <a:lnTo>
                    <a:pt x="4349" y="312"/>
                  </a:lnTo>
                  <a:lnTo>
                    <a:pt x="4334" y="306"/>
                  </a:lnTo>
                  <a:lnTo>
                    <a:pt x="4313" y="306"/>
                  </a:lnTo>
                  <a:lnTo>
                    <a:pt x="4313" y="301"/>
                  </a:lnTo>
                  <a:lnTo>
                    <a:pt x="4311" y="299"/>
                  </a:lnTo>
                  <a:lnTo>
                    <a:pt x="4329" y="288"/>
                  </a:lnTo>
                  <a:lnTo>
                    <a:pt x="4333" y="292"/>
                  </a:lnTo>
                  <a:lnTo>
                    <a:pt x="4343" y="264"/>
                  </a:lnTo>
                  <a:lnTo>
                    <a:pt x="4349" y="253"/>
                  </a:lnTo>
                  <a:lnTo>
                    <a:pt x="4353" y="242"/>
                  </a:lnTo>
                  <a:lnTo>
                    <a:pt x="4367" y="238"/>
                  </a:lnTo>
                  <a:lnTo>
                    <a:pt x="4377" y="216"/>
                  </a:lnTo>
                  <a:lnTo>
                    <a:pt x="4373" y="213"/>
                  </a:lnTo>
                  <a:lnTo>
                    <a:pt x="4370" y="207"/>
                  </a:lnTo>
                  <a:lnTo>
                    <a:pt x="4372" y="204"/>
                  </a:lnTo>
                  <a:lnTo>
                    <a:pt x="4380" y="204"/>
                  </a:lnTo>
                  <a:lnTo>
                    <a:pt x="4380" y="197"/>
                  </a:lnTo>
                  <a:lnTo>
                    <a:pt x="4373" y="195"/>
                  </a:lnTo>
                  <a:lnTo>
                    <a:pt x="4373" y="188"/>
                  </a:lnTo>
                  <a:lnTo>
                    <a:pt x="4375" y="183"/>
                  </a:lnTo>
                  <a:lnTo>
                    <a:pt x="4349" y="175"/>
                  </a:lnTo>
                  <a:lnTo>
                    <a:pt x="4344" y="178"/>
                  </a:lnTo>
                  <a:lnTo>
                    <a:pt x="4338" y="168"/>
                  </a:lnTo>
                  <a:lnTo>
                    <a:pt x="4329" y="166"/>
                  </a:lnTo>
                  <a:lnTo>
                    <a:pt x="4321" y="166"/>
                  </a:lnTo>
                  <a:lnTo>
                    <a:pt x="4312" y="173"/>
                  </a:lnTo>
                  <a:lnTo>
                    <a:pt x="4306" y="164"/>
                  </a:lnTo>
                  <a:lnTo>
                    <a:pt x="4289" y="173"/>
                  </a:lnTo>
                  <a:lnTo>
                    <a:pt x="4294" y="157"/>
                  </a:lnTo>
                  <a:lnTo>
                    <a:pt x="4292" y="143"/>
                  </a:lnTo>
                  <a:lnTo>
                    <a:pt x="4286" y="162"/>
                  </a:lnTo>
                  <a:lnTo>
                    <a:pt x="4268" y="161"/>
                  </a:lnTo>
                  <a:lnTo>
                    <a:pt x="4211" y="189"/>
                  </a:lnTo>
                  <a:lnTo>
                    <a:pt x="4224" y="169"/>
                  </a:lnTo>
                  <a:lnTo>
                    <a:pt x="4231" y="166"/>
                  </a:lnTo>
                  <a:lnTo>
                    <a:pt x="4256" y="126"/>
                  </a:lnTo>
                  <a:lnTo>
                    <a:pt x="4268" y="116"/>
                  </a:lnTo>
                  <a:lnTo>
                    <a:pt x="4276" y="115"/>
                  </a:lnTo>
                  <a:lnTo>
                    <a:pt x="4286" y="98"/>
                  </a:lnTo>
                  <a:lnTo>
                    <a:pt x="4286" y="91"/>
                  </a:lnTo>
                  <a:lnTo>
                    <a:pt x="4301" y="88"/>
                  </a:lnTo>
                  <a:lnTo>
                    <a:pt x="4310" y="95"/>
                  </a:lnTo>
                  <a:lnTo>
                    <a:pt x="4301" y="82"/>
                  </a:lnTo>
                  <a:lnTo>
                    <a:pt x="4290" y="43"/>
                  </a:lnTo>
                  <a:lnTo>
                    <a:pt x="4281" y="39"/>
                  </a:lnTo>
                  <a:lnTo>
                    <a:pt x="4276" y="48"/>
                  </a:lnTo>
                  <a:lnTo>
                    <a:pt x="4259" y="45"/>
                  </a:lnTo>
                  <a:lnTo>
                    <a:pt x="4242" y="34"/>
                  </a:lnTo>
                  <a:lnTo>
                    <a:pt x="4226" y="7"/>
                  </a:lnTo>
                  <a:lnTo>
                    <a:pt x="4219" y="17"/>
                  </a:lnTo>
                  <a:lnTo>
                    <a:pt x="4213" y="14"/>
                  </a:lnTo>
                  <a:lnTo>
                    <a:pt x="4211" y="12"/>
                  </a:lnTo>
                  <a:lnTo>
                    <a:pt x="4211" y="5"/>
                  </a:lnTo>
                  <a:lnTo>
                    <a:pt x="4203" y="0"/>
                  </a:lnTo>
                  <a:lnTo>
                    <a:pt x="4193" y="2"/>
                  </a:lnTo>
                  <a:lnTo>
                    <a:pt x="4178" y="14"/>
                  </a:lnTo>
                  <a:lnTo>
                    <a:pt x="4172" y="24"/>
                  </a:lnTo>
                  <a:lnTo>
                    <a:pt x="4166" y="27"/>
                  </a:lnTo>
                  <a:lnTo>
                    <a:pt x="4143" y="22"/>
                  </a:lnTo>
                  <a:lnTo>
                    <a:pt x="4139" y="35"/>
                  </a:lnTo>
                  <a:lnTo>
                    <a:pt x="4122" y="51"/>
                  </a:lnTo>
                  <a:lnTo>
                    <a:pt x="4098" y="88"/>
                  </a:lnTo>
                  <a:lnTo>
                    <a:pt x="4093" y="102"/>
                  </a:lnTo>
                  <a:lnTo>
                    <a:pt x="4073" y="120"/>
                  </a:lnTo>
                  <a:lnTo>
                    <a:pt x="4070" y="126"/>
                  </a:lnTo>
                  <a:lnTo>
                    <a:pt x="4049" y="157"/>
                  </a:lnTo>
                  <a:lnTo>
                    <a:pt x="4043" y="168"/>
                  </a:lnTo>
                  <a:lnTo>
                    <a:pt x="4042" y="178"/>
                  </a:lnTo>
                  <a:lnTo>
                    <a:pt x="4042" y="185"/>
                  </a:lnTo>
                  <a:lnTo>
                    <a:pt x="4039" y="194"/>
                  </a:lnTo>
                  <a:lnTo>
                    <a:pt x="4033" y="194"/>
                  </a:lnTo>
                  <a:lnTo>
                    <a:pt x="4032" y="201"/>
                  </a:lnTo>
                  <a:lnTo>
                    <a:pt x="4023" y="220"/>
                  </a:lnTo>
                  <a:lnTo>
                    <a:pt x="4025" y="222"/>
                  </a:lnTo>
                  <a:lnTo>
                    <a:pt x="4025" y="232"/>
                  </a:lnTo>
                  <a:lnTo>
                    <a:pt x="4030" y="238"/>
                  </a:lnTo>
                  <a:lnTo>
                    <a:pt x="4043" y="244"/>
                  </a:lnTo>
                  <a:lnTo>
                    <a:pt x="4046" y="258"/>
                  </a:lnTo>
                  <a:lnTo>
                    <a:pt x="4052" y="263"/>
                  </a:lnTo>
                  <a:lnTo>
                    <a:pt x="4050" y="267"/>
                  </a:lnTo>
                  <a:lnTo>
                    <a:pt x="4039" y="265"/>
                  </a:lnTo>
                  <a:lnTo>
                    <a:pt x="4037" y="258"/>
                  </a:lnTo>
                  <a:lnTo>
                    <a:pt x="4037" y="282"/>
                  </a:lnTo>
                  <a:lnTo>
                    <a:pt x="4041" y="285"/>
                  </a:lnTo>
                  <a:lnTo>
                    <a:pt x="4039" y="286"/>
                  </a:lnTo>
                  <a:lnTo>
                    <a:pt x="4010" y="303"/>
                  </a:lnTo>
                  <a:lnTo>
                    <a:pt x="3995" y="307"/>
                  </a:lnTo>
                  <a:lnTo>
                    <a:pt x="3975" y="306"/>
                  </a:lnTo>
                  <a:lnTo>
                    <a:pt x="3962" y="312"/>
                  </a:lnTo>
                  <a:lnTo>
                    <a:pt x="3913" y="302"/>
                  </a:lnTo>
                  <a:lnTo>
                    <a:pt x="3915" y="310"/>
                  </a:lnTo>
                  <a:lnTo>
                    <a:pt x="3915" y="315"/>
                  </a:lnTo>
                  <a:lnTo>
                    <a:pt x="3921" y="321"/>
                  </a:lnTo>
                  <a:lnTo>
                    <a:pt x="3923" y="334"/>
                  </a:lnTo>
                  <a:lnTo>
                    <a:pt x="3934" y="335"/>
                  </a:lnTo>
                  <a:lnTo>
                    <a:pt x="3941" y="344"/>
                  </a:lnTo>
                  <a:lnTo>
                    <a:pt x="3941" y="351"/>
                  </a:lnTo>
                  <a:lnTo>
                    <a:pt x="3960" y="351"/>
                  </a:lnTo>
                  <a:lnTo>
                    <a:pt x="3967" y="356"/>
                  </a:lnTo>
                  <a:lnTo>
                    <a:pt x="3968" y="364"/>
                  </a:lnTo>
                  <a:lnTo>
                    <a:pt x="3963" y="377"/>
                  </a:lnTo>
                  <a:lnTo>
                    <a:pt x="3963" y="396"/>
                  </a:lnTo>
                  <a:lnTo>
                    <a:pt x="3960" y="406"/>
                  </a:lnTo>
                  <a:lnTo>
                    <a:pt x="3947" y="401"/>
                  </a:lnTo>
                  <a:lnTo>
                    <a:pt x="3947" y="389"/>
                  </a:lnTo>
                  <a:lnTo>
                    <a:pt x="3944" y="384"/>
                  </a:lnTo>
                  <a:lnTo>
                    <a:pt x="3923" y="380"/>
                  </a:lnTo>
                  <a:lnTo>
                    <a:pt x="3923" y="377"/>
                  </a:lnTo>
                  <a:lnTo>
                    <a:pt x="3926" y="366"/>
                  </a:lnTo>
                  <a:lnTo>
                    <a:pt x="3924" y="361"/>
                  </a:lnTo>
                  <a:lnTo>
                    <a:pt x="3907" y="364"/>
                  </a:lnTo>
                  <a:lnTo>
                    <a:pt x="3908" y="353"/>
                  </a:lnTo>
                  <a:lnTo>
                    <a:pt x="3902" y="352"/>
                  </a:lnTo>
                  <a:lnTo>
                    <a:pt x="3865" y="379"/>
                  </a:lnTo>
                  <a:lnTo>
                    <a:pt x="3869" y="389"/>
                  </a:lnTo>
                  <a:lnTo>
                    <a:pt x="3869" y="396"/>
                  </a:lnTo>
                  <a:lnTo>
                    <a:pt x="3864" y="396"/>
                  </a:lnTo>
                  <a:lnTo>
                    <a:pt x="3860" y="390"/>
                  </a:lnTo>
                  <a:lnTo>
                    <a:pt x="3849" y="393"/>
                  </a:lnTo>
                  <a:lnTo>
                    <a:pt x="3844" y="404"/>
                  </a:lnTo>
                  <a:lnTo>
                    <a:pt x="3851" y="405"/>
                  </a:lnTo>
                  <a:lnTo>
                    <a:pt x="3854" y="409"/>
                  </a:lnTo>
                  <a:lnTo>
                    <a:pt x="3855" y="417"/>
                  </a:lnTo>
                  <a:lnTo>
                    <a:pt x="3850" y="419"/>
                  </a:lnTo>
                  <a:lnTo>
                    <a:pt x="3838" y="415"/>
                  </a:lnTo>
                  <a:lnTo>
                    <a:pt x="3821" y="428"/>
                  </a:lnTo>
                  <a:lnTo>
                    <a:pt x="3821" y="415"/>
                  </a:lnTo>
                  <a:lnTo>
                    <a:pt x="3819" y="411"/>
                  </a:lnTo>
                  <a:lnTo>
                    <a:pt x="3815" y="415"/>
                  </a:lnTo>
                  <a:lnTo>
                    <a:pt x="3805" y="431"/>
                  </a:lnTo>
                  <a:lnTo>
                    <a:pt x="3797" y="431"/>
                  </a:lnTo>
                  <a:lnTo>
                    <a:pt x="3784" y="442"/>
                  </a:lnTo>
                  <a:lnTo>
                    <a:pt x="3780" y="439"/>
                  </a:lnTo>
                  <a:lnTo>
                    <a:pt x="3790" y="427"/>
                  </a:lnTo>
                  <a:lnTo>
                    <a:pt x="3791" y="419"/>
                  </a:lnTo>
                  <a:lnTo>
                    <a:pt x="3780" y="417"/>
                  </a:lnTo>
                  <a:lnTo>
                    <a:pt x="3779" y="411"/>
                  </a:lnTo>
                  <a:lnTo>
                    <a:pt x="3774" y="419"/>
                  </a:lnTo>
                  <a:lnTo>
                    <a:pt x="3756" y="423"/>
                  </a:lnTo>
                  <a:lnTo>
                    <a:pt x="3748" y="438"/>
                  </a:lnTo>
                  <a:lnTo>
                    <a:pt x="3740" y="442"/>
                  </a:lnTo>
                  <a:lnTo>
                    <a:pt x="3736" y="436"/>
                  </a:lnTo>
                  <a:lnTo>
                    <a:pt x="3756" y="414"/>
                  </a:lnTo>
                  <a:lnTo>
                    <a:pt x="3761" y="393"/>
                  </a:lnTo>
                  <a:lnTo>
                    <a:pt x="3745" y="380"/>
                  </a:lnTo>
                  <a:lnTo>
                    <a:pt x="3716" y="382"/>
                  </a:lnTo>
                  <a:lnTo>
                    <a:pt x="3711" y="385"/>
                  </a:lnTo>
                  <a:lnTo>
                    <a:pt x="3710" y="393"/>
                  </a:lnTo>
                  <a:lnTo>
                    <a:pt x="3678" y="383"/>
                  </a:lnTo>
                  <a:lnTo>
                    <a:pt x="3676" y="390"/>
                  </a:lnTo>
                  <a:lnTo>
                    <a:pt x="3665" y="399"/>
                  </a:lnTo>
                  <a:lnTo>
                    <a:pt x="3657" y="389"/>
                  </a:lnTo>
                  <a:lnTo>
                    <a:pt x="3629" y="390"/>
                  </a:lnTo>
                  <a:lnTo>
                    <a:pt x="3628" y="394"/>
                  </a:lnTo>
                  <a:lnTo>
                    <a:pt x="3635" y="399"/>
                  </a:lnTo>
                  <a:lnTo>
                    <a:pt x="3635" y="403"/>
                  </a:lnTo>
                  <a:lnTo>
                    <a:pt x="3609" y="409"/>
                  </a:lnTo>
                  <a:lnTo>
                    <a:pt x="3608" y="405"/>
                  </a:lnTo>
                  <a:lnTo>
                    <a:pt x="3611" y="398"/>
                  </a:lnTo>
                  <a:lnTo>
                    <a:pt x="3604" y="399"/>
                  </a:lnTo>
                  <a:lnTo>
                    <a:pt x="3590" y="412"/>
                  </a:lnTo>
                  <a:lnTo>
                    <a:pt x="3586" y="401"/>
                  </a:lnTo>
                  <a:lnTo>
                    <a:pt x="3581" y="405"/>
                  </a:lnTo>
                  <a:lnTo>
                    <a:pt x="3581" y="423"/>
                  </a:lnTo>
                  <a:lnTo>
                    <a:pt x="3585" y="427"/>
                  </a:lnTo>
                  <a:lnTo>
                    <a:pt x="3604" y="417"/>
                  </a:lnTo>
                  <a:lnTo>
                    <a:pt x="3607" y="428"/>
                  </a:lnTo>
                  <a:lnTo>
                    <a:pt x="3611" y="435"/>
                  </a:lnTo>
                  <a:lnTo>
                    <a:pt x="3612" y="432"/>
                  </a:lnTo>
                  <a:lnTo>
                    <a:pt x="3612" y="426"/>
                  </a:lnTo>
                  <a:lnTo>
                    <a:pt x="3619" y="423"/>
                  </a:lnTo>
                  <a:lnTo>
                    <a:pt x="3618" y="428"/>
                  </a:lnTo>
                  <a:lnTo>
                    <a:pt x="3620" y="435"/>
                  </a:lnTo>
                  <a:lnTo>
                    <a:pt x="3614" y="446"/>
                  </a:lnTo>
                  <a:lnTo>
                    <a:pt x="3549" y="471"/>
                  </a:lnTo>
                  <a:lnTo>
                    <a:pt x="3520" y="475"/>
                  </a:lnTo>
                  <a:lnTo>
                    <a:pt x="3516" y="473"/>
                  </a:lnTo>
                  <a:lnTo>
                    <a:pt x="3514" y="481"/>
                  </a:lnTo>
                  <a:lnTo>
                    <a:pt x="3514" y="492"/>
                  </a:lnTo>
                  <a:lnTo>
                    <a:pt x="3514" y="489"/>
                  </a:lnTo>
                  <a:lnTo>
                    <a:pt x="3501" y="487"/>
                  </a:lnTo>
                  <a:lnTo>
                    <a:pt x="3488" y="496"/>
                  </a:lnTo>
                  <a:lnTo>
                    <a:pt x="3473" y="490"/>
                  </a:lnTo>
                  <a:lnTo>
                    <a:pt x="3455" y="502"/>
                  </a:lnTo>
                  <a:lnTo>
                    <a:pt x="3436" y="502"/>
                  </a:lnTo>
                  <a:lnTo>
                    <a:pt x="3420" y="516"/>
                  </a:lnTo>
                  <a:lnTo>
                    <a:pt x="3434" y="524"/>
                  </a:lnTo>
                  <a:lnTo>
                    <a:pt x="3415" y="529"/>
                  </a:lnTo>
                  <a:lnTo>
                    <a:pt x="3401" y="541"/>
                  </a:lnTo>
                  <a:lnTo>
                    <a:pt x="3385" y="528"/>
                  </a:lnTo>
                  <a:lnTo>
                    <a:pt x="3378" y="536"/>
                  </a:lnTo>
                  <a:lnTo>
                    <a:pt x="3366" y="539"/>
                  </a:lnTo>
                  <a:lnTo>
                    <a:pt x="3365" y="544"/>
                  </a:lnTo>
                  <a:lnTo>
                    <a:pt x="3371" y="544"/>
                  </a:lnTo>
                  <a:lnTo>
                    <a:pt x="3374" y="550"/>
                  </a:lnTo>
                  <a:lnTo>
                    <a:pt x="3355" y="555"/>
                  </a:lnTo>
                  <a:lnTo>
                    <a:pt x="3354" y="562"/>
                  </a:lnTo>
                  <a:lnTo>
                    <a:pt x="3344" y="566"/>
                  </a:lnTo>
                  <a:lnTo>
                    <a:pt x="3333" y="584"/>
                  </a:lnTo>
                  <a:lnTo>
                    <a:pt x="3322" y="593"/>
                  </a:lnTo>
                  <a:lnTo>
                    <a:pt x="3321" y="598"/>
                  </a:lnTo>
                  <a:lnTo>
                    <a:pt x="3322" y="604"/>
                  </a:lnTo>
                  <a:lnTo>
                    <a:pt x="3319" y="608"/>
                  </a:lnTo>
                  <a:lnTo>
                    <a:pt x="3305" y="614"/>
                  </a:lnTo>
                  <a:lnTo>
                    <a:pt x="3300" y="605"/>
                  </a:lnTo>
                  <a:lnTo>
                    <a:pt x="3292" y="604"/>
                  </a:lnTo>
                  <a:lnTo>
                    <a:pt x="3269" y="602"/>
                  </a:lnTo>
                  <a:lnTo>
                    <a:pt x="3261" y="606"/>
                  </a:lnTo>
                  <a:lnTo>
                    <a:pt x="3256" y="611"/>
                  </a:lnTo>
                  <a:lnTo>
                    <a:pt x="3262" y="618"/>
                  </a:lnTo>
                  <a:lnTo>
                    <a:pt x="3279" y="625"/>
                  </a:lnTo>
                  <a:lnTo>
                    <a:pt x="3301" y="626"/>
                  </a:lnTo>
                  <a:lnTo>
                    <a:pt x="3297" y="633"/>
                  </a:lnTo>
                  <a:lnTo>
                    <a:pt x="3288" y="642"/>
                  </a:lnTo>
                  <a:lnTo>
                    <a:pt x="3281" y="640"/>
                  </a:lnTo>
                  <a:lnTo>
                    <a:pt x="3279" y="633"/>
                  </a:lnTo>
                  <a:lnTo>
                    <a:pt x="3272" y="640"/>
                  </a:lnTo>
                  <a:lnTo>
                    <a:pt x="3274" y="645"/>
                  </a:lnTo>
                  <a:lnTo>
                    <a:pt x="3268" y="659"/>
                  </a:lnTo>
                  <a:lnTo>
                    <a:pt x="3262" y="667"/>
                  </a:lnTo>
                  <a:lnTo>
                    <a:pt x="3256" y="683"/>
                  </a:lnTo>
                  <a:lnTo>
                    <a:pt x="3249" y="683"/>
                  </a:lnTo>
                  <a:lnTo>
                    <a:pt x="3247" y="694"/>
                  </a:lnTo>
                  <a:lnTo>
                    <a:pt x="3253" y="702"/>
                  </a:lnTo>
                  <a:lnTo>
                    <a:pt x="3246" y="708"/>
                  </a:lnTo>
                  <a:lnTo>
                    <a:pt x="3236" y="691"/>
                  </a:lnTo>
                  <a:lnTo>
                    <a:pt x="3222" y="684"/>
                  </a:lnTo>
                  <a:lnTo>
                    <a:pt x="3221" y="674"/>
                  </a:lnTo>
                  <a:lnTo>
                    <a:pt x="3204" y="667"/>
                  </a:lnTo>
                  <a:lnTo>
                    <a:pt x="3203" y="668"/>
                  </a:lnTo>
                  <a:lnTo>
                    <a:pt x="3209" y="681"/>
                  </a:lnTo>
                  <a:lnTo>
                    <a:pt x="3194" y="690"/>
                  </a:lnTo>
                  <a:lnTo>
                    <a:pt x="3197" y="699"/>
                  </a:lnTo>
                  <a:lnTo>
                    <a:pt x="3192" y="701"/>
                  </a:lnTo>
                  <a:lnTo>
                    <a:pt x="3193" y="707"/>
                  </a:lnTo>
                  <a:lnTo>
                    <a:pt x="3222" y="711"/>
                  </a:lnTo>
                  <a:lnTo>
                    <a:pt x="3229" y="717"/>
                  </a:lnTo>
                  <a:lnTo>
                    <a:pt x="3242" y="724"/>
                  </a:lnTo>
                  <a:lnTo>
                    <a:pt x="3238" y="728"/>
                  </a:lnTo>
                  <a:lnTo>
                    <a:pt x="3238" y="735"/>
                  </a:lnTo>
                  <a:lnTo>
                    <a:pt x="3242" y="739"/>
                  </a:lnTo>
                  <a:lnTo>
                    <a:pt x="3240" y="743"/>
                  </a:lnTo>
                  <a:lnTo>
                    <a:pt x="3227" y="740"/>
                  </a:lnTo>
                  <a:lnTo>
                    <a:pt x="3224" y="744"/>
                  </a:lnTo>
                  <a:lnTo>
                    <a:pt x="3211" y="750"/>
                  </a:lnTo>
                  <a:lnTo>
                    <a:pt x="3215" y="756"/>
                  </a:lnTo>
                  <a:lnTo>
                    <a:pt x="3204" y="756"/>
                  </a:lnTo>
                  <a:lnTo>
                    <a:pt x="3202" y="761"/>
                  </a:lnTo>
                  <a:lnTo>
                    <a:pt x="3203" y="771"/>
                  </a:lnTo>
                  <a:lnTo>
                    <a:pt x="3209" y="777"/>
                  </a:lnTo>
                  <a:lnTo>
                    <a:pt x="3246" y="788"/>
                  </a:lnTo>
                  <a:lnTo>
                    <a:pt x="3249" y="814"/>
                  </a:lnTo>
                  <a:lnTo>
                    <a:pt x="3253" y="821"/>
                  </a:lnTo>
                  <a:lnTo>
                    <a:pt x="3259" y="826"/>
                  </a:lnTo>
                  <a:lnTo>
                    <a:pt x="3254" y="832"/>
                  </a:lnTo>
                  <a:lnTo>
                    <a:pt x="3242" y="828"/>
                  </a:lnTo>
                  <a:lnTo>
                    <a:pt x="3242" y="831"/>
                  </a:lnTo>
                  <a:lnTo>
                    <a:pt x="3245" y="839"/>
                  </a:lnTo>
                  <a:lnTo>
                    <a:pt x="3240" y="841"/>
                  </a:lnTo>
                  <a:lnTo>
                    <a:pt x="3242" y="847"/>
                  </a:lnTo>
                  <a:lnTo>
                    <a:pt x="3247" y="850"/>
                  </a:lnTo>
                  <a:lnTo>
                    <a:pt x="3247" y="856"/>
                  </a:lnTo>
                  <a:lnTo>
                    <a:pt x="3237" y="861"/>
                  </a:lnTo>
                  <a:lnTo>
                    <a:pt x="3215" y="863"/>
                  </a:lnTo>
                  <a:lnTo>
                    <a:pt x="3202" y="872"/>
                  </a:lnTo>
                  <a:lnTo>
                    <a:pt x="3189" y="871"/>
                  </a:lnTo>
                  <a:lnTo>
                    <a:pt x="3182" y="874"/>
                  </a:lnTo>
                  <a:lnTo>
                    <a:pt x="3179" y="883"/>
                  </a:lnTo>
                  <a:lnTo>
                    <a:pt x="3166" y="894"/>
                  </a:lnTo>
                  <a:lnTo>
                    <a:pt x="3148" y="889"/>
                  </a:lnTo>
                  <a:lnTo>
                    <a:pt x="3145" y="883"/>
                  </a:lnTo>
                  <a:lnTo>
                    <a:pt x="3143" y="883"/>
                  </a:lnTo>
                  <a:lnTo>
                    <a:pt x="3130" y="888"/>
                  </a:lnTo>
                  <a:lnTo>
                    <a:pt x="3105" y="893"/>
                  </a:lnTo>
                  <a:lnTo>
                    <a:pt x="3082" y="900"/>
                  </a:lnTo>
                  <a:lnTo>
                    <a:pt x="3035" y="906"/>
                  </a:lnTo>
                  <a:lnTo>
                    <a:pt x="3026" y="900"/>
                  </a:lnTo>
                  <a:lnTo>
                    <a:pt x="3007" y="904"/>
                  </a:lnTo>
                  <a:lnTo>
                    <a:pt x="2989" y="901"/>
                  </a:lnTo>
                  <a:lnTo>
                    <a:pt x="2952" y="912"/>
                  </a:lnTo>
                  <a:lnTo>
                    <a:pt x="2952" y="917"/>
                  </a:lnTo>
                  <a:lnTo>
                    <a:pt x="2950" y="920"/>
                  </a:lnTo>
                  <a:lnTo>
                    <a:pt x="2939" y="914"/>
                  </a:lnTo>
                  <a:lnTo>
                    <a:pt x="2929" y="918"/>
                  </a:lnTo>
                  <a:lnTo>
                    <a:pt x="2928" y="922"/>
                  </a:lnTo>
                  <a:lnTo>
                    <a:pt x="2912" y="926"/>
                  </a:lnTo>
                  <a:lnTo>
                    <a:pt x="2913" y="936"/>
                  </a:lnTo>
                  <a:lnTo>
                    <a:pt x="2917" y="944"/>
                  </a:lnTo>
                  <a:lnTo>
                    <a:pt x="2920" y="943"/>
                  </a:lnTo>
                  <a:lnTo>
                    <a:pt x="2921" y="938"/>
                  </a:lnTo>
                  <a:lnTo>
                    <a:pt x="2926" y="939"/>
                  </a:lnTo>
                  <a:lnTo>
                    <a:pt x="2924" y="947"/>
                  </a:lnTo>
                  <a:lnTo>
                    <a:pt x="2912" y="958"/>
                  </a:lnTo>
                  <a:lnTo>
                    <a:pt x="2912" y="964"/>
                  </a:lnTo>
                  <a:lnTo>
                    <a:pt x="2904" y="960"/>
                  </a:lnTo>
                  <a:lnTo>
                    <a:pt x="2901" y="966"/>
                  </a:lnTo>
                  <a:lnTo>
                    <a:pt x="2904" y="975"/>
                  </a:lnTo>
                  <a:lnTo>
                    <a:pt x="2913" y="977"/>
                  </a:lnTo>
                  <a:lnTo>
                    <a:pt x="2913" y="987"/>
                  </a:lnTo>
                  <a:lnTo>
                    <a:pt x="2901" y="996"/>
                  </a:lnTo>
                  <a:lnTo>
                    <a:pt x="2918" y="1009"/>
                  </a:lnTo>
                  <a:lnTo>
                    <a:pt x="2917" y="1014"/>
                  </a:lnTo>
                  <a:lnTo>
                    <a:pt x="2923" y="1019"/>
                  </a:lnTo>
                  <a:lnTo>
                    <a:pt x="2926" y="1018"/>
                  </a:lnTo>
                  <a:lnTo>
                    <a:pt x="2931" y="1040"/>
                  </a:lnTo>
                  <a:lnTo>
                    <a:pt x="2937" y="1046"/>
                  </a:lnTo>
                  <a:lnTo>
                    <a:pt x="2934" y="1052"/>
                  </a:lnTo>
                  <a:lnTo>
                    <a:pt x="2933" y="1058"/>
                  </a:lnTo>
                  <a:lnTo>
                    <a:pt x="2929" y="1066"/>
                  </a:lnTo>
                  <a:lnTo>
                    <a:pt x="2924" y="1082"/>
                  </a:lnTo>
                  <a:lnTo>
                    <a:pt x="2925" y="1097"/>
                  </a:lnTo>
                  <a:lnTo>
                    <a:pt x="2930" y="1105"/>
                  </a:lnTo>
                  <a:lnTo>
                    <a:pt x="2930" y="1122"/>
                  </a:lnTo>
                  <a:lnTo>
                    <a:pt x="2935" y="1133"/>
                  </a:lnTo>
                  <a:lnTo>
                    <a:pt x="2949" y="1149"/>
                  </a:lnTo>
                  <a:lnTo>
                    <a:pt x="2962" y="1153"/>
                  </a:lnTo>
                  <a:lnTo>
                    <a:pt x="2987" y="1157"/>
                  </a:lnTo>
                  <a:lnTo>
                    <a:pt x="3001" y="1168"/>
                  </a:lnTo>
                  <a:lnTo>
                    <a:pt x="3009" y="1168"/>
                  </a:lnTo>
                  <a:lnTo>
                    <a:pt x="3015" y="1184"/>
                  </a:lnTo>
                  <a:lnTo>
                    <a:pt x="3010" y="1196"/>
                  </a:lnTo>
                  <a:lnTo>
                    <a:pt x="3006" y="1200"/>
                  </a:lnTo>
                  <a:lnTo>
                    <a:pt x="3017" y="1203"/>
                  </a:lnTo>
                  <a:lnTo>
                    <a:pt x="3023" y="1211"/>
                  </a:lnTo>
                  <a:lnTo>
                    <a:pt x="3031" y="1227"/>
                  </a:lnTo>
                  <a:lnTo>
                    <a:pt x="3041" y="1233"/>
                  </a:lnTo>
                  <a:lnTo>
                    <a:pt x="3060" y="1239"/>
                  </a:lnTo>
                  <a:lnTo>
                    <a:pt x="3069" y="1246"/>
                  </a:lnTo>
                  <a:lnTo>
                    <a:pt x="3073" y="1239"/>
                  </a:lnTo>
                  <a:lnTo>
                    <a:pt x="3076" y="1254"/>
                  </a:lnTo>
                  <a:lnTo>
                    <a:pt x="3084" y="1272"/>
                  </a:lnTo>
                  <a:lnTo>
                    <a:pt x="3084" y="1282"/>
                  </a:lnTo>
                  <a:lnTo>
                    <a:pt x="3080" y="1302"/>
                  </a:lnTo>
                  <a:lnTo>
                    <a:pt x="3069" y="1312"/>
                  </a:lnTo>
                  <a:lnTo>
                    <a:pt x="3068" y="1329"/>
                  </a:lnTo>
                  <a:lnTo>
                    <a:pt x="3060" y="1343"/>
                  </a:lnTo>
                  <a:lnTo>
                    <a:pt x="3064" y="1358"/>
                  </a:lnTo>
                  <a:lnTo>
                    <a:pt x="3063" y="1372"/>
                  </a:lnTo>
                  <a:lnTo>
                    <a:pt x="3079" y="1394"/>
                  </a:lnTo>
                  <a:lnTo>
                    <a:pt x="3082" y="1426"/>
                  </a:lnTo>
                  <a:lnTo>
                    <a:pt x="3087" y="1440"/>
                  </a:lnTo>
                  <a:lnTo>
                    <a:pt x="3090" y="1459"/>
                  </a:lnTo>
                  <a:lnTo>
                    <a:pt x="3090" y="1474"/>
                  </a:lnTo>
                  <a:lnTo>
                    <a:pt x="3085" y="1487"/>
                  </a:lnTo>
                  <a:lnTo>
                    <a:pt x="3075" y="1501"/>
                  </a:lnTo>
                  <a:lnTo>
                    <a:pt x="3063" y="1504"/>
                  </a:lnTo>
                  <a:lnTo>
                    <a:pt x="3055" y="1501"/>
                  </a:lnTo>
                  <a:lnTo>
                    <a:pt x="3054" y="1509"/>
                  </a:lnTo>
                  <a:lnTo>
                    <a:pt x="3063" y="1530"/>
                  </a:lnTo>
                  <a:lnTo>
                    <a:pt x="3059" y="1539"/>
                  </a:lnTo>
                  <a:lnTo>
                    <a:pt x="3035" y="1529"/>
                  </a:lnTo>
                  <a:lnTo>
                    <a:pt x="3017" y="1528"/>
                  </a:lnTo>
                  <a:lnTo>
                    <a:pt x="3006" y="1517"/>
                  </a:lnTo>
                  <a:lnTo>
                    <a:pt x="3004" y="1504"/>
                  </a:lnTo>
                  <a:lnTo>
                    <a:pt x="3004" y="1458"/>
                  </a:lnTo>
                  <a:lnTo>
                    <a:pt x="3012" y="1428"/>
                  </a:lnTo>
                  <a:lnTo>
                    <a:pt x="3009" y="1422"/>
                  </a:lnTo>
                  <a:lnTo>
                    <a:pt x="3007" y="1393"/>
                  </a:lnTo>
                  <a:lnTo>
                    <a:pt x="3010" y="1379"/>
                  </a:lnTo>
                  <a:lnTo>
                    <a:pt x="3009" y="1362"/>
                  </a:lnTo>
                  <a:lnTo>
                    <a:pt x="3007" y="1352"/>
                  </a:lnTo>
                  <a:lnTo>
                    <a:pt x="3015" y="1340"/>
                  </a:lnTo>
                  <a:lnTo>
                    <a:pt x="3047" y="1319"/>
                  </a:lnTo>
                  <a:lnTo>
                    <a:pt x="3049" y="1313"/>
                  </a:lnTo>
                  <a:lnTo>
                    <a:pt x="3049" y="1300"/>
                  </a:lnTo>
                  <a:lnTo>
                    <a:pt x="3052" y="1288"/>
                  </a:lnTo>
                  <a:lnTo>
                    <a:pt x="3060" y="1287"/>
                  </a:lnTo>
                  <a:lnTo>
                    <a:pt x="3063" y="1270"/>
                  </a:lnTo>
                  <a:lnTo>
                    <a:pt x="3039" y="1254"/>
                  </a:lnTo>
                  <a:lnTo>
                    <a:pt x="3010" y="1264"/>
                  </a:lnTo>
                  <a:lnTo>
                    <a:pt x="2982" y="1267"/>
                  </a:lnTo>
                  <a:lnTo>
                    <a:pt x="2966" y="1260"/>
                  </a:lnTo>
                  <a:lnTo>
                    <a:pt x="2955" y="1248"/>
                  </a:lnTo>
                  <a:lnTo>
                    <a:pt x="2952" y="1250"/>
                  </a:lnTo>
                  <a:lnTo>
                    <a:pt x="2945" y="1235"/>
                  </a:lnTo>
                  <a:lnTo>
                    <a:pt x="2931" y="1219"/>
                  </a:lnTo>
                  <a:lnTo>
                    <a:pt x="2928" y="1212"/>
                  </a:lnTo>
                  <a:lnTo>
                    <a:pt x="2928" y="1203"/>
                  </a:lnTo>
                  <a:lnTo>
                    <a:pt x="2902" y="1191"/>
                  </a:lnTo>
                  <a:lnTo>
                    <a:pt x="2880" y="1174"/>
                  </a:lnTo>
                  <a:lnTo>
                    <a:pt x="2871" y="1163"/>
                  </a:lnTo>
                  <a:lnTo>
                    <a:pt x="2844" y="1149"/>
                  </a:lnTo>
                  <a:lnTo>
                    <a:pt x="2792" y="1148"/>
                  </a:lnTo>
                  <a:lnTo>
                    <a:pt x="2777" y="1151"/>
                  </a:lnTo>
                  <a:lnTo>
                    <a:pt x="2763" y="1171"/>
                  </a:lnTo>
                  <a:lnTo>
                    <a:pt x="2741" y="1181"/>
                  </a:lnTo>
                  <a:lnTo>
                    <a:pt x="2737" y="1201"/>
                  </a:lnTo>
                  <a:lnTo>
                    <a:pt x="2764" y="1202"/>
                  </a:lnTo>
                  <a:lnTo>
                    <a:pt x="2778" y="1213"/>
                  </a:lnTo>
                  <a:lnTo>
                    <a:pt x="2773" y="1227"/>
                  </a:lnTo>
                  <a:lnTo>
                    <a:pt x="2763" y="1240"/>
                  </a:lnTo>
                  <a:lnTo>
                    <a:pt x="2743" y="1246"/>
                  </a:lnTo>
                  <a:lnTo>
                    <a:pt x="2729" y="1259"/>
                  </a:lnTo>
                  <a:lnTo>
                    <a:pt x="2708" y="1265"/>
                  </a:lnTo>
                  <a:lnTo>
                    <a:pt x="2708" y="1249"/>
                  </a:lnTo>
                  <a:lnTo>
                    <a:pt x="2692" y="1233"/>
                  </a:lnTo>
                  <a:lnTo>
                    <a:pt x="2683" y="1217"/>
                  </a:lnTo>
                  <a:lnTo>
                    <a:pt x="2672" y="1218"/>
                  </a:lnTo>
                  <a:lnTo>
                    <a:pt x="2662" y="1232"/>
                  </a:lnTo>
                  <a:lnTo>
                    <a:pt x="2668" y="1239"/>
                  </a:lnTo>
                  <a:lnTo>
                    <a:pt x="2673" y="1260"/>
                  </a:lnTo>
                  <a:lnTo>
                    <a:pt x="2678" y="1275"/>
                  </a:lnTo>
                  <a:lnTo>
                    <a:pt x="2681" y="1287"/>
                  </a:lnTo>
                  <a:lnTo>
                    <a:pt x="2687" y="1289"/>
                  </a:lnTo>
                  <a:lnTo>
                    <a:pt x="2709" y="1308"/>
                  </a:lnTo>
                  <a:lnTo>
                    <a:pt x="2724" y="1314"/>
                  </a:lnTo>
                  <a:lnTo>
                    <a:pt x="2732" y="1326"/>
                  </a:lnTo>
                  <a:lnTo>
                    <a:pt x="2741" y="1327"/>
                  </a:lnTo>
                  <a:lnTo>
                    <a:pt x="2747" y="1335"/>
                  </a:lnTo>
                  <a:lnTo>
                    <a:pt x="2757" y="1329"/>
                  </a:lnTo>
                  <a:lnTo>
                    <a:pt x="2767" y="1319"/>
                  </a:lnTo>
                  <a:lnTo>
                    <a:pt x="2764" y="1334"/>
                  </a:lnTo>
                  <a:lnTo>
                    <a:pt x="2769" y="1341"/>
                  </a:lnTo>
                  <a:lnTo>
                    <a:pt x="2780" y="1337"/>
                  </a:lnTo>
                  <a:lnTo>
                    <a:pt x="2781" y="1367"/>
                  </a:lnTo>
                  <a:lnTo>
                    <a:pt x="2795" y="1383"/>
                  </a:lnTo>
                  <a:lnTo>
                    <a:pt x="2795" y="1393"/>
                  </a:lnTo>
                  <a:lnTo>
                    <a:pt x="2779" y="1390"/>
                  </a:lnTo>
                  <a:lnTo>
                    <a:pt x="2769" y="1384"/>
                  </a:lnTo>
                  <a:lnTo>
                    <a:pt x="2762" y="1377"/>
                  </a:lnTo>
                  <a:lnTo>
                    <a:pt x="2758" y="1367"/>
                  </a:lnTo>
                  <a:lnTo>
                    <a:pt x="2748" y="1358"/>
                  </a:lnTo>
                  <a:lnTo>
                    <a:pt x="2713" y="1354"/>
                  </a:lnTo>
                  <a:lnTo>
                    <a:pt x="2702" y="1348"/>
                  </a:lnTo>
                  <a:lnTo>
                    <a:pt x="2668" y="1345"/>
                  </a:lnTo>
                  <a:lnTo>
                    <a:pt x="2636" y="1332"/>
                  </a:lnTo>
                  <a:lnTo>
                    <a:pt x="2627" y="1325"/>
                  </a:lnTo>
                  <a:lnTo>
                    <a:pt x="2617" y="1310"/>
                  </a:lnTo>
                  <a:lnTo>
                    <a:pt x="2619" y="1307"/>
                  </a:lnTo>
                  <a:lnTo>
                    <a:pt x="2633" y="1304"/>
                  </a:lnTo>
                  <a:lnTo>
                    <a:pt x="2634" y="1299"/>
                  </a:lnTo>
                  <a:lnTo>
                    <a:pt x="2633" y="1278"/>
                  </a:lnTo>
                  <a:lnTo>
                    <a:pt x="2622" y="1256"/>
                  </a:lnTo>
                  <a:lnTo>
                    <a:pt x="2621" y="1246"/>
                  </a:lnTo>
                  <a:lnTo>
                    <a:pt x="2627" y="1222"/>
                  </a:lnTo>
                  <a:lnTo>
                    <a:pt x="2618" y="1211"/>
                  </a:lnTo>
                  <a:lnTo>
                    <a:pt x="2627" y="1202"/>
                  </a:lnTo>
                  <a:lnTo>
                    <a:pt x="2641" y="1163"/>
                  </a:lnTo>
                  <a:lnTo>
                    <a:pt x="2634" y="1137"/>
                  </a:lnTo>
                  <a:lnTo>
                    <a:pt x="2632" y="1120"/>
                  </a:lnTo>
                  <a:lnTo>
                    <a:pt x="2640" y="1115"/>
                  </a:lnTo>
                  <a:lnTo>
                    <a:pt x="2630" y="1100"/>
                  </a:lnTo>
                  <a:lnTo>
                    <a:pt x="2628" y="1090"/>
                  </a:lnTo>
                  <a:lnTo>
                    <a:pt x="2629" y="1082"/>
                  </a:lnTo>
                  <a:lnTo>
                    <a:pt x="2613" y="1066"/>
                  </a:lnTo>
                  <a:lnTo>
                    <a:pt x="2608" y="1055"/>
                  </a:lnTo>
                  <a:lnTo>
                    <a:pt x="2593" y="1063"/>
                  </a:lnTo>
                  <a:lnTo>
                    <a:pt x="2595" y="1074"/>
                  </a:lnTo>
                  <a:lnTo>
                    <a:pt x="2602" y="1094"/>
                  </a:lnTo>
                  <a:lnTo>
                    <a:pt x="2607" y="1115"/>
                  </a:lnTo>
                  <a:lnTo>
                    <a:pt x="2607" y="1160"/>
                  </a:lnTo>
                  <a:lnTo>
                    <a:pt x="2598" y="1176"/>
                  </a:lnTo>
                  <a:lnTo>
                    <a:pt x="2566" y="1207"/>
                  </a:lnTo>
                  <a:lnTo>
                    <a:pt x="2546" y="1217"/>
                  </a:lnTo>
                  <a:lnTo>
                    <a:pt x="2516" y="1239"/>
                  </a:lnTo>
                  <a:lnTo>
                    <a:pt x="2517" y="1253"/>
                  </a:lnTo>
                  <a:lnTo>
                    <a:pt x="2517" y="1261"/>
                  </a:lnTo>
                  <a:lnTo>
                    <a:pt x="2514" y="1272"/>
                  </a:lnTo>
                  <a:lnTo>
                    <a:pt x="2498" y="1289"/>
                  </a:lnTo>
                  <a:lnTo>
                    <a:pt x="2498" y="1298"/>
                  </a:lnTo>
                  <a:lnTo>
                    <a:pt x="2519" y="1321"/>
                  </a:lnTo>
                  <a:lnTo>
                    <a:pt x="2532" y="1343"/>
                  </a:lnTo>
                  <a:lnTo>
                    <a:pt x="2541" y="1362"/>
                  </a:lnTo>
                  <a:lnTo>
                    <a:pt x="2547" y="1395"/>
                  </a:lnTo>
                  <a:lnTo>
                    <a:pt x="2560" y="1417"/>
                  </a:lnTo>
                  <a:lnTo>
                    <a:pt x="2569" y="1438"/>
                  </a:lnTo>
                  <a:lnTo>
                    <a:pt x="2569" y="1448"/>
                  </a:lnTo>
                  <a:lnTo>
                    <a:pt x="2565" y="1468"/>
                  </a:lnTo>
                  <a:lnTo>
                    <a:pt x="2557" y="1488"/>
                  </a:lnTo>
                  <a:lnTo>
                    <a:pt x="2555" y="1496"/>
                  </a:lnTo>
                  <a:lnTo>
                    <a:pt x="2541" y="1514"/>
                  </a:lnTo>
                  <a:lnTo>
                    <a:pt x="2538" y="1528"/>
                  </a:lnTo>
                  <a:lnTo>
                    <a:pt x="2539" y="1545"/>
                  </a:lnTo>
                  <a:lnTo>
                    <a:pt x="2532" y="1555"/>
                  </a:lnTo>
                  <a:lnTo>
                    <a:pt x="2530" y="1568"/>
                  </a:lnTo>
                  <a:lnTo>
                    <a:pt x="2527" y="1588"/>
                  </a:lnTo>
                  <a:lnTo>
                    <a:pt x="2541" y="1611"/>
                  </a:lnTo>
                  <a:lnTo>
                    <a:pt x="2548" y="1632"/>
                  </a:lnTo>
                  <a:lnTo>
                    <a:pt x="2546" y="1647"/>
                  </a:lnTo>
                  <a:lnTo>
                    <a:pt x="2539" y="1664"/>
                  </a:lnTo>
                  <a:lnTo>
                    <a:pt x="2538" y="1673"/>
                  </a:lnTo>
                  <a:lnTo>
                    <a:pt x="2547" y="1689"/>
                  </a:lnTo>
                  <a:lnTo>
                    <a:pt x="2559" y="1691"/>
                  </a:lnTo>
                  <a:lnTo>
                    <a:pt x="2575" y="1686"/>
                  </a:lnTo>
                  <a:lnTo>
                    <a:pt x="2586" y="1686"/>
                  </a:lnTo>
                  <a:lnTo>
                    <a:pt x="2600" y="1691"/>
                  </a:lnTo>
                  <a:lnTo>
                    <a:pt x="2616" y="1694"/>
                  </a:lnTo>
                  <a:lnTo>
                    <a:pt x="2618" y="1685"/>
                  </a:lnTo>
                  <a:lnTo>
                    <a:pt x="2641" y="1670"/>
                  </a:lnTo>
                  <a:lnTo>
                    <a:pt x="2665" y="1670"/>
                  </a:lnTo>
                  <a:lnTo>
                    <a:pt x="2698" y="1690"/>
                  </a:lnTo>
                  <a:lnTo>
                    <a:pt x="2708" y="1700"/>
                  </a:lnTo>
                  <a:lnTo>
                    <a:pt x="2734" y="1716"/>
                  </a:lnTo>
                  <a:lnTo>
                    <a:pt x="2753" y="1724"/>
                  </a:lnTo>
                  <a:lnTo>
                    <a:pt x="2758" y="1734"/>
                  </a:lnTo>
                  <a:lnTo>
                    <a:pt x="2758" y="1750"/>
                  </a:lnTo>
                  <a:lnTo>
                    <a:pt x="2757" y="1761"/>
                  </a:lnTo>
                  <a:lnTo>
                    <a:pt x="2775" y="1802"/>
                  </a:lnTo>
                  <a:lnTo>
                    <a:pt x="2779" y="1802"/>
                  </a:lnTo>
                  <a:lnTo>
                    <a:pt x="2780" y="1814"/>
                  </a:lnTo>
                  <a:lnTo>
                    <a:pt x="2774" y="1822"/>
                  </a:lnTo>
                  <a:lnTo>
                    <a:pt x="2761" y="1824"/>
                  </a:lnTo>
                  <a:lnTo>
                    <a:pt x="2750" y="1832"/>
                  </a:lnTo>
                  <a:lnTo>
                    <a:pt x="2746" y="1845"/>
                  </a:lnTo>
                  <a:lnTo>
                    <a:pt x="2745" y="1868"/>
                  </a:lnTo>
                  <a:lnTo>
                    <a:pt x="2747" y="1886"/>
                  </a:lnTo>
                  <a:lnTo>
                    <a:pt x="2751" y="1896"/>
                  </a:lnTo>
                  <a:lnTo>
                    <a:pt x="2763" y="1894"/>
                  </a:lnTo>
                  <a:lnTo>
                    <a:pt x="2781" y="1904"/>
                  </a:lnTo>
                  <a:lnTo>
                    <a:pt x="2800" y="1902"/>
                  </a:lnTo>
                  <a:lnTo>
                    <a:pt x="2820" y="1915"/>
                  </a:lnTo>
                  <a:lnTo>
                    <a:pt x="2817" y="1918"/>
                  </a:lnTo>
                  <a:lnTo>
                    <a:pt x="2792" y="1923"/>
                  </a:lnTo>
                  <a:lnTo>
                    <a:pt x="2779" y="1920"/>
                  </a:lnTo>
                  <a:lnTo>
                    <a:pt x="2754" y="1921"/>
                  </a:lnTo>
                  <a:lnTo>
                    <a:pt x="2752" y="1912"/>
                  </a:lnTo>
                  <a:lnTo>
                    <a:pt x="2748" y="1905"/>
                  </a:lnTo>
                  <a:lnTo>
                    <a:pt x="2727" y="1894"/>
                  </a:lnTo>
                  <a:lnTo>
                    <a:pt x="2726" y="1883"/>
                  </a:lnTo>
                  <a:lnTo>
                    <a:pt x="2730" y="1878"/>
                  </a:lnTo>
                  <a:lnTo>
                    <a:pt x="2732" y="1868"/>
                  </a:lnTo>
                  <a:lnTo>
                    <a:pt x="2731" y="1857"/>
                  </a:lnTo>
                  <a:lnTo>
                    <a:pt x="2732" y="1842"/>
                  </a:lnTo>
                  <a:lnTo>
                    <a:pt x="2740" y="1825"/>
                  </a:lnTo>
                  <a:lnTo>
                    <a:pt x="2736" y="1821"/>
                  </a:lnTo>
                  <a:lnTo>
                    <a:pt x="2730" y="1824"/>
                  </a:lnTo>
                  <a:lnTo>
                    <a:pt x="2729" y="1814"/>
                  </a:lnTo>
                  <a:lnTo>
                    <a:pt x="2732" y="1800"/>
                  </a:lnTo>
                  <a:lnTo>
                    <a:pt x="2734" y="1798"/>
                  </a:lnTo>
                  <a:lnTo>
                    <a:pt x="2732" y="1791"/>
                  </a:lnTo>
                  <a:lnTo>
                    <a:pt x="2735" y="1783"/>
                  </a:lnTo>
                  <a:lnTo>
                    <a:pt x="2732" y="1776"/>
                  </a:lnTo>
                  <a:lnTo>
                    <a:pt x="2726" y="1767"/>
                  </a:lnTo>
                  <a:lnTo>
                    <a:pt x="2718" y="1762"/>
                  </a:lnTo>
                  <a:lnTo>
                    <a:pt x="2713" y="1754"/>
                  </a:lnTo>
                  <a:lnTo>
                    <a:pt x="2703" y="1749"/>
                  </a:lnTo>
                  <a:lnTo>
                    <a:pt x="2699" y="1739"/>
                  </a:lnTo>
                  <a:lnTo>
                    <a:pt x="2700" y="1727"/>
                  </a:lnTo>
                  <a:lnTo>
                    <a:pt x="2694" y="1708"/>
                  </a:lnTo>
                  <a:lnTo>
                    <a:pt x="2667" y="1712"/>
                  </a:lnTo>
                  <a:lnTo>
                    <a:pt x="2652" y="1718"/>
                  </a:lnTo>
                  <a:lnTo>
                    <a:pt x="2621" y="1724"/>
                  </a:lnTo>
                  <a:lnTo>
                    <a:pt x="2602" y="1737"/>
                  </a:lnTo>
                  <a:lnTo>
                    <a:pt x="2582" y="1744"/>
                  </a:lnTo>
                  <a:lnTo>
                    <a:pt x="2574" y="1750"/>
                  </a:lnTo>
                  <a:lnTo>
                    <a:pt x="2574" y="1760"/>
                  </a:lnTo>
                  <a:lnTo>
                    <a:pt x="2576" y="1772"/>
                  </a:lnTo>
                  <a:lnTo>
                    <a:pt x="2573" y="1786"/>
                  </a:lnTo>
                  <a:lnTo>
                    <a:pt x="2566" y="1794"/>
                  </a:lnTo>
                  <a:lnTo>
                    <a:pt x="2570" y="1805"/>
                  </a:lnTo>
                  <a:lnTo>
                    <a:pt x="2575" y="1808"/>
                  </a:lnTo>
                  <a:lnTo>
                    <a:pt x="2579" y="1818"/>
                  </a:lnTo>
                  <a:lnTo>
                    <a:pt x="2585" y="1825"/>
                  </a:lnTo>
                  <a:lnTo>
                    <a:pt x="2584" y="1835"/>
                  </a:lnTo>
                  <a:lnTo>
                    <a:pt x="2590" y="1842"/>
                  </a:lnTo>
                  <a:lnTo>
                    <a:pt x="2593" y="1854"/>
                  </a:lnTo>
                  <a:lnTo>
                    <a:pt x="2595" y="1873"/>
                  </a:lnTo>
                  <a:lnTo>
                    <a:pt x="2590" y="1900"/>
                  </a:lnTo>
                  <a:lnTo>
                    <a:pt x="2576" y="1911"/>
                  </a:lnTo>
                  <a:lnTo>
                    <a:pt x="2547" y="1948"/>
                  </a:lnTo>
                  <a:lnTo>
                    <a:pt x="2544" y="1954"/>
                  </a:lnTo>
                  <a:lnTo>
                    <a:pt x="2544" y="1969"/>
                  </a:lnTo>
                  <a:lnTo>
                    <a:pt x="2541" y="1988"/>
                  </a:lnTo>
                  <a:lnTo>
                    <a:pt x="2525" y="2013"/>
                  </a:lnTo>
                  <a:lnTo>
                    <a:pt x="2515" y="2023"/>
                  </a:lnTo>
                  <a:lnTo>
                    <a:pt x="2499" y="2031"/>
                  </a:lnTo>
                  <a:lnTo>
                    <a:pt x="2490" y="2042"/>
                  </a:lnTo>
                  <a:lnTo>
                    <a:pt x="2462" y="2053"/>
                  </a:lnTo>
                  <a:lnTo>
                    <a:pt x="2457" y="2061"/>
                  </a:lnTo>
                  <a:lnTo>
                    <a:pt x="2465" y="2078"/>
                  </a:lnTo>
                  <a:lnTo>
                    <a:pt x="2458" y="2098"/>
                  </a:lnTo>
                  <a:lnTo>
                    <a:pt x="2445" y="2103"/>
                  </a:lnTo>
                  <a:lnTo>
                    <a:pt x="2407" y="2085"/>
                  </a:lnTo>
                  <a:lnTo>
                    <a:pt x="2387" y="2083"/>
                  </a:lnTo>
                  <a:lnTo>
                    <a:pt x="2374" y="2087"/>
                  </a:lnTo>
                  <a:lnTo>
                    <a:pt x="2363" y="2088"/>
                  </a:lnTo>
                  <a:lnTo>
                    <a:pt x="2338" y="2083"/>
                  </a:lnTo>
                  <a:lnTo>
                    <a:pt x="2334" y="2080"/>
                  </a:lnTo>
                  <a:lnTo>
                    <a:pt x="2334" y="2071"/>
                  </a:lnTo>
                  <a:lnTo>
                    <a:pt x="2337" y="2064"/>
                  </a:lnTo>
                  <a:lnTo>
                    <a:pt x="2334" y="2040"/>
                  </a:lnTo>
                  <a:lnTo>
                    <a:pt x="2321" y="2037"/>
                  </a:lnTo>
                  <a:lnTo>
                    <a:pt x="2318" y="2030"/>
                  </a:lnTo>
                  <a:lnTo>
                    <a:pt x="2321" y="2026"/>
                  </a:lnTo>
                  <a:lnTo>
                    <a:pt x="2332" y="2021"/>
                  </a:lnTo>
                  <a:lnTo>
                    <a:pt x="2343" y="2030"/>
                  </a:lnTo>
                  <a:lnTo>
                    <a:pt x="2347" y="2037"/>
                  </a:lnTo>
                  <a:lnTo>
                    <a:pt x="2360" y="2037"/>
                  </a:lnTo>
                  <a:lnTo>
                    <a:pt x="2366" y="2028"/>
                  </a:lnTo>
                  <a:lnTo>
                    <a:pt x="2375" y="2028"/>
                  </a:lnTo>
                  <a:lnTo>
                    <a:pt x="2385" y="2012"/>
                  </a:lnTo>
                  <a:lnTo>
                    <a:pt x="2393" y="2018"/>
                  </a:lnTo>
                  <a:lnTo>
                    <a:pt x="2407" y="2012"/>
                  </a:lnTo>
                  <a:lnTo>
                    <a:pt x="2409" y="2005"/>
                  </a:lnTo>
                  <a:lnTo>
                    <a:pt x="2415" y="2003"/>
                  </a:lnTo>
                  <a:lnTo>
                    <a:pt x="2424" y="2004"/>
                  </a:lnTo>
                  <a:lnTo>
                    <a:pt x="2439" y="2001"/>
                  </a:lnTo>
                  <a:lnTo>
                    <a:pt x="2445" y="1992"/>
                  </a:lnTo>
                  <a:lnTo>
                    <a:pt x="2439" y="1983"/>
                  </a:lnTo>
                  <a:lnTo>
                    <a:pt x="2422" y="1983"/>
                  </a:lnTo>
                  <a:lnTo>
                    <a:pt x="2415" y="1988"/>
                  </a:lnTo>
                  <a:lnTo>
                    <a:pt x="2407" y="1982"/>
                  </a:lnTo>
                  <a:lnTo>
                    <a:pt x="2408" y="1969"/>
                  </a:lnTo>
                  <a:lnTo>
                    <a:pt x="2428" y="1981"/>
                  </a:lnTo>
                  <a:lnTo>
                    <a:pt x="2449" y="1977"/>
                  </a:lnTo>
                  <a:lnTo>
                    <a:pt x="2451" y="1974"/>
                  </a:lnTo>
                  <a:lnTo>
                    <a:pt x="2452" y="1956"/>
                  </a:lnTo>
                  <a:lnTo>
                    <a:pt x="2461" y="1956"/>
                  </a:lnTo>
                  <a:lnTo>
                    <a:pt x="2468" y="1947"/>
                  </a:lnTo>
                  <a:lnTo>
                    <a:pt x="2469" y="1937"/>
                  </a:lnTo>
                  <a:lnTo>
                    <a:pt x="2474" y="1924"/>
                  </a:lnTo>
                  <a:lnTo>
                    <a:pt x="2477" y="1915"/>
                  </a:lnTo>
                  <a:lnTo>
                    <a:pt x="2494" y="1906"/>
                  </a:lnTo>
                  <a:lnTo>
                    <a:pt x="2503" y="1895"/>
                  </a:lnTo>
                  <a:lnTo>
                    <a:pt x="2499" y="1888"/>
                  </a:lnTo>
                  <a:lnTo>
                    <a:pt x="2504" y="1878"/>
                  </a:lnTo>
                  <a:lnTo>
                    <a:pt x="2501" y="1843"/>
                  </a:lnTo>
                  <a:lnTo>
                    <a:pt x="2501" y="1832"/>
                  </a:lnTo>
                  <a:lnTo>
                    <a:pt x="2506" y="1815"/>
                  </a:lnTo>
                  <a:lnTo>
                    <a:pt x="2521" y="1792"/>
                  </a:lnTo>
                  <a:lnTo>
                    <a:pt x="2520" y="1762"/>
                  </a:lnTo>
                  <a:lnTo>
                    <a:pt x="2490" y="1735"/>
                  </a:lnTo>
                  <a:lnTo>
                    <a:pt x="2468" y="1701"/>
                  </a:lnTo>
                  <a:lnTo>
                    <a:pt x="2468" y="1684"/>
                  </a:lnTo>
                  <a:lnTo>
                    <a:pt x="2472" y="1670"/>
                  </a:lnTo>
                  <a:lnTo>
                    <a:pt x="2473" y="1657"/>
                  </a:lnTo>
                  <a:lnTo>
                    <a:pt x="2471" y="1643"/>
                  </a:lnTo>
                  <a:lnTo>
                    <a:pt x="2478" y="1630"/>
                  </a:lnTo>
                  <a:lnTo>
                    <a:pt x="2473" y="1606"/>
                  </a:lnTo>
                  <a:lnTo>
                    <a:pt x="2479" y="1592"/>
                  </a:lnTo>
                  <a:lnTo>
                    <a:pt x="2479" y="1571"/>
                  </a:lnTo>
                  <a:lnTo>
                    <a:pt x="2476" y="1565"/>
                  </a:lnTo>
                  <a:lnTo>
                    <a:pt x="2476" y="1558"/>
                  </a:lnTo>
                  <a:lnTo>
                    <a:pt x="2473" y="1555"/>
                  </a:lnTo>
                  <a:lnTo>
                    <a:pt x="2472" y="1545"/>
                  </a:lnTo>
                  <a:lnTo>
                    <a:pt x="2474" y="1530"/>
                  </a:lnTo>
                  <a:lnTo>
                    <a:pt x="2473" y="1524"/>
                  </a:lnTo>
                  <a:lnTo>
                    <a:pt x="2467" y="1518"/>
                  </a:lnTo>
                  <a:lnTo>
                    <a:pt x="2465" y="1504"/>
                  </a:lnTo>
                  <a:lnTo>
                    <a:pt x="2469" y="1492"/>
                  </a:lnTo>
                  <a:lnTo>
                    <a:pt x="2482" y="1482"/>
                  </a:lnTo>
                  <a:lnTo>
                    <a:pt x="2483" y="1475"/>
                  </a:lnTo>
                  <a:lnTo>
                    <a:pt x="2480" y="1442"/>
                  </a:lnTo>
                  <a:lnTo>
                    <a:pt x="2485" y="1427"/>
                  </a:lnTo>
                  <a:lnTo>
                    <a:pt x="2485" y="1406"/>
                  </a:lnTo>
                  <a:lnTo>
                    <a:pt x="2471" y="1373"/>
                  </a:lnTo>
                  <a:lnTo>
                    <a:pt x="2473" y="1350"/>
                  </a:lnTo>
                  <a:lnTo>
                    <a:pt x="2453" y="1334"/>
                  </a:lnTo>
                  <a:lnTo>
                    <a:pt x="2442" y="1321"/>
                  </a:lnTo>
                  <a:lnTo>
                    <a:pt x="2429" y="1297"/>
                  </a:lnTo>
                  <a:lnTo>
                    <a:pt x="2430" y="1283"/>
                  </a:lnTo>
                  <a:lnTo>
                    <a:pt x="2431" y="1281"/>
                  </a:lnTo>
                  <a:lnTo>
                    <a:pt x="2447" y="1271"/>
                  </a:lnTo>
                  <a:lnTo>
                    <a:pt x="2450" y="1260"/>
                  </a:lnTo>
                  <a:lnTo>
                    <a:pt x="2457" y="1250"/>
                  </a:lnTo>
                  <a:lnTo>
                    <a:pt x="2457" y="1243"/>
                  </a:lnTo>
                  <a:lnTo>
                    <a:pt x="2456" y="1233"/>
                  </a:lnTo>
                  <a:lnTo>
                    <a:pt x="2465" y="1217"/>
                  </a:lnTo>
                  <a:lnTo>
                    <a:pt x="2472" y="1187"/>
                  </a:lnTo>
                  <a:lnTo>
                    <a:pt x="2478" y="1173"/>
                  </a:lnTo>
                  <a:lnTo>
                    <a:pt x="2480" y="1147"/>
                  </a:lnTo>
                  <a:lnTo>
                    <a:pt x="2477" y="1132"/>
                  </a:lnTo>
                  <a:lnTo>
                    <a:pt x="2476" y="1114"/>
                  </a:lnTo>
                  <a:lnTo>
                    <a:pt x="2477" y="1092"/>
                  </a:lnTo>
                  <a:lnTo>
                    <a:pt x="2473" y="1084"/>
                  </a:lnTo>
                  <a:lnTo>
                    <a:pt x="2477" y="1079"/>
                  </a:lnTo>
                  <a:lnTo>
                    <a:pt x="2476" y="1078"/>
                  </a:lnTo>
                  <a:lnTo>
                    <a:pt x="2434" y="1058"/>
                  </a:lnTo>
                  <a:lnTo>
                    <a:pt x="2419" y="1046"/>
                  </a:lnTo>
                  <a:lnTo>
                    <a:pt x="2376" y="1052"/>
                  </a:lnTo>
                  <a:lnTo>
                    <a:pt x="2359" y="1050"/>
                  </a:lnTo>
                  <a:lnTo>
                    <a:pt x="2331" y="1051"/>
                  </a:lnTo>
                  <a:lnTo>
                    <a:pt x="2318" y="1045"/>
                  </a:lnTo>
                  <a:lnTo>
                    <a:pt x="2326" y="1038"/>
                  </a:lnTo>
                  <a:lnTo>
                    <a:pt x="2297" y="1040"/>
                  </a:lnTo>
                  <a:lnTo>
                    <a:pt x="2293" y="1050"/>
                  </a:lnTo>
                  <a:lnTo>
                    <a:pt x="2293" y="1056"/>
                  </a:lnTo>
                  <a:lnTo>
                    <a:pt x="2288" y="1071"/>
                  </a:lnTo>
                  <a:lnTo>
                    <a:pt x="2279" y="1084"/>
                  </a:lnTo>
                  <a:lnTo>
                    <a:pt x="2273" y="1103"/>
                  </a:lnTo>
                  <a:lnTo>
                    <a:pt x="2265" y="1143"/>
                  </a:lnTo>
                  <a:lnTo>
                    <a:pt x="2261" y="1164"/>
                  </a:lnTo>
                  <a:lnTo>
                    <a:pt x="2254" y="1176"/>
                  </a:lnTo>
                  <a:lnTo>
                    <a:pt x="2248" y="1228"/>
                  </a:lnTo>
                  <a:lnTo>
                    <a:pt x="2243" y="1246"/>
                  </a:lnTo>
                  <a:lnTo>
                    <a:pt x="2225" y="1282"/>
                  </a:lnTo>
                  <a:lnTo>
                    <a:pt x="2204" y="1305"/>
                  </a:lnTo>
                  <a:lnTo>
                    <a:pt x="2186" y="1323"/>
                  </a:lnTo>
                  <a:lnTo>
                    <a:pt x="2159" y="1336"/>
                  </a:lnTo>
                  <a:lnTo>
                    <a:pt x="2152" y="1369"/>
                  </a:lnTo>
                  <a:lnTo>
                    <a:pt x="2152" y="1374"/>
                  </a:lnTo>
                  <a:lnTo>
                    <a:pt x="2156" y="1375"/>
                  </a:lnTo>
                  <a:lnTo>
                    <a:pt x="2167" y="1358"/>
                  </a:lnTo>
                  <a:lnTo>
                    <a:pt x="2171" y="1361"/>
                  </a:lnTo>
                  <a:lnTo>
                    <a:pt x="2171" y="1375"/>
                  </a:lnTo>
                  <a:lnTo>
                    <a:pt x="2166" y="1385"/>
                  </a:lnTo>
                  <a:lnTo>
                    <a:pt x="2148" y="1397"/>
                  </a:lnTo>
                  <a:lnTo>
                    <a:pt x="2143" y="1415"/>
                  </a:lnTo>
                  <a:lnTo>
                    <a:pt x="2149" y="1428"/>
                  </a:lnTo>
                  <a:lnTo>
                    <a:pt x="2162" y="1422"/>
                  </a:lnTo>
                  <a:lnTo>
                    <a:pt x="2171" y="1415"/>
                  </a:lnTo>
                  <a:lnTo>
                    <a:pt x="2186" y="1416"/>
                  </a:lnTo>
                  <a:lnTo>
                    <a:pt x="2192" y="1432"/>
                  </a:lnTo>
                  <a:lnTo>
                    <a:pt x="2187" y="1445"/>
                  </a:lnTo>
                  <a:lnTo>
                    <a:pt x="2187" y="1487"/>
                  </a:lnTo>
                  <a:lnTo>
                    <a:pt x="2178" y="1499"/>
                  </a:lnTo>
                  <a:lnTo>
                    <a:pt x="2181" y="1522"/>
                  </a:lnTo>
                  <a:lnTo>
                    <a:pt x="2187" y="1534"/>
                  </a:lnTo>
                  <a:lnTo>
                    <a:pt x="2181" y="1550"/>
                  </a:lnTo>
                  <a:lnTo>
                    <a:pt x="2170" y="1550"/>
                  </a:lnTo>
                  <a:lnTo>
                    <a:pt x="2164" y="1540"/>
                  </a:lnTo>
                  <a:lnTo>
                    <a:pt x="2161" y="1563"/>
                  </a:lnTo>
                  <a:lnTo>
                    <a:pt x="2161" y="1606"/>
                  </a:lnTo>
                  <a:lnTo>
                    <a:pt x="2168" y="1621"/>
                  </a:lnTo>
                  <a:lnTo>
                    <a:pt x="2168" y="1606"/>
                  </a:lnTo>
                  <a:lnTo>
                    <a:pt x="2182" y="1601"/>
                  </a:lnTo>
                  <a:lnTo>
                    <a:pt x="2205" y="1616"/>
                  </a:lnTo>
                  <a:lnTo>
                    <a:pt x="2218" y="1628"/>
                  </a:lnTo>
                  <a:lnTo>
                    <a:pt x="2225" y="1625"/>
                  </a:lnTo>
                  <a:lnTo>
                    <a:pt x="2230" y="1625"/>
                  </a:lnTo>
                  <a:lnTo>
                    <a:pt x="2227" y="1647"/>
                  </a:lnTo>
                  <a:lnTo>
                    <a:pt x="2236" y="1671"/>
                  </a:lnTo>
                  <a:lnTo>
                    <a:pt x="2243" y="1686"/>
                  </a:lnTo>
                  <a:lnTo>
                    <a:pt x="2251" y="1706"/>
                  </a:lnTo>
                  <a:lnTo>
                    <a:pt x="2267" y="1717"/>
                  </a:lnTo>
                  <a:lnTo>
                    <a:pt x="2279" y="1713"/>
                  </a:lnTo>
                  <a:lnTo>
                    <a:pt x="2279" y="1719"/>
                  </a:lnTo>
                  <a:lnTo>
                    <a:pt x="2285" y="1727"/>
                  </a:lnTo>
                  <a:lnTo>
                    <a:pt x="2274" y="1743"/>
                  </a:lnTo>
                  <a:lnTo>
                    <a:pt x="2264" y="1776"/>
                  </a:lnTo>
                  <a:lnTo>
                    <a:pt x="2256" y="1799"/>
                  </a:lnTo>
                  <a:lnTo>
                    <a:pt x="2253" y="1811"/>
                  </a:lnTo>
                  <a:lnTo>
                    <a:pt x="2238" y="1822"/>
                  </a:lnTo>
                  <a:lnTo>
                    <a:pt x="2234" y="1814"/>
                  </a:lnTo>
                  <a:lnTo>
                    <a:pt x="2235" y="1800"/>
                  </a:lnTo>
                  <a:lnTo>
                    <a:pt x="2225" y="1787"/>
                  </a:lnTo>
                  <a:lnTo>
                    <a:pt x="2207" y="1776"/>
                  </a:lnTo>
                  <a:lnTo>
                    <a:pt x="2172" y="1733"/>
                  </a:lnTo>
                  <a:lnTo>
                    <a:pt x="2161" y="1724"/>
                  </a:lnTo>
                  <a:lnTo>
                    <a:pt x="2144" y="1721"/>
                  </a:lnTo>
                  <a:lnTo>
                    <a:pt x="2119" y="1701"/>
                  </a:lnTo>
                  <a:lnTo>
                    <a:pt x="2092" y="1691"/>
                  </a:lnTo>
                  <a:lnTo>
                    <a:pt x="2094" y="1682"/>
                  </a:lnTo>
                  <a:lnTo>
                    <a:pt x="2101" y="1682"/>
                  </a:lnTo>
                  <a:lnTo>
                    <a:pt x="2097" y="1679"/>
                  </a:lnTo>
                  <a:lnTo>
                    <a:pt x="2079" y="1675"/>
                  </a:lnTo>
                  <a:lnTo>
                    <a:pt x="2057" y="1658"/>
                  </a:lnTo>
                  <a:lnTo>
                    <a:pt x="2043" y="1652"/>
                  </a:lnTo>
                  <a:lnTo>
                    <a:pt x="2011" y="1622"/>
                  </a:lnTo>
                  <a:lnTo>
                    <a:pt x="1993" y="1617"/>
                  </a:lnTo>
                  <a:lnTo>
                    <a:pt x="1965" y="1603"/>
                  </a:lnTo>
                  <a:lnTo>
                    <a:pt x="1956" y="1603"/>
                  </a:lnTo>
                  <a:lnTo>
                    <a:pt x="1936" y="1589"/>
                  </a:lnTo>
                  <a:lnTo>
                    <a:pt x="1922" y="1590"/>
                  </a:lnTo>
                  <a:lnTo>
                    <a:pt x="1869" y="1587"/>
                  </a:lnTo>
                  <a:lnTo>
                    <a:pt x="1865" y="1581"/>
                  </a:lnTo>
                  <a:lnTo>
                    <a:pt x="1848" y="1573"/>
                  </a:lnTo>
                  <a:lnTo>
                    <a:pt x="1834" y="1573"/>
                  </a:lnTo>
                  <a:lnTo>
                    <a:pt x="1829" y="1577"/>
                  </a:lnTo>
                  <a:lnTo>
                    <a:pt x="1828" y="1587"/>
                  </a:lnTo>
                  <a:lnTo>
                    <a:pt x="1823" y="1595"/>
                  </a:lnTo>
                  <a:lnTo>
                    <a:pt x="1802" y="1609"/>
                  </a:lnTo>
                  <a:lnTo>
                    <a:pt x="1804" y="1617"/>
                  </a:lnTo>
                  <a:lnTo>
                    <a:pt x="1810" y="1635"/>
                  </a:lnTo>
                  <a:lnTo>
                    <a:pt x="1823" y="1655"/>
                  </a:lnTo>
                  <a:lnTo>
                    <a:pt x="1833" y="1690"/>
                  </a:lnTo>
                  <a:lnTo>
                    <a:pt x="1832" y="1682"/>
                  </a:lnTo>
                  <a:lnTo>
                    <a:pt x="1837" y="1684"/>
                  </a:lnTo>
                  <a:lnTo>
                    <a:pt x="1832" y="1718"/>
                  </a:lnTo>
                  <a:lnTo>
                    <a:pt x="1829" y="1724"/>
                  </a:lnTo>
                  <a:lnTo>
                    <a:pt x="1810" y="1746"/>
                  </a:lnTo>
                  <a:lnTo>
                    <a:pt x="1779" y="1750"/>
                  </a:lnTo>
                  <a:lnTo>
                    <a:pt x="1778" y="1765"/>
                  </a:lnTo>
                  <a:lnTo>
                    <a:pt x="1783" y="1773"/>
                  </a:lnTo>
                  <a:lnTo>
                    <a:pt x="1784" y="1783"/>
                  </a:lnTo>
                  <a:lnTo>
                    <a:pt x="1773" y="1799"/>
                  </a:lnTo>
                  <a:lnTo>
                    <a:pt x="1761" y="1805"/>
                  </a:lnTo>
                  <a:lnTo>
                    <a:pt x="1747" y="1798"/>
                  </a:lnTo>
                  <a:lnTo>
                    <a:pt x="1736" y="1787"/>
                  </a:lnTo>
                  <a:lnTo>
                    <a:pt x="1736" y="1770"/>
                  </a:lnTo>
                  <a:lnTo>
                    <a:pt x="1741" y="1759"/>
                  </a:lnTo>
                  <a:lnTo>
                    <a:pt x="1747" y="1750"/>
                  </a:lnTo>
                  <a:lnTo>
                    <a:pt x="1754" y="1745"/>
                  </a:lnTo>
                  <a:lnTo>
                    <a:pt x="1732" y="1713"/>
                  </a:lnTo>
                  <a:lnTo>
                    <a:pt x="1735" y="1705"/>
                  </a:lnTo>
                  <a:lnTo>
                    <a:pt x="1724" y="1703"/>
                  </a:lnTo>
                  <a:lnTo>
                    <a:pt x="1684" y="1721"/>
                  </a:lnTo>
                  <a:lnTo>
                    <a:pt x="1675" y="1737"/>
                  </a:lnTo>
                  <a:lnTo>
                    <a:pt x="1660" y="1743"/>
                  </a:lnTo>
                  <a:lnTo>
                    <a:pt x="1640" y="1773"/>
                  </a:lnTo>
                  <a:lnTo>
                    <a:pt x="1628" y="1775"/>
                  </a:lnTo>
                  <a:lnTo>
                    <a:pt x="1622" y="1766"/>
                  </a:lnTo>
                  <a:lnTo>
                    <a:pt x="1606" y="1762"/>
                  </a:lnTo>
                  <a:lnTo>
                    <a:pt x="1587" y="1767"/>
                  </a:lnTo>
                  <a:lnTo>
                    <a:pt x="1570" y="1757"/>
                  </a:lnTo>
                  <a:lnTo>
                    <a:pt x="1547" y="1772"/>
                  </a:lnTo>
                  <a:lnTo>
                    <a:pt x="1536" y="1771"/>
                  </a:lnTo>
                  <a:lnTo>
                    <a:pt x="1512" y="1792"/>
                  </a:lnTo>
                  <a:lnTo>
                    <a:pt x="1508" y="1802"/>
                  </a:lnTo>
                  <a:lnTo>
                    <a:pt x="1506" y="1822"/>
                  </a:lnTo>
                  <a:lnTo>
                    <a:pt x="1504" y="1831"/>
                  </a:lnTo>
                  <a:lnTo>
                    <a:pt x="1495" y="1831"/>
                  </a:lnTo>
                  <a:lnTo>
                    <a:pt x="1487" y="1824"/>
                  </a:lnTo>
                  <a:lnTo>
                    <a:pt x="1478" y="1813"/>
                  </a:lnTo>
                  <a:lnTo>
                    <a:pt x="1474" y="1816"/>
                  </a:lnTo>
                  <a:lnTo>
                    <a:pt x="1467" y="1821"/>
                  </a:lnTo>
                  <a:lnTo>
                    <a:pt x="1456" y="1807"/>
                  </a:lnTo>
                  <a:lnTo>
                    <a:pt x="1456" y="1779"/>
                  </a:lnTo>
                  <a:lnTo>
                    <a:pt x="1450" y="1773"/>
                  </a:lnTo>
                  <a:lnTo>
                    <a:pt x="1450" y="1766"/>
                  </a:lnTo>
                  <a:lnTo>
                    <a:pt x="1457" y="1751"/>
                  </a:lnTo>
                  <a:lnTo>
                    <a:pt x="1458" y="1737"/>
                  </a:lnTo>
                  <a:lnTo>
                    <a:pt x="1452" y="1724"/>
                  </a:lnTo>
                  <a:lnTo>
                    <a:pt x="1447" y="1722"/>
                  </a:lnTo>
                  <a:lnTo>
                    <a:pt x="1446" y="1730"/>
                  </a:lnTo>
                  <a:lnTo>
                    <a:pt x="1442" y="1730"/>
                  </a:lnTo>
                  <a:lnTo>
                    <a:pt x="1444" y="1721"/>
                  </a:lnTo>
                  <a:lnTo>
                    <a:pt x="1451" y="1716"/>
                  </a:lnTo>
                  <a:lnTo>
                    <a:pt x="1477" y="1713"/>
                  </a:lnTo>
                  <a:lnTo>
                    <a:pt x="1488" y="1707"/>
                  </a:lnTo>
                  <a:lnTo>
                    <a:pt x="1490" y="1705"/>
                  </a:lnTo>
                  <a:lnTo>
                    <a:pt x="1484" y="1707"/>
                  </a:lnTo>
                  <a:lnTo>
                    <a:pt x="1467" y="1712"/>
                  </a:lnTo>
                  <a:lnTo>
                    <a:pt x="1460" y="1711"/>
                  </a:lnTo>
                  <a:lnTo>
                    <a:pt x="1445" y="1712"/>
                  </a:lnTo>
                  <a:lnTo>
                    <a:pt x="1423" y="1723"/>
                  </a:lnTo>
                  <a:lnTo>
                    <a:pt x="1424" y="1730"/>
                  </a:lnTo>
                  <a:lnTo>
                    <a:pt x="1415" y="1734"/>
                  </a:lnTo>
                  <a:lnTo>
                    <a:pt x="1413" y="1738"/>
                  </a:lnTo>
                  <a:lnTo>
                    <a:pt x="1417" y="1751"/>
                  </a:lnTo>
                  <a:lnTo>
                    <a:pt x="1417" y="1759"/>
                  </a:lnTo>
                  <a:lnTo>
                    <a:pt x="1406" y="1765"/>
                  </a:lnTo>
                  <a:lnTo>
                    <a:pt x="1397" y="1760"/>
                  </a:lnTo>
                  <a:lnTo>
                    <a:pt x="1393" y="1751"/>
                  </a:lnTo>
                  <a:lnTo>
                    <a:pt x="1398" y="1743"/>
                  </a:lnTo>
                  <a:lnTo>
                    <a:pt x="1391" y="1743"/>
                  </a:lnTo>
                  <a:lnTo>
                    <a:pt x="1369" y="1767"/>
                  </a:lnTo>
                  <a:lnTo>
                    <a:pt x="1377" y="1766"/>
                  </a:lnTo>
                  <a:lnTo>
                    <a:pt x="1381" y="1775"/>
                  </a:lnTo>
                  <a:lnTo>
                    <a:pt x="1381" y="1783"/>
                  </a:lnTo>
                  <a:lnTo>
                    <a:pt x="1380" y="1793"/>
                  </a:lnTo>
                  <a:lnTo>
                    <a:pt x="1371" y="1800"/>
                  </a:lnTo>
                  <a:lnTo>
                    <a:pt x="1366" y="1803"/>
                  </a:lnTo>
                  <a:lnTo>
                    <a:pt x="1361" y="1789"/>
                  </a:lnTo>
                  <a:lnTo>
                    <a:pt x="1354" y="1777"/>
                  </a:lnTo>
                  <a:lnTo>
                    <a:pt x="1326" y="1786"/>
                  </a:lnTo>
                  <a:lnTo>
                    <a:pt x="1328" y="1789"/>
                  </a:lnTo>
                  <a:lnTo>
                    <a:pt x="1291" y="1807"/>
                  </a:lnTo>
                  <a:lnTo>
                    <a:pt x="1288" y="1804"/>
                  </a:lnTo>
                  <a:lnTo>
                    <a:pt x="1282" y="1807"/>
                  </a:lnTo>
                  <a:lnTo>
                    <a:pt x="1254" y="1832"/>
                  </a:lnTo>
                  <a:lnTo>
                    <a:pt x="1181" y="1880"/>
                  </a:lnTo>
                  <a:lnTo>
                    <a:pt x="1172" y="1880"/>
                  </a:lnTo>
                  <a:lnTo>
                    <a:pt x="1171" y="1895"/>
                  </a:lnTo>
                  <a:lnTo>
                    <a:pt x="1175" y="1897"/>
                  </a:lnTo>
                  <a:lnTo>
                    <a:pt x="1166" y="1905"/>
                  </a:lnTo>
                  <a:lnTo>
                    <a:pt x="1144" y="1908"/>
                  </a:lnTo>
                  <a:lnTo>
                    <a:pt x="1135" y="1916"/>
                  </a:lnTo>
                  <a:lnTo>
                    <a:pt x="1129" y="1913"/>
                  </a:lnTo>
                  <a:lnTo>
                    <a:pt x="1123" y="1927"/>
                  </a:lnTo>
                  <a:lnTo>
                    <a:pt x="1114" y="1958"/>
                  </a:lnTo>
                  <a:lnTo>
                    <a:pt x="1111" y="1970"/>
                  </a:lnTo>
                  <a:lnTo>
                    <a:pt x="1113" y="1996"/>
                  </a:lnTo>
                  <a:lnTo>
                    <a:pt x="1106" y="2008"/>
                  </a:lnTo>
                  <a:lnTo>
                    <a:pt x="1090" y="2017"/>
                  </a:lnTo>
                  <a:lnTo>
                    <a:pt x="1079" y="2015"/>
                  </a:lnTo>
                  <a:lnTo>
                    <a:pt x="1058" y="2024"/>
                  </a:lnTo>
                  <a:lnTo>
                    <a:pt x="1053" y="2044"/>
                  </a:lnTo>
                  <a:lnTo>
                    <a:pt x="1048" y="2030"/>
                  </a:lnTo>
                  <a:lnTo>
                    <a:pt x="1047" y="2015"/>
                  </a:lnTo>
                  <a:lnTo>
                    <a:pt x="1033" y="2023"/>
                  </a:lnTo>
                  <a:lnTo>
                    <a:pt x="1024" y="2023"/>
                  </a:lnTo>
                  <a:lnTo>
                    <a:pt x="1015" y="2017"/>
                  </a:lnTo>
                  <a:lnTo>
                    <a:pt x="1004" y="1997"/>
                  </a:lnTo>
                  <a:lnTo>
                    <a:pt x="1000" y="1985"/>
                  </a:lnTo>
                  <a:lnTo>
                    <a:pt x="978" y="1960"/>
                  </a:lnTo>
                  <a:lnTo>
                    <a:pt x="968" y="1950"/>
                  </a:lnTo>
                  <a:lnTo>
                    <a:pt x="963" y="1935"/>
                  </a:lnTo>
                  <a:lnTo>
                    <a:pt x="962" y="1921"/>
                  </a:lnTo>
                  <a:lnTo>
                    <a:pt x="973" y="1920"/>
                  </a:lnTo>
                  <a:lnTo>
                    <a:pt x="981" y="1910"/>
                  </a:lnTo>
                  <a:lnTo>
                    <a:pt x="984" y="1896"/>
                  </a:lnTo>
                  <a:lnTo>
                    <a:pt x="999" y="1891"/>
                  </a:lnTo>
                  <a:lnTo>
                    <a:pt x="1054" y="1880"/>
                  </a:lnTo>
                  <a:lnTo>
                    <a:pt x="1046" y="1863"/>
                  </a:lnTo>
                  <a:lnTo>
                    <a:pt x="1044" y="1845"/>
                  </a:lnTo>
                  <a:lnTo>
                    <a:pt x="1041" y="1826"/>
                  </a:lnTo>
                  <a:lnTo>
                    <a:pt x="1031" y="1832"/>
                  </a:lnTo>
                  <a:lnTo>
                    <a:pt x="1021" y="1814"/>
                  </a:lnTo>
                  <a:lnTo>
                    <a:pt x="1015" y="1809"/>
                  </a:lnTo>
                  <a:lnTo>
                    <a:pt x="1015" y="1792"/>
                  </a:lnTo>
                  <a:lnTo>
                    <a:pt x="1004" y="1783"/>
                  </a:lnTo>
                  <a:lnTo>
                    <a:pt x="978" y="1776"/>
                  </a:lnTo>
                  <a:lnTo>
                    <a:pt x="955" y="1776"/>
                  </a:lnTo>
                  <a:lnTo>
                    <a:pt x="930" y="1773"/>
                  </a:lnTo>
                  <a:lnTo>
                    <a:pt x="919" y="1777"/>
                  </a:lnTo>
                  <a:lnTo>
                    <a:pt x="909" y="1775"/>
                  </a:lnTo>
                  <a:lnTo>
                    <a:pt x="868" y="1754"/>
                  </a:lnTo>
                  <a:lnTo>
                    <a:pt x="870" y="1764"/>
                  </a:lnTo>
                  <a:lnTo>
                    <a:pt x="917" y="1805"/>
                  </a:lnTo>
                  <a:lnTo>
                    <a:pt x="917" y="1838"/>
                  </a:lnTo>
                  <a:lnTo>
                    <a:pt x="919" y="1853"/>
                  </a:lnTo>
                  <a:lnTo>
                    <a:pt x="914" y="1873"/>
                  </a:lnTo>
                  <a:lnTo>
                    <a:pt x="915" y="1890"/>
                  </a:lnTo>
                  <a:lnTo>
                    <a:pt x="901" y="1939"/>
                  </a:lnTo>
                  <a:lnTo>
                    <a:pt x="901" y="1953"/>
                  </a:lnTo>
                  <a:lnTo>
                    <a:pt x="902" y="1970"/>
                  </a:lnTo>
                  <a:lnTo>
                    <a:pt x="907" y="1975"/>
                  </a:lnTo>
                  <a:lnTo>
                    <a:pt x="919" y="1975"/>
                  </a:lnTo>
                  <a:lnTo>
                    <a:pt x="929" y="1982"/>
                  </a:lnTo>
                  <a:lnTo>
                    <a:pt x="938" y="2002"/>
                  </a:lnTo>
                  <a:lnTo>
                    <a:pt x="938" y="2013"/>
                  </a:lnTo>
                  <a:lnTo>
                    <a:pt x="933" y="2026"/>
                  </a:lnTo>
                  <a:lnTo>
                    <a:pt x="936" y="2037"/>
                  </a:lnTo>
                  <a:lnTo>
                    <a:pt x="933" y="2056"/>
                  </a:lnTo>
                  <a:lnTo>
                    <a:pt x="922" y="2072"/>
                  </a:lnTo>
                  <a:lnTo>
                    <a:pt x="915" y="2096"/>
                  </a:lnTo>
                  <a:lnTo>
                    <a:pt x="922" y="2114"/>
                  </a:lnTo>
                  <a:lnTo>
                    <a:pt x="918" y="2149"/>
                  </a:lnTo>
                  <a:lnTo>
                    <a:pt x="908" y="2134"/>
                  </a:lnTo>
                  <a:lnTo>
                    <a:pt x="906" y="2123"/>
                  </a:lnTo>
                  <a:lnTo>
                    <a:pt x="898" y="2114"/>
                  </a:lnTo>
                  <a:lnTo>
                    <a:pt x="890" y="2115"/>
                  </a:lnTo>
                  <a:lnTo>
                    <a:pt x="877" y="2126"/>
                  </a:lnTo>
                  <a:lnTo>
                    <a:pt x="885" y="2111"/>
                  </a:lnTo>
                  <a:lnTo>
                    <a:pt x="886" y="2099"/>
                  </a:lnTo>
                  <a:lnTo>
                    <a:pt x="869" y="2085"/>
                  </a:lnTo>
                  <a:lnTo>
                    <a:pt x="860" y="2080"/>
                  </a:lnTo>
                  <a:lnTo>
                    <a:pt x="837" y="2080"/>
                  </a:lnTo>
                  <a:lnTo>
                    <a:pt x="816" y="2062"/>
                  </a:lnTo>
                  <a:lnTo>
                    <a:pt x="807" y="2072"/>
                  </a:lnTo>
                  <a:lnTo>
                    <a:pt x="804" y="2083"/>
                  </a:lnTo>
                  <a:lnTo>
                    <a:pt x="788" y="2099"/>
                  </a:lnTo>
                  <a:lnTo>
                    <a:pt x="779" y="2114"/>
                  </a:lnTo>
                  <a:lnTo>
                    <a:pt x="768" y="2126"/>
                  </a:lnTo>
                  <a:lnTo>
                    <a:pt x="743" y="2136"/>
                  </a:lnTo>
                  <a:lnTo>
                    <a:pt x="735" y="2136"/>
                  </a:lnTo>
                  <a:lnTo>
                    <a:pt x="723" y="2144"/>
                  </a:lnTo>
                  <a:lnTo>
                    <a:pt x="716" y="2159"/>
                  </a:lnTo>
                  <a:lnTo>
                    <a:pt x="704" y="2170"/>
                  </a:lnTo>
                  <a:lnTo>
                    <a:pt x="693" y="2180"/>
                  </a:lnTo>
                  <a:lnTo>
                    <a:pt x="681" y="2184"/>
                  </a:lnTo>
                  <a:lnTo>
                    <a:pt x="681" y="2197"/>
                  </a:lnTo>
                  <a:lnTo>
                    <a:pt x="683" y="2223"/>
                  </a:lnTo>
                  <a:lnTo>
                    <a:pt x="696" y="2246"/>
                  </a:lnTo>
                  <a:lnTo>
                    <a:pt x="707" y="2261"/>
                  </a:lnTo>
                  <a:lnTo>
                    <a:pt x="714" y="2276"/>
                  </a:lnTo>
                  <a:lnTo>
                    <a:pt x="727" y="2308"/>
                  </a:lnTo>
                  <a:lnTo>
                    <a:pt x="730" y="2316"/>
                  </a:lnTo>
                  <a:lnTo>
                    <a:pt x="739" y="2330"/>
                  </a:lnTo>
                  <a:lnTo>
                    <a:pt x="739" y="2336"/>
                  </a:lnTo>
                  <a:lnTo>
                    <a:pt x="720" y="2324"/>
                  </a:lnTo>
                  <a:lnTo>
                    <a:pt x="714" y="2326"/>
                  </a:lnTo>
                  <a:lnTo>
                    <a:pt x="686" y="2315"/>
                  </a:lnTo>
                  <a:lnTo>
                    <a:pt x="687" y="2321"/>
                  </a:lnTo>
                  <a:lnTo>
                    <a:pt x="684" y="2325"/>
                  </a:lnTo>
                  <a:lnTo>
                    <a:pt x="671" y="2322"/>
                  </a:lnTo>
                  <a:lnTo>
                    <a:pt x="653" y="2314"/>
                  </a:lnTo>
                  <a:lnTo>
                    <a:pt x="634" y="2300"/>
                  </a:lnTo>
                  <a:lnTo>
                    <a:pt x="619" y="2298"/>
                  </a:lnTo>
                  <a:lnTo>
                    <a:pt x="610" y="2290"/>
                  </a:lnTo>
                  <a:lnTo>
                    <a:pt x="595" y="2304"/>
                  </a:lnTo>
                  <a:lnTo>
                    <a:pt x="587" y="2317"/>
                  </a:lnTo>
                  <a:lnTo>
                    <a:pt x="584" y="2297"/>
                  </a:lnTo>
                  <a:lnTo>
                    <a:pt x="599" y="2288"/>
                  </a:lnTo>
                  <a:lnTo>
                    <a:pt x="586" y="2283"/>
                  </a:lnTo>
                  <a:lnTo>
                    <a:pt x="570" y="2279"/>
                  </a:lnTo>
                  <a:lnTo>
                    <a:pt x="567" y="2266"/>
                  </a:lnTo>
                  <a:lnTo>
                    <a:pt x="549" y="2255"/>
                  </a:lnTo>
                  <a:lnTo>
                    <a:pt x="531" y="2246"/>
                  </a:lnTo>
                  <a:lnTo>
                    <a:pt x="520" y="2244"/>
                  </a:lnTo>
                  <a:lnTo>
                    <a:pt x="517" y="2265"/>
                  </a:lnTo>
                  <a:lnTo>
                    <a:pt x="509" y="2276"/>
                  </a:lnTo>
                  <a:lnTo>
                    <a:pt x="499" y="2279"/>
                  </a:lnTo>
                  <a:lnTo>
                    <a:pt x="501" y="2289"/>
                  </a:lnTo>
                  <a:lnTo>
                    <a:pt x="508" y="2304"/>
                  </a:lnTo>
                  <a:lnTo>
                    <a:pt x="516" y="2309"/>
                  </a:lnTo>
                  <a:lnTo>
                    <a:pt x="527" y="2332"/>
                  </a:lnTo>
                  <a:lnTo>
                    <a:pt x="543" y="2349"/>
                  </a:lnTo>
                  <a:lnTo>
                    <a:pt x="574" y="2336"/>
                  </a:lnTo>
                  <a:lnTo>
                    <a:pt x="580" y="2352"/>
                  </a:lnTo>
                  <a:lnTo>
                    <a:pt x="587" y="2399"/>
                  </a:lnTo>
                  <a:lnTo>
                    <a:pt x="592" y="2407"/>
                  </a:lnTo>
                  <a:lnTo>
                    <a:pt x="575" y="2400"/>
                  </a:lnTo>
                  <a:lnTo>
                    <a:pt x="560" y="2410"/>
                  </a:lnTo>
                  <a:lnTo>
                    <a:pt x="557" y="2417"/>
                  </a:lnTo>
                  <a:lnTo>
                    <a:pt x="557" y="2421"/>
                  </a:lnTo>
                  <a:lnTo>
                    <a:pt x="543" y="2413"/>
                  </a:lnTo>
                  <a:lnTo>
                    <a:pt x="533" y="2411"/>
                  </a:lnTo>
                  <a:lnTo>
                    <a:pt x="501" y="2395"/>
                  </a:lnTo>
                  <a:lnTo>
                    <a:pt x="484" y="2390"/>
                  </a:lnTo>
                  <a:lnTo>
                    <a:pt x="482" y="2383"/>
                  </a:lnTo>
                  <a:lnTo>
                    <a:pt x="474" y="2372"/>
                  </a:lnTo>
                  <a:lnTo>
                    <a:pt x="466" y="2364"/>
                  </a:lnTo>
                  <a:lnTo>
                    <a:pt x="460" y="2354"/>
                  </a:lnTo>
                  <a:lnTo>
                    <a:pt x="450" y="2348"/>
                  </a:lnTo>
                  <a:lnTo>
                    <a:pt x="444" y="2354"/>
                  </a:lnTo>
                  <a:lnTo>
                    <a:pt x="433" y="2356"/>
                  </a:lnTo>
                  <a:lnTo>
                    <a:pt x="415" y="2342"/>
                  </a:lnTo>
                  <a:lnTo>
                    <a:pt x="409" y="2330"/>
                  </a:lnTo>
                  <a:lnTo>
                    <a:pt x="396" y="2337"/>
                  </a:lnTo>
                  <a:lnTo>
                    <a:pt x="398" y="2329"/>
                  </a:lnTo>
                  <a:lnTo>
                    <a:pt x="408" y="2319"/>
                  </a:lnTo>
                  <a:lnTo>
                    <a:pt x="406" y="2299"/>
                  </a:lnTo>
                  <a:lnTo>
                    <a:pt x="408" y="2282"/>
                  </a:lnTo>
                  <a:lnTo>
                    <a:pt x="397" y="2272"/>
                  </a:lnTo>
                  <a:lnTo>
                    <a:pt x="398" y="2257"/>
                  </a:lnTo>
                  <a:lnTo>
                    <a:pt x="380" y="2222"/>
                  </a:lnTo>
                  <a:lnTo>
                    <a:pt x="385" y="2213"/>
                  </a:lnTo>
                  <a:lnTo>
                    <a:pt x="398" y="2209"/>
                  </a:lnTo>
                  <a:lnTo>
                    <a:pt x="402" y="2187"/>
                  </a:lnTo>
                  <a:lnTo>
                    <a:pt x="404" y="2161"/>
                  </a:lnTo>
                  <a:lnTo>
                    <a:pt x="402" y="2150"/>
                  </a:lnTo>
                  <a:lnTo>
                    <a:pt x="395" y="2142"/>
                  </a:lnTo>
                  <a:lnTo>
                    <a:pt x="388" y="2122"/>
                  </a:lnTo>
                  <a:lnTo>
                    <a:pt x="384" y="2116"/>
                  </a:lnTo>
                  <a:lnTo>
                    <a:pt x="368" y="2114"/>
                  </a:lnTo>
                  <a:lnTo>
                    <a:pt x="363" y="2101"/>
                  </a:lnTo>
                  <a:lnTo>
                    <a:pt x="353" y="2100"/>
                  </a:lnTo>
                  <a:lnTo>
                    <a:pt x="336" y="2094"/>
                  </a:lnTo>
                  <a:lnTo>
                    <a:pt x="336" y="2087"/>
                  </a:lnTo>
                  <a:lnTo>
                    <a:pt x="338" y="2078"/>
                  </a:lnTo>
                  <a:lnTo>
                    <a:pt x="336" y="2073"/>
                  </a:lnTo>
                  <a:lnTo>
                    <a:pt x="318" y="2071"/>
                  </a:lnTo>
                  <a:lnTo>
                    <a:pt x="285" y="2041"/>
                  </a:lnTo>
                  <a:lnTo>
                    <a:pt x="291" y="2035"/>
                  </a:lnTo>
                  <a:lnTo>
                    <a:pt x="275" y="2020"/>
                  </a:lnTo>
                  <a:lnTo>
                    <a:pt x="272" y="2004"/>
                  </a:lnTo>
                  <a:lnTo>
                    <a:pt x="264" y="1992"/>
                  </a:lnTo>
                  <a:lnTo>
                    <a:pt x="248" y="1987"/>
                  </a:lnTo>
                  <a:lnTo>
                    <a:pt x="256" y="1980"/>
                  </a:lnTo>
                  <a:lnTo>
                    <a:pt x="275" y="1976"/>
                  </a:lnTo>
                  <a:lnTo>
                    <a:pt x="295" y="1987"/>
                  </a:lnTo>
                  <a:lnTo>
                    <a:pt x="296" y="1999"/>
                  </a:lnTo>
                  <a:lnTo>
                    <a:pt x="306" y="2013"/>
                  </a:lnTo>
                  <a:lnTo>
                    <a:pt x="334" y="2033"/>
                  </a:lnTo>
                  <a:lnTo>
                    <a:pt x="338" y="2030"/>
                  </a:lnTo>
                  <a:lnTo>
                    <a:pt x="342" y="2020"/>
                  </a:lnTo>
                  <a:lnTo>
                    <a:pt x="350" y="2035"/>
                  </a:lnTo>
                  <a:lnTo>
                    <a:pt x="359" y="2042"/>
                  </a:lnTo>
                  <a:lnTo>
                    <a:pt x="365" y="2036"/>
                  </a:lnTo>
                  <a:lnTo>
                    <a:pt x="370" y="2039"/>
                  </a:lnTo>
                  <a:lnTo>
                    <a:pt x="375" y="2033"/>
                  </a:lnTo>
                  <a:lnTo>
                    <a:pt x="381" y="2034"/>
                  </a:lnTo>
                  <a:lnTo>
                    <a:pt x="384" y="2047"/>
                  </a:lnTo>
                  <a:lnTo>
                    <a:pt x="387" y="2060"/>
                  </a:lnTo>
                  <a:lnTo>
                    <a:pt x="402" y="2053"/>
                  </a:lnTo>
                  <a:lnTo>
                    <a:pt x="420" y="2058"/>
                  </a:lnTo>
                  <a:lnTo>
                    <a:pt x="427" y="2068"/>
                  </a:lnTo>
                  <a:lnTo>
                    <a:pt x="439" y="2068"/>
                  </a:lnTo>
                  <a:lnTo>
                    <a:pt x="447" y="2078"/>
                  </a:lnTo>
                  <a:lnTo>
                    <a:pt x="479" y="2087"/>
                  </a:lnTo>
                  <a:lnTo>
                    <a:pt x="494" y="2094"/>
                  </a:lnTo>
                  <a:lnTo>
                    <a:pt x="522" y="2096"/>
                  </a:lnTo>
                  <a:lnTo>
                    <a:pt x="548" y="2106"/>
                  </a:lnTo>
                  <a:lnTo>
                    <a:pt x="557" y="2116"/>
                  </a:lnTo>
                  <a:lnTo>
                    <a:pt x="576" y="2120"/>
                  </a:lnTo>
                  <a:lnTo>
                    <a:pt x="624" y="2123"/>
                  </a:lnTo>
                  <a:lnTo>
                    <a:pt x="637" y="2117"/>
                  </a:lnTo>
                  <a:lnTo>
                    <a:pt x="649" y="2115"/>
                  </a:lnTo>
                  <a:lnTo>
                    <a:pt x="693" y="2095"/>
                  </a:lnTo>
                  <a:lnTo>
                    <a:pt x="703" y="2085"/>
                  </a:lnTo>
                  <a:lnTo>
                    <a:pt x="712" y="2079"/>
                  </a:lnTo>
                  <a:lnTo>
                    <a:pt x="731" y="2057"/>
                  </a:lnTo>
                  <a:lnTo>
                    <a:pt x="752" y="2023"/>
                  </a:lnTo>
                  <a:lnTo>
                    <a:pt x="761" y="1998"/>
                  </a:lnTo>
                  <a:lnTo>
                    <a:pt x="764" y="1975"/>
                  </a:lnTo>
                  <a:lnTo>
                    <a:pt x="755" y="1970"/>
                  </a:lnTo>
                  <a:lnTo>
                    <a:pt x="752" y="1966"/>
                  </a:lnTo>
                  <a:lnTo>
                    <a:pt x="751" y="1944"/>
                  </a:lnTo>
                  <a:lnTo>
                    <a:pt x="746" y="1929"/>
                  </a:lnTo>
                  <a:lnTo>
                    <a:pt x="746" y="1907"/>
                  </a:lnTo>
                  <a:lnTo>
                    <a:pt x="735" y="1892"/>
                  </a:lnTo>
                  <a:lnTo>
                    <a:pt x="724" y="1886"/>
                  </a:lnTo>
                  <a:lnTo>
                    <a:pt x="718" y="1890"/>
                  </a:lnTo>
                  <a:lnTo>
                    <a:pt x="709" y="1883"/>
                  </a:lnTo>
                  <a:lnTo>
                    <a:pt x="710" y="1873"/>
                  </a:lnTo>
                  <a:lnTo>
                    <a:pt x="704" y="1869"/>
                  </a:lnTo>
                  <a:lnTo>
                    <a:pt x="693" y="1854"/>
                  </a:lnTo>
                  <a:lnTo>
                    <a:pt x="689" y="1845"/>
                  </a:lnTo>
                  <a:lnTo>
                    <a:pt x="683" y="1841"/>
                  </a:lnTo>
                  <a:lnTo>
                    <a:pt x="676" y="1835"/>
                  </a:lnTo>
                  <a:lnTo>
                    <a:pt x="681" y="1848"/>
                  </a:lnTo>
                  <a:lnTo>
                    <a:pt x="672" y="1851"/>
                  </a:lnTo>
                  <a:lnTo>
                    <a:pt x="650" y="1835"/>
                  </a:lnTo>
                  <a:lnTo>
                    <a:pt x="642" y="1825"/>
                  </a:lnTo>
                  <a:lnTo>
                    <a:pt x="639" y="1834"/>
                  </a:lnTo>
                  <a:lnTo>
                    <a:pt x="635" y="1827"/>
                  </a:lnTo>
                  <a:lnTo>
                    <a:pt x="632" y="1815"/>
                  </a:lnTo>
                  <a:lnTo>
                    <a:pt x="619" y="1800"/>
                  </a:lnTo>
                  <a:lnTo>
                    <a:pt x="627" y="1818"/>
                  </a:lnTo>
                  <a:lnTo>
                    <a:pt x="606" y="1811"/>
                  </a:lnTo>
                  <a:lnTo>
                    <a:pt x="599" y="1800"/>
                  </a:lnTo>
                  <a:lnTo>
                    <a:pt x="596" y="1793"/>
                  </a:lnTo>
                  <a:lnTo>
                    <a:pt x="589" y="1783"/>
                  </a:lnTo>
                  <a:lnTo>
                    <a:pt x="558" y="1751"/>
                  </a:lnTo>
                  <a:lnTo>
                    <a:pt x="542" y="1739"/>
                  </a:lnTo>
                  <a:lnTo>
                    <a:pt x="535" y="1730"/>
                  </a:lnTo>
                  <a:lnTo>
                    <a:pt x="509" y="1712"/>
                  </a:lnTo>
                  <a:lnTo>
                    <a:pt x="500" y="1701"/>
                  </a:lnTo>
                  <a:lnTo>
                    <a:pt x="466" y="1682"/>
                  </a:lnTo>
                  <a:lnTo>
                    <a:pt x="461" y="1678"/>
                  </a:lnTo>
                  <a:lnTo>
                    <a:pt x="427" y="1669"/>
                  </a:lnTo>
                  <a:lnTo>
                    <a:pt x="429" y="1675"/>
                  </a:lnTo>
                  <a:lnTo>
                    <a:pt x="427" y="1679"/>
                  </a:lnTo>
                  <a:lnTo>
                    <a:pt x="420" y="1679"/>
                  </a:lnTo>
                  <a:lnTo>
                    <a:pt x="403" y="1670"/>
                  </a:lnTo>
                  <a:lnTo>
                    <a:pt x="369" y="1662"/>
                  </a:lnTo>
                  <a:lnTo>
                    <a:pt x="354" y="1655"/>
                  </a:lnTo>
                  <a:lnTo>
                    <a:pt x="350" y="1662"/>
                  </a:lnTo>
                  <a:lnTo>
                    <a:pt x="333" y="1664"/>
                  </a:lnTo>
                  <a:lnTo>
                    <a:pt x="326" y="1670"/>
                  </a:lnTo>
                  <a:lnTo>
                    <a:pt x="322" y="1660"/>
                  </a:lnTo>
                  <a:lnTo>
                    <a:pt x="317" y="1657"/>
                  </a:lnTo>
                  <a:lnTo>
                    <a:pt x="320" y="1644"/>
                  </a:lnTo>
                  <a:lnTo>
                    <a:pt x="317" y="1641"/>
                  </a:lnTo>
                  <a:lnTo>
                    <a:pt x="299" y="1657"/>
                  </a:lnTo>
                  <a:lnTo>
                    <a:pt x="302" y="1637"/>
                  </a:lnTo>
                  <a:lnTo>
                    <a:pt x="293" y="1644"/>
                  </a:lnTo>
                  <a:lnTo>
                    <a:pt x="294" y="1633"/>
                  </a:lnTo>
                  <a:lnTo>
                    <a:pt x="291" y="1632"/>
                  </a:lnTo>
                  <a:lnTo>
                    <a:pt x="283" y="1632"/>
                  </a:lnTo>
                  <a:lnTo>
                    <a:pt x="268" y="1638"/>
                  </a:lnTo>
                  <a:lnTo>
                    <a:pt x="271" y="1631"/>
                  </a:lnTo>
                  <a:lnTo>
                    <a:pt x="269" y="1625"/>
                  </a:lnTo>
                  <a:lnTo>
                    <a:pt x="267" y="1617"/>
                  </a:lnTo>
                  <a:lnTo>
                    <a:pt x="251" y="1619"/>
                  </a:lnTo>
                  <a:lnTo>
                    <a:pt x="257" y="1589"/>
                  </a:lnTo>
                  <a:lnTo>
                    <a:pt x="261" y="1603"/>
                  </a:lnTo>
                  <a:lnTo>
                    <a:pt x="267" y="1606"/>
                  </a:lnTo>
                  <a:lnTo>
                    <a:pt x="273" y="1606"/>
                  </a:lnTo>
                  <a:lnTo>
                    <a:pt x="279" y="1614"/>
                  </a:lnTo>
                  <a:lnTo>
                    <a:pt x="290" y="1612"/>
                  </a:lnTo>
                  <a:lnTo>
                    <a:pt x="299" y="1616"/>
                  </a:lnTo>
                  <a:lnTo>
                    <a:pt x="307" y="1600"/>
                  </a:lnTo>
                  <a:lnTo>
                    <a:pt x="309" y="1589"/>
                  </a:lnTo>
                  <a:lnTo>
                    <a:pt x="290" y="1583"/>
                  </a:lnTo>
                  <a:lnTo>
                    <a:pt x="283" y="1585"/>
                  </a:lnTo>
                  <a:lnTo>
                    <a:pt x="275" y="1579"/>
                  </a:lnTo>
                  <a:lnTo>
                    <a:pt x="274" y="1573"/>
                  </a:lnTo>
                  <a:lnTo>
                    <a:pt x="259" y="1565"/>
                  </a:lnTo>
                  <a:lnTo>
                    <a:pt x="242" y="1558"/>
                  </a:lnTo>
                  <a:lnTo>
                    <a:pt x="248" y="1567"/>
                  </a:lnTo>
                  <a:lnTo>
                    <a:pt x="247" y="1582"/>
                  </a:lnTo>
                  <a:lnTo>
                    <a:pt x="239" y="1583"/>
                  </a:lnTo>
                  <a:lnTo>
                    <a:pt x="235" y="1579"/>
                  </a:lnTo>
                  <a:lnTo>
                    <a:pt x="232" y="1587"/>
                  </a:lnTo>
                  <a:lnTo>
                    <a:pt x="235" y="1598"/>
                  </a:lnTo>
                  <a:lnTo>
                    <a:pt x="231" y="1604"/>
                  </a:lnTo>
                  <a:lnTo>
                    <a:pt x="221" y="1604"/>
                  </a:lnTo>
                  <a:lnTo>
                    <a:pt x="210" y="1593"/>
                  </a:lnTo>
                  <a:lnTo>
                    <a:pt x="191" y="1583"/>
                  </a:lnTo>
                  <a:lnTo>
                    <a:pt x="189" y="1584"/>
                  </a:lnTo>
                  <a:lnTo>
                    <a:pt x="192" y="1589"/>
                  </a:lnTo>
                  <a:lnTo>
                    <a:pt x="191" y="1600"/>
                  </a:lnTo>
                  <a:lnTo>
                    <a:pt x="187" y="1612"/>
                  </a:lnTo>
                  <a:lnTo>
                    <a:pt x="185" y="1617"/>
                  </a:lnTo>
                  <a:lnTo>
                    <a:pt x="172" y="1621"/>
                  </a:lnTo>
                  <a:lnTo>
                    <a:pt x="150" y="1606"/>
                  </a:lnTo>
                  <a:lnTo>
                    <a:pt x="144" y="1637"/>
                  </a:lnTo>
                  <a:lnTo>
                    <a:pt x="138" y="1644"/>
                  </a:lnTo>
                  <a:lnTo>
                    <a:pt x="106" y="1664"/>
                  </a:lnTo>
                  <a:lnTo>
                    <a:pt x="103" y="1669"/>
                  </a:lnTo>
                  <a:lnTo>
                    <a:pt x="102" y="1680"/>
                  </a:lnTo>
                  <a:lnTo>
                    <a:pt x="101" y="1684"/>
                  </a:lnTo>
                  <a:lnTo>
                    <a:pt x="92" y="1692"/>
                  </a:lnTo>
                  <a:lnTo>
                    <a:pt x="90" y="1694"/>
                  </a:lnTo>
                  <a:lnTo>
                    <a:pt x="59" y="1721"/>
                  </a:lnTo>
                  <a:lnTo>
                    <a:pt x="69" y="1725"/>
                  </a:lnTo>
                  <a:lnTo>
                    <a:pt x="69" y="1730"/>
                  </a:lnTo>
                  <a:lnTo>
                    <a:pt x="58" y="1759"/>
                  </a:lnTo>
                  <a:lnTo>
                    <a:pt x="57" y="1768"/>
                  </a:lnTo>
                  <a:lnTo>
                    <a:pt x="59" y="1794"/>
                  </a:lnTo>
                  <a:lnTo>
                    <a:pt x="64" y="1814"/>
                  </a:lnTo>
                  <a:lnTo>
                    <a:pt x="69" y="1821"/>
                  </a:lnTo>
                  <a:lnTo>
                    <a:pt x="79" y="1827"/>
                  </a:lnTo>
                  <a:lnTo>
                    <a:pt x="92" y="1830"/>
                  </a:lnTo>
                  <a:lnTo>
                    <a:pt x="107" y="1837"/>
                  </a:lnTo>
                  <a:lnTo>
                    <a:pt x="127" y="1875"/>
                  </a:lnTo>
                  <a:lnTo>
                    <a:pt x="137" y="1890"/>
                  </a:lnTo>
                  <a:lnTo>
                    <a:pt x="140" y="1912"/>
                  </a:lnTo>
                  <a:lnTo>
                    <a:pt x="122" y="1949"/>
                  </a:lnTo>
                  <a:lnTo>
                    <a:pt x="103" y="1992"/>
                  </a:lnTo>
                  <a:lnTo>
                    <a:pt x="97" y="2005"/>
                  </a:lnTo>
                  <a:lnTo>
                    <a:pt x="99" y="2026"/>
                  </a:lnTo>
                  <a:lnTo>
                    <a:pt x="108" y="2046"/>
                  </a:lnTo>
                  <a:lnTo>
                    <a:pt x="116" y="2063"/>
                  </a:lnTo>
                  <a:lnTo>
                    <a:pt x="118" y="2082"/>
                  </a:lnTo>
                  <a:lnTo>
                    <a:pt x="133" y="2109"/>
                  </a:lnTo>
                  <a:lnTo>
                    <a:pt x="144" y="2143"/>
                  </a:lnTo>
                  <a:lnTo>
                    <a:pt x="146" y="2160"/>
                  </a:lnTo>
                  <a:lnTo>
                    <a:pt x="148" y="2175"/>
                  </a:lnTo>
                  <a:lnTo>
                    <a:pt x="134" y="2187"/>
                  </a:lnTo>
                  <a:lnTo>
                    <a:pt x="132" y="2209"/>
                  </a:lnTo>
                  <a:lnTo>
                    <a:pt x="127" y="2225"/>
                  </a:lnTo>
                  <a:lnTo>
                    <a:pt x="130" y="2235"/>
                  </a:lnTo>
                  <a:lnTo>
                    <a:pt x="132" y="2254"/>
                  </a:lnTo>
                  <a:lnTo>
                    <a:pt x="126" y="2265"/>
                  </a:lnTo>
                  <a:lnTo>
                    <a:pt x="127" y="2286"/>
                  </a:lnTo>
                  <a:lnTo>
                    <a:pt x="143" y="2289"/>
                  </a:lnTo>
                  <a:lnTo>
                    <a:pt x="151" y="2306"/>
                  </a:lnTo>
                  <a:lnTo>
                    <a:pt x="149" y="2327"/>
                  </a:lnTo>
                  <a:lnTo>
                    <a:pt x="156" y="2343"/>
                  </a:lnTo>
                  <a:lnTo>
                    <a:pt x="172" y="2358"/>
                  </a:lnTo>
                  <a:lnTo>
                    <a:pt x="173" y="2378"/>
                  </a:lnTo>
                  <a:lnTo>
                    <a:pt x="167" y="2396"/>
                  </a:lnTo>
                  <a:lnTo>
                    <a:pt x="157" y="2411"/>
                  </a:lnTo>
                  <a:lnTo>
                    <a:pt x="153" y="2427"/>
                  </a:lnTo>
                  <a:lnTo>
                    <a:pt x="159" y="2445"/>
                  </a:lnTo>
                  <a:lnTo>
                    <a:pt x="167" y="2458"/>
                  </a:lnTo>
                  <a:lnTo>
                    <a:pt x="197" y="2481"/>
                  </a:lnTo>
                  <a:lnTo>
                    <a:pt x="202" y="2498"/>
                  </a:lnTo>
                  <a:lnTo>
                    <a:pt x="212" y="2515"/>
                  </a:lnTo>
                  <a:lnTo>
                    <a:pt x="216" y="2509"/>
                  </a:lnTo>
                  <a:lnTo>
                    <a:pt x="215" y="2548"/>
                  </a:lnTo>
                  <a:lnTo>
                    <a:pt x="199" y="2586"/>
                  </a:lnTo>
                  <a:lnTo>
                    <a:pt x="186" y="2606"/>
                  </a:lnTo>
                  <a:lnTo>
                    <a:pt x="134" y="2675"/>
                  </a:lnTo>
                  <a:lnTo>
                    <a:pt x="96" y="2718"/>
                  </a:lnTo>
                  <a:lnTo>
                    <a:pt x="46" y="2767"/>
                  </a:lnTo>
                  <a:lnTo>
                    <a:pt x="10" y="2794"/>
                  </a:lnTo>
                  <a:lnTo>
                    <a:pt x="33" y="2798"/>
                  </a:lnTo>
                  <a:lnTo>
                    <a:pt x="44" y="2785"/>
                  </a:lnTo>
                  <a:lnTo>
                    <a:pt x="63" y="2776"/>
                  </a:lnTo>
                  <a:lnTo>
                    <a:pt x="64" y="2783"/>
                  </a:lnTo>
                  <a:lnTo>
                    <a:pt x="63" y="2788"/>
                  </a:lnTo>
                  <a:lnTo>
                    <a:pt x="63" y="2805"/>
                  </a:lnTo>
                  <a:lnTo>
                    <a:pt x="58" y="2798"/>
                  </a:lnTo>
                  <a:lnTo>
                    <a:pt x="54" y="2797"/>
                  </a:lnTo>
                  <a:lnTo>
                    <a:pt x="54" y="2811"/>
                  </a:lnTo>
                  <a:lnTo>
                    <a:pt x="59" y="2820"/>
                  </a:lnTo>
                  <a:lnTo>
                    <a:pt x="64" y="2821"/>
                  </a:lnTo>
                  <a:lnTo>
                    <a:pt x="70" y="2824"/>
                  </a:lnTo>
                  <a:lnTo>
                    <a:pt x="87" y="2838"/>
                  </a:lnTo>
                  <a:lnTo>
                    <a:pt x="99" y="2838"/>
                  </a:lnTo>
                  <a:lnTo>
                    <a:pt x="117" y="2833"/>
                  </a:lnTo>
                  <a:lnTo>
                    <a:pt x="128" y="2837"/>
                  </a:lnTo>
                  <a:lnTo>
                    <a:pt x="137" y="2844"/>
                  </a:lnTo>
                  <a:lnTo>
                    <a:pt x="137" y="2854"/>
                  </a:lnTo>
                  <a:lnTo>
                    <a:pt x="143" y="2858"/>
                  </a:lnTo>
                  <a:lnTo>
                    <a:pt x="150" y="2859"/>
                  </a:lnTo>
                  <a:lnTo>
                    <a:pt x="151" y="2863"/>
                  </a:lnTo>
                  <a:lnTo>
                    <a:pt x="145" y="2868"/>
                  </a:lnTo>
                  <a:lnTo>
                    <a:pt x="137" y="2868"/>
                  </a:lnTo>
                  <a:lnTo>
                    <a:pt x="110" y="2860"/>
                  </a:lnTo>
                  <a:lnTo>
                    <a:pt x="91" y="2859"/>
                  </a:lnTo>
                  <a:lnTo>
                    <a:pt x="85" y="2865"/>
                  </a:lnTo>
                  <a:lnTo>
                    <a:pt x="83" y="2873"/>
                  </a:lnTo>
                  <a:lnTo>
                    <a:pt x="68" y="2881"/>
                  </a:lnTo>
                  <a:lnTo>
                    <a:pt x="60" y="2876"/>
                  </a:lnTo>
                  <a:lnTo>
                    <a:pt x="54" y="2879"/>
                  </a:lnTo>
                  <a:lnTo>
                    <a:pt x="51" y="2889"/>
                  </a:lnTo>
                  <a:lnTo>
                    <a:pt x="44" y="2892"/>
                  </a:lnTo>
                  <a:lnTo>
                    <a:pt x="38" y="2886"/>
                  </a:lnTo>
                  <a:lnTo>
                    <a:pt x="31" y="2883"/>
                  </a:lnTo>
                  <a:lnTo>
                    <a:pt x="27" y="2891"/>
                  </a:lnTo>
                  <a:lnTo>
                    <a:pt x="30" y="2907"/>
                  </a:lnTo>
                  <a:lnTo>
                    <a:pt x="37" y="2908"/>
                  </a:lnTo>
                  <a:lnTo>
                    <a:pt x="42" y="2914"/>
                  </a:lnTo>
                  <a:lnTo>
                    <a:pt x="44" y="2922"/>
                  </a:lnTo>
                  <a:lnTo>
                    <a:pt x="41" y="2930"/>
                  </a:lnTo>
                  <a:lnTo>
                    <a:pt x="30" y="2941"/>
                  </a:lnTo>
                  <a:lnTo>
                    <a:pt x="21" y="2956"/>
                  </a:lnTo>
                  <a:lnTo>
                    <a:pt x="15" y="2970"/>
                  </a:lnTo>
                  <a:lnTo>
                    <a:pt x="19" y="2983"/>
                  </a:lnTo>
                  <a:lnTo>
                    <a:pt x="16" y="3002"/>
                  </a:lnTo>
                  <a:lnTo>
                    <a:pt x="17" y="3008"/>
                  </a:lnTo>
                  <a:lnTo>
                    <a:pt x="20" y="3013"/>
                  </a:lnTo>
                  <a:lnTo>
                    <a:pt x="20" y="3019"/>
                  </a:lnTo>
                  <a:lnTo>
                    <a:pt x="17" y="3026"/>
                  </a:lnTo>
                  <a:lnTo>
                    <a:pt x="9" y="3035"/>
                  </a:lnTo>
                  <a:lnTo>
                    <a:pt x="4" y="3038"/>
                  </a:lnTo>
                  <a:lnTo>
                    <a:pt x="1" y="3046"/>
                  </a:lnTo>
                  <a:lnTo>
                    <a:pt x="5" y="3053"/>
                  </a:lnTo>
                  <a:lnTo>
                    <a:pt x="14" y="3054"/>
                  </a:lnTo>
                  <a:lnTo>
                    <a:pt x="27" y="3053"/>
                  </a:lnTo>
                  <a:lnTo>
                    <a:pt x="38" y="3070"/>
                  </a:lnTo>
                  <a:lnTo>
                    <a:pt x="37" y="3086"/>
                  </a:lnTo>
                  <a:lnTo>
                    <a:pt x="27" y="3086"/>
                  </a:lnTo>
                  <a:lnTo>
                    <a:pt x="19" y="3075"/>
                  </a:lnTo>
                  <a:lnTo>
                    <a:pt x="10" y="3068"/>
                  </a:lnTo>
                  <a:lnTo>
                    <a:pt x="10" y="3083"/>
                  </a:lnTo>
                  <a:lnTo>
                    <a:pt x="6" y="3090"/>
                  </a:lnTo>
                  <a:lnTo>
                    <a:pt x="0" y="3105"/>
                  </a:lnTo>
                  <a:lnTo>
                    <a:pt x="1" y="3112"/>
                  </a:lnTo>
                  <a:lnTo>
                    <a:pt x="6" y="3118"/>
                  </a:lnTo>
                  <a:lnTo>
                    <a:pt x="10" y="3126"/>
                  </a:lnTo>
                  <a:lnTo>
                    <a:pt x="17" y="3129"/>
                  </a:lnTo>
                  <a:lnTo>
                    <a:pt x="21" y="3137"/>
                  </a:lnTo>
                  <a:lnTo>
                    <a:pt x="22" y="3145"/>
                  </a:lnTo>
                  <a:lnTo>
                    <a:pt x="17" y="3169"/>
                  </a:lnTo>
                  <a:lnTo>
                    <a:pt x="14" y="3176"/>
                  </a:lnTo>
                  <a:lnTo>
                    <a:pt x="22" y="3179"/>
                  </a:lnTo>
                  <a:lnTo>
                    <a:pt x="29" y="3183"/>
                  </a:lnTo>
                  <a:lnTo>
                    <a:pt x="29" y="3191"/>
                  </a:lnTo>
                  <a:lnTo>
                    <a:pt x="42" y="3213"/>
                  </a:lnTo>
                  <a:lnTo>
                    <a:pt x="44" y="3222"/>
                  </a:lnTo>
                  <a:lnTo>
                    <a:pt x="48" y="3229"/>
                  </a:lnTo>
                  <a:lnTo>
                    <a:pt x="48" y="3245"/>
                  </a:lnTo>
                  <a:lnTo>
                    <a:pt x="47" y="3252"/>
                  </a:lnTo>
                  <a:lnTo>
                    <a:pt x="49" y="3260"/>
                  </a:lnTo>
                  <a:lnTo>
                    <a:pt x="65" y="3257"/>
                  </a:lnTo>
                  <a:lnTo>
                    <a:pt x="73" y="3261"/>
                  </a:lnTo>
                  <a:lnTo>
                    <a:pt x="76" y="3268"/>
                  </a:lnTo>
                  <a:lnTo>
                    <a:pt x="92" y="3266"/>
                  </a:lnTo>
                  <a:lnTo>
                    <a:pt x="101" y="3267"/>
                  </a:lnTo>
                  <a:lnTo>
                    <a:pt x="113" y="3276"/>
                  </a:lnTo>
                  <a:lnTo>
                    <a:pt x="111" y="3296"/>
                  </a:lnTo>
                  <a:lnTo>
                    <a:pt x="126" y="3288"/>
                  </a:lnTo>
                  <a:lnTo>
                    <a:pt x="133" y="3287"/>
                  </a:lnTo>
                  <a:lnTo>
                    <a:pt x="139" y="3282"/>
                  </a:lnTo>
                  <a:lnTo>
                    <a:pt x="155" y="3280"/>
                  </a:lnTo>
                  <a:lnTo>
                    <a:pt x="162" y="3282"/>
                  </a:lnTo>
                  <a:lnTo>
                    <a:pt x="170" y="3287"/>
                  </a:lnTo>
                  <a:lnTo>
                    <a:pt x="176" y="3292"/>
                  </a:lnTo>
                  <a:lnTo>
                    <a:pt x="185" y="3305"/>
                  </a:lnTo>
                  <a:lnTo>
                    <a:pt x="193" y="3306"/>
                  </a:lnTo>
                  <a:lnTo>
                    <a:pt x="194" y="3317"/>
                  </a:lnTo>
                  <a:lnTo>
                    <a:pt x="192" y="3325"/>
                  </a:lnTo>
                  <a:lnTo>
                    <a:pt x="192" y="3333"/>
                  </a:lnTo>
                  <a:lnTo>
                    <a:pt x="197" y="3341"/>
                  </a:lnTo>
                  <a:lnTo>
                    <a:pt x="199" y="3348"/>
                  </a:lnTo>
                  <a:lnTo>
                    <a:pt x="198" y="3355"/>
                  </a:lnTo>
                  <a:lnTo>
                    <a:pt x="196" y="3363"/>
                  </a:lnTo>
                  <a:lnTo>
                    <a:pt x="189" y="3368"/>
                  </a:lnTo>
                  <a:lnTo>
                    <a:pt x="187" y="3376"/>
                  </a:lnTo>
                  <a:lnTo>
                    <a:pt x="189" y="3384"/>
                  </a:lnTo>
                  <a:lnTo>
                    <a:pt x="202" y="3395"/>
                  </a:lnTo>
                  <a:lnTo>
                    <a:pt x="205" y="3411"/>
                  </a:lnTo>
                  <a:lnTo>
                    <a:pt x="216" y="3433"/>
                  </a:lnTo>
                  <a:lnTo>
                    <a:pt x="221" y="3439"/>
                  </a:lnTo>
                  <a:lnTo>
                    <a:pt x="236" y="3448"/>
                  </a:lnTo>
                  <a:lnTo>
                    <a:pt x="241" y="3454"/>
                  </a:lnTo>
                  <a:lnTo>
                    <a:pt x="242" y="3462"/>
                  </a:lnTo>
                  <a:lnTo>
                    <a:pt x="241" y="3470"/>
                  </a:lnTo>
                  <a:lnTo>
                    <a:pt x="245" y="3477"/>
                  </a:lnTo>
                  <a:lnTo>
                    <a:pt x="268" y="3475"/>
                  </a:lnTo>
                  <a:lnTo>
                    <a:pt x="274" y="3479"/>
                  </a:lnTo>
                  <a:lnTo>
                    <a:pt x="282" y="3482"/>
                  </a:lnTo>
                  <a:lnTo>
                    <a:pt x="279" y="3489"/>
                  </a:lnTo>
                  <a:lnTo>
                    <a:pt x="284" y="3495"/>
                  </a:lnTo>
                  <a:lnTo>
                    <a:pt x="294" y="3497"/>
                  </a:lnTo>
                  <a:lnTo>
                    <a:pt x="295" y="3510"/>
                  </a:lnTo>
                  <a:lnTo>
                    <a:pt x="288" y="3515"/>
                  </a:lnTo>
                  <a:lnTo>
                    <a:pt x="284" y="3522"/>
                  </a:lnTo>
                  <a:lnTo>
                    <a:pt x="272" y="3532"/>
                  </a:lnTo>
                  <a:lnTo>
                    <a:pt x="264" y="3537"/>
                  </a:lnTo>
                  <a:lnTo>
                    <a:pt x="247" y="3535"/>
                  </a:lnTo>
                  <a:lnTo>
                    <a:pt x="235" y="3524"/>
                  </a:lnTo>
                  <a:lnTo>
                    <a:pt x="228" y="3524"/>
                  </a:lnTo>
                  <a:lnTo>
                    <a:pt x="220" y="3527"/>
                  </a:lnTo>
                  <a:lnTo>
                    <a:pt x="219" y="3535"/>
                  </a:lnTo>
                  <a:lnTo>
                    <a:pt x="212" y="3538"/>
                  </a:lnTo>
                  <a:lnTo>
                    <a:pt x="213" y="3546"/>
                  </a:lnTo>
                  <a:lnTo>
                    <a:pt x="224" y="3557"/>
                  </a:lnTo>
                  <a:lnTo>
                    <a:pt x="226" y="3564"/>
                  </a:lnTo>
                  <a:lnTo>
                    <a:pt x="224" y="3573"/>
                  </a:lnTo>
                  <a:lnTo>
                    <a:pt x="229" y="3578"/>
                  </a:lnTo>
                  <a:lnTo>
                    <a:pt x="228" y="3586"/>
                  </a:lnTo>
                  <a:lnTo>
                    <a:pt x="235" y="3590"/>
                  </a:lnTo>
                  <a:lnTo>
                    <a:pt x="237" y="3597"/>
                  </a:lnTo>
                  <a:lnTo>
                    <a:pt x="236" y="3606"/>
                  </a:lnTo>
                  <a:lnTo>
                    <a:pt x="241" y="3627"/>
                  </a:lnTo>
                  <a:lnTo>
                    <a:pt x="241" y="3627"/>
                  </a:lnTo>
                  <a:lnTo>
                    <a:pt x="247" y="3633"/>
                  </a:lnTo>
                  <a:lnTo>
                    <a:pt x="255" y="3635"/>
                  </a:lnTo>
                  <a:lnTo>
                    <a:pt x="262" y="3632"/>
                  </a:lnTo>
                  <a:lnTo>
                    <a:pt x="267" y="3626"/>
                  </a:lnTo>
                  <a:lnTo>
                    <a:pt x="269" y="3617"/>
                  </a:lnTo>
                  <a:lnTo>
                    <a:pt x="277" y="3612"/>
                  </a:lnTo>
                  <a:lnTo>
                    <a:pt x="293" y="3616"/>
                  </a:lnTo>
                  <a:lnTo>
                    <a:pt x="301" y="3616"/>
                  </a:lnTo>
                  <a:lnTo>
                    <a:pt x="317" y="3611"/>
                  </a:lnTo>
                  <a:lnTo>
                    <a:pt x="333" y="3613"/>
                  </a:lnTo>
                  <a:lnTo>
                    <a:pt x="349" y="3610"/>
                  </a:lnTo>
                  <a:lnTo>
                    <a:pt x="361" y="3619"/>
                  </a:lnTo>
                  <a:lnTo>
                    <a:pt x="366" y="3627"/>
                  </a:lnTo>
                  <a:lnTo>
                    <a:pt x="366" y="3635"/>
                  </a:lnTo>
                  <a:lnTo>
                    <a:pt x="379" y="3647"/>
                  </a:lnTo>
                  <a:lnTo>
                    <a:pt x="384" y="3653"/>
                  </a:lnTo>
                  <a:lnTo>
                    <a:pt x="384" y="3662"/>
                  </a:lnTo>
                  <a:lnTo>
                    <a:pt x="375" y="3666"/>
                  </a:lnTo>
                  <a:lnTo>
                    <a:pt x="368" y="3667"/>
                  </a:lnTo>
                  <a:lnTo>
                    <a:pt x="371" y="3675"/>
                  </a:lnTo>
                  <a:lnTo>
                    <a:pt x="371" y="3682"/>
                  </a:lnTo>
                  <a:lnTo>
                    <a:pt x="375" y="3698"/>
                  </a:lnTo>
                  <a:lnTo>
                    <a:pt x="382" y="3703"/>
                  </a:lnTo>
                  <a:lnTo>
                    <a:pt x="390" y="3705"/>
                  </a:lnTo>
                  <a:lnTo>
                    <a:pt x="406" y="3710"/>
                  </a:lnTo>
                  <a:lnTo>
                    <a:pt x="413" y="3707"/>
                  </a:lnTo>
                  <a:lnTo>
                    <a:pt x="422" y="3707"/>
                  </a:lnTo>
                  <a:lnTo>
                    <a:pt x="424" y="3715"/>
                  </a:lnTo>
                  <a:lnTo>
                    <a:pt x="435" y="3726"/>
                  </a:lnTo>
                  <a:lnTo>
                    <a:pt x="442" y="3753"/>
                  </a:lnTo>
                  <a:lnTo>
                    <a:pt x="440" y="3762"/>
                  </a:lnTo>
                  <a:lnTo>
                    <a:pt x="442" y="3769"/>
                  </a:lnTo>
                  <a:lnTo>
                    <a:pt x="449" y="3774"/>
                  </a:lnTo>
                  <a:lnTo>
                    <a:pt x="456" y="3779"/>
                  </a:lnTo>
                  <a:lnTo>
                    <a:pt x="463" y="3775"/>
                  </a:lnTo>
                  <a:lnTo>
                    <a:pt x="471" y="3774"/>
                  </a:lnTo>
                  <a:lnTo>
                    <a:pt x="479" y="3775"/>
                  </a:lnTo>
                  <a:lnTo>
                    <a:pt x="490" y="3787"/>
                  </a:lnTo>
                  <a:lnTo>
                    <a:pt x="499" y="3784"/>
                  </a:lnTo>
                  <a:lnTo>
                    <a:pt x="506" y="3788"/>
                  </a:lnTo>
                  <a:lnTo>
                    <a:pt x="531" y="3780"/>
                  </a:lnTo>
                  <a:lnTo>
                    <a:pt x="546" y="3773"/>
                  </a:lnTo>
                  <a:lnTo>
                    <a:pt x="553" y="3775"/>
                  </a:lnTo>
                  <a:lnTo>
                    <a:pt x="558" y="3782"/>
                  </a:lnTo>
                  <a:lnTo>
                    <a:pt x="569" y="3804"/>
                  </a:lnTo>
                  <a:lnTo>
                    <a:pt x="580" y="3816"/>
                  </a:lnTo>
                  <a:lnTo>
                    <a:pt x="587" y="3816"/>
                  </a:lnTo>
                  <a:lnTo>
                    <a:pt x="591" y="3809"/>
                  </a:lnTo>
                  <a:lnTo>
                    <a:pt x="600" y="3809"/>
                  </a:lnTo>
                  <a:lnTo>
                    <a:pt x="605" y="3815"/>
                  </a:lnTo>
                  <a:lnTo>
                    <a:pt x="612" y="3816"/>
                  </a:lnTo>
                  <a:lnTo>
                    <a:pt x="619" y="3820"/>
                  </a:lnTo>
                  <a:lnTo>
                    <a:pt x="626" y="3826"/>
                  </a:lnTo>
                  <a:lnTo>
                    <a:pt x="642" y="3825"/>
                  </a:lnTo>
                  <a:lnTo>
                    <a:pt x="655" y="3834"/>
                  </a:lnTo>
                  <a:lnTo>
                    <a:pt x="662" y="3833"/>
                  </a:lnTo>
                  <a:lnTo>
                    <a:pt x="675" y="3844"/>
                  </a:lnTo>
                  <a:lnTo>
                    <a:pt x="683" y="3845"/>
                  </a:lnTo>
                  <a:lnTo>
                    <a:pt x="692" y="3845"/>
                  </a:lnTo>
                  <a:lnTo>
                    <a:pt x="698" y="3850"/>
                  </a:lnTo>
                  <a:lnTo>
                    <a:pt x="691" y="3854"/>
                  </a:lnTo>
                  <a:lnTo>
                    <a:pt x="699" y="3877"/>
                  </a:lnTo>
                  <a:lnTo>
                    <a:pt x="691" y="3892"/>
                  </a:lnTo>
                  <a:lnTo>
                    <a:pt x="675" y="3896"/>
                  </a:lnTo>
                  <a:lnTo>
                    <a:pt x="680" y="3902"/>
                  </a:lnTo>
                  <a:lnTo>
                    <a:pt x="688" y="3904"/>
                  </a:lnTo>
                  <a:lnTo>
                    <a:pt x="693" y="3911"/>
                  </a:lnTo>
                  <a:lnTo>
                    <a:pt x="676" y="3916"/>
                  </a:lnTo>
                  <a:lnTo>
                    <a:pt x="673" y="3922"/>
                  </a:lnTo>
                  <a:lnTo>
                    <a:pt x="672" y="3930"/>
                  </a:lnTo>
                  <a:lnTo>
                    <a:pt x="677" y="3936"/>
                  </a:lnTo>
                  <a:lnTo>
                    <a:pt x="680" y="3944"/>
                  </a:lnTo>
                  <a:lnTo>
                    <a:pt x="678" y="3952"/>
                  </a:lnTo>
                  <a:lnTo>
                    <a:pt x="686" y="3956"/>
                  </a:lnTo>
                  <a:lnTo>
                    <a:pt x="682" y="3972"/>
                  </a:lnTo>
                  <a:lnTo>
                    <a:pt x="675" y="3995"/>
                  </a:lnTo>
                  <a:lnTo>
                    <a:pt x="667" y="3999"/>
                  </a:lnTo>
                  <a:lnTo>
                    <a:pt x="653" y="3995"/>
                  </a:lnTo>
                  <a:lnTo>
                    <a:pt x="644" y="3997"/>
                  </a:lnTo>
                  <a:lnTo>
                    <a:pt x="629" y="3989"/>
                  </a:lnTo>
                  <a:lnTo>
                    <a:pt x="623" y="3994"/>
                  </a:lnTo>
                  <a:lnTo>
                    <a:pt x="614" y="4008"/>
                  </a:lnTo>
                  <a:lnTo>
                    <a:pt x="600" y="4014"/>
                  </a:lnTo>
                  <a:lnTo>
                    <a:pt x="592" y="4029"/>
                  </a:lnTo>
                  <a:lnTo>
                    <a:pt x="594" y="4037"/>
                  </a:lnTo>
                  <a:lnTo>
                    <a:pt x="594" y="4052"/>
                  </a:lnTo>
                  <a:lnTo>
                    <a:pt x="607" y="4047"/>
                  </a:lnTo>
                  <a:lnTo>
                    <a:pt x="617" y="4048"/>
                  </a:lnTo>
                  <a:lnTo>
                    <a:pt x="623" y="4043"/>
                  </a:lnTo>
                  <a:lnTo>
                    <a:pt x="638" y="4041"/>
                  </a:lnTo>
                  <a:lnTo>
                    <a:pt x="644" y="4043"/>
                  </a:lnTo>
                  <a:lnTo>
                    <a:pt x="645" y="4049"/>
                  </a:lnTo>
                  <a:lnTo>
                    <a:pt x="653" y="4051"/>
                  </a:lnTo>
                  <a:lnTo>
                    <a:pt x="655" y="4053"/>
                  </a:lnTo>
                  <a:lnTo>
                    <a:pt x="654" y="4058"/>
                  </a:lnTo>
                  <a:lnTo>
                    <a:pt x="644" y="4058"/>
                  </a:lnTo>
                  <a:lnTo>
                    <a:pt x="632" y="4063"/>
                  </a:lnTo>
                  <a:lnTo>
                    <a:pt x="616" y="4073"/>
                  </a:lnTo>
                  <a:lnTo>
                    <a:pt x="605" y="4076"/>
                  </a:lnTo>
                  <a:lnTo>
                    <a:pt x="605" y="4081"/>
                  </a:lnTo>
                  <a:lnTo>
                    <a:pt x="610" y="4086"/>
                  </a:lnTo>
                  <a:lnTo>
                    <a:pt x="605" y="4089"/>
                  </a:lnTo>
                  <a:lnTo>
                    <a:pt x="594" y="4086"/>
                  </a:lnTo>
                  <a:lnTo>
                    <a:pt x="569" y="4090"/>
                  </a:lnTo>
                  <a:lnTo>
                    <a:pt x="567" y="4100"/>
                  </a:lnTo>
                  <a:lnTo>
                    <a:pt x="575" y="4107"/>
                  </a:lnTo>
                  <a:lnTo>
                    <a:pt x="587" y="4112"/>
                  </a:lnTo>
                  <a:lnTo>
                    <a:pt x="597" y="4126"/>
                  </a:lnTo>
                  <a:lnTo>
                    <a:pt x="607" y="4135"/>
                  </a:lnTo>
                  <a:lnTo>
                    <a:pt x="605" y="4137"/>
                  </a:lnTo>
                  <a:lnTo>
                    <a:pt x="591" y="4133"/>
                  </a:lnTo>
                  <a:lnTo>
                    <a:pt x="585" y="4143"/>
                  </a:lnTo>
                  <a:lnTo>
                    <a:pt x="579" y="4143"/>
                  </a:lnTo>
                  <a:lnTo>
                    <a:pt x="567" y="4160"/>
                  </a:lnTo>
                  <a:lnTo>
                    <a:pt x="557" y="4172"/>
                  </a:lnTo>
                  <a:lnTo>
                    <a:pt x="548" y="4191"/>
                  </a:lnTo>
                  <a:lnTo>
                    <a:pt x="535" y="4192"/>
                  </a:lnTo>
                  <a:lnTo>
                    <a:pt x="519" y="4189"/>
                  </a:lnTo>
                  <a:lnTo>
                    <a:pt x="516" y="4194"/>
                  </a:lnTo>
                  <a:lnTo>
                    <a:pt x="516" y="4200"/>
                  </a:lnTo>
                  <a:lnTo>
                    <a:pt x="506" y="4205"/>
                  </a:lnTo>
                  <a:lnTo>
                    <a:pt x="519" y="4210"/>
                  </a:lnTo>
                  <a:lnTo>
                    <a:pt x="531" y="4220"/>
                  </a:lnTo>
                  <a:lnTo>
                    <a:pt x="536" y="4235"/>
                  </a:lnTo>
                  <a:lnTo>
                    <a:pt x="546" y="4246"/>
                  </a:lnTo>
                  <a:lnTo>
                    <a:pt x="556" y="4247"/>
                  </a:lnTo>
                  <a:lnTo>
                    <a:pt x="560" y="4242"/>
                  </a:lnTo>
                  <a:lnTo>
                    <a:pt x="565" y="4250"/>
                  </a:lnTo>
                  <a:lnTo>
                    <a:pt x="580" y="4262"/>
                  </a:lnTo>
                  <a:lnTo>
                    <a:pt x="623" y="4280"/>
                  </a:lnTo>
                  <a:lnTo>
                    <a:pt x="649" y="4301"/>
                  </a:lnTo>
                  <a:lnTo>
                    <a:pt x="656" y="4313"/>
                  </a:lnTo>
                  <a:lnTo>
                    <a:pt x="662" y="4321"/>
                  </a:lnTo>
                  <a:lnTo>
                    <a:pt x="671" y="4323"/>
                  </a:lnTo>
                  <a:lnTo>
                    <a:pt x="683" y="4336"/>
                  </a:lnTo>
                  <a:lnTo>
                    <a:pt x="698" y="4331"/>
                  </a:lnTo>
                  <a:lnTo>
                    <a:pt x="707" y="4329"/>
                  </a:lnTo>
                  <a:lnTo>
                    <a:pt x="714" y="4332"/>
                  </a:lnTo>
                  <a:lnTo>
                    <a:pt x="723" y="4331"/>
                  </a:lnTo>
                  <a:lnTo>
                    <a:pt x="737" y="4336"/>
                  </a:lnTo>
                  <a:lnTo>
                    <a:pt x="743" y="4342"/>
                  </a:lnTo>
                  <a:lnTo>
                    <a:pt x="759" y="4344"/>
                  </a:lnTo>
                  <a:lnTo>
                    <a:pt x="782" y="4354"/>
                  </a:lnTo>
                  <a:lnTo>
                    <a:pt x="791" y="4355"/>
                  </a:lnTo>
                  <a:lnTo>
                    <a:pt x="815" y="4353"/>
                  </a:lnTo>
                  <a:lnTo>
                    <a:pt x="831" y="4358"/>
                  </a:lnTo>
                  <a:lnTo>
                    <a:pt x="847" y="4358"/>
                  </a:lnTo>
                  <a:lnTo>
                    <a:pt x="854" y="4363"/>
                  </a:lnTo>
                  <a:lnTo>
                    <a:pt x="858" y="4368"/>
                  </a:lnTo>
                  <a:lnTo>
                    <a:pt x="896" y="4390"/>
                  </a:lnTo>
                  <a:lnTo>
                    <a:pt x="898" y="4398"/>
                  </a:lnTo>
                  <a:lnTo>
                    <a:pt x="906" y="4402"/>
                  </a:lnTo>
                  <a:lnTo>
                    <a:pt x="914" y="4399"/>
                  </a:lnTo>
                  <a:lnTo>
                    <a:pt x="920" y="4395"/>
                  </a:lnTo>
                  <a:lnTo>
                    <a:pt x="935" y="4388"/>
                  </a:lnTo>
                  <a:lnTo>
                    <a:pt x="944" y="4388"/>
                  </a:lnTo>
                  <a:lnTo>
                    <a:pt x="950" y="4393"/>
                  </a:lnTo>
                  <a:lnTo>
                    <a:pt x="957" y="4392"/>
                  </a:lnTo>
                  <a:lnTo>
                    <a:pt x="973" y="4395"/>
                  </a:lnTo>
                  <a:lnTo>
                    <a:pt x="978" y="4401"/>
                  </a:lnTo>
                  <a:lnTo>
                    <a:pt x="985" y="4404"/>
                  </a:lnTo>
                  <a:lnTo>
                    <a:pt x="993" y="4404"/>
                  </a:lnTo>
                  <a:lnTo>
                    <a:pt x="1000" y="4408"/>
                  </a:lnTo>
                  <a:lnTo>
                    <a:pt x="1004" y="4415"/>
                  </a:lnTo>
                  <a:lnTo>
                    <a:pt x="1000" y="4430"/>
                  </a:lnTo>
                  <a:lnTo>
                    <a:pt x="1012" y="4440"/>
                  </a:lnTo>
                  <a:lnTo>
                    <a:pt x="1028" y="4445"/>
                  </a:lnTo>
                  <a:lnTo>
                    <a:pt x="1035" y="4450"/>
                  </a:lnTo>
                  <a:lnTo>
                    <a:pt x="1040" y="4453"/>
                  </a:lnTo>
                  <a:lnTo>
                    <a:pt x="1048" y="4458"/>
                  </a:lnTo>
                  <a:lnTo>
                    <a:pt x="1055" y="4458"/>
                  </a:lnTo>
                  <a:lnTo>
                    <a:pt x="1067" y="4469"/>
                  </a:lnTo>
                  <a:lnTo>
                    <a:pt x="1071" y="4477"/>
                  </a:lnTo>
                  <a:lnTo>
                    <a:pt x="1079" y="4477"/>
                  </a:lnTo>
                  <a:lnTo>
                    <a:pt x="1084" y="4493"/>
                  </a:lnTo>
                  <a:lnTo>
                    <a:pt x="1087" y="4500"/>
                  </a:lnTo>
                  <a:lnTo>
                    <a:pt x="1095" y="4500"/>
                  </a:lnTo>
                  <a:lnTo>
                    <a:pt x="1111" y="4504"/>
                  </a:lnTo>
                  <a:lnTo>
                    <a:pt x="1119" y="4501"/>
                  </a:lnTo>
                  <a:lnTo>
                    <a:pt x="1124" y="4496"/>
                  </a:lnTo>
                  <a:lnTo>
                    <a:pt x="1130" y="4481"/>
                  </a:lnTo>
                  <a:lnTo>
                    <a:pt x="1138" y="4477"/>
                  </a:lnTo>
                  <a:lnTo>
                    <a:pt x="1145" y="4473"/>
                  </a:lnTo>
                  <a:lnTo>
                    <a:pt x="1148" y="4466"/>
                  </a:lnTo>
                  <a:lnTo>
                    <a:pt x="1154" y="4456"/>
                  </a:lnTo>
                  <a:lnTo>
                    <a:pt x="1144" y="4451"/>
                  </a:lnTo>
                  <a:lnTo>
                    <a:pt x="1132" y="4423"/>
                  </a:lnTo>
                  <a:lnTo>
                    <a:pt x="1113" y="4391"/>
                  </a:lnTo>
                  <a:lnTo>
                    <a:pt x="1105" y="4380"/>
                  </a:lnTo>
                  <a:lnTo>
                    <a:pt x="1101" y="4366"/>
                  </a:lnTo>
                  <a:lnTo>
                    <a:pt x="1101" y="4344"/>
                  </a:lnTo>
                  <a:lnTo>
                    <a:pt x="1108" y="4317"/>
                  </a:lnTo>
                  <a:lnTo>
                    <a:pt x="1106" y="4305"/>
                  </a:lnTo>
                  <a:lnTo>
                    <a:pt x="1097" y="4326"/>
                  </a:lnTo>
                  <a:lnTo>
                    <a:pt x="1094" y="4320"/>
                  </a:lnTo>
                  <a:lnTo>
                    <a:pt x="1091" y="4302"/>
                  </a:lnTo>
                  <a:lnTo>
                    <a:pt x="1081" y="4285"/>
                  </a:lnTo>
                  <a:lnTo>
                    <a:pt x="1069" y="4268"/>
                  </a:lnTo>
                  <a:lnTo>
                    <a:pt x="1059" y="4268"/>
                  </a:lnTo>
                  <a:lnTo>
                    <a:pt x="1054" y="4253"/>
                  </a:lnTo>
                  <a:lnTo>
                    <a:pt x="1063" y="4240"/>
                  </a:lnTo>
                  <a:lnTo>
                    <a:pt x="1064" y="4229"/>
                  </a:lnTo>
                  <a:lnTo>
                    <a:pt x="1071" y="4218"/>
                  </a:lnTo>
                  <a:lnTo>
                    <a:pt x="1075" y="4218"/>
                  </a:lnTo>
                  <a:lnTo>
                    <a:pt x="1076" y="4215"/>
                  </a:lnTo>
                  <a:lnTo>
                    <a:pt x="1079" y="4207"/>
                  </a:lnTo>
                  <a:lnTo>
                    <a:pt x="1089" y="4198"/>
                  </a:lnTo>
                  <a:lnTo>
                    <a:pt x="1095" y="4162"/>
                  </a:lnTo>
                  <a:lnTo>
                    <a:pt x="1102" y="4165"/>
                  </a:lnTo>
                  <a:lnTo>
                    <a:pt x="1106" y="4144"/>
                  </a:lnTo>
                  <a:lnTo>
                    <a:pt x="1107" y="4133"/>
                  </a:lnTo>
                  <a:lnTo>
                    <a:pt x="1098" y="4117"/>
                  </a:lnTo>
                  <a:lnTo>
                    <a:pt x="1110" y="4121"/>
                  </a:lnTo>
                  <a:lnTo>
                    <a:pt x="1121" y="4121"/>
                  </a:lnTo>
                  <a:lnTo>
                    <a:pt x="1119" y="4128"/>
                  </a:lnTo>
                  <a:lnTo>
                    <a:pt x="1126" y="4139"/>
                  </a:lnTo>
                  <a:lnTo>
                    <a:pt x="1130" y="4154"/>
                  </a:lnTo>
                  <a:lnTo>
                    <a:pt x="1138" y="4154"/>
                  </a:lnTo>
                  <a:lnTo>
                    <a:pt x="1143" y="4151"/>
                  </a:lnTo>
                  <a:lnTo>
                    <a:pt x="1148" y="4151"/>
                  </a:lnTo>
                  <a:lnTo>
                    <a:pt x="1160" y="4123"/>
                  </a:lnTo>
                  <a:lnTo>
                    <a:pt x="1166" y="4119"/>
                  </a:lnTo>
                  <a:lnTo>
                    <a:pt x="1159" y="4117"/>
                  </a:lnTo>
                  <a:lnTo>
                    <a:pt x="1155" y="4111"/>
                  </a:lnTo>
                  <a:lnTo>
                    <a:pt x="1149" y="4107"/>
                  </a:lnTo>
                  <a:lnTo>
                    <a:pt x="1140" y="4107"/>
                  </a:lnTo>
                  <a:lnTo>
                    <a:pt x="1133" y="4105"/>
                  </a:lnTo>
                  <a:lnTo>
                    <a:pt x="1130" y="4099"/>
                  </a:lnTo>
                  <a:lnTo>
                    <a:pt x="1137" y="4091"/>
                  </a:lnTo>
                  <a:lnTo>
                    <a:pt x="1138" y="4084"/>
                  </a:lnTo>
                  <a:lnTo>
                    <a:pt x="1145" y="4081"/>
                  </a:lnTo>
                  <a:lnTo>
                    <a:pt x="1154" y="4087"/>
                  </a:lnTo>
                  <a:lnTo>
                    <a:pt x="1166" y="4084"/>
                  </a:lnTo>
                  <a:lnTo>
                    <a:pt x="1157" y="4027"/>
                  </a:lnTo>
                  <a:lnTo>
                    <a:pt x="1150" y="4025"/>
                  </a:lnTo>
                  <a:lnTo>
                    <a:pt x="1145" y="4019"/>
                  </a:lnTo>
                  <a:lnTo>
                    <a:pt x="1143" y="4010"/>
                  </a:lnTo>
                  <a:lnTo>
                    <a:pt x="1139" y="4004"/>
                  </a:lnTo>
                  <a:lnTo>
                    <a:pt x="1133" y="3998"/>
                  </a:lnTo>
                  <a:lnTo>
                    <a:pt x="1126" y="3998"/>
                  </a:lnTo>
                  <a:lnTo>
                    <a:pt x="1108" y="4000"/>
                  </a:lnTo>
                  <a:lnTo>
                    <a:pt x="1095" y="3997"/>
                  </a:lnTo>
                  <a:lnTo>
                    <a:pt x="1094" y="4005"/>
                  </a:lnTo>
                  <a:lnTo>
                    <a:pt x="1081" y="3993"/>
                  </a:lnTo>
                  <a:lnTo>
                    <a:pt x="1081" y="3986"/>
                  </a:lnTo>
                  <a:lnTo>
                    <a:pt x="1076" y="3978"/>
                  </a:lnTo>
                  <a:lnTo>
                    <a:pt x="1081" y="3971"/>
                  </a:lnTo>
                  <a:lnTo>
                    <a:pt x="1076" y="3965"/>
                  </a:lnTo>
                  <a:lnTo>
                    <a:pt x="1076" y="3957"/>
                  </a:lnTo>
                  <a:lnTo>
                    <a:pt x="1047" y="3947"/>
                  </a:lnTo>
                  <a:lnTo>
                    <a:pt x="1058" y="3903"/>
                  </a:lnTo>
                  <a:lnTo>
                    <a:pt x="1071" y="3896"/>
                  </a:lnTo>
                  <a:lnTo>
                    <a:pt x="1076" y="3888"/>
                  </a:lnTo>
                  <a:lnTo>
                    <a:pt x="1074" y="3881"/>
                  </a:lnTo>
                  <a:lnTo>
                    <a:pt x="1063" y="3870"/>
                  </a:lnTo>
                  <a:lnTo>
                    <a:pt x="1073" y="3825"/>
                  </a:lnTo>
                  <a:lnTo>
                    <a:pt x="1086" y="3816"/>
                  </a:lnTo>
                  <a:lnTo>
                    <a:pt x="1091" y="3810"/>
                  </a:lnTo>
                  <a:lnTo>
                    <a:pt x="1090" y="3801"/>
                  </a:lnTo>
                  <a:lnTo>
                    <a:pt x="1092" y="3794"/>
                  </a:lnTo>
                  <a:lnTo>
                    <a:pt x="1092" y="3787"/>
                  </a:lnTo>
                  <a:lnTo>
                    <a:pt x="1096" y="3778"/>
                  </a:lnTo>
                  <a:lnTo>
                    <a:pt x="1101" y="3772"/>
                  </a:lnTo>
                  <a:lnTo>
                    <a:pt x="1107" y="3777"/>
                  </a:lnTo>
                  <a:lnTo>
                    <a:pt x="1111" y="3784"/>
                  </a:lnTo>
                  <a:lnTo>
                    <a:pt x="1123" y="3794"/>
                  </a:lnTo>
                  <a:lnTo>
                    <a:pt x="1140" y="3831"/>
                  </a:lnTo>
                  <a:lnTo>
                    <a:pt x="1149" y="3833"/>
                  </a:lnTo>
                  <a:lnTo>
                    <a:pt x="1175" y="3816"/>
                  </a:lnTo>
                  <a:lnTo>
                    <a:pt x="1172" y="3807"/>
                  </a:lnTo>
                  <a:lnTo>
                    <a:pt x="1169" y="3800"/>
                  </a:lnTo>
                  <a:lnTo>
                    <a:pt x="1165" y="3775"/>
                  </a:lnTo>
                  <a:lnTo>
                    <a:pt x="1157" y="3762"/>
                  </a:lnTo>
                  <a:lnTo>
                    <a:pt x="1166" y="3763"/>
                  </a:lnTo>
                  <a:lnTo>
                    <a:pt x="1173" y="3760"/>
                  </a:lnTo>
                  <a:lnTo>
                    <a:pt x="1193" y="3746"/>
                  </a:lnTo>
                  <a:lnTo>
                    <a:pt x="1200" y="3742"/>
                  </a:lnTo>
                  <a:lnTo>
                    <a:pt x="1205" y="3736"/>
                  </a:lnTo>
                  <a:lnTo>
                    <a:pt x="1205" y="3728"/>
                  </a:lnTo>
                  <a:lnTo>
                    <a:pt x="1205" y="3719"/>
                  </a:lnTo>
                  <a:lnTo>
                    <a:pt x="1213" y="3718"/>
                  </a:lnTo>
                  <a:lnTo>
                    <a:pt x="1221" y="3719"/>
                  </a:lnTo>
                  <a:lnTo>
                    <a:pt x="1229" y="3715"/>
                  </a:lnTo>
                  <a:lnTo>
                    <a:pt x="1234" y="3709"/>
                  </a:lnTo>
                  <a:lnTo>
                    <a:pt x="1241" y="3705"/>
                  </a:lnTo>
                  <a:lnTo>
                    <a:pt x="1248" y="3703"/>
                  </a:lnTo>
                  <a:lnTo>
                    <a:pt x="1253" y="3697"/>
                  </a:lnTo>
                  <a:lnTo>
                    <a:pt x="1261" y="3692"/>
                  </a:lnTo>
                  <a:lnTo>
                    <a:pt x="1266" y="3686"/>
                  </a:lnTo>
                  <a:lnTo>
                    <a:pt x="1267" y="3678"/>
                  </a:lnTo>
                  <a:lnTo>
                    <a:pt x="1274" y="3672"/>
                  </a:lnTo>
                  <a:lnTo>
                    <a:pt x="1289" y="3669"/>
                  </a:lnTo>
                  <a:lnTo>
                    <a:pt x="1305" y="3669"/>
                  </a:lnTo>
                  <a:lnTo>
                    <a:pt x="1306" y="3677"/>
                  </a:lnTo>
                  <a:lnTo>
                    <a:pt x="1310" y="3685"/>
                  </a:lnTo>
                  <a:lnTo>
                    <a:pt x="1326" y="3681"/>
                  </a:lnTo>
                  <a:lnTo>
                    <a:pt x="1331" y="3687"/>
                  </a:lnTo>
                  <a:lnTo>
                    <a:pt x="1336" y="3680"/>
                  </a:lnTo>
                  <a:lnTo>
                    <a:pt x="1338" y="3671"/>
                  </a:lnTo>
                  <a:lnTo>
                    <a:pt x="1343" y="3665"/>
                  </a:lnTo>
                  <a:lnTo>
                    <a:pt x="1350" y="3665"/>
                  </a:lnTo>
                  <a:lnTo>
                    <a:pt x="1358" y="3662"/>
                  </a:lnTo>
                  <a:lnTo>
                    <a:pt x="1366" y="3662"/>
                  </a:lnTo>
                  <a:lnTo>
                    <a:pt x="1371" y="3678"/>
                  </a:lnTo>
                  <a:lnTo>
                    <a:pt x="1376" y="3685"/>
                  </a:lnTo>
                  <a:lnTo>
                    <a:pt x="1385" y="3681"/>
                  </a:lnTo>
                  <a:lnTo>
                    <a:pt x="1392" y="3681"/>
                  </a:lnTo>
                  <a:lnTo>
                    <a:pt x="1399" y="3683"/>
                  </a:lnTo>
                  <a:lnTo>
                    <a:pt x="1415" y="3680"/>
                  </a:lnTo>
                  <a:lnTo>
                    <a:pt x="1423" y="3681"/>
                  </a:lnTo>
                  <a:lnTo>
                    <a:pt x="1430" y="3685"/>
                  </a:lnTo>
                  <a:lnTo>
                    <a:pt x="1436" y="3691"/>
                  </a:lnTo>
                  <a:lnTo>
                    <a:pt x="1442" y="3705"/>
                  </a:lnTo>
                  <a:lnTo>
                    <a:pt x="1463" y="3718"/>
                  </a:lnTo>
                  <a:lnTo>
                    <a:pt x="1468" y="3724"/>
                  </a:lnTo>
                  <a:lnTo>
                    <a:pt x="1471" y="3732"/>
                  </a:lnTo>
                  <a:lnTo>
                    <a:pt x="1482" y="3745"/>
                  </a:lnTo>
                  <a:lnTo>
                    <a:pt x="1481" y="3752"/>
                  </a:lnTo>
                  <a:lnTo>
                    <a:pt x="1482" y="3761"/>
                  </a:lnTo>
                  <a:lnTo>
                    <a:pt x="1487" y="3767"/>
                  </a:lnTo>
                  <a:lnTo>
                    <a:pt x="1494" y="3764"/>
                  </a:lnTo>
                  <a:lnTo>
                    <a:pt x="1494" y="3757"/>
                  </a:lnTo>
                  <a:lnTo>
                    <a:pt x="1493" y="3748"/>
                  </a:lnTo>
                  <a:lnTo>
                    <a:pt x="1494" y="3741"/>
                  </a:lnTo>
                  <a:lnTo>
                    <a:pt x="1489" y="3734"/>
                  </a:lnTo>
                  <a:lnTo>
                    <a:pt x="1494" y="3728"/>
                  </a:lnTo>
                  <a:lnTo>
                    <a:pt x="1503" y="3726"/>
                  </a:lnTo>
                  <a:lnTo>
                    <a:pt x="1505" y="3734"/>
                  </a:lnTo>
                  <a:lnTo>
                    <a:pt x="1511" y="3739"/>
                  </a:lnTo>
                  <a:lnTo>
                    <a:pt x="1514" y="3747"/>
                  </a:lnTo>
                  <a:lnTo>
                    <a:pt x="1520" y="3752"/>
                  </a:lnTo>
                  <a:lnTo>
                    <a:pt x="1536" y="3757"/>
                  </a:lnTo>
                  <a:lnTo>
                    <a:pt x="1549" y="3766"/>
                  </a:lnTo>
                  <a:lnTo>
                    <a:pt x="1558" y="3763"/>
                  </a:lnTo>
                  <a:lnTo>
                    <a:pt x="1578" y="3750"/>
                  </a:lnTo>
                  <a:lnTo>
                    <a:pt x="1578" y="3741"/>
                  </a:lnTo>
                  <a:lnTo>
                    <a:pt x="1584" y="3737"/>
                  </a:lnTo>
                  <a:lnTo>
                    <a:pt x="1590" y="3732"/>
                  </a:lnTo>
                  <a:lnTo>
                    <a:pt x="1598" y="3731"/>
                  </a:lnTo>
                  <a:lnTo>
                    <a:pt x="1606" y="3734"/>
                  </a:lnTo>
                  <a:lnTo>
                    <a:pt x="1606" y="3725"/>
                  </a:lnTo>
                  <a:lnTo>
                    <a:pt x="1614" y="3725"/>
                  </a:lnTo>
                  <a:lnTo>
                    <a:pt x="1622" y="3728"/>
                  </a:lnTo>
                  <a:lnTo>
                    <a:pt x="1629" y="3723"/>
                  </a:lnTo>
                  <a:lnTo>
                    <a:pt x="1637" y="3728"/>
                  </a:lnTo>
                  <a:lnTo>
                    <a:pt x="1648" y="3739"/>
                  </a:lnTo>
                  <a:lnTo>
                    <a:pt x="1662" y="3730"/>
                  </a:lnTo>
                  <a:lnTo>
                    <a:pt x="1666" y="3723"/>
                  </a:lnTo>
                  <a:lnTo>
                    <a:pt x="1682" y="3723"/>
                  </a:lnTo>
                  <a:lnTo>
                    <a:pt x="1689" y="3719"/>
                  </a:lnTo>
                  <a:lnTo>
                    <a:pt x="1704" y="3725"/>
                  </a:lnTo>
                  <a:lnTo>
                    <a:pt x="1709" y="3731"/>
                  </a:lnTo>
                  <a:lnTo>
                    <a:pt x="1710" y="3747"/>
                  </a:lnTo>
                  <a:lnTo>
                    <a:pt x="1716" y="3753"/>
                  </a:lnTo>
                  <a:lnTo>
                    <a:pt x="1721" y="3760"/>
                  </a:lnTo>
                  <a:lnTo>
                    <a:pt x="1737" y="3757"/>
                  </a:lnTo>
                  <a:lnTo>
                    <a:pt x="1752" y="3761"/>
                  </a:lnTo>
                  <a:lnTo>
                    <a:pt x="1752" y="3761"/>
                  </a:lnTo>
                  <a:lnTo>
                    <a:pt x="1754" y="3772"/>
                  </a:lnTo>
                  <a:lnTo>
                    <a:pt x="1772" y="3771"/>
                  </a:lnTo>
                  <a:lnTo>
                    <a:pt x="1778" y="3766"/>
                  </a:lnTo>
                  <a:lnTo>
                    <a:pt x="1785" y="3751"/>
                  </a:lnTo>
                  <a:lnTo>
                    <a:pt x="1790" y="3745"/>
                  </a:lnTo>
                  <a:lnTo>
                    <a:pt x="1796" y="3747"/>
                  </a:lnTo>
                  <a:lnTo>
                    <a:pt x="1807" y="3760"/>
                  </a:lnTo>
                  <a:lnTo>
                    <a:pt x="1824" y="3761"/>
                  </a:lnTo>
                  <a:lnTo>
                    <a:pt x="1839" y="3757"/>
                  </a:lnTo>
                  <a:lnTo>
                    <a:pt x="1847" y="3752"/>
                  </a:lnTo>
                  <a:lnTo>
                    <a:pt x="1863" y="3747"/>
                  </a:lnTo>
                  <a:lnTo>
                    <a:pt x="1874" y="3709"/>
                  </a:lnTo>
                  <a:lnTo>
                    <a:pt x="1877" y="3702"/>
                  </a:lnTo>
                  <a:lnTo>
                    <a:pt x="1872" y="3696"/>
                  </a:lnTo>
                  <a:lnTo>
                    <a:pt x="1870" y="3692"/>
                  </a:lnTo>
                  <a:lnTo>
                    <a:pt x="1856" y="3691"/>
                  </a:lnTo>
                  <a:lnTo>
                    <a:pt x="1840" y="3689"/>
                  </a:lnTo>
                  <a:lnTo>
                    <a:pt x="1834" y="3682"/>
                  </a:lnTo>
                  <a:lnTo>
                    <a:pt x="1831" y="3677"/>
                  </a:lnTo>
                  <a:lnTo>
                    <a:pt x="1813" y="3674"/>
                  </a:lnTo>
                  <a:lnTo>
                    <a:pt x="1806" y="3671"/>
                  </a:lnTo>
                  <a:lnTo>
                    <a:pt x="1807" y="3662"/>
                  </a:lnTo>
                  <a:lnTo>
                    <a:pt x="1802" y="3655"/>
                  </a:lnTo>
                  <a:lnTo>
                    <a:pt x="1786" y="3653"/>
                  </a:lnTo>
                  <a:lnTo>
                    <a:pt x="1788" y="3644"/>
                  </a:lnTo>
                  <a:lnTo>
                    <a:pt x="1795" y="3642"/>
                  </a:lnTo>
                  <a:lnTo>
                    <a:pt x="1807" y="3632"/>
                  </a:lnTo>
                  <a:lnTo>
                    <a:pt x="1823" y="3626"/>
                  </a:lnTo>
                  <a:lnTo>
                    <a:pt x="1837" y="3617"/>
                  </a:lnTo>
                  <a:lnTo>
                    <a:pt x="1840" y="3611"/>
                  </a:lnTo>
                  <a:lnTo>
                    <a:pt x="1842" y="3602"/>
                  </a:lnTo>
                  <a:lnTo>
                    <a:pt x="1823" y="3575"/>
                  </a:lnTo>
                  <a:lnTo>
                    <a:pt x="1831" y="3572"/>
                  </a:lnTo>
                  <a:lnTo>
                    <a:pt x="1838" y="3565"/>
                  </a:lnTo>
                  <a:lnTo>
                    <a:pt x="1839" y="3558"/>
                  </a:lnTo>
                  <a:lnTo>
                    <a:pt x="1845" y="3553"/>
                  </a:lnTo>
                  <a:lnTo>
                    <a:pt x="1854" y="3552"/>
                  </a:lnTo>
                  <a:lnTo>
                    <a:pt x="1863" y="3553"/>
                  </a:lnTo>
                  <a:lnTo>
                    <a:pt x="1870" y="3552"/>
                  </a:lnTo>
                  <a:lnTo>
                    <a:pt x="1877" y="3554"/>
                  </a:lnTo>
                  <a:lnTo>
                    <a:pt x="1893" y="3554"/>
                  </a:lnTo>
                  <a:lnTo>
                    <a:pt x="1902" y="3551"/>
                  </a:lnTo>
                  <a:lnTo>
                    <a:pt x="1904" y="3543"/>
                  </a:lnTo>
                  <a:lnTo>
                    <a:pt x="1901" y="3537"/>
                  </a:lnTo>
                  <a:lnTo>
                    <a:pt x="1886" y="3529"/>
                  </a:lnTo>
                  <a:lnTo>
                    <a:pt x="1854" y="3524"/>
                  </a:lnTo>
                  <a:lnTo>
                    <a:pt x="1850" y="3518"/>
                  </a:lnTo>
                  <a:lnTo>
                    <a:pt x="1852" y="3509"/>
                  </a:lnTo>
                  <a:lnTo>
                    <a:pt x="1859" y="3509"/>
                  </a:lnTo>
                  <a:lnTo>
                    <a:pt x="1866" y="3506"/>
                  </a:lnTo>
                  <a:lnTo>
                    <a:pt x="1871" y="3499"/>
                  </a:lnTo>
                  <a:lnTo>
                    <a:pt x="1865" y="3494"/>
                  </a:lnTo>
                  <a:lnTo>
                    <a:pt x="1858" y="3498"/>
                  </a:lnTo>
                  <a:lnTo>
                    <a:pt x="1842" y="3498"/>
                  </a:lnTo>
                  <a:lnTo>
                    <a:pt x="1842" y="3489"/>
                  </a:lnTo>
                  <a:lnTo>
                    <a:pt x="1844" y="3482"/>
                  </a:lnTo>
                  <a:lnTo>
                    <a:pt x="1849" y="3476"/>
                  </a:lnTo>
                  <a:lnTo>
                    <a:pt x="1838" y="3463"/>
                  </a:lnTo>
                  <a:lnTo>
                    <a:pt x="1854" y="3463"/>
                  </a:lnTo>
                  <a:lnTo>
                    <a:pt x="1859" y="3457"/>
                  </a:lnTo>
                  <a:lnTo>
                    <a:pt x="1867" y="3457"/>
                  </a:lnTo>
                  <a:lnTo>
                    <a:pt x="1872" y="3463"/>
                  </a:lnTo>
                  <a:lnTo>
                    <a:pt x="1880" y="3462"/>
                  </a:lnTo>
                  <a:lnTo>
                    <a:pt x="1888" y="3463"/>
                  </a:lnTo>
                  <a:lnTo>
                    <a:pt x="1896" y="3461"/>
                  </a:lnTo>
                  <a:lnTo>
                    <a:pt x="1920" y="3461"/>
                  </a:lnTo>
                  <a:lnTo>
                    <a:pt x="1925" y="3468"/>
                  </a:lnTo>
                  <a:lnTo>
                    <a:pt x="1935" y="3456"/>
                  </a:lnTo>
                  <a:lnTo>
                    <a:pt x="1942" y="3452"/>
                  </a:lnTo>
                  <a:lnTo>
                    <a:pt x="1958" y="3454"/>
                  </a:lnTo>
                  <a:lnTo>
                    <a:pt x="1966" y="3449"/>
                  </a:lnTo>
                  <a:lnTo>
                    <a:pt x="1973" y="3446"/>
                  </a:lnTo>
                  <a:lnTo>
                    <a:pt x="1987" y="3436"/>
                  </a:lnTo>
                  <a:lnTo>
                    <a:pt x="1994" y="3439"/>
                  </a:lnTo>
                  <a:lnTo>
                    <a:pt x="2000" y="3444"/>
                  </a:lnTo>
                  <a:lnTo>
                    <a:pt x="2008" y="3444"/>
                  </a:lnTo>
                  <a:lnTo>
                    <a:pt x="2010" y="3436"/>
                  </a:lnTo>
                  <a:lnTo>
                    <a:pt x="2027" y="3432"/>
                  </a:lnTo>
                  <a:lnTo>
                    <a:pt x="2033" y="3428"/>
                  </a:lnTo>
                  <a:lnTo>
                    <a:pt x="2042" y="3427"/>
                  </a:lnTo>
                  <a:lnTo>
                    <a:pt x="2049" y="3424"/>
                  </a:lnTo>
                  <a:lnTo>
                    <a:pt x="2057" y="3424"/>
                  </a:lnTo>
                  <a:lnTo>
                    <a:pt x="2064" y="3427"/>
                  </a:lnTo>
                  <a:lnTo>
                    <a:pt x="2069" y="3419"/>
                  </a:lnTo>
                  <a:lnTo>
                    <a:pt x="2070" y="3412"/>
                  </a:lnTo>
                  <a:lnTo>
                    <a:pt x="2074" y="3403"/>
                  </a:lnTo>
                  <a:lnTo>
                    <a:pt x="2081" y="3400"/>
                  </a:lnTo>
                  <a:lnTo>
                    <a:pt x="2089" y="3398"/>
                  </a:lnTo>
                  <a:lnTo>
                    <a:pt x="2096" y="3402"/>
                  </a:lnTo>
                  <a:lnTo>
                    <a:pt x="2114" y="3396"/>
                  </a:lnTo>
                  <a:lnTo>
                    <a:pt x="2114" y="3397"/>
                  </a:lnTo>
                  <a:lnTo>
                    <a:pt x="2151" y="3387"/>
                  </a:lnTo>
                  <a:lnTo>
                    <a:pt x="2183" y="3384"/>
                  </a:lnTo>
                  <a:lnTo>
                    <a:pt x="2211" y="3375"/>
                  </a:lnTo>
                  <a:lnTo>
                    <a:pt x="2218" y="3369"/>
                  </a:lnTo>
                  <a:lnTo>
                    <a:pt x="2226" y="3370"/>
                  </a:lnTo>
                  <a:lnTo>
                    <a:pt x="2234" y="3368"/>
                  </a:lnTo>
                  <a:lnTo>
                    <a:pt x="2238" y="3362"/>
                  </a:lnTo>
                  <a:lnTo>
                    <a:pt x="2238" y="3353"/>
                  </a:lnTo>
                  <a:lnTo>
                    <a:pt x="2238" y="3346"/>
                  </a:lnTo>
                  <a:lnTo>
                    <a:pt x="2247" y="3347"/>
                  </a:lnTo>
                  <a:lnTo>
                    <a:pt x="2254" y="3344"/>
                  </a:lnTo>
                  <a:lnTo>
                    <a:pt x="2259" y="3338"/>
                  </a:lnTo>
                  <a:lnTo>
                    <a:pt x="2265" y="3333"/>
                  </a:lnTo>
                  <a:lnTo>
                    <a:pt x="2274" y="3333"/>
                  </a:lnTo>
                  <a:lnTo>
                    <a:pt x="2279" y="3326"/>
                  </a:lnTo>
                  <a:lnTo>
                    <a:pt x="2286" y="3326"/>
                  </a:lnTo>
                  <a:lnTo>
                    <a:pt x="2293" y="3332"/>
                  </a:lnTo>
                  <a:lnTo>
                    <a:pt x="2300" y="3330"/>
                  </a:lnTo>
                  <a:lnTo>
                    <a:pt x="2307" y="3333"/>
                  </a:lnTo>
                  <a:lnTo>
                    <a:pt x="2316" y="3331"/>
                  </a:lnTo>
                  <a:lnTo>
                    <a:pt x="2323" y="3335"/>
                  </a:lnTo>
                  <a:lnTo>
                    <a:pt x="2328" y="3341"/>
                  </a:lnTo>
                  <a:lnTo>
                    <a:pt x="2342" y="3349"/>
                  </a:lnTo>
                  <a:lnTo>
                    <a:pt x="2349" y="3346"/>
                  </a:lnTo>
                  <a:lnTo>
                    <a:pt x="2355" y="3341"/>
                  </a:lnTo>
                  <a:lnTo>
                    <a:pt x="2371" y="3338"/>
                  </a:lnTo>
                  <a:lnTo>
                    <a:pt x="2379" y="3341"/>
                  </a:lnTo>
                  <a:lnTo>
                    <a:pt x="2385" y="3347"/>
                  </a:lnTo>
                  <a:lnTo>
                    <a:pt x="2388" y="3354"/>
                  </a:lnTo>
                  <a:lnTo>
                    <a:pt x="2390" y="3370"/>
                  </a:lnTo>
                  <a:lnTo>
                    <a:pt x="2388" y="3379"/>
                  </a:lnTo>
                  <a:lnTo>
                    <a:pt x="2391" y="3386"/>
                  </a:lnTo>
                  <a:lnTo>
                    <a:pt x="2403" y="3397"/>
                  </a:lnTo>
                  <a:lnTo>
                    <a:pt x="2399" y="3403"/>
                  </a:lnTo>
                  <a:lnTo>
                    <a:pt x="2401" y="3420"/>
                  </a:lnTo>
                  <a:lnTo>
                    <a:pt x="2396" y="3427"/>
                  </a:lnTo>
                  <a:lnTo>
                    <a:pt x="2391" y="3433"/>
                  </a:lnTo>
                  <a:lnTo>
                    <a:pt x="2394" y="3440"/>
                  </a:lnTo>
                  <a:lnTo>
                    <a:pt x="2397" y="3448"/>
                  </a:lnTo>
                  <a:lnTo>
                    <a:pt x="2413" y="3444"/>
                  </a:lnTo>
                  <a:lnTo>
                    <a:pt x="2420" y="3449"/>
                  </a:lnTo>
                  <a:lnTo>
                    <a:pt x="2428" y="3448"/>
                  </a:lnTo>
                  <a:lnTo>
                    <a:pt x="2431" y="3439"/>
                  </a:lnTo>
                  <a:lnTo>
                    <a:pt x="2439" y="3439"/>
                  </a:lnTo>
                  <a:lnTo>
                    <a:pt x="2446" y="3441"/>
                  </a:lnTo>
                  <a:lnTo>
                    <a:pt x="2449" y="3433"/>
                  </a:lnTo>
                  <a:lnTo>
                    <a:pt x="2449" y="3425"/>
                  </a:lnTo>
                  <a:lnTo>
                    <a:pt x="2456" y="3427"/>
                  </a:lnTo>
                  <a:lnTo>
                    <a:pt x="2460" y="3434"/>
                  </a:lnTo>
                  <a:lnTo>
                    <a:pt x="2462" y="3443"/>
                  </a:lnTo>
                  <a:lnTo>
                    <a:pt x="2467" y="3448"/>
                  </a:lnTo>
                  <a:lnTo>
                    <a:pt x="2465" y="3455"/>
                  </a:lnTo>
                  <a:lnTo>
                    <a:pt x="2463" y="3463"/>
                  </a:lnTo>
                  <a:lnTo>
                    <a:pt x="2479" y="3465"/>
                  </a:lnTo>
                  <a:lnTo>
                    <a:pt x="2477" y="3457"/>
                  </a:lnTo>
                  <a:lnTo>
                    <a:pt x="2472" y="3451"/>
                  </a:lnTo>
                  <a:lnTo>
                    <a:pt x="2479" y="3448"/>
                  </a:lnTo>
                  <a:lnTo>
                    <a:pt x="2495" y="3451"/>
                  </a:lnTo>
                  <a:lnTo>
                    <a:pt x="2503" y="3456"/>
                  </a:lnTo>
                  <a:lnTo>
                    <a:pt x="2508" y="3462"/>
                  </a:lnTo>
                  <a:lnTo>
                    <a:pt x="2516" y="3466"/>
                  </a:lnTo>
                  <a:lnTo>
                    <a:pt x="2523" y="3466"/>
                  </a:lnTo>
                  <a:lnTo>
                    <a:pt x="2527" y="3459"/>
                  </a:lnTo>
                  <a:lnTo>
                    <a:pt x="2535" y="3455"/>
                  </a:lnTo>
                  <a:lnTo>
                    <a:pt x="2537" y="3463"/>
                  </a:lnTo>
                  <a:lnTo>
                    <a:pt x="2537" y="3471"/>
                  </a:lnTo>
                  <a:lnTo>
                    <a:pt x="2528" y="3473"/>
                  </a:lnTo>
                  <a:lnTo>
                    <a:pt x="2522" y="3478"/>
                  </a:lnTo>
                  <a:lnTo>
                    <a:pt x="2517" y="3486"/>
                  </a:lnTo>
                  <a:lnTo>
                    <a:pt x="2515" y="3493"/>
                  </a:lnTo>
                  <a:lnTo>
                    <a:pt x="2516" y="3502"/>
                  </a:lnTo>
                  <a:lnTo>
                    <a:pt x="2521" y="3508"/>
                  </a:lnTo>
                  <a:lnTo>
                    <a:pt x="2528" y="3508"/>
                  </a:lnTo>
                  <a:lnTo>
                    <a:pt x="2533" y="3502"/>
                  </a:lnTo>
                  <a:lnTo>
                    <a:pt x="2548" y="3495"/>
                  </a:lnTo>
                  <a:lnTo>
                    <a:pt x="2555" y="3498"/>
                  </a:lnTo>
                  <a:lnTo>
                    <a:pt x="2564" y="3498"/>
                  </a:lnTo>
                  <a:lnTo>
                    <a:pt x="2570" y="3503"/>
                  </a:lnTo>
                  <a:lnTo>
                    <a:pt x="2578" y="3503"/>
                  </a:lnTo>
                  <a:lnTo>
                    <a:pt x="2575" y="3495"/>
                  </a:lnTo>
                  <a:lnTo>
                    <a:pt x="2580" y="3489"/>
                  </a:lnTo>
                  <a:lnTo>
                    <a:pt x="2589" y="3488"/>
                  </a:lnTo>
                  <a:lnTo>
                    <a:pt x="2598" y="3477"/>
                  </a:lnTo>
                  <a:lnTo>
                    <a:pt x="2614" y="3475"/>
                  </a:lnTo>
                  <a:lnTo>
                    <a:pt x="2627" y="3463"/>
                  </a:lnTo>
                  <a:lnTo>
                    <a:pt x="2633" y="3449"/>
                  </a:lnTo>
                  <a:lnTo>
                    <a:pt x="2639" y="3444"/>
                  </a:lnTo>
                  <a:lnTo>
                    <a:pt x="2648" y="3445"/>
                  </a:lnTo>
                  <a:lnTo>
                    <a:pt x="2664" y="3441"/>
                  </a:lnTo>
                  <a:lnTo>
                    <a:pt x="2671" y="3439"/>
                  </a:lnTo>
                  <a:lnTo>
                    <a:pt x="2675" y="3432"/>
                  </a:lnTo>
                  <a:lnTo>
                    <a:pt x="2691" y="3430"/>
                  </a:lnTo>
                  <a:lnTo>
                    <a:pt x="2704" y="3422"/>
                  </a:lnTo>
                  <a:lnTo>
                    <a:pt x="2708" y="3429"/>
                  </a:lnTo>
                  <a:lnTo>
                    <a:pt x="2709" y="3436"/>
                  </a:lnTo>
                  <a:lnTo>
                    <a:pt x="2704" y="3444"/>
                  </a:lnTo>
                  <a:lnTo>
                    <a:pt x="2697" y="3446"/>
                  </a:lnTo>
                  <a:lnTo>
                    <a:pt x="2689" y="3446"/>
                  </a:lnTo>
                  <a:lnTo>
                    <a:pt x="2688" y="3454"/>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61" name="Freeform 133">
              <a:extLst>
                <a:ext uri="{FF2B5EF4-FFF2-40B4-BE49-F238E27FC236}">
                  <a16:creationId xmlns:a16="http://schemas.microsoft.com/office/drawing/2014/main" id="{4C065D1C-E7A6-4671-841E-A950463F754C}"/>
                </a:ext>
              </a:extLst>
            </p:cNvPr>
            <p:cNvSpPr>
              <a:spLocks noChangeAspect="1"/>
            </p:cNvSpPr>
            <p:nvPr/>
          </p:nvSpPr>
          <p:spPr bwMode="gray">
            <a:xfrm>
              <a:off x="2730" y="1750"/>
              <a:ext cx="36" cy="27"/>
            </a:xfrm>
            <a:custGeom>
              <a:avLst/>
              <a:gdLst/>
              <a:ahLst/>
              <a:cxnLst>
                <a:cxn ang="0">
                  <a:pos x="0" y="118"/>
                </a:cxn>
                <a:cxn ang="0">
                  <a:pos x="2" y="114"/>
                </a:cxn>
                <a:cxn ang="0">
                  <a:pos x="12" y="107"/>
                </a:cxn>
                <a:cxn ang="0">
                  <a:pos x="14" y="102"/>
                </a:cxn>
                <a:cxn ang="0">
                  <a:pos x="19" y="87"/>
                </a:cxn>
                <a:cxn ang="0">
                  <a:pos x="21" y="76"/>
                </a:cxn>
                <a:cxn ang="0">
                  <a:pos x="25" y="70"/>
                </a:cxn>
                <a:cxn ang="0">
                  <a:pos x="46" y="69"/>
                </a:cxn>
                <a:cxn ang="0">
                  <a:pos x="55" y="63"/>
                </a:cxn>
                <a:cxn ang="0">
                  <a:pos x="67" y="48"/>
                </a:cxn>
                <a:cxn ang="0">
                  <a:pos x="77" y="32"/>
                </a:cxn>
                <a:cxn ang="0">
                  <a:pos x="82" y="15"/>
                </a:cxn>
                <a:cxn ang="0">
                  <a:pos x="83" y="0"/>
                </a:cxn>
                <a:cxn ang="0">
                  <a:pos x="79" y="27"/>
                </a:cxn>
                <a:cxn ang="0">
                  <a:pos x="71" y="46"/>
                </a:cxn>
                <a:cxn ang="0">
                  <a:pos x="65" y="55"/>
                </a:cxn>
                <a:cxn ang="0">
                  <a:pos x="57" y="64"/>
                </a:cxn>
                <a:cxn ang="0">
                  <a:pos x="61" y="71"/>
                </a:cxn>
                <a:cxn ang="0">
                  <a:pos x="67" y="70"/>
                </a:cxn>
                <a:cxn ang="0">
                  <a:pos x="76" y="75"/>
                </a:cxn>
                <a:cxn ang="0">
                  <a:pos x="87" y="75"/>
                </a:cxn>
                <a:cxn ang="0">
                  <a:pos x="89" y="66"/>
                </a:cxn>
                <a:cxn ang="0">
                  <a:pos x="89" y="49"/>
                </a:cxn>
                <a:cxn ang="0">
                  <a:pos x="93" y="44"/>
                </a:cxn>
                <a:cxn ang="0">
                  <a:pos x="93" y="41"/>
                </a:cxn>
                <a:cxn ang="0">
                  <a:pos x="103" y="38"/>
                </a:cxn>
                <a:cxn ang="0">
                  <a:pos x="109" y="43"/>
                </a:cxn>
                <a:cxn ang="0">
                  <a:pos x="116" y="46"/>
                </a:cxn>
                <a:cxn ang="0">
                  <a:pos x="122" y="50"/>
                </a:cxn>
                <a:cxn ang="0">
                  <a:pos x="130" y="54"/>
                </a:cxn>
                <a:cxn ang="0">
                  <a:pos x="147" y="57"/>
                </a:cxn>
                <a:cxn ang="0">
                  <a:pos x="163" y="55"/>
                </a:cxn>
                <a:cxn ang="0">
                  <a:pos x="169" y="59"/>
                </a:cxn>
                <a:cxn ang="0">
                  <a:pos x="180" y="82"/>
                </a:cxn>
                <a:cxn ang="0">
                  <a:pos x="174" y="97"/>
                </a:cxn>
                <a:cxn ang="0">
                  <a:pos x="174" y="114"/>
                </a:cxn>
                <a:cxn ang="0">
                  <a:pos x="177" y="124"/>
                </a:cxn>
                <a:cxn ang="0">
                  <a:pos x="153" y="127"/>
                </a:cxn>
                <a:cxn ang="0">
                  <a:pos x="126" y="133"/>
                </a:cxn>
                <a:cxn ang="0">
                  <a:pos x="78" y="134"/>
                </a:cxn>
                <a:cxn ang="0">
                  <a:pos x="14" y="123"/>
                </a:cxn>
                <a:cxn ang="0">
                  <a:pos x="0" y="118"/>
                </a:cxn>
              </a:cxnLst>
              <a:rect l="0" t="0" r="r" b="b"/>
              <a:pathLst>
                <a:path w="180" h="134">
                  <a:moveTo>
                    <a:pt x="0" y="118"/>
                  </a:moveTo>
                  <a:lnTo>
                    <a:pt x="2" y="114"/>
                  </a:lnTo>
                  <a:lnTo>
                    <a:pt x="12" y="107"/>
                  </a:lnTo>
                  <a:lnTo>
                    <a:pt x="14" y="102"/>
                  </a:lnTo>
                  <a:lnTo>
                    <a:pt x="19" y="87"/>
                  </a:lnTo>
                  <a:lnTo>
                    <a:pt x="21" y="76"/>
                  </a:lnTo>
                  <a:lnTo>
                    <a:pt x="25" y="70"/>
                  </a:lnTo>
                  <a:lnTo>
                    <a:pt x="46" y="69"/>
                  </a:lnTo>
                  <a:lnTo>
                    <a:pt x="55" y="63"/>
                  </a:lnTo>
                  <a:lnTo>
                    <a:pt x="67" y="48"/>
                  </a:lnTo>
                  <a:lnTo>
                    <a:pt x="77" y="32"/>
                  </a:lnTo>
                  <a:lnTo>
                    <a:pt x="82" y="15"/>
                  </a:lnTo>
                  <a:lnTo>
                    <a:pt x="83" y="0"/>
                  </a:lnTo>
                  <a:lnTo>
                    <a:pt x="79" y="27"/>
                  </a:lnTo>
                  <a:lnTo>
                    <a:pt x="71" y="46"/>
                  </a:lnTo>
                  <a:lnTo>
                    <a:pt x="65" y="55"/>
                  </a:lnTo>
                  <a:lnTo>
                    <a:pt x="57" y="64"/>
                  </a:lnTo>
                  <a:lnTo>
                    <a:pt x="61" y="71"/>
                  </a:lnTo>
                  <a:lnTo>
                    <a:pt x="67" y="70"/>
                  </a:lnTo>
                  <a:lnTo>
                    <a:pt x="76" y="75"/>
                  </a:lnTo>
                  <a:lnTo>
                    <a:pt x="87" y="75"/>
                  </a:lnTo>
                  <a:lnTo>
                    <a:pt x="89" y="66"/>
                  </a:lnTo>
                  <a:lnTo>
                    <a:pt x="89" y="49"/>
                  </a:lnTo>
                  <a:lnTo>
                    <a:pt x="93" y="44"/>
                  </a:lnTo>
                  <a:lnTo>
                    <a:pt x="93" y="41"/>
                  </a:lnTo>
                  <a:lnTo>
                    <a:pt x="103" y="38"/>
                  </a:lnTo>
                  <a:lnTo>
                    <a:pt x="109" y="43"/>
                  </a:lnTo>
                  <a:lnTo>
                    <a:pt x="116" y="46"/>
                  </a:lnTo>
                  <a:lnTo>
                    <a:pt x="122" y="50"/>
                  </a:lnTo>
                  <a:lnTo>
                    <a:pt x="130" y="54"/>
                  </a:lnTo>
                  <a:lnTo>
                    <a:pt x="147" y="57"/>
                  </a:lnTo>
                  <a:lnTo>
                    <a:pt x="163" y="55"/>
                  </a:lnTo>
                  <a:lnTo>
                    <a:pt x="169" y="59"/>
                  </a:lnTo>
                  <a:lnTo>
                    <a:pt x="180" y="82"/>
                  </a:lnTo>
                  <a:lnTo>
                    <a:pt x="174" y="97"/>
                  </a:lnTo>
                  <a:lnTo>
                    <a:pt x="174" y="114"/>
                  </a:lnTo>
                  <a:lnTo>
                    <a:pt x="177" y="124"/>
                  </a:lnTo>
                  <a:lnTo>
                    <a:pt x="153" y="127"/>
                  </a:lnTo>
                  <a:lnTo>
                    <a:pt x="126" y="133"/>
                  </a:lnTo>
                  <a:lnTo>
                    <a:pt x="78" y="134"/>
                  </a:lnTo>
                  <a:lnTo>
                    <a:pt x="14" y="123"/>
                  </a:lnTo>
                  <a:lnTo>
                    <a:pt x="0" y="118"/>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829" name="Freeform 136">
            <a:extLst>
              <a:ext uri="{FF2B5EF4-FFF2-40B4-BE49-F238E27FC236}">
                <a16:creationId xmlns:a16="http://schemas.microsoft.com/office/drawing/2014/main" id="{DCDB27F6-483B-4EFA-8E25-9195C80882C7}"/>
              </a:ext>
            </a:extLst>
          </p:cNvPr>
          <p:cNvSpPr>
            <a:spLocks noChangeAspect="1"/>
          </p:cNvSpPr>
          <p:nvPr/>
        </p:nvSpPr>
        <p:spPr bwMode="gray">
          <a:xfrm>
            <a:off x="5569664" y="3863120"/>
            <a:ext cx="43086" cy="47030"/>
          </a:xfrm>
          <a:custGeom>
            <a:avLst/>
            <a:gdLst/>
            <a:ahLst/>
            <a:cxnLst>
              <a:cxn ang="0">
                <a:pos x="39" y="96"/>
              </a:cxn>
              <a:cxn ang="0">
                <a:pos x="45" y="93"/>
              </a:cxn>
              <a:cxn ang="0">
                <a:pos x="55" y="83"/>
              </a:cxn>
              <a:cxn ang="0">
                <a:pos x="58" y="78"/>
              </a:cxn>
              <a:cxn ang="0">
                <a:pos x="53" y="75"/>
              </a:cxn>
              <a:cxn ang="0">
                <a:pos x="58" y="68"/>
              </a:cxn>
              <a:cxn ang="0">
                <a:pos x="72" y="62"/>
              </a:cxn>
              <a:cxn ang="0">
                <a:pos x="79" y="62"/>
              </a:cxn>
              <a:cxn ang="0">
                <a:pos x="77" y="59"/>
              </a:cxn>
              <a:cxn ang="0">
                <a:pos x="74" y="53"/>
              </a:cxn>
              <a:cxn ang="0">
                <a:pos x="77" y="48"/>
              </a:cxn>
              <a:cxn ang="0">
                <a:pos x="87" y="42"/>
              </a:cxn>
              <a:cxn ang="0">
                <a:pos x="91" y="38"/>
              </a:cxn>
              <a:cxn ang="0">
                <a:pos x="91" y="34"/>
              </a:cxn>
              <a:cxn ang="0">
                <a:pos x="88" y="25"/>
              </a:cxn>
              <a:cxn ang="0">
                <a:pos x="85" y="19"/>
              </a:cxn>
              <a:cxn ang="0">
                <a:pos x="77" y="15"/>
              </a:cxn>
              <a:cxn ang="0">
                <a:pos x="81" y="10"/>
              </a:cxn>
              <a:cxn ang="0">
                <a:pos x="85" y="9"/>
              </a:cxn>
              <a:cxn ang="0">
                <a:pos x="84" y="4"/>
              </a:cxn>
              <a:cxn ang="0">
                <a:pos x="77" y="0"/>
              </a:cxn>
              <a:cxn ang="0">
                <a:pos x="72" y="4"/>
              </a:cxn>
              <a:cxn ang="0">
                <a:pos x="58" y="14"/>
              </a:cxn>
              <a:cxn ang="0">
                <a:pos x="41" y="29"/>
              </a:cxn>
              <a:cxn ang="0">
                <a:pos x="27" y="54"/>
              </a:cxn>
              <a:cxn ang="0">
                <a:pos x="25" y="58"/>
              </a:cxn>
              <a:cxn ang="0">
                <a:pos x="17" y="73"/>
              </a:cxn>
              <a:cxn ang="0">
                <a:pos x="11" y="85"/>
              </a:cxn>
              <a:cxn ang="0">
                <a:pos x="1" y="106"/>
              </a:cxn>
              <a:cxn ang="0">
                <a:pos x="2" y="113"/>
              </a:cxn>
              <a:cxn ang="0">
                <a:pos x="16" y="116"/>
              </a:cxn>
              <a:cxn ang="0">
                <a:pos x="21" y="113"/>
              </a:cxn>
              <a:cxn ang="0">
                <a:pos x="27" y="101"/>
              </a:cxn>
              <a:cxn ang="0">
                <a:pos x="31" y="100"/>
              </a:cxn>
            </a:cxnLst>
            <a:rect l="0" t="0" r="r" b="b"/>
            <a:pathLst>
              <a:path w="95" h="116">
                <a:moveTo>
                  <a:pt x="32" y="102"/>
                </a:moveTo>
                <a:lnTo>
                  <a:pt x="39" y="96"/>
                </a:lnTo>
                <a:lnTo>
                  <a:pt x="44" y="95"/>
                </a:lnTo>
                <a:lnTo>
                  <a:pt x="45" y="93"/>
                </a:lnTo>
                <a:lnTo>
                  <a:pt x="52" y="88"/>
                </a:lnTo>
                <a:lnTo>
                  <a:pt x="55" y="83"/>
                </a:lnTo>
                <a:lnTo>
                  <a:pt x="58" y="83"/>
                </a:lnTo>
                <a:lnTo>
                  <a:pt x="58" y="78"/>
                </a:lnTo>
                <a:lnTo>
                  <a:pt x="53" y="75"/>
                </a:lnTo>
                <a:lnTo>
                  <a:pt x="53" y="75"/>
                </a:lnTo>
                <a:lnTo>
                  <a:pt x="55" y="69"/>
                </a:lnTo>
                <a:lnTo>
                  <a:pt x="58" y="68"/>
                </a:lnTo>
                <a:lnTo>
                  <a:pt x="59" y="63"/>
                </a:lnTo>
                <a:lnTo>
                  <a:pt x="72" y="62"/>
                </a:lnTo>
                <a:lnTo>
                  <a:pt x="77" y="63"/>
                </a:lnTo>
                <a:lnTo>
                  <a:pt x="79" y="62"/>
                </a:lnTo>
                <a:lnTo>
                  <a:pt x="80" y="62"/>
                </a:lnTo>
                <a:lnTo>
                  <a:pt x="77" y="59"/>
                </a:lnTo>
                <a:lnTo>
                  <a:pt x="72" y="56"/>
                </a:lnTo>
                <a:lnTo>
                  <a:pt x="74" y="53"/>
                </a:lnTo>
                <a:lnTo>
                  <a:pt x="77" y="52"/>
                </a:lnTo>
                <a:lnTo>
                  <a:pt x="77" y="48"/>
                </a:lnTo>
                <a:lnTo>
                  <a:pt x="82" y="47"/>
                </a:lnTo>
                <a:lnTo>
                  <a:pt x="87" y="42"/>
                </a:lnTo>
                <a:lnTo>
                  <a:pt x="90" y="42"/>
                </a:lnTo>
                <a:lnTo>
                  <a:pt x="91" y="38"/>
                </a:lnTo>
                <a:lnTo>
                  <a:pt x="95" y="36"/>
                </a:lnTo>
                <a:lnTo>
                  <a:pt x="91" y="34"/>
                </a:lnTo>
                <a:lnTo>
                  <a:pt x="92" y="30"/>
                </a:lnTo>
                <a:lnTo>
                  <a:pt x="88" y="25"/>
                </a:lnTo>
                <a:lnTo>
                  <a:pt x="90" y="21"/>
                </a:lnTo>
                <a:lnTo>
                  <a:pt x="85" y="19"/>
                </a:lnTo>
                <a:lnTo>
                  <a:pt x="84" y="15"/>
                </a:lnTo>
                <a:lnTo>
                  <a:pt x="77" y="15"/>
                </a:lnTo>
                <a:lnTo>
                  <a:pt x="77" y="13"/>
                </a:lnTo>
                <a:lnTo>
                  <a:pt x="81" y="10"/>
                </a:lnTo>
                <a:lnTo>
                  <a:pt x="81" y="9"/>
                </a:lnTo>
                <a:lnTo>
                  <a:pt x="85" y="9"/>
                </a:lnTo>
                <a:lnTo>
                  <a:pt x="85" y="7"/>
                </a:lnTo>
                <a:lnTo>
                  <a:pt x="84" y="4"/>
                </a:lnTo>
                <a:lnTo>
                  <a:pt x="79" y="4"/>
                </a:lnTo>
                <a:lnTo>
                  <a:pt x="77" y="0"/>
                </a:lnTo>
                <a:lnTo>
                  <a:pt x="75" y="0"/>
                </a:lnTo>
                <a:lnTo>
                  <a:pt x="72" y="4"/>
                </a:lnTo>
                <a:lnTo>
                  <a:pt x="55" y="4"/>
                </a:lnTo>
                <a:lnTo>
                  <a:pt x="58" y="14"/>
                </a:lnTo>
                <a:lnTo>
                  <a:pt x="48" y="21"/>
                </a:lnTo>
                <a:lnTo>
                  <a:pt x="41" y="29"/>
                </a:lnTo>
                <a:lnTo>
                  <a:pt x="33" y="53"/>
                </a:lnTo>
                <a:lnTo>
                  <a:pt x="27" y="54"/>
                </a:lnTo>
                <a:lnTo>
                  <a:pt x="27" y="58"/>
                </a:lnTo>
                <a:lnTo>
                  <a:pt x="25" y="58"/>
                </a:lnTo>
                <a:lnTo>
                  <a:pt x="22" y="63"/>
                </a:lnTo>
                <a:lnTo>
                  <a:pt x="17" y="73"/>
                </a:lnTo>
                <a:lnTo>
                  <a:pt x="16" y="77"/>
                </a:lnTo>
                <a:lnTo>
                  <a:pt x="11" y="85"/>
                </a:lnTo>
                <a:lnTo>
                  <a:pt x="6" y="99"/>
                </a:lnTo>
                <a:lnTo>
                  <a:pt x="1" y="106"/>
                </a:lnTo>
                <a:lnTo>
                  <a:pt x="0" y="111"/>
                </a:lnTo>
                <a:lnTo>
                  <a:pt x="2" y="113"/>
                </a:lnTo>
                <a:lnTo>
                  <a:pt x="14" y="112"/>
                </a:lnTo>
                <a:lnTo>
                  <a:pt x="16" y="116"/>
                </a:lnTo>
                <a:lnTo>
                  <a:pt x="18" y="116"/>
                </a:lnTo>
                <a:lnTo>
                  <a:pt x="21" y="113"/>
                </a:lnTo>
                <a:lnTo>
                  <a:pt x="26" y="115"/>
                </a:lnTo>
                <a:lnTo>
                  <a:pt x="27" y="101"/>
                </a:lnTo>
                <a:lnTo>
                  <a:pt x="29" y="99"/>
                </a:lnTo>
                <a:lnTo>
                  <a:pt x="31" y="100"/>
                </a:lnTo>
                <a:lnTo>
                  <a:pt x="32" y="102"/>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830" name="Group 829">
            <a:extLst>
              <a:ext uri="{FF2B5EF4-FFF2-40B4-BE49-F238E27FC236}">
                <a16:creationId xmlns:a16="http://schemas.microsoft.com/office/drawing/2014/main" id="{C523C776-DE77-4BB4-B1DE-E4A919B6EBA2}"/>
              </a:ext>
            </a:extLst>
          </p:cNvPr>
          <p:cNvGrpSpPr>
            <a:grpSpLocks noChangeAspect="1"/>
          </p:cNvGrpSpPr>
          <p:nvPr/>
        </p:nvGrpSpPr>
        <p:grpSpPr bwMode="gray">
          <a:xfrm>
            <a:off x="5546987" y="3901971"/>
            <a:ext cx="38551" cy="104284"/>
            <a:chOff x="2889" y="2101"/>
            <a:chExt cx="17" cy="51"/>
          </a:xfrm>
          <a:solidFill>
            <a:schemeClr val="bg1">
              <a:lumMod val="85000"/>
            </a:schemeClr>
          </a:solidFill>
        </p:grpSpPr>
        <p:sp>
          <p:nvSpPr>
            <p:cNvPr id="855" name="Freeform 138">
              <a:extLst>
                <a:ext uri="{FF2B5EF4-FFF2-40B4-BE49-F238E27FC236}">
                  <a16:creationId xmlns:a16="http://schemas.microsoft.com/office/drawing/2014/main" id="{3AD62760-45B2-4BCB-82A8-9661D228899A}"/>
                </a:ext>
              </a:extLst>
            </p:cNvPr>
            <p:cNvSpPr>
              <a:spLocks noChangeAspect="1"/>
            </p:cNvSpPr>
            <p:nvPr/>
          </p:nvSpPr>
          <p:spPr bwMode="gray">
            <a:xfrm>
              <a:off x="2897" y="2111"/>
              <a:ext cx="8" cy="16"/>
            </a:xfrm>
            <a:custGeom>
              <a:avLst/>
              <a:gdLst/>
              <a:ahLst/>
              <a:cxnLst>
                <a:cxn ang="0">
                  <a:pos x="30" y="66"/>
                </a:cxn>
                <a:cxn ang="0">
                  <a:pos x="32" y="64"/>
                </a:cxn>
                <a:cxn ang="0">
                  <a:pos x="33" y="55"/>
                </a:cxn>
                <a:cxn ang="0">
                  <a:pos x="36" y="49"/>
                </a:cxn>
                <a:cxn ang="0">
                  <a:pos x="33" y="40"/>
                </a:cxn>
                <a:cxn ang="0">
                  <a:pos x="35" y="29"/>
                </a:cxn>
                <a:cxn ang="0">
                  <a:pos x="36" y="21"/>
                </a:cxn>
                <a:cxn ang="0">
                  <a:pos x="37" y="12"/>
                </a:cxn>
                <a:cxn ang="0">
                  <a:pos x="37" y="10"/>
                </a:cxn>
                <a:cxn ang="0">
                  <a:pos x="37" y="10"/>
                </a:cxn>
                <a:cxn ang="0">
                  <a:pos x="33" y="10"/>
                </a:cxn>
                <a:cxn ang="0">
                  <a:pos x="30" y="7"/>
                </a:cxn>
                <a:cxn ang="0">
                  <a:pos x="28" y="0"/>
                </a:cxn>
                <a:cxn ang="0">
                  <a:pos x="24" y="1"/>
                </a:cxn>
                <a:cxn ang="0">
                  <a:pos x="16" y="0"/>
                </a:cxn>
                <a:cxn ang="0">
                  <a:pos x="12" y="1"/>
                </a:cxn>
                <a:cxn ang="0">
                  <a:pos x="10" y="3"/>
                </a:cxn>
                <a:cxn ang="0">
                  <a:pos x="10" y="13"/>
                </a:cxn>
                <a:cxn ang="0">
                  <a:pos x="4" y="19"/>
                </a:cxn>
                <a:cxn ang="0">
                  <a:pos x="4" y="34"/>
                </a:cxn>
                <a:cxn ang="0">
                  <a:pos x="6" y="39"/>
                </a:cxn>
                <a:cxn ang="0">
                  <a:pos x="5" y="45"/>
                </a:cxn>
                <a:cxn ang="0">
                  <a:pos x="15" y="44"/>
                </a:cxn>
                <a:cxn ang="0">
                  <a:pos x="19" y="45"/>
                </a:cxn>
                <a:cxn ang="0">
                  <a:pos x="19" y="48"/>
                </a:cxn>
                <a:cxn ang="0">
                  <a:pos x="17" y="49"/>
                </a:cxn>
                <a:cxn ang="0">
                  <a:pos x="11" y="50"/>
                </a:cxn>
                <a:cxn ang="0">
                  <a:pos x="8" y="53"/>
                </a:cxn>
                <a:cxn ang="0">
                  <a:pos x="6" y="56"/>
                </a:cxn>
                <a:cxn ang="0">
                  <a:pos x="4" y="65"/>
                </a:cxn>
                <a:cxn ang="0">
                  <a:pos x="0" y="69"/>
                </a:cxn>
                <a:cxn ang="0">
                  <a:pos x="0" y="75"/>
                </a:cxn>
                <a:cxn ang="0">
                  <a:pos x="4" y="80"/>
                </a:cxn>
                <a:cxn ang="0">
                  <a:pos x="4" y="76"/>
                </a:cxn>
                <a:cxn ang="0">
                  <a:pos x="16" y="75"/>
                </a:cxn>
                <a:cxn ang="0">
                  <a:pos x="26" y="66"/>
                </a:cxn>
                <a:cxn ang="0">
                  <a:pos x="30" y="66"/>
                </a:cxn>
              </a:cxnLst>
              <a:rect l="0" t="0" r="r" b="b"/>
              <a:pathLst>
                <a:path w="37" h="80">
                  <a:moveTo>
                    <a:pt x="30" y="66"/>
                  </a:moveTo>
                  <a:lnTo>
                    <a:pt x="32" y="64"/>
                  </a:lnTo>
                  <a:lnTo>
                    <a:pt x="33" y="55"/>
                  </a:lnTo>
                  <a:lnTo>
                    <a:pt x="36" y="49"/>
                  </a:lnTo>
                  <a:lnTo>
                    <a:pt x="33" y="40"/>
                  </a:lnTo>
                  <a:lnTo>
                    <a:pt x="35" y="29"/>
                  </a:lnTo>
                  <a:lnTo>
                    <a:pt x="36" y="21"/>
                  </a:lnTo>
                  <a:lnTo>
                    <a:pt x="37" y="12"/>
                  </a:lnTo>
                  <a:lnTo>
                    <a:pt x="37" y="10"/>
                  </a:lnTo>
                  <a:lnTo>
                    <a:pt x="37" y="10"/>
                  </a:lnTo>
                  <a:lnTo>
                    <a:pt x="33" y="10"/>
                  </a:lnTo>
                  <a:lnTo>
                    <a:pt x="30" y="7"/>
                  </a:lnTo>
                  <a:lnTo>
                    <a:pt x="28" y="0"/>
                  </a:lnTo>
                  <a:lnTo>
                    <a:pt x="24" y="1"/>
                  </a:lnTo>
                  <a:lnTo>
                    <a:pt x="16" y="0"/>
                  </a:lnTo>
                  <a:lnTo>
                    <a:pt x="12" y="1"/>
                  </a:lnTo>
                  <a:lnTo>
                    <a:pt x="10" y="3"/>
                  </a:lnTo>
                  <a:lnTo>
                    <a:pt x="10" y="13"/>
                  </a:lnTo>
                  <a:lnTo>
                    <a:pt x="4" y="19"/>
                  </a:lnTo>
                  <a:lnTo>
                    <a:pt x="4" y="34"/>
                  </a:lnTo>
                  <a:lnTo>
                    <a:pt x="6" y="39"/>
                  </a:lnTo>
                  <a:lnTo>
                    <a:pt x="5" y="45"/>
                  </a:lnTo>
                  <a:lnTo>
                    <a:pt x="15" y="44"/>
                  </a:lnTo>
                  <a:lnTo>
                    <a:pt x="19" y="45"/>
                  </a:lnTo>
                  <a:lnTo>
                    <a:pt x="19" y="48"/>
                  </a:lnTo>
                  <a:lnTo>
                    <a:pt x="17" y="49"/>
                  </a:lnTo>
                  <a:lnTo>
                    <a:pt x="11" y="50"/>
                  </a:lnTo>
                  <a:lnTo>
                    <a:pt x="8" y="53"/>
                  </a:lnTo>
                  <a:lnTo>
                    <a:pt x="6" y="56"/>
                  </a:lnTo>
                  <a:lnTo>
                    <a:pt x="4" y="65"/>
                  </a:lnTo>
                  <a:lnTo>
                    <a:pt x="0" y="69"/>
                  </a:lnTo>
                  <a:lnTo>
                    <a:pt x="0" y="75"/>
                  </a:lnTo>
                  <a:lnTo>
                    <a:pt x="4" y="80"/>
                  </a:lnTo>
                  <a:lnTo>
                    <a:pt x="4" y="76"/>
                  </a:lnTo>
                  <a:lnTo>
                    <a:pt x="16" y="75"/>
                  </a:lnTo>
                  <a:lnTo>
                    <a:pt x="26" y="66"/>
                  </a:lnTo>
                  <a:lnTo>
                    <a:pt x="30" y="66"/>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56" name="Freeform 139">
              <a:extLst>
                <a:ext uri="{FF2B5EF4-FFF2-40B4-BE49-F238E27FC236}">
                  <a16:creationId xmlns:a16="http://schemas.microsoft.com/office/drawing/2014/main" id="{672ACBC4-9BE1-4642-8B30-720BDE4BC560}"/>
                </a:ext>
              </a:extLst>
            </p:cNvPr>
            <p:cNvSpPr>
              <a:spLocks noChangeAspect="1"/>
            </p:cNvSpPr>
            <p:nvPr/>
          </p:nvSpPr>
          <p:spPr bwMode="gray">
            <a:xfrm>
              <a:off x="2889" y="2124"/>
              <a:ext cx="4" cy="5"/>
            </a:xfrm>
            <a:custGeom>
              <a:avLst/>
              <a:gdLst/>
              <a:ahLst/>
              <a:cxnLst>
                <a:cxn ang="0">
                  <a:pos x="1" y="24"/>
                </a:cxn>
                <a:cxn ang="0">
                  <a:pos x="8" y="21"/>
                </a:cxn>
                <a:cxn ang="0">
                  <a:pos x="7" y="16"/>
                </a:cxn>
                <a:cxn ang="0">
                  <a:pos x="18" y="5"/>
                </a:cxn>
                <a:cxn ang="0">
                  <a:pos x="14" y="0"/>
                </a:cxn>
                <a:cxn ang="0">
                  <a:pos x="0" y="14"/>
                </a:cxn>
                <a:cxn ang="0">
                  <a:pos x="1" y="24"/>
                </a:cxn>
              </a:cxnLst>
              <a:rect l="0" t="0" r="r" b="b"/>
              <a:pathLst>
                <a:path w="18" h="24">
                  <a:moveTo>
                    <a:pt x="1" y="24"/>
                  </a:moveTo>
                  <a:lnTo>
                    <a:pt x="8" y="21"/>
                  </a:lnTo>
                  <a:lnTo>
                    <a:pt x="7" y="16"/>
                  </a:lnTo>
                  <a:lnTo>
                    <a:pt x="18" y="5"/>
                  </a:lnTo>
                  <a:lnTo>
                    <a:pt x="14" y="0"/>
                  </a:lnTo>
                  <a:lnTo>
                    <a:pt x="0" y="14"/>
                  </a:lnTo>
                  <a:lnTo>
                    <a:pt x="1" y="24"/>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57" name="Freeform 140">
              <a:extLst>
                <a:ext uri="{FF2B5EF4-FFF2-40B4-BE49-F238E27FC236}">
                  <a16:creationId xmlns:a16="http://schemas.microsoft.com/office/drawing/2014/main" id="{6C2333C1-24C3-4DF2-ABB8-52B17713B58A}"/>
                </a:ext>
              </a:extLst>
            </p:cNvPr>
            <p:cNvSpPr>
              <a:spLocks noChangeAspect="1"/>
            </p:cNvSpPr>
            <p:nvPr/>
          </p:nvSpPr>
          <p:spPr bwMode="gray">
            <a:xfrm>
              <a:off x="2890" y="2101"/>
              <a:ext cx="16" cy="51"/>
            </a:xfrm>
            <a:custGeom>
              <a:avLst/>
              <a:gdLst/>
              <a:ahLst/>
              <a:cxnLst>
                <a:cxn ang="0">
                  <a:pos x="45" y="242"/>
                </a:cxn>
                <a:cxn ang="0">
                  <a:pos x="55" y="178"/>
                </a:cxn>
                <a:cxn ang="0">
                  <a:pos x="70" y="140"/>
                </a:cxn>
                <a:cxn ang="0">
                  <a:pos x="71" y="119"/>
                </a:cxn>
                <a:cxn ang="0">
                  <a:pos x="65" y="115"/>
                </a:cxn>
                <a:cxn ang="0">
                  <a:pos x="43" y="125"/>
                </a:cxn>
                <a:cxn ang="0">
                  <a:pos x="39" y="124"/>
                </a:cxn>
                <a:cxn ang="0">
                  <a:pos x="43" y="114"/>
                </a:cxn>
                <a:cxn ang="0">
                  <a:pos x="47" y="102"/>
                </a:cxn>
                <a:cxn ang="0">
                  <a:pos x="56" y="98"/>
                </a:cxn>
                <a:cxn ang="0">
                  <a:pos x="58" y="94"/>
                </a:cxn>
                <a:cxn ang="0">
                  <a:pos x="44" y="94"/>
                </a:cxn>
                <a:cxn ang="0">
                  <a:pos x="43" y="83"/>
                </a:cxn>
                <a:cxn ang="0">
                  <a:pos x="49" y="62"/>
                </a:cxn>
                <a:cxn ang="0">
                  <a:pos x="51" y="50"/>
                </a:cxn>
                <a:cxn ang="0">
                  <a:pos x="63" y="50"/>
                </a:cxn>
                <a:cxn ang="0">
                  <a:pos x="69" y="56"/>
                </a:cxn>
                <a:cxn ang="0">
                  <a:pos x="76" y="59"/>
                </a:cxn>
                <a:cxn ang="0">
                  <a:pos x="81" y="33"/>
                </a:cxn>
                <a:cxn ang="0">
                  <a:pos x="80" y="22"/>
                </a:cxn>
                <a:cxn ang="0">
                  <a:pos x="81" y="13"/>
                </a:cxn>
                <a:cxn ang="0">
                  <a:pos x="80" y="1"/>
                </a:cxn>
                <a:cxn ang="0">
                  <a:pos x="76" y="2"/>
                </a:cxn>
                <a:cxn ang="0">
                  <a:pos x="70" y="14"/>
                </a:cxn>
                <a:cxn ang="0">
                  <a:pos x="65" y="17"/>
                </a:cxn>
                <a:cxn ang="0">
                  <a:pos x="51" y="14"/>
                </a:cxn>
                <a:cxn ang="0">
                  <a:pos x="47" y="17"/>
                </a:cxn>
                <a:cxn ang="0">
                  <a:pos x="39" y="41"/>
                </a:cxn>
                <a:cxn ang="0">
                  <a:pos x="29" y="80"/>
                </a:cxn>
                <a:cxn ang="0">
                  <a:pos x="13" y="113"/>
                </a:cxn>
                <a:cxn ang="0">
                  <a:pos x="6" y="129"/>
                </a:cxn>
                <a:cxn ang="0">
                  <a:pos x="0" y="137"/>
                </a:cxn>
                <a:cxn ang="0">
                  <a:pos x="4" y="148"/>
                </a:cxn>
                <a:cxn ang="0">
                  <a:pos x="39" y="251"/>
                </a:cxn>
              </a:cxnLst>
              <a:rect l="0" t="0" r="r" b="b"/>
              <a:pathLst>
                <a:path w="81" h="251">
                  <a:moveTo>
                    <a:pt x="44" y="248"/>
                  </a:moveTo>
                  <a:lnTo>
                    <a:pt x="45" y="242"/>
                  </a:lnTo>
                  <a:lnTo>
                    <a:pt x="49" y="232"/>
                  </a:lnTo>
                  <a:lnTo>
                    <a:pt x="55" y="178"/>
                  </a:lnTo>
                  <a:lnTo>
                    <a:pt x="61" y="158"/>
                  </a:lnTo>
                  <a:lnTo>
                    <a:pt x="70" y="140"/>
                  </a:lnTo>
                  <a:lnTo>
                    <a:pt x="67" y="132"/>
                  </a:lnTo>
                  <a:lnTo>
                    <a:pt x="71" y="119"/>
                  </a:lnTo>
                  <a:lnTo>
                    <a:pt x="69" y="115"/>
                  </a:lnTo>
                  <a:lnTo>
                    <a:pt x="65" y="115"/>
                  </a:lnTo>
                  <a:lnTo>
                    <a:pt x="55" y="124"/>
                  </a:lnTo>
                  <a:lnTo>
                    <a:pt x="43" y="125"/>
                  </a:lnTo>
                  <a:lnTo>
                    <a:pt x="43" y="129"/>
                  </a:lnTo>
                  <a:lnTo>
                    <a:pt x="39" y="124"/>
                  </a:lnTo>
                  <a:lnTo>
                    <a:pt x="39" y="118"/>
                  </a:lnTo>
                  <a:lnTo>
                    <a:pt x="43" y="114"/>
                  </a:lnTo>
                  <a:lnTo>
                    <a:pt x="45" y="105"/>
                  </a:lnTo>
                  <a:lnTo>
                    <a:pt x="47" y="102"/>
                  </a:lnTo>
                  <a:lnTo>
                    <a:pt x="50" y="99"/>
                  </a:lnTo>
                  <a:lnTo>
                    <a:pt x="56" y="98"/>
                  </a:lnTo>
                  <a:lnTo>
                    <a:pt x="58" y="97"/>
                  </a:lnTo>
                  <a:lnTo>
                    <a:pt x="58" y="94"/>
                  </a:lnTo>
                  <a:lnTo>
                    <a:pt x="54" y="93"/>
                  </a:lnTo>
                  <a:lnTo>
                    <a:pt x="44" y="94"/>
                  </a:lnTo>
                  <a:lnTo>
                    <a:pt x="45" y="88"/>
                  </a:lnTo>
                  <a:lnTo>
                    <a:pt x="43" y="83"/>
                  </a:lnTo>
                  <a:lnTo>
                    <a:pt x="43" y="68"/>
                  </a:lnTo>
                  <a:lnTo>
                    <a:pt x="49" y="62"/>
                  </a:lnTo>
                  <a:lnTo>
                    <a:pt x="49" y="52"/>
                  </a:lnTo>
                  <a:lnTo>
                    <a:pt x="51" y="50"/>
                  </a:lnTo>
                  <a:lnTo>
                    <a:pt x="55" y="49"/>
                  </a:lnTo>
                  <a:lnTo>
                    <a:pt x="63" y="50"/>
                  </a:lnTo>
                  <a:lnTo>
                    <a:pt x="67" y="49"/>
                  </a:lnTo>
                  <a:lnTo>
                    <a:pt x="69" y="56"/>
                  </a:lnTo>
                  <a:lnTo>
                    <a:pt x="72" y="59"/>
                  </a:lnTo>
                  <a:lnTo>
                    <a:pt x="76" y="59"/>
                  </a:lnTo>
                  <a:lnTo>
                    <a:pt x="76" y="39"/>
                  </a:lnTo>
                  <a:lnTo>
                    <a:pt x="81" y="33"/>
                  </a:lnTo>
                  <a:lnTo>
                    <a:pt x="78" y="27"/>
                  </a:lnTo>
                  <a:lnTo>
                    <a:pt x="80" y="22"/>
                  </a:lnTo>
                  <a:lnTo>
                    <a:pt x="78" y="17"/>
                  </a:lnTo>
                  <a:lnTo>
                    <a:pt x="81" y="13"/>
                  </a:lnTo>
                  <a:lnTo>
                    <a:pt x="81" y="3"/>
                  </a:lnTo>
                  <a:lnTo>
                    <a:pt x="80" y="1"/>
                  </a:lnTo>
                  <a:lnTo>
                    <a:pt x="78" y="0"/>
                  </a:lnTo>
                  <a:lnTo>
                    <a:pt x="76" y="2"/>
                  </a:lnTo>
                  <a:lnTo>
                    <a:pt x="75" y="16"/>
                  </a:lnTo>
                  <a:lnTo>
                    <a:pt x="70" y="14"/>
                  </a:lnTo>
                  <a:lnTo>
                    <a:pt x="67" y="17"/>
                  </a:lnTo>
                  <a:lnTo>
                    <a:pt x="65" y="17"/>
                  </a:lnTo>
                  <a:lnTo>
                    <a:pt x="63" y="13"/>
                  </a:lnTo>
                  <a:lnTo>
                    <a:pt x="51" y="14"/>
                  </a:lnTo>
                  <a:lnTo>
                    <a:pt x="49" y="12"/>
                  </a:lnTo>
                  <a:lnTo>
                    <a:pt x="47" y="17"/>
                  </a:lnTo>
                  <a:lnTo>
                    <a:pt x="47" y="27"/>
                  </a:lnTo>
                  <a:lnTo>
                    <a:pt x="39" y="41"/>
                  </a:lnTo>
                  <a:lnTo>
                    <a:pt x="38" y="49"/>
                  </a:lnTo>
                  <a:lnTo>
                    <a:pt x="29" y="80"/>
                  </a:lnTo>
                  <a:lnTo>
                    <a:pt x="22" y="104"/>
                  </a:lnTo>
                  <a:lnTo>
                    <a:pt x="13" y="113"/>
                  </a:lnTo>
                  <a:lnTo>
                    <a:pt x="17" y="118"/>
                  </a:lnTo>
                  <a:lnTo>
                    <a:pt x="6" y="129"/>
                  </a:lnTo>
                  <a:lnTo>
                    <a:pt x="7" y="134"/>
                  </a:lnTo>
                  <a:lnTo>
                    <a:pt x="0" y="137"/>
                  </a:lnTo>
                  <a:lnTo>
                    <a:pt x="1" y="142"/>
                  </a:lnTo>
                  <a:lnTo>
                    <a:pt x="4" y="148"/>
                  </a:lnTo>
                  <a:lnTo>
                    <a:pt x="23" y="206"/>
                  </a:lnTo>
                  <a:lnTo>
                    <a:pt x="39" y="251"/>
                  </a:lnTo>
                  <a:lnTo>
                    <a:pt x="44" y="248"/>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831" name="Freeform 141">
            <a:extLst>
              <a:ext uri="{FF2B5EF4-FFF2-40B4-BE49-F238E27FC236}">
                <a16:creationId xmlns:a16="http://schemas.microsoft.com/office/drawing/2014/main" id="{C5A34235-AEF7-4EAE-9D7D-91E41F174FBC}"/>
              </a:ext>
            </a:extLst>
          </p:cNvPr>
          <p:cNvSpPr>
            <a:spLocks noChangeAspect="1"/>
          </p:cNvSpPr>
          <p:nvPr/>
        </p:nvSpPr>
        <p:spPr bwMode="gray">
          <a:xfrm>
            <a:off x="5859928" y="3987852"/>
            <a:ext cx="43086" cy="38851"/>
          </a:xfrm>
          <a:custGeom>
            <a:avLst/>
            <a:gdLst/>
            <a:ahLst/>
            <a:cxnLst>
              <a:cxn ang="0">
                <a:pos x="96" y="95"/>
              </a:cxn>
              <a:cxn ang="0">
                <a:pos x="94" y="84"/>
              </a:cxn>
              <a:cxn ang="0">
                <a:pos x="90" y="81"/>
              </a:cxn>
              <a:cxn ang="0">
                <a:pos x="86" y="73"/>
              </a:cxn>
              <a:cxn ang="0">
                <a:pos x="81" y="52"/>
              </a:cxn>
              <a:cxn ang="0">
                <a:pos x="73" y="48"/>
              </a:cxn>
              <a:cxn ang="0">
                <a:pos x="62" y="47"/>
              </a:cxn>
              <a:cxn ang="0">
                <a:pos x="64" y="42"/>
              </a:cxn>
              <a:cxn ang="0">
                <a:pos x="67" y="39"/>
              </a:cxn>
              <a:cxn ang="0">
                <a:pos x="73" y="36"/>
              </a:cxn>
              <a:cxn ang="0">
                <a:pos x="85" y="33"/>
              </a:cxn>
              <a:cxn ang="0">
                <a:pos x="92" y="26"/>
              </a:cxn>
              <a:cxn ang="0">
                <a:pos x="92" y="22"/>
              </a:cxn>
              <a:cxn ang="0">
                <a:pos x="90" y="18"/>
              </a:cxn>
              <a:cxn ang="0">
                <a:pos x="79" y="11"/>
              </a:cxn>
              <a:cxn ang="0">
                <a:pos x="78" y="6"/>
              </a:cxn>
              <a:cxn ang="0">
                <a:pos x="79" y="5"/>
              </a:cxn>
              <a:cxn ang="0">
                <a:pos x="67" y="1"/>
              </a:cxn>
              <a:cxn ang="0">
                <a:pos x="53" y="0"/>
              </a:cxn>
              <a:cxn ang="0">
                <a:pos x="38" y="6"/>
              </a:cxn>
              <a:cxn ang="0">
                <a:pos x="26" y="23"/>
              </a:cxn>
              <a:cxn ang="0">
                <a:pos x="16" y="43"/>
              </a:cxn>
              <a:cxn ang="0">
                <a:pos x="0" y="59"/>
              </a:cxn>
              <a:cxn ang="0">
                <a:pos x="4" y="61"/>
              </a:cxn>
              <a:cxn ang="0">
                <a:pos x="26" y="65"/>
              </a:cxn>
              <a:cxn ang="0">
                <a:pos x="46" y="73"/>
              </a:cxn>
              <a:cxn ang="0">
                <a:pos x="53" y="80"/>
              </a:cxn>
              <a:cxn ang="0">
                <a:pos x="63" y="95"/>
              </a:cxn>
              <a:cxn ang="0">
                <a:pos x="96" y="95"/>
              </a:cxn>
            </a:cxnLst>
            <a:rect l="0" t="0" r="r" b="b"/>
            <a:pathLst>
              <a:path w="96" h="95">
                <a:moveTo>
                  <a:pt x="96" y="95"/>
                </a:moveTo>
                <a:lnTo>
                  <a:pt x="94" y="84"/>
                </a:lnTo>
                <a:lnTo>
                  <a:pt x="90" y="81"/>
                </a:lnTo>
                <a:lnTo>
                  <a:pt x="86" y="73"/>
                </a:lnTo>
                <a:lnTo>
                  <a:pt x="81" y="52"/>
                </a:lnTo>
                <a:lnTo>
                  <a:pt x="73" y="48"/>
                </a:lnTo>
                <a:lnTo>
                  <a:pt x="62" y="47"/>
                </a:lnTo>
                <a:lnTo>
                  <a:pt x="64" y="42"/>
                </a:lnTo>
                <a:lnTo>
                  <a:pt x="67" y="39"/>
                </a:lnTo>
                <a:lnTo>
                  <a:pt x="73" y="36"/>
                </a:lnTo>
                <a:lnTo>
                  <a:pt x="85" y="33"/>
                </a:lnTo>
                <a:lnTo>
                  <a:pt x="92" y="26"/>
                </a:lnTo>
                <a:lnTo>
                  <a:pt x="92" y="22"/>
                </a:lnTo>
                <a:lnTo>
                  <a:pt x="90" y="18"/>
                </a:lnTo>
                <a:lnTo>
                  <a:pt x="79" y="11"/>
                </a:lnTo>
                <a:lnTo>
                  <a:pt x="78" y="6"/>
                </a:lnTo>
                <a:lnTo>
                  <a:pt x="79" y="5"/>
                </a:lnTo>
                <a:lnTo>
                  <a:pt x="67" y="1"/>
                </a:lnTo>
                <a:lnTo>
                  <a:pt x="53" y="0"/>
                </a:lnTo>
                <a:lnTo>
                  <a:pt x="38" y="6"/>
                </a:lnTo>
                <a:lnTo>
                  <a:pt x="26" y="23"/>
                </a:lnTo>
                <a:lnTo>
                  <a:pt x="16" y="43"/>
                </a:lnTo>
                <a:lnTo>
                  <a:pt x="0" y="59"/>
                </a:lnTo>
                <a:lnTo>
                  <a:pt x="4" y="61"/>
                </a:lnTo>
                <a:lnTo>
                  <a:pt x="26" y="65"/>
                </a:lnTo>
                <a:lnTo>
                  <a:pt x="46" y="73"/>
                </a:lnTo>
                <a:lnTo>
                  <a:pt x="53" y="80"/>
                </a:lnTo>
                <a:lnTo>
                  <a:pt x="63" y="95"/>
                </a:lnTo>
                <a:lnTo>
                  <a:pt x="96" y="95"/>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832" name="Group 831">
            <a:extLst>
              <a:ext uri="{FF2B5EF4-FFF2-40B4-BE49-F238E27FC236}">
                <a16:creationId xmlns:a16="http://schemas.microsoft.com/office/drawing/2014/main" id="{8629CC1A-F26F-436E-839C-C62A29CE7E88}"/>
              </a:ext>
            </a:extLst>
          </p:cNvPr>
          <p:cNvGrpSpPr>
            <a:grpSpLocks noChangeAspect="1"/>
          </p:cNvGrpSpPr>
          <p:nvPr/>
        </p:nvGrpSpPr>
        <p:grpSpPr bwMode="gray">
          <a:xfrm>
            <a:off x="5562861" y="3932643"/>
            <a:ext cx="523836" cy="386465"/>
            <a:chOff x="2896" y="2116"/>
            <a:chExt cx="231" cy="189"/>
          </a:xfrm>
          <a:solidFill>
            <a:schemeClr val="bg1">
              <a:lumMod val="85000"/>
            </a:schemeClr>
          </a:solidFill>
        </p:grpSpPr>
        <p:sp>
          <p:nvSpPr>
            <p:cNvPr id="853" name="Freeform 143">
              <a:extLst>
                <a:ext uri="{FF2B5EF4-FFF2-40B4-BE49-F238E27FC236}">
                  <a16:creationId xmlns:a16="http://schemas.microsoft.com/office/drawing/2014/main" id="{9979812E-9B61-41A6-9BF9-4BED04A3434A}"/>
                </a:ext>
              </a:extLst>
            </p:cNvPr>
            <p:cNvSpPr>
              <a:spLocks noChangeAspect="1"/>
            </p:cNvSpPr>
            <p:nvPr/>
          </p:nvSpPr>
          <p:spPr bwMode="gray">
            <a:xfrm>
              <a:off x="2896" y="2116"/>
              <a:ext cx="231" cy="189"/>
            </a:xfrm>
            <a:custGeom>
              <a:avLst/>
              <a:gdLst/>
              <a:ahLst/>
              <a:cxnLst>
                <a:cxn ang="0">
                  <a:pos x="9706" y="2910"/>
                </a:cxn>
                <a:cxn ang="0">
                  <a:pos x="10455" y="3296"/>
                </a:cxn>
                <a:cxn ang="0">
                  <a:pos x="10697" y="3824"/>
                </a:cxn>
                <a:cxn ang="0">
                  <a:pos x="11100" y="4189"/>
                </a:cxn>
                <a:cxn ang="0">
                  <a:pos x="11258" y="4460"/>
                </a:cxn>
                <a:cxn ang="0">
                  <a:pos x="11663" y="4798"/>
                </a:cxn>
                <a:cxn ang="0">
                  <a:pos x="11788" y="5234"/>
                </a:cxn>
                <a:cxn ang="0">
                  <a:pos x="11824" y="5695"/>
                </a:cxn>
                <a:cxn ang="0">
                  <a:pos x="12147" y="6336"/>
                </a:cxn>
                <a:cxn ang="0">
                  <a:pos x="12348" y="6619"/>
                </a:cxn>
                <a:cxn ang="0">
                  <a:pos x="13158" y="7915"/>
                </a:cxn>
                <a:cxn ang="0">
                  <a:pos x="15424" y="10363"/>
                </a:cxn>
                <a:cxn ang="0">
                  <a:pos x="10244" y="11935"/>
                </a:cxn>
                <a:cxn ang="0">
                  <a:pos x="9104" y="12745"/>
                </a:cxn>
                <a:cxn ang="0">
                  <a:pos x="7168" y="12457"/>
                </a:cxn>
                <a:cxn ang="0">
                  <a:pos x="6570" y="12466"/>
                </a:cxn>
                <a:cxn ang="0">
                  <a:pos x="6524" y="12554"/>
                </a:cxn>
                <a:cxn ang="0">
                  <a:pos x="6474" y="12661"/>
                </a:cxn>
                <a:cxn ang="0">
                  <a:pos x="6461" y="12671"/>
                </a:cxn>
                <a:cxn ang="0">
                  <a:pos x="6442" y="12664"/>
                </a:cxn>
                <a:cxn ang="0">
                  <a:pos x="6434" y="12672"/>
                </a:cxn>
                <a:cxn ang="0">
                  <a:pos x="6449" y="12718"/>
                </a:cxn>
                <a:cxn ang="0">
                  <a:pos x="6493" y="12822"/>
                </a:cxn>
                <a:cxn ang="0">
                  <a:pos x="6493" y="12849"/>
                </a:cxn>
                <a:cxn ang="0">
                  <a:pos x="6127" y="13229"/>
                </a:cxn>
                <a:cxn ang="0">
                  <a:pos x="5877" y="12675"/>
                </a:cxn>
                <a:cxn ang="0">
                  <a:pos x="5396" y="12043"/>
                </a:cxn>
                <a:cxn ang="0">
                  <a:pos x="4967" y="11398"/>
                </a:cxn>
                <a:cxn ang="0">
                  <a:pos x="4842" y="10911"/>
                </a:cxn>
                <a:cxn ang="0">
                  <a:pos x="4559" y="10532"/>
                </a:cxn>
                <a:cxn ang="0">
                  <a:pos x="4050" y="10087"/>
                </a:cxn>
                <a:cxn ang="0">
                  <a:pos x="3642" y="9870"/>
                </a:cxn>
                <a:cxn ang="0">
                  <a:pos x="3359" y="8893"/>
                </a:cxn>
                <a:cxn ang="0">
                  <a:pos x="3366" y="8593"/>
                </a:cxn>
                <a:cxn ang="0">
                  <a:pos x="3225" y="8044"/>
                </a:cxn>
                <a:cxn ang="0">
                  <a:pos x="3034" y="7550"/>
                </a:cxn>
                <a:cxn ang="0">
                  <a:pos x="2492" y="6909"/>
                </a:cxn>
                <a:cxn ang="0">
                  <a:pos x="2243" y="6803"/>
                </a:cxn>
                <a:cxn ang="0">
                  <a:pos x="2042" y="6580"/>
                </a:cxn>
                <a:cxn ang="0">
                  <a:pos x="1833" y="5901"/>
                </a:cxn>
                <a:cxn ang="0">
                  <a:pos x="1507" y="5504"/>
                </a:cxn>
                <a:cxn ang="0">
                  <a:pos x="1117" y="4757"/>
                </a:cxn>
                <a:cxn ang="0">
                  <a:pos x="724" y="4245"/>
                </a:cxn>
                <a:cxn ang="0">
                  <a:pos x="242" y="3599"/>
                </a:cxn>
                <a:cxn ang="0">
                  <a:pos x="0" y="3649"/>
                </a:cxn>
                <a:cxn ang="0">
                  <a:pos x="249" y="2682"/>
                </a:cxn>
                <a:cxn ang="0">
                  <a:pos x="1352" y="2467"/>
                </a:cxn>
                <a:cxn ang="0">
                  <a:pos x="2171" y="1850"/>
                </a:cxn>
                <a:cxn ang="0">
                  <a:pos x="1840" y="685"/>
                </a:cxn>
                <a:cxn ang="0">
                  <a:pos x="3424" y="0"/>
                </a:cxn>
                <a:cxn ang="0">
                  <a:pos x="6284" y="1324"/>
                </a:cxn>
                <a:cxn ang="0">
                  <a:pos x="6826" y="2203"/>
                </a:cxn>
              </a:cxnLst>
              <a:rect l="0" t="0" r="r" b="b"/>
              <a:pathLst>
                <a:path w="15957" h="13229">
                  <a:moveTo>
                    <a:pt x="9071" y="2723"/>
                  </a:moveTo>
                  <a:lnTo>
                    <a:pt x="9131" y="2757"/>
                  </a:lnTo>
                  <a:lnTo>
                    <a:pt x="9432" y="2810"/>
                  </a:lnTo>
                  <a:lnTo>
                    <a:pt x="9706" y="2910"/>
                  </a:lnTo>
                  <a:lnTo>
                    <a:pt x="9809" y="2999"/>
                  </a:lnTo>
                  <a:lnTo>
                    <a:pt x="9934" y="3216"/>
                  </a:lnTo>
                  <a:lnTo>
                    <a:pt x="10393" y="3219"/>
                  </a:lnTo>
                  <a:lnTo>
                    <a:pt x="10455" y="3296"/>
                  </a:lnTo>
                  <a:lnTo>
                    <a:pt x="10504" y="3434"/>
                  </a:lnTo>
                  <a:lnTo>
                    <a:pt x="10545" y="3497"/>
                  </a:lnTo>
                  <a:lnTo>
                    <a:pt x="10573" y="3599"/>
                  </a:lnTo>
                  <a:lnTo>
                    <a:pt x="10697" y="3824"/>
                  </a:lnTo>
                  <a:lnTo>
                    <a:pt x="10817" y="3869"/>
                  </a:lnTo>
                  <a:lnTo>
                    <a:pt x="10903" y="4039"/>
                  </a:lnTo>
                  <a:lnTo>
                    <a:pt x="11097" y="4175"/>
                  </a:lnTo>
                  <a:lnTo>
                    <a:pt x="11100" y="4189"/>
                  </a:lnTo>
                  <a:lnTo>
                    <a:pt x="11062" y="4232"/>
                  </a:lnTo>
                  <a:lnTo>
                    <a:pt x="11097" y="4290"/>
                  </a:lnTo>
                  <a:lnTo>
                    <a:pt x="11134" y="4426"/>
                  </a:lnTo>
                  <a:lnTo>
                    <a:pt x="11258" y="4460"/>
                  </a:lnTo>
                  <a:lnTo>
                    <a:pt x="11313" y="4512"/>
                  </a:lnTo>
                  <a:lnTo>
                    <a:pt x="11537" y="4658"/>
                  </a:lnTo>
                  <a:lnTo>
                    <a:pt x="11613" y="4723"/>
                  </a:lnTo>
                  <a:lnTo>
                    <a:pt x="11663" y="4798"/>
                  </a:lnTo>
                  <a:lnTo>
                    <a:pt x="11680" y="4839"/>
                  </a:lnTo>
                  <a:lnTo>
                    <a:pt x="11658" y="4977"/>
                  </a:lnTo>
                  <a:lnTo>
                    <a:pt x="11764" y="5127"/>
                  </a:lnTo>
                  <a:lnTo>
                    <a:pt x="11788" y="5234"/>
                  </a:lnTo>
                  <a:lnTo>
                    <a:pt x="11781" y="5294"/>
                  </a:lnTo>
                  <a:lnTo>
                    <a:pt x="11711" y="5381"/>
                  </a:lnTo>
                  <a:lnTo>
                    <a:pt x="11715" y="5546"/>
                  </a:lnTo>
                  <a:lnTo>
                    <a:pt x="11824" y="5695"/>
                  </a:lnTo>
                  <a:lnTo>
                    <a:pt x="12016" y="5908"/>
                  </a:lnTo>
                  <a:lnTo>
                    <a:pt x="12063" y="6177"/>
                  </a:lnTo>
                  <a:lnTo>
                    <a:pt x="12135" y="6264"/>
                  </a:lnTo>
                  <a:lnTo>
                    <a:pt x="12147" y="6336"/>
                  </a:lnTo>
                  <a:lnTo>
                    <a:pt x="12184" y="6371"/>
                  </a:lnTo>
                  <a:lnTo>
                    <a:pt x="12207" y="6448"/>
                  </a:lnTo>
                  <a:lnTo>
                    <a:pt x="12243" y="6448"/>
                  </a:lnTo>
                  <a:lnTo>
                    <a:pt x="12348" y="6619"/>
                  </a:lnTo>
                  <a:lnTo>
                    <a:pt x="12423" y="6638"/>
                  </a:lnTo>
                  <a:lnTo>
                    <a:pt x="12480" y="6842"/>
                  </a:lnTo>
                  <a:lnTo>
                    <a:pt x="12935" y="7241"/>
                  </a:lnTo>
                  <a:lnTo>
                    <a:pt x="13158" y="7915"/>
                  </a:lnTo>
                  <a:lnTo>
                    <a:pt x="15429" y="8331"/>
                  </a:lnTo>
                  <a:lnTo>
                    <a:pt x="15576" y="8167"/>
                  </a:lnTo>
                  <a:lnTo>
                    <a:pt x="15957" y="8740"/>
                  </a:lnTo>
                  <a:lnTo>
                    <a:pt x="15424" y="10363"/>
                  </a:lnTo>
                  <a:lnTo>
                    <a:pt x="13158" y="11166"/>
                  </a:lnTo>
                  <a:lnTo>
                    <a:pt x="11049" y="11512"/>
                  </a:lnTo>
                  <a:lnTo>
                    <a:pt x="10746" y="11729"/>
                  </a:lnTo>
                  <a:lnTo>
                    <a:pt x="10244" y="11935"/>
                  </a:lnTo>
                  <a:lnTo>
                    <a:pt x="9691" y="12918"/>
                  </a:lnTo>
                  <a:lnTo>
                    <a:pt x="9503" y="13060"/>
                  </a:lnTo>
                  <a:lnTo>
                    <a:pt x="9370" y="13076"/>
                  </a:lnTo>
                  <a:lnTo>
                    <a:pt x="9104" y="12745"/>
                  </a:lnTo>
                  <a:lnTo>
                    <a:pt x="8174" y="12657"/>
                  </a:lnTo>
                  <a:lnTo>
                    <a:pt x="8036" y="12551"/>
                  </a:lnTo>
                  <a:lnTo>
                    <a:pt x="7547" y="12502"/>
                  </a:lnTo>
                  <a:lnTo>
                    <a:pt x="7168" y="12457"/>
                  </a:lnTo>
                  <a:lnTo>
                    <a:pt x="6859" y="12543"/>
                  </a:lnTo>
                  <a:lnTo>
                    <a:pt x="6711" y="12286"/>
                  </a:lnTo>
                  <a:lnTo>
                    <a:pt x="6580" y="12452"/>
                  </a:lnTo>
                  <a:lnTo>
                    <a:pt x="6570" y="12466"/>
                  </a:lnTo>
                  <a:lnTo>
                    <a:pt x="6560" y="12481"/>
                  </a:lnTo>
                  <a:lnTo>
                    <a:pt x="6551" y="12499"/>
                  </a:lnTo>
                  <a:lnTo>
                    <a:pt x="6542" y="12517"/>
                  </a:lnTo>
                  <a:lnTo>
                    <a:pt x="6524" y="12554"/>
                  </a:lnTo>
                  <a:lnTo>
                    <a:pt x="6507" y="12592"/>
                  </a:lnTo>
                  <a:lnTo>
                    <a:pt x="6492" y="12625"/>
                  </a:lnTo>
                  <a:lnTo>
                    <a:pt x="6480" y="12652"/>
                  </a:lnTo>
                  <a:lnTo>
                    <a:pt x="6474" y="12661"/>
                  </a:lnTo>
                  <a:lnTo>
                    <a:pt x="6468" y="12668"/>
                  </a:lnTo>
                  <a:lnTo>
                    <a:pt x="6466" y="12670"/>
                  </a:lnTo>
                  <a:lnTo>
                    <a:pt x="6464" y="12671"/>
                  </a:lnTo>
                  <a:lnTo>
                    <a:pt x="6461" y="12671"/>
                  </a:lnTo>
                  <a:lnTo>
                    <a:pt x="6460" y="12670"/>
                  </a:lnTo>
                  <a:lnTo>
                    <a:pt x="6452" y="12667"/>
                  </a:lnTo>
                  <a:lnTo>
                    <a:pt x="6447" y="12665"/>
                  </a:lnTo>
                  <a:lnTo>
                    <a:pt x="6442" y="12664"/>
                  </a:lnTo>
                  <a:lnTo>
                    <a:pt x="6439" y="12665"/>
                  </a:lnTo>
                  <a:lnTo>
                    <a:pt x="6436" y="12666"/>
                  </a:lnTo>
                  <a:lnTo>
                    <a:pt x="6435" y="12669"/>
                  </a:lnTo>
                  <a:lnTo>
                    <a:pt x="6434" y="12672"/>
                  </a:lnTo>
                  <a:lnTo>
                    <a:pt x="6434" y="12676"/>
                  </a:lnTo>
                  <a:lnTo>
                    <a:pt x="6437" y="12688"/>
                  </a:lnTo>
                  <a:lnTo>
                    <a:pt x="6442" y="12702"/>
                  </a:lnTo>
                  <a:lnTo>
                    <a:pt x="6449" y="12718"/>
                  </a:lnTo>
                  <a:lnTo>
                    <a:pt x="6457" y="12735"/>
                  </a:lnTo>
                  <a:lnTo>
                    <a:pt x="6474" y="12773"/>
                  </a:lnTo>
                  <a:lnTo>
                    <a:pt x="6488" y="12807"/>
                  </a:lnTo>
                  <a:lnTo>
                    <a:pt x="6493" y="12822"/>
                  </a:lnTo>
                  <a:lnTo>
                    <a:pt x="6495" y="12835"/>
                  </a:lnTo>
                  <a:lnTo>
                    <a:pt x="6495" y="12841"/>
                  </a:lnTo>
                  <a:lnTo>
                    <a:pt x="6495" y="12845"/>
                  </a:lnTo>
                  <a:lnTo>
                    <a:pt x="6493" y="12849"/>
                  </a:lnTo>
                  <a:lnTo>
                    <a:pt x="6490" y="12851"/>
                  </a:lnTo>
                  <a:lnTo>
                    <a:pt x="6442" y="13138"/>
                  </a:lnTo>
                  <a:lnTo>
                    <a:pt x="6289" y="13180"/>
                  </a:lnTo>
                  <a:lnTo>
                    <a:pt x="6127" y="13229"/>
                  </a:lnTo>
                  <a:lnTo>
                    <a:pt x="6092" y="13137"/>
                  </a:lnTo>
                  <a:lnTo>
                    <a:pt x="6092" y="13002"/>
                  </a:lnTo>
                  <a:lnTo>
                    <a:pt x="5928" y="12707"/>
                  </a:lnTo>
                  <a:lnTo>
                    <a:pt x="5877" y="12675"/>
                  </a:lnTo>
                  <a:lnTo>
                    <a:pt x="5820" y="12590"/>
                  </a:lnTo>
                  <a:lnTo>
                    <a:pt x="5760" y="12346"/>
                  </a:lnTo>
                  <a:lnTo>
                    <a:pt x="5511" y="12104"/>
                  </a:lnTo>
                  <a:lnTo>
                    <a:pt x="5396" y="12043"/>
                  </a:lnTo>
                  <a:lnTo>
                    <a:pt x="5329" y="11966"/>
                  </a:lnTo>
                  <a:lnTo>
                    <a:pt x="5175" y="11749"/>
                  </a:lnTo>
                  <a:lnTo>
                    <a:pt x="5026" y="11439"/>
                  </a:lnTo>
                  <a:lnTo>
                    <a:pt x="4967" y="11398"/>
                  </a:lnTo>
                  <a:lnTo>
                    <a:pt x="4943" y="11357"/>
                  </a:lnTo>
                  <a:lnTo>
                    <a:pt x="4900" y="11197"/>
                  </a:lnTo>
                  <a:lnTo>
                    <a:pt x="4893" y="11035"/>
                  </a:lnTo>
                  <a:lnTo>
                    <a:pt x="4842" y="10911"/>
                  </a:lnTo>
                  <a:lnTo>
                    <a:pt x="4758" y="10766"/>
                  </a:lnTo>
                  <a:lnTo>
                    <a:pt x="4661" y="10672"/>
                  </a:lnTo>
                  <a:lnTo>
                    <a:pt x="4617" y="10581"/>
                  </a:lnTo>
                  <a:lnTo>
                    <a:pt x="4559" y="10532"/>
                  </a:lnTo>
                  <a:lnTo>
                    <a:pt x="4443" y="10363"/>
                  </a:lnTo>
                  <a:lnTo>
                    <a:pt x="4361" y="10288"/>
                  </a:lnTo>
                  <a:lnTo>
                    <a:pt x="4157" y="10146"/>
                  </a:lnTo>
                  <a:lnTo>
                    <a:pt x="4050" y="10087"/>
                  </a:lnTo>
                  <a:lnTo>
                    <a:pt x="4015" y="10102"/>
                  </a:lnTo>
                  <a:lnTo>
                    <a:pt x="3932" y="10071"/>
                  </a:lnTo>
                  <a:lnTo>
                    <a:pt x="3740" y="9952"/>
                  </a:lnTo>
                  <a:lnTo>
                    <a:pt x="3642" y="9870"/>
                  </a:lnTo>
                  <a:lnTo>
                    <a:pt x="3582" y="9793"/>
                  </a:lnTo>
                  <a:lnTo>
                    <a:pt x="3491" y="9608"/>
                  </a:lnTo>
                  <a:lnTo>
                    <a:pt x="3451" y="9466"/>
                  </a:lnTo>
                  <a:lnTo>
                    <a:pt x="3359" y="8893"/>
                  </a:lnTo>
                  <a:lnTo>
                    <a:pt x="3309" y="8803"/>
                  </a:lnTo>
                  <a:lnTo>
                    <a:pt x="3299" y="8728"/>
                  </a:lnTo>
                  <a:lnTo>
                    <a:pt x="3333" y="8694"/>
                  </a:lnTo>
                  <a:lnTo>
                    <a:pt x="3366" y="8593"/>
                  </a:lnTo>
                  <a:lnTo>
                    <a:pt x="3383" y="8406"/>
                  </a:lnTo>
                  <a:lnTo>
                    <a:pt x="3326" y="8203"/>
                  </a:lnTo>
                  <a:lnTo>
                    <a:pt x="3283" y="8114"/>
                  </a:lnTo>
                  <a:lnTo>
                    <a:pt x="3225" y="8044"/>
                  </a:lnTo>
                  <a:lnTo>
                    <a:pt x="3174" y="7927"/>
                  </a:lnTo>
                  <a:lnTo>
                    <a:pt x="3141" y="7785"/>
                  </a:lnTo>
                  <a:lnTo>
                    <a:pt x="3091" y="7700"/>
                  </a:lnTo>
                  <a:lnTo>
                    <a:pt x="3034" y="7550"/>
                  </a:lnTo>
                  <a:lnTo>
                    <a:pt x="2859" y="7241"/>
                  </a:lnTo>
                  <a:lnTo>
                    <a:pt x="2650" y="7038"/>
                  </a:lnTo>
                  <a:lnTo>
                    <a:pt x="2518" y="6946"/>
                  </a:lnTo>
                  <a:lnTo>
                    <a:pt x="2492" y="6909"/>
                  </a:lnTo>
                  <a:lnTo>
                    <a:pt x="2451" y="6902"/>
                  </a:lnTo>
                  <a:lnTo>
                    <a:pt x="2435" y="6861"/>
                  </a:lnTo>
                  <a:lnTo>
                    <a:pt x="2326" y="6803"/>
                  </a:lnTo>
                  <a:lnTo>
                    <a:pt x="2243" y="6803"/>
                  </a:lnTo>
                  <a:lnTo>
                    <a:pt x="2193" y="6818"/>
                  </a:lnTo>
                  <a:lnTo>
                    <a:pt x="2135" y="6791"/>
                  </a:lnTo>
                  <a:lnTo>
                    <a:pt x="2108" y="6692"/>
                  </a:lnTo>
                  <a:lnTo>
                    <a:pt x="2042" y="6580"/>
                  </a:lnTo>
                  <a:lnTo>
                    <a:pt x="1949" y="6472"/>
                  </a:lnTo>
                  <a:lnTo>
                    <a:pt x="1949" y="6336"/>
                  </a:lnTo>
                  <a:lnTo>
                    <a:pt x="1965" y="6312"/>
                  </a:lnTo>
                  <a:lnTo>
                    <a:pt x="1833" y="5901"/>
                  </a:lnTo>
                  <a:lnTo>
                    <a:pt x="1757" y="5789"/>
                  </a:lnTo>
                  <a:lnTo>
                    <a:pt x="1665" y="5616"/>
                  </a:lnTo>
                  <a:lnTo>
                    <a:pt x="1549" y="5562"/>
                  </a:lnTo>
                  <a:lnTo>
                    <a:pt x="1507" y="5504"/>
                  </a:lnTo>
                  <a:lnTo>
                    <a:pt x="1483" y="5405"/>
                  </a:lnTo>
                  <a:lnTo>
                    <a:pt x="1326" y="5202"/>
                  </a:lnTo>
                  <a:lnTo>
                    <a:pt x="1198" y="4866"/>
                  </a:lnTo>
                  <a:lnTo>
                    <a:pt x="1117" y="4757"/>
                  </a:lnTo>
                  <a:lnTo>
                    <a:pt x="1016" y="4682"/>
                  </a:lnTo>
                  <a:lnTo>
                    <a:pt x="841" y="4447"/>
                  </a:lnTo>
                  <a:lnTo>
                    <a:pt x="824" y="4372"/>
                  </a:lnTo>
                  <a:lnTo>
                    <a:pt x="724" y="4245"/>
                  </a:lnTo>
                  <a:lnTo>
                    <a:pt x="625" y="4019"/>
                  </a:lnTo>
                  <a:lnTo>
                    <a:pt x="434" y="3656"/>
                  </a:lnTo>
                  <a:lnTo>
                    <a:pt x="357" y="3599"/>
                  </a:lnTo>
                  <a:lnTo>
                    <a:pt x="242" y="3599"/>
                  </a:lnTo>
                  <a:lnTo>
                    <a:pt x="125" y="3581"/>
                  </a:lnTo>
                  <a:lnTo>
                    <a:pt x="101" y="3565"/>
                  </a:lnTo>
                  <a:lnTo>
                    <a:pt x="34" y="3581"/>
                  </a:lnTo>
                  <a:lnTo>
                    <a:pt x="0" y="3649"/>
                  </a:lnTo>
                  <a:lnTo>
                    <a:pt x="159" y="3246"/>
                  </a:lnTo>
                  <a:lnTo>
                    <a:pt x="168" y="2943"/>
                  </a:lnTo>
                  <a:lnTo>
                    <a:pt x="192" y="2825"/>
                  </a:lnTo>
                  <a:lnTo>
                    <a:pt x="249" y="2682"/>
                  </a:lnTo>
                  <a:lnTo>
                    <a:pt x="242" y="2477"/>
                  </a:lnTo>
                  <a:lnTo>
                    <a:pt x="276" y="2595"/>
                  </a:lnTo>
                  <a:lnTo>
                    <a:pt x="1117" y="2702"/>
                  </a:lnTo>
                  <a:lnTo>
                    <a:pt x="1352" y="2467"/>
                  </a:lnTo>
                  <a:lnTo>
                    <a:pt x="1366" y="2419"/>
                  </a:lnTo>
                  <a:lnTo>
                    <a:pt x="1567" y="2061"/>
                  </a:lnTo>
                  <a:lnTo>
                    <a:pt x="2145" y="1974"/>
                  </a:lnTo>
                  <a:lnTo>
                    <a:pt x="2171" y="1850"/>
                  </a:lnTo>
                  <a:lnTo>
                    <a:pt x="2255" y="1618"/>
                  </a:lnTo>
                  <a:lnTo>
                    <a:pt x="2560" y="1448"/>
                  </a:lnTo>
                  <a:lnTo>
                    <a:pt x="2569" y="1429"/>
                  </a:lnTo>
                  <a:lnTo>
                    <a:pt x="1840" y="685"/>
                  </a:lnTo>
                  <a:lnTo>
                    <a:pt x="1731" y="590"/>
                  </a:lnTo>
                  <a:lnTo>
                    <a:pt x="2281" y="464"/>
                  </a:lnTo>
                  <a:lnTo>
                    <a:pt x="3197" y="281"/>
                  </a:lnTo>
                  <a:lnTo>
                    <a:pt x="3424" y="0"/>
                  </a:lnTo>
                  <a:lnTo>
                    <a:pt x="4576" y="321"/>
                  </a:lnTo>
                  <a:lnTo>
                    <a:pt x="5434" y="970"/>
                  </a:lnTo>
                  <a:lnTo>
                    <a:pt x="6203" y="1265"/>
                  </a:lnTo>
                  <a:lnTo>
                    <a:pt x="6284" y="1324"/>
                  </a:lnTo>
                  <a:lnTo>
                    <a:pt x="6395" y="1591"/>
                  </a:lnTo>
                  <a:lnTo>
                    <a:pt x="6793" y="1625"/>
                  </a:lnTo>
                  <a:lnTo>
                    <a:pt x="6826" y="1659"/>
                  </a:lnTo>
                  <a:lnTo>
                    <a:pt x="6826" y="2203"/>
                  </a:lnTo>
                  <a:lnTo>
                    <a:pt x="6859" y="2247"/>
                  </a:lnTo>
                  <a:lnTo>
                    <a:pt x="7719" y="2641"/>
                  </a:lnTo>
                  <a:lnTo>
                    <a:pt x="9071" y="2723"/>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54" name="Freeform 144">
              <a:extLst>
                <a:ext uri="{FF2B5EF4-FFF2-40B4-BE49-F238E27FC236}">
                  <a16:creationId xmlns:a16="http://schemas.microsoft.com/office/drawing/2014/main" id="{3ADE0D28-D178-4686-8042-0626DCCCA41D}"/>
                </a:ext>
              </a:extLst>
            </p:cNvPr>
            <p:cNvSpPr>
              <a:spLocks noChangeAspect="1"/>
            </p:cNvSpPr>
            <p:nvPr/>
          </p:nvSpPr>
          <p:spPr bwMode="gray">
            <a:xfrm>
              <a:off x="2896" y="2116"/>
              <a:ext cx="231" cy="189"/>
            </a:xfrm>
            <a:custGeom>
              <a:avLst/>
              <a:gdLst/>
              <a:ahLst/>
              <a:cxnLst>
                <a:cxn ang="0">
                  <a:pos x="9706" y="2910"/>
                </a:cxn>
                <a:cxn ang="0">
                  <a:pos x="10455" y="3296"/>
                </a:cxn>
                <a:cxn ang="0">
                  <a:pos x="10697" y="3824"/>
                </a:cxn>
                <a:cxn ang="0">
                  <a:pos x="11100" y="4189"/>
                </a:cxn>
                <a:cxn ang="0">
                  <a:pos x="11258" y="4460"/>
                </a:cxn>
                <a:cxn ang="0">
                  <a:pos x="11663" y="4798"/>
                </a:cxn>
                <a:cxn ang="0">
                  <a:pos x="11788" y="5234"/>
                </a:cxn>
                <a:cxn ang="0">
                  <a:pos x="11824" y="5695"/>
                </a:cxn>
                <a:cxn ang="0">
                  <a:pos x="12147" y="6336"/>
                </a:cxn>
                <a:cxn ang="0">
                  <a:pos x="12348" y="6619"/>
                </a:cxn>
                <a:cxn ang="0">
                  <a:pos x="13158" y="7915"/>
                </a:cxn>
                <a:cxn ang="0">
                  <a:pos x="15424" y="10363"/>
                </a:cxn>
                <a:cxn ang="0">
                  <a:pos x="10244" y="11935"/>
                </a:cxn>
                <a:cxn ang="0">
                  <a:pos x="9104" y="12745"/>
                </a:cxn>
                <a:cxn ang="0">
                  <a:pos x="7168" y="12457"/>
                </a:cxn>
                <a:cxn ang="0">
                  <a:pos x="6570" y="12466"/>
                </a:cxn>
                <a:cxn ang="0">
                  <a:pos x="6524" y="12554"/>
                </a:cxn>
                <a:cxn ang="0">
                  <a:pos x="6474" y="12661"/>
                </a:cxn>
                <a:cxn ang="0">
                  <a:pos x="6461" y="12671"/>
                </a:cxn>
                <a:cxn ang="0">
                  <a:pos x="6442" y="12664"/>
                </a:cxn>
                <a:cxn ang="0">
                  <a:pos x="6434" y="12672"/>
                </a:cxn>
                <a:cxn ang="0">
                  <a:pos x="6449" y="12718"/>
                </a:cxn>
                <a:cxn ang="0">
                  <a:pos x="6493" y="12822"/>
                </a:cxn>
                <a:cxn ang="0">
                  <a:pos x="6493" y="12849"/>
                </a:cxn>
                <a:cxn ang="0">
                  <a:pos x="6127" y="13229"/>
                </a:cxn>
                <a:cxn ang="0">
                  <a:pos x="5877" y="12675"/>
                </a:cxn>
                <a:cxn ang="0">
                  <a:pos x="5396" y="12043"/>
                </a:cxn>
                <a:cxn ang="0">
                  <a:pos x="4967" y="11398"/>
                </a:cxn>
                <a:cxn ang="0">
                  <a:pos x="4842" y="10911"/>
                </a:cxn>
                <a:cxn ang="0">
                  <a:pos x="4559" y="10532"/>
                </a:cxn>
                <a:cxn ang="0">
                  <a:pos x="4050" y="10087"/>
                </a:cxn>
                <a:cxn ang="0">
                  <a:pos x="3642" y="9870"/>
                </a:cxn>
                <a:cxn ang="0">
                  <a:pos x="3359" y="8893"/>
                </a:cxn>
                <a:cxn ang="0">
                  <a:pos x="3366" y="8593"/>
                </a:cxn>
                <a:cxn ang="0">
                  <a:pos x="3225" y="8044"/>
                </a:cxn>
                <a:cxn ang="0">
                  <a:pos x="3034" y="7550"/>
                </a:cxn>
                <a:cxn ang="0">
                  <a:pos x="2492" y="6909"/>
                </a:cxn>
                <a:cxn ang="0">
                  <a:pos x="2243" y="6803"/>
                </a:cxn>
                <a:cxn ang="0">
                  <a:pos x="2042" y="6580"/>
                </a:cxn>
                <a:cxn ang="0">
                  <a:pos x="1833" y="5901"/>
                </a:cxn>
                <a:cxn ang="0">
                  <a:pos x="1507" y="5504"/>
                </a:cxn>
                <a:cxn ang="0">
                  <a:pos x="1117" y="4757"/>
                </a:cxn>
                <a:cxn ang="0">
                  <a:pos x="724" y="4245"/>
                </a:cxn>
                <a:cxn ang="0">
                  <a:pos x="242" y="3599"/>
                </a:cxn>
                <a:cxn ang="0">
                  <a:pos x="0" y="3649"/>
                </a:cxn>
                <a:cxn ang="0">
                  <a:pos x="249" y="2682"/>
                </a:cxn>
                <a:cxn ang="0">
                  <a:pos x="1352" y="2467"/>
                </a:cxn>
                <a:cxn ang="0">
                  <a:pos x="2171" y="1850"/>
                </a:cxn>
                <a:cxn ang="0">
                  <a:pos x="1840" y="685"/>
                </a:cxn>
                <a:cxn ang="0">
                  <a:pos x="3424" y="0"/>
                </a:cxn>
                <a:cxn ang="0">
                  <a:pos x="6284" y="1324"/>
                </a:cxn>
                <a:cxn ang="0">
                  <a:pos x="6826" y="2203"/>
                </a:cxn>
              </a:cxnLst>
              <a:rect l="0" t="0" r="r" b="b"/>
              <a:pathLst>
                <a:path w="15957" h="13229">
                  <a:moveTo>
                    <a:pt x="9071" y="2723"/>
                  </a:moveTo>
                  <a:lnTo>
                    <a:pt x="9131" y="2757"/>
                  </a:lnTo>
                  <a:lnTo>
                    <a:pt x="9432" y="2810"/>
                  </a:lnTo>
                  <a:lnTo>
                    <a:pt x="9706" y="2910"/>
                  </a:lnTo>
                  <a:lnTo>
                    <a:pt x="9809" y="2999"/>
                  </a:lnTo>
                  <a:lnTo>
                    <a:pt x="9934" y="3216"/>
                  </a:lnTo>
                  <a:lnTo>
                    <a:pt x="10393" y="3219"/>
                  </a:lnTo>
                  <a:lnTo>
                    <a:pt x="10455" y="3296"/>
                  </a:lnTo>
                  <a:lnTo>
                    <a:pt x="10504" y="3434"/>
                  </a:lnTo>
                  <a:lnTo>
                    <a:pt x="10545" y="3497"/>
                  </a:lnTo>
                  <a:lnTo>
                    <a:pt x="10573" y="3599"/>
                  </a:lnTo>
                  <a:lnTo>
                    <a:pt x="10697" y="3824"/>
                  </a:lnTo>
                  <a:lnTo>
                    <a:pt x="10817" y="3869"/>
                  </a:lnTo>
                  <a:lnTo>
                    <a:pt x="10903" y="4039"/>
                  </a:lnTo>
                  <a:lnTo>
                    <a:pt x="11097" y="4175"/>
                  </a:lnTo>
                  <a:lnTo>
                    <a:pt x="11100" y="4189"/>
                  </a:lnTo>
                  <a:lnTo>
                    <a:pt x="11062" y="4232"/>
                  </a:lnTo>
                  <a:lnTo>
                    <a:pt x="11097" y="4290"/>
                  </a:lnTo>
                  <a:lnTo>
                    <a:pt x="11134" y="4426"/>
                  </a:lnTo>
                  <a:lnTo>
                    <a:pt x="11258" y="4460"/>
                  </a:lnTo>
                  <a:lnTo>
                    <a:pt x="11313" y="4512"/>
                  </a:lnTo>
                  <a:lnTo>
                    <a:pt x="11537" y="4658"/>
                  </a:lnTo>
                  <a:lnTo>
                    <a:pt x="11613" y="4723"/>
                  </a:lnTo>
                  <a:lnTo>
                    <a:pt x="11663" y="4798"/>
                  </a:lnTo>
                  <a:lnTo>
                    <a:pt x="11680" y="4839"/>
                  </a:lnTo>
                  <a:lnTo>
                    <a:pt x="11658" y="4977"/>
                  </a:lnTo>
                  <a:lnTo>
                    <a:pt x="11764" y="5127"/>
                  </a:lnTo>
                  <a:lnTo>
                    <a:pt x="11788" y="5234"/>
                  </a:lnTo>
                  <a:lnTo>
                    <a:pt x="11781" y="5294"/>
                  </a:lnTo>
                  <a:lnTo>
                    <a:pt x="11711" y="5381"/>
                  </a:lnTo>
                  <a:lnTo>
                    <a:pt x="11715" y="5546"/>
                  </a:lnTo>
                  <a:lnTo>
                    <a:pt x="11824" y="5695"/>
                  </a:lnTo>
                  <a:lnTo>
                    <a:pt x="12016" y="5908"/>
                  </a:lnTo>
                  <a:lnTo>
                    <a:pt x="12063" y="6177"/>
                  </a:lnTo>
                  <a:lnTo>
                    <a:pt x="12135" y="6264"/>
                  </a:lnTo>
                  <a:lnTo>
                    <a:pt x="12147" y="6336"/>
                  </a:lnTo>
                  <a:lnTo>
                    <a:pt x="12184" y="6371"/>
                  </a:lnTo>
                  <a:lnTo>
                    <a:pt x="12207" y="6448"/>
                  </a:lnTo>
                  <a:lnTo>
                    <a:pt x="12243" y="6448"/>
                  </a:lnTo>
                  <a:lnTo>
                    <a:pt x="12348" y="6619"/>
                  </a:lnTo>
                  <a:lnTo>
                    <a:pt x="12423" y="6638"/>
                  </a:lnTo>
                  <a:lnTo>
                    <a:pt x="12480" y="6842"/>
                  </a:lnTo>
                  <a:lnTo>
                    <a:pt x="12935" y="7241"/>
                  </a:lnTo>
                  <a:lnTo>
                    <a:pt x="13158" y="7915"/>
                  </a:lnTo>
                  <a:lnTo>
                    <a:pt x="15429" y="8331"/>
                  </a:lnTo>
                  <a:lnTo>
                    <a:pt x="15576" y="8167"/>
                  </a:lnTo>
                  <a:lnTo>
                    <a:pt x="15957" y="8740"/>
                  </a:lnTo>
                  <a:lnTo>
                    <a:pt x="15424" y="10363"/>
                  </a:lnTo>
                  <a:lnTo>
                    <a:pt x="13158" y="11166"/>
                  </a:lnTo>
                  <a:lnTo>
                    <a:pt x="11049" y="11512"/>
                  </a:lnTo>
                  <a:lnTo>
                    <a:pt x="10746" y="11729"/>
                  </a:lnTo>
                  <a:lnTo>
                    <a:pt x="10244" y="11935"/>
                  </a:lnTo>
                  <a:lnTo>
                    <a:pt x="9691" y="12918"/>
                  </a:lnTo>
                  <a:lnTo>
                    <a:pt x="9503" y="13060"/>
                  </a:lnTo>
                  <a:lnTo>
                    <a:pt x="9370" y="13076"/>
                  </a:lnTo>
                  <a:lnTo>
                    <a:pt x="9104" y="12745"/>
                  </a:lnTo>
                  <a:lnTo>
                    <a:pt x="8174" y="12657"/>
                  </a:lnTo>
                  <a:lnTo>
                    <a:pt x="8036" y="12551"/>
                  </a:lnTo>
                  <a:lnTo>
                    <a:pt x="7547" y="12502"/>
                  </a:lnTo>
                  <a:lnTo>
                    <a:pt x="7168" y="12457"/>
                  </a:lnTo>
                  <a:lnTo>
                    <a:pt x="6859" y="12543"/>
                  </a:lnTo>
                  <a:lnTo>
                    <a:pt x="6711" y="12286"/>
                  </a:lnTo>
                  <a:lnTo>
                    <a:pt x="6580" y="12452"/>
                  </a:lnTo>
                  <a:lnTo>
                    <a:pt x="6570" y="12466"/>
                  </a:lnTo>
                  <a:lnTo>
                    <a:pt x="6560" y="12481"/>
                  </a:lnTo>
                  <a:lnTo>
                    <a:pt x="6551" y="12499"/>
                  </a:lnTo>
                  <a:lnTo>
                    <a:pt x="6542" y="12517"/>
                  </a:lnTo>
                  <a:lnTo>
                    <a:pt x="6524" y="12554"/>
                  </a:lnTo>
                  <a:lnTo>
                    <a:pt x="6507" y="12592"/>
                  </a:lnTo>
                  <a:lnTo>
                    <a:pt x="6492" y="12625"/>
                  </a:lnTo>
                  <a:lnTo>
                    <a:pt x="6480" y="12652"/>
                  </a:lnTo>
                  <a:lnTo>
                    <a:pt x="6474" y="12661"/>
                  </a:lnTo>
                  <a:lnTo>
                    <a:pt x="6468" y="12668"/>
                  </a:lnTo>
                  <a:lnTo>
                    <a:pt x="6466" y="12670"/>
                  </a:lnTo>
                  <a:lnTo>
                    <a:pt x="6464" y="12671"/>
                  </a:lnTo>
                  <a:lnTo>
                    <a:pt x="6461" y="12671"/>
                  </a:lnTo>
                  <a:lnTo>
                    <a:pt x="6460" y="12670"/>
                  </a:lnTo>
                  <a:lnTo>
                    <a:pt x="6452" y="12667"/>
                  </a:lnTo>
                  <a:lnTo>
                    <a:pt x="6447" y="12665"/>
                  </a:lnTo>
                  <a:lnTo>
                    <a:pt x="6442" y="12664"/>
                  </a:lnTo>
                  <a:lnTo>
                    <a:pt x="6439" y="12665"/>
                  </a:lnTo>
                  <a:lnTo>
                    <a:pt x="6436" y="12666"/>
                  </a:lnTo>
                  <a:lnTo>
                    <a:pt x="6435" y="12669"/>
                  </a:lnTo>
                  <a:lnTo>
                    <a:pt x="6434" y="12672"/>
                  </a:lnTo>
                  <a:lnTo>
                    <a:pt x="6434" y="12676"/>
                  </a:lnTo>
                  <a:lnTo>
                    <a:pt x="6437" y="12688"/>
                  </a:lnTo>
                  <a:lnTo>
                    <a:pt x="6442" y="12702"/>
                  </a:lnTo>
                  <a:lnTo>
                    <a:pt x="6449" y="12718"/>
                  </a:lnTo>
                  <a:lnTo>
                    <a:pt x="6457" y="12735"/>
                  </a:lnTo>
                  <a:lnTo>
                    <a:pt x="6474" y="12773"/>
                  </a:lnTo>
                  <a:lnTo>
                    <a:pt x="6488" y="12807"/>
                  </a:lnTo>
                  <a:lnTo>
                    <a:pt x="6493" y="12822"/>
                  </a:lnTo>
                  <a:lnTo>
                    <a:pt x="6495" y="12835"/>
                  </a:lnTo>
                  <a:lnTo>
                    <a:pt x="6495" y="12841"/>
                  </a:lnTo>
                  <a:lnTo>
                    <a:pt x="6495" y="12845"/>
                  </a:lnTo>
                  <a:lnTo>
                    <a:pt x="6493" y="12849"/>
                  </a:lnTo>
                  <a:lnTo>
                    <a:pt x="6490" y="12851"/>
                  </a:lnTo>
                  <a:lnTo>
                    <a:pt x="6442" y="13138"/>
                  </a:lnTo>
                  <a:lnTo>
                    <a:pt x="6289" y="13180"/>
                  </a:lnTo>
                  <a:lnTo>
                    <a:pt x="6127" y="13229"/>
                  </a:lnTo>
                  <a:lnTo>
                    <a:pt x="6092" y="13137"/>
                  </a:lnTo>
                  <a:lnTo>
                    <a:pt x="6092" y="13002"/>
                  </a:lnTo>
                  <a:lnTo>
                    <a:pt x="5928" y="12707"/>
                  </a:lnTo>
                  <a:lnTo>
                    <a:pt x="5877" y="12675"/>
                  </a:lnTo>
                  <a:lnTo>
                    <a:pt x="5820" y="12590"/>
                  </a:lnTo>
                  <a:lnTo>
                    <a:pt x="5760" y="12346"/>
                  </a:lnTo>
                  <a:lnTo>
                    <a:pt x="5511" y="12104"/>
                  </a:lnTo>
                  <a:lnTo>
                    <a:pt x="5396" y="12043"/>
                  </a:lnTo>
                  <a:lnTo>
                    <a:pt x="5329" y="11966"/>
                  </a:lnTo>
                  <a:lnTo>
                    <a:pt x="5175" y="11749"/>
                  </a:lnTo>
                  <a:lnTo>
                    <a:pt x="5026" y="11439"/>
                  </a:lnTo>
                  <a:lnTo>
                    <a:pt x="4967" y="11398"/>
                  </a:lnTo>
                  <a:lnTo>
                    <a:pt x="4943" y="11357"/>
                  </a:lnTo>
                  <a:lnTo>
                    <a:pt x="4900" y="11197"/>
                  </a:lnTo>
                  <a:lnTo>
                    <a:pt x="4893" y="11035"/>
                  </a:lnTo>
                  <a:lnTo>
                    <a:pt x="4842" y="10911"/>
                  </a:lnTo>
                  <a:lnTo>
                    <a:pt x="4758" y="10766"/>
                  </a:lnTo>
                  <a:lnTo>
                    <a:pt x="4661" y="10672"/>
                  </a:lnTo>
                  <a:lnTo>
                    <a:pt x="4617" y="10581"/>
                  </a:lnTo>
                  <a:lnTo>
                    <a:pt x="4559" y="10532"/>
                  </a:lnTo>
                  <a:lnTo>
                    <a:pt x="4443" y="10363"/>
                  </a:lnTo>
                  <a:lnTo>
                    <a:pt x="4361" y="10288"/>
                  </a:lnTo>
                  <a:lnTo>
                    <a:pt x="4157" y="10146"/>
                  </a:lnTo>
                  <a:lnTo>
                    <a:pt x="4050" y="10087"/>
                  </a:lnTo>
                  <a:lnTo>
                    <a:pt x="4015" y="10102"/>
                  </a:lnTo>
                  <a:lnTo>
                    <a:pt x="3932" y="10071"/>
                  </a:lnTo>
                  <a:lnTo>
                    <a:pt x="3740" y="9952"/>
                  </a:lnTo>
                  <a:lnTo>
                    <a:pt x="3642" y="9870"/>
                  </a:lnTo>
                  <a:lnTo>
                    <a:pt x="3582" y="9793"/>
                  </a:lnTo>
                  <a:lnTo>
                    <a:pt x="3491" y="9608"/>
                  </a:lnTo>
                  <a:lnTo>
                    <a:pt x="3451" y="9466"/>
                  </a:lnTo>
                  <a:lnTo>
                    <a:pt x="3359" y="8893"/>
                  </a:lnTo>
                  <a:lnTo>
                    <a:pt x="3309" y="8803"/>
                  </a:lnTo>
                  <a:lnTo>
                    <a:pt x="3299" y="8728"/>
                  </a:lnTo>
                  <a:lnTo>
                    <a:pt x="3333" y="8694"/>
                  </a:lnTo>
                  <a:lnTo>
                    <a:pt x="3366" y="8593"/>
                  </a:lnTo>
                  <a:lnTo>
                    <a:pt x="3383" y="8406"/>
                  </a:lnTo>
                  <a:lnTo>
                    <a:pt x="3326" y="8203"/>
                  </a:lnTo>
                  <a:lnTo>
                    <a:pt x="3283" y="8114"/>
                  </a:lnTo>
                  <a:lnTo>
                    <a:pt x="3225" y="8044"/>
                  </a:lnTo>
                  <a:lnTo>
                    <a:pt x="3174" y="7927"/>
                  </a:lnTo>
                  <a:lnTo>
                    <a:pt x="3141" y="7785"/>
                  </a:lnTo>
                  <a:lnTo>
                    <a:pt x="3091" y="7700"/>
                  </a:lnTo>
                  <a:lnTo>
                    <a:pt x="3034" y="7550"/>
                  </a:lnTo>
                  <a:lnTo>
                    <a:pt x="2859" y="7241"/>
                  </a:lnTo>
                  <a:lnTo>
                    <a:pt x="2650" y="7038"/>
                  </a:lnTo>
                  <a:lnTo>
                    <a:pt x="2518" y="6946"/>
                  </a:lnTo>
                  <a:lnTo>
                    <a:pt x="2492" y="6909"/>
                  </a:lnTo>
                  <a:lnTo>
                    <a:pt x="2451" y="6902"/>
                  </a:lnTo>
                  <a:lnTo>
                    <a:pt x="2435" y="6861"/>
                  </a:lnTo>
                  <a:lnTo>
                    <a:pt x="2326" y="6803"/>
                  </a:lnTo>
                  <a:lnTo>
                    <a:pt x="2243" y="6803"/>
                  </a:lnTo>
                  <a:lnTo>
                    <a:pt x="2193" y="6818"/>
                  </a:lnTo>
                  <a:lnTo>
                    <a:pt x="2135" y="6791"/>
                  </a:lnTo>
                  <a:lnTo>
                    <a:pt x="2108" y="6692"/>
                  </a:lnTo>
                  <a:lnTo>
                    <a:pt x="2042" y="6580"/>
                  </a:lnTo>
                  <a:lnTo>
                    <a:pt x="1949" y="6472"/>
                  </a:lnTo>
                  <a:lnTo>
                    <a:pt x="1949" y="6336"/>
                  </a:lnTo>
                  <a:lnTo>
                    <a:pt x="1965" y="6312"/>
                  </a:lnTo>
                  <a:lnTo>
                    <a:pt x="1833" y="5901"/>
                  </a:lnTo>
                  <a:lnTo>
                    <a:pt x="1757" y="5789"/>
                  </a:lnTo>
                  <a:lnTo>
                    <a:pt x="1665" y="5616"/>
                  </a:lnTo>
                  <a:lnTo>
                    <a:pt x="1549" y="5562"/>
                  </a:lnTo>
                  <a:lnTo>
                    <a:pt x="1507" y="5504"/>
                  </a:lnTo>
                  <a:lnTo>
                    <a:pt x="1483" y="5405"/>
                  </a:lnTo>
                  <a:lnTo>
                    <a:pt x="1326" y="5202"/>
                  </a:lnTo>
                  <a:lnTo>
                    <a:pt x="1198" y="4866"/>
                  </a:lnTo>
                  <a:lnTo>
                    <a:pt x="1117" y="4757"/>
                  </a:lnTo>
                  <a:lnTo>
                    <a:pt x="1016" y="4682"/>
                  </a:lnTo>
                  <a:lnTo>
                    <a:pt x="841" y="4447"/>
                  </a:lnTo>
                  <a:lnTo>
                    <a:pt x="824" y="4372"/>
                  </a:lnTo>
                  <a:lnTo>
                    <a:pt x="724" y="4245"/>
                  </a:lnTo>
                  <a:lnTo>
                    <a:pt x="625" y="4019"/>
                  </a:lnTo>
                  <a:lnTo>
                    <a:pt x="434" y="3656"/>
                  </a:lnTo>
                  <a:lnTo>
                    <a:pt x="357" y="3599"/>
                  </a:lnTo>
                  <a:lnTo>
                    <a:pt x="242" y="3599"/>
                  </a:lnTo>
                  <a:lnTo>
                    <a:pt x="125" y="3581"/>
                  </a:lnTo>
                  <a:lnTo>
                    <a:pt x="101" y="3565"/>
                  </a:lnTo>
                  <a:lnTo>
                    <a:pt x="34" y="3581"/>
                  </a:lnTo>
                  <a:lnTo>
                    <a:pt x="0" y="3649"/>
                  </a:lnTo>
                  <a:lnTo>
                    <a:pt x="159" y="3246"/>
                  </a:lnTo>
                  <a:lnTo>
                    <a:pt x="168" y="2943"/>
                  </a:lnTo>
                  <a:lnTo>
                    <a:pt x="192" y="2825"/>
                  </a:lnTo>
                  <a:lnTo>
                    <a:pt x="249" y="2682"/>
                  </a:lnTo>
                  <a:lnTo>
                    <a:pt x="242" y="2477"/>
                  </a:lnTo>
                  <a:lnTo>
                    <a:pt x="276" y="2595"/>
                  </a:lnTo>
                  <a:lnTo>
                    <a:pt x="1117" y="2702"/>
                  </a:lnTo>
                  <a:lnTo>
                    <a:pt x="1352" y="2467"/>
                  </a:lnTo>
                  <a:lnTo>
                    <a:pt x="1366" y="2419"/>
                  </a:lnTo>
                  <a:lnTo>
                    <a:pt x="1567" y="2061"/>
                  </a:lnTo>
                  <a:lnTo>
                    <a:pt x="2145" y="1974"/>
                  </a:lnTo>
                  <a:lnTo>
                    <a:pt x="2171" y="1850"/>
                  </a:lnTo>
                  <a:lnTo>
                    <a:pt x="2255" y="1618"/>
                  </a:lnTo>
                  <a:lnTo>
                    <a:pt x="2560" y="1448"/>
                  </a:lnTo>
                  <a:lnTo>
                    <a:pt x="2569" y="1429"/>
                  </a:lnTo>
                  <a:lnTo>
                    <a:pt x="1840" y="685"/>
                  </a:lnTo>
                  <a:lnTo>
                    <a:pt x="1731" y="590"/>
                  </a:lnTo>
                  <a:lnTo>
                    <a:pt x="2281" y="464"/>
                  </a:lnTo>
                  <a:lnTo>
                    <a:pt x="3197" y="281"/>
                  </a:lnTo>
                  <a:lnTo>
                    <a:pt x="3424" y="0"/>
                  </a:lnTo>
                  <a:lnTo>
                    <a:pt x="4576" y="321"/>
                  </a:lnTo>
                  <a:lnTo>
                    <a:pt x="5434" y="970"/>
                  </a:lnTo>
                  <a:lnTo>
                    <a:pt x="6203" y="1265"/>
                  </a:lnTo>
                  <a:lnTo>
                    <a:pt x="6284" y="1324"/>
                  </a:lnTo>
                  <a:lnTo>
                    <a:pt x="6395" y="1591"/>
                  </a:lnTo>
                  <a:lnTo>
                    <a:pt x="6793" y="1625"/>
                  </a:lnTo>
                  <a:lnTo>
                    <a:pt x="6826" y="1659"/>
                  </a:lnTo>
                  <a:lnTo>
                    <a:pt x="6826" y="2203"/>
                  </a:lnTo>
                  <a:lnTo>
                    <a:pt x="6859" y="2247"/>
                  </a:lnTo>
                  <a:lnTo>
                    <a:pt x="7719" y="2641"/>
                  </a:lnTo>
                  <a:lnTo>
                    <a:pt x="9071" y="2723"/>
                  </a:lnTo>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grpSp>
        <p:nvGrpSpPr>
          <p:cNvPr id="833" name="Group 832">
            <a:extLst>
              <a:ext uri="{FF2B5EF4-FFF2-40B4-BE49-F238E27FC236}">
                <a16:creationId xmlns:a16="http://schemas.microsoft.com/office/drawing/2014/main" id="{905D961A-3E22-4A8F-A40A-72B900F06FB9}"/>
              </a:ext>
            </a:extLst>
          </p:cNvPr>
          <p:cNvGrpSpPr>
            <a:grpSpLocks noChangeAspect="1"/>
          </p:cNvGrpSpPr>
          <p:nvPr/>
        </p:nvGrpSpPr>
        <p:grpSpPr bwMode="gray">
          <a:xfrm>
            <a:off x="5762417" y="4259809"/>
            <a:ext cx="258517" cy="147225"/>
            <a:chOff x="2984" y="2276"/>
            <a:chExt cx="114" cy="72"/>
          </a:xfrm>
          <a:solidFill>
            <a:schemeClr val="bg1">
              <a:lumMod val="85000"/>
            </a:schemeClr>
          </a:solidFill>
        </p:grpSpPr>
        <p:sp>
          <p:nvSpPr>
            <p:cNvPr id="851" name="Freeform 146">
              <a:extLst>
                <a:ext uri="{FF2B5EF4-FFF2-40B4-BE49-F238E27FC236}">
                  <a16:creationId xmlns:a16="http://schemas.microsoft.com/office/drawing/2014/main" id="{4442F9F7-5F82-4A5C-A9D6-5A69B56571EE}"/>
                </a:ext>
              </a:extLst>
            </p:cNvPr>
            <p:cNvSpPr>
              <a:spLocks noChangeAspect="1"/>
            </p:cNvSpPr>
            <p:nvPr/>
          </p:nvSpPr>
          <p:spPr bwMode="gray">
            <a:xfrm>
              <a:off x="2984" y="2276"/>
              <a:ext cx="114" cy="72"/>
            </a:xfrm>
            <a:custGeom>
              <a:avLst/>
              <a:gdLst/>
              <a:ahLst/>
              <a:cxnLst>
                <a:cxn ang="0">
                  <a:pos x="14868" y="4199"/>
                </a:cxn>
                <a:cxn ang="0">
                  <a:pos x="14514" y="5031"/>
                </a:cxn>
                <a:cxn ang="0">
                  <a:pos x="14466" y="5374"/>
                </a:cxn>
                <a:cxn ang="0">
                  <a:pos x="14027" y="5466"/>
                </a:cxn>
                <a:cxn ang="0">
                  <a:pos x="13073" y="5967"/>
                </a:cxn>
                <a:cxn ang="0">
                  <a:pos x="12036" y="6264"/>
                </a:cxn>
                <a:cxn ang="0">
                  <a:pos x="10929" y="6593"/>
                </a:cxn>
                <a:cxn ang="0">
                  <a:pos x="9740" y="7051"/>
                </a:cxn>
                <a:cxn ang="0">
                  <a:pos x="9205" y="7739"/>
                </a:cxn>
                <a:cxn ang="0">
                  <a:pos x="8905" y="7936"/>
                </a:cxn>
                <a:cxn ang="0">
                  <a:pos x="7539" y="8146"/>
                </a:cxn>
                <a:cxn ang="0">
                  <a:pos x="6784" y="8623"/>
                </a:cxn>
                <a:cxn ang="0">
                  <a:pos x="5672" y="8733"/>
                </a:cxn>
                <a:cxn ang="0">
                  <a:pos x="4779" y="8801"/>
                </a:cxn>
                <a:cxn ang="0">
                  <a:pos x="3686" y="9598"/>
                </a:cxn>
                <a:cxn ang="0">
                  <a:pos x="2368" y="9909"/>
                </a:cxn>
                <a:cxn ang="0">
                  <a:pos x="1652" y="9818"/>
                </a:cxn>
                <a:cxn ang="0">
                  <a:pos x="898" y="9087"/>
                </a:cxn>
                <a:cxn ang="0">
                  <a:pos x="716" y="7955"/>
                </a:cxn>
                <a:cxn ang="0">
                  <a:pos x="482" y="6794"/>
                </a:cxn>
                <a:cxn ang="0">
                  <a:pos x="320" y="6215"/>
                </a:cxn>
                <a:cxn ang="0">
                  <a:pos x="67" y="5752"/>
                </a:cxn>
                <a:cxn ang="0">
                  <a:pos x="86" y="5552"/>
                </a:cxn>
                <a:cxn ang="0">
                  <a:pos x="201" y="5007"/>
                </a:cxn>
                <a:cxn ang="0">
                  <a:pos x="153" y="4142"/>
                </a:cxn>
                <a:cxn ang="0">
                  <a:pos x="850" y="3308"/>
                </a:cxn>
                <a:cxn ang="0">
                  <a:pos x="854" y="3271"/>
                </a:cxn>
                <a:cxn ang="0">
                  <a:pos x="847" y="3234"/>
                </a:cxn>
                <a:cxn ang="0">
                  <a:pos x="825" y="3184"/>
                </a:cxn>
                <a:cxn ang="0">
                  <a:pos x="777" y="3110"/>
                </a:cxn>
                <a:cxn ang="0">
                  <a:pos x="741" y="3050"/>
                </a:cxn>
                <a:cxn ang="0">
                  <a:pos x="727" y="3014"/>
                </a:cxn>
                <a:cxn ang="0">
                  <a:pos x="722" y="2979"/>
                </a:cxn>
                <a:cxn ang="0">
                  <a:pos x="730" y="2945"/>
                </a:cxn>
                <a:cxn ang="0">
                  <a:pos x="1266" y="2241"/>
                </a:cxn>
                <a:cxn ang="0">
                  <a:pos x="3858" y="2689"/>
                </a:cxn>
                <a:cxn ang="0">
                  <a:pos x="6615" y="3737"/>
                </a:cxn>
                <a:cxn ang="0">
                  <a:pos x="6718" y="3700"/>
                </a:cxn>
                <a:cxn ang="0">
                  <a:pos x="6894" y="3652"/>
                </a:cxn>
                <a:cxn ang="0">
                  <a:pos x="6943" y="3637"/>
                </a:cxn>
                <a:cxn ang="0">
                  <a:pos x="6990" y="3616"/>
                </a:cxn>
                <a:cxn ang="0">
                  <a:pos x="7033" y="3591"/>
                </a:cxn>
                <a:cxn ang="0">
                  <a:pos x="7072" y="3559"/>
                </a:cxn>
                <a:cxn ang="0">
                  <a:pos x="7105" y="3519"/>
                </a:cxn>
                <a:cxn ang="0">
                  <a:pos x="9312" y="1068"/>
                </a:cxn>
                <a:cxn ang="0">
                  <a:pos x="10014" y="620"/>
                </a:cxn>
                <a:cxn ang="0">
                  <a:pos x="10264" y="564"/>
                </a:cxn>
                <a:cxn ang="0">
                  <a:pos x="10633" y="503"/>
                </a:cxn>
                <a:cxn ang="0">
                  <a:pos x="11090" y="440"/>
                </a:cxn>
                <a:cxn ang="0">
                  <a:pos x="11961" y="328"/>
                </a:cxn>
                <a:cxn ang="0">
                  <a:pos x="12844" y="217"/>
                </a:cxn>
                <a:cxn ang="0">
                  <a:pos x="13320" y="152"/>
                </a:cxn>
                <a:cxn ang="0">
                  <a:pos x="13716" y="91"/>
                </a:cxn>
                <a:cxn ang="0">
                  <a:pos x="14003" y="35"/>
                </a:cxn>
                <a:cxn ang="0">
                  <a:pos x="15675" y="3780"/>
                </a:cxn>
              </a:cxnLst>
              <a:rect l="0" t="0" r="r" b="b"/>
              <a:pathLst>
                <a:path w="15675" h="9942">
                  <a:moveTo>
                    <a:pt x="15675" y="3780"/>
                  </a:moveTo>
                  <a:lnTo>
                    <a:pt x="15169" y="3985"/>
                  </a:lnTo>
                  <a:lnTo>
                    <a:pt x="14868" y="4199"/>
                  </a:lnTo>
                  <a:lnTo>
                    <a:pt x="14648" y="4443"/>
                  </a:lnTo>
                  <a:lnTo>
                    <a:pt x="14447" y="4864"/>
                  </a:lnTo>
                  <a:lnTo>
                    <a:pt x="14514" y="5031"/>
                  </a:lnTo>
                  <a:lnTo>
                    <a:pt x="14543" y="5260"/>
                  </a:lnTo>
                  <a:lnTo>
                    <a:pt x="14538" y="5308"/>
                  </a:lnTo>
                  <a:lnTo>
                    <a:pt x="14466" y="5374"/>
                  </a:lnTo>
                  <a:lnTo>
                    <a:pt x="14385" y="5418"/>
                  </a:lnTo>
                  <a:lnTo>
                    <a:pt x="14190" y="5385"/>
                  </a:lnTo>
                  <a:lnTo>
                    <a:pt x="14027" y="5466"/>
                  </a:lnTo>
                  <a:lnTo>
                    <a:pt x="13627" y="5576"/>
                  </a:lnTo>
                  <a:lnTo>
                    <a:pt x="13364" y="5843"/>
                  </a:lnTo>
                  <a:lnTo>
                    <a:pt x="13073" y="5967"/>
                  </a:lnTo>
                  <a:lnTo>
                    <a:pt x="12652" y="6020"/>
                  </a:lnTo>
                  <a:lnTo>
                    <a:pt x="12404" y="6082"/>
                  </a:lnTo>
                  <a:lnTo>
                    <a:pt x="12036" y="6264"/>
                  </a:lnTo>
                  <a:lnTo>
                    <a:pt x="11764" y="6336"/>
                  </a:lnTo>
                  <a:lnTo>
                    <a:pt x="11211" y="6574"/>
                  </a:lnTo>
                  <a:lnTo>
                    <a:pt x="10929" y="6593"/>
                  </a:lnTo>
                  <a:lnTo>
                    <a:pt x="10470" y="6679"/>
                  </a:lnTo>
                  <a:lnTo>
                    <a:pt x="9988" y="6908"/>
                  </a:lnTo>
                  <a:lnTo>
                    <a:pt x="9740" y="7051"/>
                  </a:lnTo>
                  <a:lnTo>
                    <a:pt x="9645" y="7262"/>
                  </a:lnTo>
                  <a:lnTo>
                    <a:pt x="9521" y="7448"/>
                  </a:lnTo>
                  <a:lnTo>
                    <a:pt x="9205" y="7739"/>
                  </a:lnTo>
                  <a:lnTo>
                    <a:pt x="9072" y="7825"/>
                  </a:lnTo>
                  <a:lnTo>
                    <a:pt x="9020" y="7897"/>
                  </a:lnTo>
                  <a:lnTo>
                    <a:pt x="8905" y="7936"/>
                  </a:lnTo>
                  <a:lnTo>
                    <a:pt x="8198" y="7906"/>
                  </a:lnTo>
                  <a:lnTo>
                    <a:pt x="7845" y="7951"/>
                  </a:lnTo>
                  <a:lnTo>
                    <a:pt x="7539" y="8146"/>
                  </a:lnTo>
                  <a:lnTo>
                    <a:pt x="7391" y="8347"/>
                  </a:lnTo>
                  <a:lnTo>
                    <a:pt x="6962" y="8585"/>
                  </a:lnTo>
                  <a:lnTo>
                    <a:pt x="6784" y="8623"/>
                  </a:lnTo>
                  <a:lnTo>
                    <a:pt x="6259" y="8776"/>
                  </a:lnTo>
                  <a:lnTo>
                    <a:pt x="5978" y="8801"/>
                  </a:lnTo>
                  <a:lnTo>
                    <a:pt x="5672" y="8733"/>
                  </a:lnTo>
                  <a:lnTo>
                    <a:pt x="5353" y="8786"/>
                  </a:lnTo>
                  <a:lnTo>
                    <a:pt x="5109" y="8762"/>
                  </a:lnTo>
                  <a:lnTo>
                    <a:pt x="4779" y="8801"/>
                  </a:lnTo>
                  <a:lnTo>
                    <a:pt x="4497" y="8977"/>
                  </a:lnTo>
                  <a:lnTo>
                    <a:pt x="4292" y="9321"/>
                  </a:lnTo>
                  <a:lnTo>
                    <a:pt x="3686" y="9598"/>
                  </a:lnTo>
                  <a:lnTo>
                    <a:pt x="3405" y="9771"/>
                  </a:lnTo>
                  <a:lnTo>
                    <a:pt x="2769" y="9785"/>
                  </a:lnTo>
                  <a:lnTo>
                    <a:pt x="2368" y="9909"/>
                  </a:lnTo>
                  <a:lnTo>
                    <a:pt x="2149" y="9890"/>
                  </a:lnTo>
                  <a:lnTo>
                    <a:pt x="1934" y="9942"/>
                  </a:lnTo>
                  <a:lnTo>
                    <a:pt x="1652" y="9818"/>
                  </a:lnTo>
                  <a:lnTo>
                    <a:pt x="1309" y="9832"/>
                  </a:lnTo>
                  <a:lnTo>
                    <a:pt x="1180" y="9435"/>
                  </a:lnTo>
                  <a:lnTo>
                    <a:pt x="898" y="9087"/>
                  </a:lnTo>
                  <a:lnTo>
                    <a:pt x="898" y="8356"/>
                  </a:lnTo>
                  <a:lnTo>
                    <a:pt x="865" y="8108"/>
                  </a:lnTo>
                  <a:lnTo>
                    <a:pt x="716" y="7955"/>
                  </a:lnTo>
                  <a:lnTo>
                    <a:pt x="635" y="7758"/>
                  </a:lnTo>
                  <a:lnTo>
                    <a:pt x="535" y="7310"/>
                  </a:lnTo>
                  <a:lnTo>
                    <a:pt x="482" y="6794"/>
                  </a:lnTo>
                  <a:lnTo>
                    <a:pt x="401" y="6584"/>
                  </a:lnTo>
                  <a:lnTo>
                    <a:pt x="320" y="6450"/>
                  </a:lnTo>
                  <a:lnTo>
                    <a:pt x="320" y="6215"/>
                  </a:lnTo>
                  <a:lnTo>
                    <a:pt x="86" y="5886"/>
                  </a:lnTo>
                  <a:lnTo>
                    <a:pt x="0" y="5814"/>
                  </a:lnTo>
                  <a:lnTo>
                    <a:pt x="67" y="5752"/>
                  </a:lnTo>
                  <a:lnTo>
                    <a:pt x="134" y="5767"/>
                  </a:lnTo>
                  <a:lnTo>
                    <a:pt x="134" y="5666"/>
                  </a:lnTo>
                  <a:lnTo>
                    <a:pt x="86" y="5552"/>
                  </a:lnTo>
                  <a:lnTo>
                    <a:pt x="86" y="5303"/>
                  </a:lnTo>
                  <a:lnTo>
                    <a:pt x="34" y="5155"/>
                  </a:lnTo>
                  <a:lnTo>
                    <a:pt x="201" y="5007"/>
                  </a:lnTo>
                  <a:lnTo>
                    <a:pt x="234" y="4888"/>
                  </a:lnTo>
                  <a:lnTo>
                    <a:pt x="201" y="4438"/>
                  </a:lnTo>
                  <a:lnTo>
                    <a:pt x="153" y="4142"/>
                  </a:lnTo>
                  <a:lnTo>
                    <a:pt x="101" y="4075"/>
                  </a:lnTo>
                  <a:lnTo>
                    <a:pt x="710" y="3760"/>
                  </a:lnTo>
                  <a:lnTo>
                    <a:pt x="850" y="3308"/>
                  </a:lnTo>
                  <a:lnTo>
                    <a:pt x="853" y="3295"/>
                  </a:lnTo>
                  <a:lnTo>
                    <a:pt x="854" y="3283"/>
                  </a:lnTo>
                  <a:lnTo>
                    <a:pt x="854" y="3271"/>
                  </a:lnTo>
                  <a:lnTo>
                    <a:pt x="853" y="3258"/>
                  </a:lnTo>
                  <a:lnTo>
                    <a:pt x="850" y="3246"/>
                  </a:lnTo>
                  <a:lnTo>
                    <a:pt x="847" y="3234"/>
                  </a:lnTo>
                  <a:lnTo>
                    <a:pt x="843" y="3222"/>
                  </a:lnTo>
                  <a:lnTo>
                    <a:pt x="838" y="3209"/>
                  </a:lnTo>
                  <a:lnTo>
                    <a:pt x="825" y="3184"/>
                  </a:lnTo>
                  <a:lnTo>
                    <a:pt x="809" y="3159"/>
                  </a:lnTo>
                  <a:lnTo>
                    <a:pt x="793" y="3135"/>
                  </a:lnTo>
                  <a:lnTo>
                    <a:pt x="777" y="3110"/>
                  </a:lnTo>
                  <a:lnTo>
                    <a:pt x="761" y="3086"/>
                  </a:lnTo>
                  <a:lnTo>
                    <a:pt x="747" y="3061"/>
                  </a:lnTo>
                  <a:lnTo>
                    <a:pt x="741" y="3050"/>
                  </a:lnTo>
                  <a:lnTo>
                    <a:pt x="736" y="3038"/>
                  </a:lnTo>
                  <a:lnTo>
                    <a:pt x="731" y="3026"/>
                  </a:lnTo>
                  <a:lnTo>
                    <a:pt x="727" y="3014"/>
                  </a:lnTo>
                  <a:lnTo>
                    <a:pt x="724" y="3002"/>
                  </a:lnTo>
                  <a:lnTo>
                    <a:pt x="722" y="2991"/>
                  </a:lnTo>
                  <a:lnTo>
                    <a:pt x="722" y="2979"/>
                  </a:lnTo>
                  <a:lnTo>
                    <a:pt x="723" y="2967"/>
                  </a:lnTo>
                  <a:lnTo>
                    <a:pt x="725" y="2956"/>
                  </a:lnTo>
                  <a:lnTo>
                    <a:pt x="730" y="2945"/>
                  </a:lnTo>
                  <a:lnTo>
                    <a:pt x="735" y="2934"/>
                  </a:lnTo>
                  <a:lnTo>
                    <a:pt x="743" y="2922"/>
                  </a:lnTo>
                  <a:lnTo>
                    <a:pt x="1266" y="2241"/>
                  </a:lnTo>
                  <a:lnTo>
                    <a:pt x="1614" y="2657"/>
                  </a:lnTo>
                  <a:lnTo>
                    <a:pt x="2120" y="2602"/>
                  </a:lnTo>
                  <a:lnTo>
                    <a:pt x="3858" y="2689"/>
                  </a:lnTo>
                  <a:lnTo>
                    <a:pt x="4187" y="2967"/>
                  </a:lnTo>
                  <a:lnTo>
                    <a:pt x="6020" y="3083"/>
                  </a:lnTo>
                  <a:lnTo>
                    <a:pt x="6615" y="3737"/>
                  </a:lnTo>
                  <a:lnTo>
                    <a:pt x="6648" y="3723"/>
                  </a:lnTo>
                  <a:lnTo>
                    <a:pt x="6683" y="3710"/>
                  </a:lnTo>
                  <a:lnTo>
                    <a:pt x="6718" y="3700"/>
                  </a:lnTo>
                  <a:lnTo>
                    <a:pt x="6754" y="3690"/>
                  </a:lnTo>
                  <a:lnTo>
                    <a:pt x="6825" y="3671"/>
                  </a:lnTo>
                  <a:lnTo>
                    <a:pt x="6894" y="3652"/>
                  </a:lnTo>
                  <a:lnTo>
                    <a:pt x="6910" y="3648"/>
                  </a:lnTo>
                  <a:lnTo>
                    <a:pt x="6927" y="3642"/>
                  </a:lnTo>
                  <a:lnTo>
                    <a:pt x="6943" y="3637"/>
                  </a:lnTo>
                  <a:lnTo>
                    <a:pt x="6959" y="3630"/>
                  </a:lnTo>
                  <a:lnTo>
                    <a:pt x="6974" y="3624"/>
                  </a:lnTo>
                  <a:lnTo>
                    <a:pt x="6990" y="3616"/>
                  </a:lnTo>
                  <a:lnTo>
                    <a:pt x="7005" y="3609"/>
                  </a:lnTo>
                  <a:lnTo>
                    <a:pt x="7019" y="3600"/>
                  </a:lnTo>
                  <a:lnTo>
                    <a:pt x="7033" y="3591"/>
                  </a:lnTo>
                  <a:lnTo>
                    <a:pt x="7047" y="3582"/>
                  </a:lnTo>
                  <a:lnTo>
                    <a:pt x="7059" y="3571"/>
                  </a:lnTo>
                  <a:lnTo>
                    <a:pt x="7072" y="3559"/>
                  </a:lnTo>
                  <a:lnTo>
                    <a:pt x="7084" y="3547"/>
                  </a:lnTo>
                  <a:lnTo>
                    <a:pt x="7095" y="3534"/>
                  </a:lnTo>
                  <a:lnTo>
                    <a:pt x="7105" y="3519"/>
                  </a:lnTo>
                  <a:lnTo>
                    <a:pt x="7116" y="3504"/>
                  </a:lnTo>
                  <a:lnTo>
                    <a:pt x="8300" y="1543"/>
                  </a:lnTo>
                  <a:lnTo>
                    <a:pt x="9312" y="1068"/>
                  </a:lnTo>
                  <a:lnTo>
                    <a:pt x="9929" y="654"/>
                  </a:lnTo>
                  <a:lnTo>
                    <a:pt x="9962" y="638"/>
                  </a:lnTo>
                  <a:lnTo>
                    <a:pt x="10014" y="620"/>
                  </a:lnTo>
                  <a:lnTo>
                    <a:pt x="10082" y="602"/>
                  </a:lnTo>
                  <a:lnTo>
                    <a:pt x="10166" y="583"/>
                  </a:lnTo>
                  <a:lnTo>
                    <a:pt x="10264" y="564"/>
                  </a:lnTo>
                  <a:lnTo>
                    <a:pt x="10375" y="544"/>
                  </a:lnTo>
                  <a:lnTo>
                    <a:pt x="10498" y="524"/>
                  </a:lnTo>
                  <a:lnTo>
                    <a:pt x="10633" y="503"/>
                  </a:lnTo>
                  <a:lnTo>
                    <a:pt x="10777" y="483"/>
                  </a:lnTo>
                  <a:lnTo>
                    <a:pt x="10930" y="461"/>
                  </a:lnTo>
                  <a:lnTo>
                    <a:pt x="11090" y="440"/>
                  </a:lnTo>
                  <a:lnTo>
                    <a:pt x="11257" y="417"/>
                  </a:lnTo>
                  <a:lnTo>
                    <a:pt x="11603" y="373"/>
                  </a:lnTo>
                  <a:lnTo>
                    <a:pt x="11961" y="328"/>
                  </a:lnTo>
                  <a:lnTo>
                    <a:pt x="12321" y="284"/>
                  </a:lnTo>
                  <a:lnTo>
                    <a:pt x="12673" y="238"/>
                  </a:lnTo>
                  <a:lnTo>
                    <a:pt x="12844" y="217"/>
                  </a:lnTo>
                  <a:lnTo>
                    <a:pt x="13010" y="195"/>
                  </a:lnTo>
                  <a:lnTo>
                    <a:pt x="13168" y="174"/>
                  </a:lnTo>
                  <a:lnTo>
                    <a:pt x="13320" y="152"/>
                  </a:lnTo>
                  <a:lnTo>
                    <a:pt x="13462" y="131"/>
                  </a:lnTo>
                  <a:lnTo>
                    <a:pt x="13595" y="111"/>
                  </a:lnTo>
                  <a:lnTo>
                    <a:pt x="13716" y="91"/>
                  </a:lnTo>
                  <a:lnTo>
                    <a:pt x="13826" y="72"/>
                  </a:lnTo>
                  <a:lnTo>
                    <a:pt x="13921" y="53"/>
                  </a:lnTo>
                  <a:lnTo>
                    <a:pt x="14003" y="35"/>
                  </a:lnTo>
                  <a:lnTo>
                    <a:pt x="14069" y="17"/>
                  </a:lnTo>
                  <a:lnTo>
                    <a:pt x="14118" y="0"/>
                  </a:lnTo>
                  <a:lnTo>
                    <a:pt x="15675" y="378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52" name="Freeform 147">
              <a:extLst>
                <a:ext uri="{FF2B5EF4-FFF2-40B4-BE49-F238E27FC236}">
                  <a16:creationId xmlns:a16="http://schemas.microsoft.com/office/drawing/2014/main" id="{0ED9380D-EAF9-4166-97E2-DC1307059754}"/>
                </a:ext>
              </a:extLst>
            </p:cNvPr>
            <p:cNvSpPr>
              <a:spLocks noChangeAspect="1"/>
            </p:cNvSpPr>
            <p:nvPr/>
          </p:nvSpPr>
          <p:spPr bwMode="gray">
            <a:xfrm>
              <a:off x="2984" y="2276"/>
              <a:ext cx="114" cy="72"/>
            </a:xfrm>
            <a:custGeom>
              <a:avLst/>
              <a:gdLst/>
              <a:ahLst/>
              <a:cxnLst>
                <a:cxn ang="0">
                  <a:pos x="14868" y="4199"/>
                </a:cxn>
                <a:cxn ang="0">
                  <a:pos x="14514" y="5031"/>
                </a:cxn>
                <a:cxn ang="0">
                  <a:pos x="14466" y="5374"/>
                </a:cxn>
                <a:cxn ang="0">
                  <a:pos x="14027" y="5466"/>
                </a:cxn>
                <a:cxn ang="0">
                  <a:pos x="13073" y="5967"/>
                </a:cxn>
                <a:cxn ang="0">
                  <a:pos x="12036" y="6264"/>
                </a:cxn>
                <a:cxn ang="0">
                  <a:pos x="10929" y="6593"/>
                </a:cxn>
                <a:cxn ang="0">
                  <a:pos x="9740" y="7051"/>
                </a:cxn>
                <a:cxn ang="0">
                  <a:pos x="9205" y="7739"/>
                </a:cxn>
                <a:cxn ang="0">
                  <a:pos x="8905" y="7936"/>
                </a:cxn>
                <a:cxn ang="0">
                  <a:pos x="7539" y="8146"/>
                </a:cxn>
                <a:cxn ang="0">
                  <a:pos x="6784" y="8623"/>
                </a:cxn>
                <a:cxn ang="0">
                  <a:pos x="5672" y="8733"/>
                </a:cxn>
                <a:cxn ang="0">
                  <a:pos x="4779" y="8801"/>
                </a:cxn>
                <a:cxn ang="0">
                  <a:pos x="3686" y="9598"/>
                </a:cxn>
                <a:cxn ang="0">
                  <a:pos x="2368" y="9909"/>
                </a:cxn>
                <a:cxn ang="0">
                  <a:pos x="1652" y="9818"/>
                </a:cxn>
                <a:cxn ang="0">
                  <a:pos x="898" y="9087"/>
                </a:cxn>
                <a:cxn ang="0">
                  <a:pos x="716" y="7955"/>
                </a:cxn>
                <a:cxn ang="0">
                  <a:pos x="482" y="6794"/>
                </a:cxn>
                <a:cxn ang="0">
                  <a:pos x="320" y="6215"/>
                </a:cxn>
                <a:cxn ang="0">
                  <a:pos x="67" y="5752"/>
                </a:cxn>
                <a:cxn ang="0">
                  <a:pos x="86" y="5552"/>
                </a:cxn>
                <a:cxn ang="0">
                  <a:pos x="201" y="5007"/>
                </a:cxn>
                <a:cxn ang="0">
                  <a:pos x="153" y="4142"/>
                </a:cxn>
                <a:cxn ang="0">
                  <a:pos x="850" y="3308"/>
                </a:cxn>
                <a:cxn ang="0">
                  <a:pos x="854" y="3271"/>
                </a:cxn>
                <a:cxn ang="0">
                  <a:pos x="847" y="3234"/>
                </a:cxn>
                <a:cxn ang="0">
                  <a:pos x="825" y="3184"/>
                </a:cxn>
                <a:cxn ang="0">
                  <a:pos x="777" y="3110"/>
                </a:cxn>
                <a:cxn ang="0">
                  <a:pos x="741" y="3050"/>
                </a:cxn>
                <a:cxn ang="0">
                  <a:pos x="727" y="3014"/>
                </a:cxn>
                <a:cxn ang="0">
                  <a:pos x="722" y="2979"/>
                </a:cxn>
                <a:cxn ang="0">
                  <a:pos x="730" y="2945"/>
                </a:cxn>
                <a:cxn ang="0">
                  <a:pos x="1266" y="2241"/>
                </a:cxn>
                <a:cxn ang="0">
                  <a:pos x="3858" y="2689"/>
                </a:cxn>
                <a:cxn ang="0">
                  <a:pos x="6615" y="3737"/>
                </a:cxn>
                <a:cxn ang="0">
                  <a:pos x="6718" y="3700"/>
                </a:cxn>
                <a:cxn ang="0">
                  <a:pos x="6894" y="3652"/>
                </a:cxn>
                <a:cxn ang="0">
                  <a:pos x="6943" y="3637"/>
                </a:cxn>
                <a:cxn ang="0">
                  <a:pos x="6990" y="3616"/>
                </a:cxn>
                <a:cxn ang="0">
                  <a:pos x="7033" y="3591"/>
                </a:cxn>
                <a:cxn ang="0">
                  <a:pos x="7072" y="3559"/>
                </a:cxn>
                <a:cxn ang="0">
                  <a:pos x="7105" y="3519"/>
                </a:cxn>
                <a:cxn ang="0">
                  <a:pos x="9312" y="1068"/>
                </a:cxn>
                <a:cxn ang="0">
                  <a:pos x="10014" y="620"/>
                </a:cxn>
                <a:cxn ang="0">
                  <a:pos x="10264" y="564"/>
                </a:cxn>
                <a:cxn ang="0">
                  <a:pos x="10633" y="503"/>
                </a:cxn>
                <a:cxn ang="0">
                  <a:pos x="11090" y="440"/>
                </a:cxn>
                <a:cxn ang="0">
                  <a:pos x="11961" y="328"/>
                </a:cxn>
                <a:cxn ang="0">
                  <a:pos x="12844" y="217"/>
                </a:cxn>
                <a:cxn ang="0">
                  <a:pos x="13320" y="152"/>
                </a:cxn>
                <a:cxn ang="0">
                  <a:pos x="13716" y="91"/>
                </a:cxn>
                <a:cxn ang="0">
                  <a:pos x="14003" y="35"/>
                </a:cxn>
                <a:cxn ang="0">
                  <a:pos x="15675" y="3780"/>
                </a:cxn>
              </a:cxnLst>
              <a:rect l="0" t="0" r="r" b="b"/>
              <a:pathLst>
                <a:path w="15675" h="9942">
                  <a:moveTo>
                    <a:pt x="15675" y="3780"/>
                  </a:moveTo>
                  <a:lnTo>
                    <a:pt x="15169" y="3985"/>
                  </a:lnTo>
                  <a:lnTo>
                    <a:pt x="14868" y="4199"/>
                  </a:lnTo>
                  <a:lnTo>
                    <a:pt x="14648" y="4443"/>
                  </a:lnTo>
                  <a:lnTo>
                    <a:pt x="14447" y="4864"/>
                  </a:lnTo>
                  <a:lnTo>
                    <a:pt x="14514" y="5031"/>
                  </a:lnTo>
                  <a:lnTo>
                    <a:pt x="14543" y="5260"/>
                  </a:lnTo>
                  <a:lnTo>
                    <a:pt x="14538" y="5308"/>
                  </a:lnTo>
                  <a:lnTo>
                    <a:pt x="14466" y="5374"/>
                  </a:lnTo>
                  <a:lnTo>
                    <a:pt x="14385" y="5418"/>
                  </a:lnTo>
                  <a:lnTo>
                    <a:pt x="14190" y="5385"/>
                  </a:lnTo>
                  <a:lnTo>
                    <a:pt x="14027" y="5466"/>
                  </a:lnTo>
                  <a:lnTo>
                    <a:pt x="13627" y="5576"/>
                  </a:lnTo>
                  <a:lnTo>
                    <a:pt x="13364" y="5843"/>
                  </a:lnTo>
                  <a:lnTo>
                    <a:pt x="13073" y="5967"/>
                  </a:lnTo>
                  <a:lnTo>
                    <a:pt x="12652" y="6020"/>
                  </a:lnTo>
                  <a:lnTo>
                    <a:pt x="12404" y="6082"/>
                  </a:lnTo>
                  <a:lnTo>
                    <a:pt x="12036" y="6264"/>
                  </a:lnTo>
                  <a:lnTo>
                    <a:pt x="11764" y="6336"/>
                  </a:lnTo>
                  <a:lnTo>
                    <a:pt x="11211" y="6574"/>
                  </a:lnTo>
                  <a:lnTo>
                    <a:pt x="10929" y="6593"/>
                  </a:lnTo>
                  <a:lnTo>
                    <a:pt x="10470" y="6679"/>
                  </a:lnTo>
                  <a:lnTo>
                    <a:pt x="9988" y="6908"/>
                  </a:lnTo>
                  <a:lnTo>
                    <a:pt x="9740" y="7051"/>
                  </a:lnTo>
                  <a:lnTo>
                    <a:pt x="9645" y="7262"/>
                  </a:lnTo>
                  <a:lnTo>
                    <a:pt x="9521" y="7448"/>
                  </a:lnTo>
                  <a:lnTo>
                    <a:pt x="9205" y="7739"/>
                  </a:lnTo>
                  <a:lnTo>
                    <a:pt x="9072" y="7825"/>
                  </a:lnTo>
                  <a:lnTo>
                    <a:pt x="9020" y="7897"/>
                  </a:lnTo>
                  <a:lnTo>
                    <a:pt x="8905" y="7936"/>
                  </a:lnTo>
                  <a:lnTo>
                    <a:pt x="8198" y="7906"/>
                  </a:lnTo>
                  <a:lnTo>
                    <a:pt x="7845" y="7951"/>
                  </a:lnTo>
                  <a:lnTo>
                    <a:pt x="7539" y="8146"/>
                  </a:lnTo>
                  <a:lnTo>
                    <a:pt x="7391" y="8347"/>
                  </a:lnTo>
                  <a:lnTo>
                    <a:pt x="6962" y="8585"/>
                  </a:lnTo>
                  <a:lnTo>
                    <a:pt x="6784" y="8623"/>
                  </a:lnTo>
                  <a:lnTo>
                    <a:pt x="6259" y="8776"/>
                  </a:lnTo>
                  <a:lnTo>
                    <a:pt x="5978" y="8801"/>
                  </a:lnTo>
                  <a:lnTo>
                    <a:pt x="5672" y="8733"/>
                  </a:lnTo>
                  <a:lnTo>
                    <a:pt x="5353" y="8786"/>
                  </a:lnTo>
                  <a:lnTo>
                    <a:pt x="5109" y="8762"/>
                  </a:lnTo>
                  <a:lnTo>
                    <a:pt x="4779" y="8801"/>
                  </a:lnTo>
                  <a:lnTo>
                    <a:pt x="4497" y="8977"/>
                  </a:lnTo>
                  <a:lnTo>
                    <a:pt x="4292" y="9321"/>
                  </a:lnTo>
                  <a:lnTo>
                    <a:pt x="3686" y="9598"/>
                  </a:lnTo>
                  <a:lnTo>
                    <a:pt x="3405" y="9771"/>
                  </a:lnTo>
                  <a:lnTo>
                    <a:pt x="2769" y="9785"/>
                  </a:lnTo>
                  <a:lnTo>
                    <a:pt x="2368" y="9909"/>
                  </a:lnTo>
                  <a:lnTo>
                    <a:pt x="2149" y="9890"/>
                  </a:lnTo>
                  <a:lnTo>
                    <a:pt x="1934" y="9942"/>
                  </a:lnTo>
                  <a:lnTo>
                    <a:pt x="1652" y="9818"/>
                  </a:lnTo>
                  <a:lnTo>
                    <a:pt x="1309" y="9832"/>
                  </a:lnTo>
                  <a:lnTo>
                    <a:pt x="1180" y="9435"/>
                  </a:lnTo>
                  <a:lnTo>
                    <a:pt x="898" y="9087"/>
                  </a:lnTo>
                  <a:lnTo>
                    <a:pt x="898" y="8356"/>
                  </a:lnTo>
                  <a:lnTo>
                    <a:pt x="865" y="8108"/>
                  </a:lnTo>
                  <a:lnTo>
                    <a:pt x="716" y="7955"/>
                  </a:lnTo>
                  <a:lnTo>
                    <a:pt x="635" y="7758"/>
                  </a:lnTo>
                  <a:lnTo>
                    <a:pt x="535" y="7310"/>
                  </a:lnTo>
                  <a:lnTo>
                    <a:pt x="482" y="6794"/>
                  </a:lnTo>
                  <a:lnTo>
                    <a:pt x="401" y="6584"/>
                  </a:lnTo>
                  <a:lnTo>
                    <a:pt x="320" y="6450"/>
                  </a:lnTo>
                  <a:lnTo>
                    <a:pt x="320" y="6215"/>
                  </a:lnTo>
                  <a:lnTo>
                    <a:pt x="86" y="5886"/>
                  </a:lnTo>
                  <a:lnTo>
                    <a:pt x="0" y="5814"/>
                  </a:lnTo>
                  <a:lnTo>
                    <a:pt x="67" y="5752"/>
                  </a:lnTo>
                  <a:lnTo>
                    <a:pt x="134" y="5767"/>
                  </a:lnTo>
                  <a:lnTo>
                    <a:pt x="134" y="5666"/>
                  </a:lnTo>
                  <a:lnTo>
                    <a:pt x="86" y="5552"/>
                  </a:lnTo>
                  <a:lnTo>
                    <a:pt x="86" y="5303"/>
                  </a:lnTo>
                  <a:lnTo>
                    <a:pt x="34" y="5155"/>
                  </a:lnTo>
                  <a:lnTo>
                    <a:pt x="201" y="5007"/>
                  </a:lnTo>
                  <a:lnTo>
                    <a:pt x="234" y="4888"/>
                  </a:lnTo>
                  <a:lnTo>
                    <a:pt x="201" y="4438"/>
                  </a:lnTo>
                  <a:lnTo>
                    <a:pt x="153" y="4142"/>
                  </a:lnTo>
                  <a:lnTo>
                    <a:pt x="101" y="4075"/>
                  </a:lnTo>
                  <a:lnTo>
                    <a:pt x="710" y="3760"/>
                  </a:lnTo>
                  <a:lnTo>
                    <a:pt x="850" y="3308"/>
                  </a:lnTo>
                  <a:lnTo>
                    <a:pt x="853" y="3295"/>
                  </a:lnTo>
                  <a:lnTo>
                    <a:pt x="854" y="3283"/>
                  </a:lnTo>
                  <a:lnTo>
                    <a:pt x="854" y="3271"/>
                  </a:lnTo>
                  <a:lnTo>
                    <a:pt x="853" y="3258"/>
                  </a:lnTo>
                  <a:lnTo>
                    <a:pt x="850" y="3246"/>
                  </a:lnTo>
                  <a:lnTo>
                    <a:pt x="847" y="3234"/>
                  </a:lnTo>
                  <a:lnTo>
                    <a:pt x="843" y="3222"/>
                  </a:lnTo>
                  <a:lnTo>
                    <a:pt x="838" y="3209"/>
                  </a:lnTo>
                  <a:lnTo>
                    <a:pt x="825" y="3184"/>
                  </a:lnTo>
                  <a:lnTo>
                    <a:pt x="809" y="3159"/>
                  </a:lnTo>
                  <a:lnTo>
                    <a:pt x="793" y="3135"/>
                  </a:lnTo>
                  <a:lnTo>
                    <a:pt x="777" y="3110"/>
                  </a:lnTo>
                  <a:lnTo>
                    <a:pt x="761" y="3086"/>
                  </a:lnTo>
                  <a:lnTo>
                    <a:pt x="747" y="3061"/>
                  </a:lnTo>
                  <a:lnTo>
                    <a:pt x="741" y="3050"/>
                  </a:lnTo>
                  <a:lnTo>
                    <a:pt x="736" y="3038"/>
                  </a:lnTo>
                  <a:lnTo>
                    <a:pt x="731" y="3026"/>
                  </a:lnTo>
                  <a:lnTo>
                    <a:pt x="727" y="3014"/>
                  </a:lnTo>
                  <a:lnTo>
                    <a:pt x="724" y="3002"/>
                  </a:lnTo>
                  <a:lnTo>
                    <a:pt x="722" y="2991"/>
                  </a:lnTo>
                  <a:lnTo>
                    <a:pt x="722" y="2979"/>
                  </a:lnTo>
                  <a:lnTo>
                    <a:pt x="723" y="2967"/>
                  </a:lnTo>
                  <a:lnTo>
                    <a:pt x="725" y="2956"/>
                  </a:lnTo>
                  <a:lnTo>
                    <a:pt x="730" y="2945"/>
                  </a:lnTo>
                  <a:lnTo>
                    <a:pt x="735" y="2934"/>
                  </a:lnTo>
                  <a:lnTo>
                    <a:pt x="743" y="2922"/>
                  </a:lnTo>
                  <a:lnTo>
                    <a:pt x="1266" y="2241"/>
                  </a:lnTo>
                  <a:lnTo>
                    <a:pt x="1614" y="2657"/>
                  </a:lnTo>
                  <a:lnTo>
                    <a:pt x="2120" y="2602"/>
                  </a:lnTo>
                  <a:lnTo>
                    <a:pt x="3858" y="2689"/>
                  </a:lnTo>
                  <a:lnTo>
                    <a:pt x="4187" y="2967"/>
                  </a:lnTo>
                  <a:lnTo>
                    <a:pt x="6020" y="3083"/>
                  </a:lnTo>
                  <a:lnTo>
                    <a:pt x="6615" y="3737"/>
                  </a:lnTo>
                  <a:lnTo>
                    <a:pt x="6648" y="3723"/>
                  </a:lnTo>
                  <a:lnTo>
                    <a:pt x="6683" y="3710"/>
                  </a:lnTo>
                  <a:lnTo>
                    <a:pt x="6718" y="3700"/>
                  </a:lnTo>
                  <a:lnTo>
                    <a:pt x="6754" y="3690"/>
                  </a:lnTo>
                  <a:lnTo>
                    <a:pt x="6825" y="3671"/>
                  </a:lnTo>
                  <a:lnTo>
                    <a:pt x="6894" y="3652"/>
                  </a:lnTo>
                  <a:lnTo>
                    <a:pt x="6910" y="3648"/>
                  </a:lnTo>
                  <a:lnTo>
                    <a:pt x="6927" y="3642"/>
                  </a:lnTo>
                  <a:lnTo>
                    <a:pt x="6943" y="3637"/>
                  </a:lnTo>
                  <a:lnTo>
                    <a:pt x="6959" y="3630"/>
                  </a:lnTo>
                  <a:lnTo>
                    <a:pt x="6974" y="3624"/>
                  </a:lnTo>
                  <a:lnTo>
                    <a:pt x="6990" y="3616"/>
                  </a:lnTo>
                  <a:lnTo>
                    <a:pt x="7005" y="3609"/>
                  </a:lnTo>
                  <a:lnTo>
                    <a:pt x="7019" y="3600"/>
                  </a:lnTo>
                  <a:lnTo>
                    <a:pt x="7033" y="3591"/>
                  </a:lnTo>
                  <a:lnTo>
                    <a:pt x="7047" y="3582"/>
                  </a:lnTo>
                  <a:lnTo>
                    <a:pt x="7059" y="3571"/>
                  </a:lnTo>
                  <a:lnTo>
                    <a:pt x="7072" y="3559"/>
                  </a:lnTo>
                  <a:lnTo>
                    <a:pt x="7084" y="3547"/>
                  </a:lnTo>
                  <a:lnTo>
                    <a:pt x="7095" y="3534"/>
                  </a:lnTo>
                  <a:lnTo>
                    <a:pt x="7105" y="3519"/>
                  </a:lnTo>
                  <a:lnTo>
                    <a:pt x="7116" y="3504"/>
                  </a:lnTo>
                  <a:lnTo>
                    <a:pt x="8300" y="1543"/>
                  </a:lnTo>
                  <a:lnTo>
                    <a:pt x="9312" y="1068"/>
                  </a:lnTo>
                  <a:lnTo>
                    <a:pt x="9929" y="654"/>
                  </a:lnTo>
                  <a:lnTo>
                    <a:pt x="9962" y="638"/>
                  </a:lnTo>
                  <a:lnTo>
                    <a:pt x="10014" y="620"/>
                  </a:lnTo>
                  <a:lnTo>
                    <a:pt x="10082" y="602"/>
                  </a:lnTo>
                  <a:lnTo>
                    <a:pt x="10166" y="583"/>
                  </a:lnTo>
                  <a:lnTo>
                    <a:pt x="10264" y="564"/>
                  </a:lnTo>
                  <a:lnTo>
                    <a:pt x="10375" y="544"/>
                  </a:lnTo>
                  <a:lnTo>
                    <a:pt x="10498" y="524"/>
                  </a:lnTo>
                  <a:lnTo>
                    <a:pt x="10633" y="503"/>
                  </a:lnTo>
                  <a:lnTo>
                    <a:pt x="10777" y="483"/>
                  </a:lnTo>
                  <a:lnTo>
                    <a:pt x="10930" y="461"/>
                  </a:lnTo>
                  <a:lnTo>
                    <a:pt x="11090" y="440"/>
                  </a:lnTo>
                  <a:lnTo>
                    <a:pt x="11257" y="417"/>
                  </a:lnTo>
                  <a:lnTo>
                    <a:pt x="11603" y="373"/>
                  </a:lnTo>
                  <a:lnTo>
                    <a:pt x="11961" y="328"/>
                  </a:lnTo>
                  <a:lnTo>
                    <a:pt x="12321" y="284"/>
                  </a:lnTo>
                  <a:lnTo>
                    <a:pt x="12673" y="238"/>
                  </a:lnTo>
                  <a:lnTo>
                    <a:pt x="12844" y="217"/>
                  </a:lnTo>
                  <a:lnTo>
                    <a:pt x="13010" y="195"/>
                  </a:lnTo>
                  <a:lnTo>
                    <a:pt x="13168" y="174"/>
                  </a:lnTo>
                  <a:lnTo>
                    <a:pt x="13320" y="152"/>
                  </a:lnTo>
                  <a:lnTo>
                    <a:pt x="13462" y="131"/>
                  </a:lnTo>
                  <a:lnTo>
                    <a:pt x="13595" y="111"/>
                  </a:lnTo>
                  <a:lnTo>
                    <a:pt x="13716" y="91"/>
                  </a:lnTo>
                  <a:lnTo>
                    <a:pt x="13826" y="72"/>
                  </a:lnTo>
                  <a:lnTo>
                    <a:pt x="13921" y="53"/>
                  </a:lnTo>
                  <a:lnTo>
                    <a:pt x="14003" y="35"/>
                  </a:lnTo>
                  <a:lnTo>
                    <a:pt x="14069" y="17"/>
                  </a:lnTo>
                  <a:lnTo>
                    <a:pt x="14118" y="0"/>
                  </a:lnTo>
                  <a:lnTo>
                    <a:pt x="15675" y="3780"/>
                  </a:lnTo>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grpSp>
        <p:nvGrpSpPr>
          <p:cNvPr id="835" name="Group 834">
            <a:extLst>
              <a:ext uri="{FF2B5EF4-FFF2-40B4-BE49-F238E27FC236}">
                <a16:creationId xmlns:a16="http://schemas.microsoft.com/office/drawing/2014/main" id="{EED7DED1-D8C3-4F5E-8729-28E2176A3C9A}"/>
              </a:ext>
            </a:extLst>
          </p:cNvPr>
          <p:cNvGrpSpPr>
            <a:grpSpLocks noChangeAspect="1"/>
          </p:cNvGrpSpPr>
          <p:nvPr/>
        </p:nvGrpSpPr>
        <p:grpSpPr bwMode="gray">
          <a:xfrm>
            <a:off x="5993722" y="4081913"/>
            <a:ext cx="192754" cy="233106"/>
            <a:chOff x="3086" y="2189"/>
            <a:chExt cx="85" cy="114"/>
          </a:xfrm>
          <a:solidFill>
            <a:schemeClr val="bg1">
              <a:lumMod val="85000"/>
            </a:schemeClr>
          </a:solidFill>
        </p:grpSpPr>
        <p:sp>
          <p:nvSpPr>
            <p:cNvPr id="849" name="Freeform 150">
              <a:extLst>
                <a:ext uri="{FF2B5EF4-FFF2-40B4-BE49-F238E27FC236}">
                  <a16:creationId xmlns:a16="http://schemas.microsoft.com/office/drawing/2014/main" id="{F7516217-138E-4C6D-B53C-DB672C68E3BA}"/>
                </a:ext>
              </a:extLst>
            </p:cNvPr>
            <p:cNvSpPr>
              <a:spLocks noChangeAspect="1"/>
            </p:cNvSpPr>
            <p:nvPr/>
          </p:nvSpPr>
          <p:spPr bwMode="gray">
            <a:xfrm>
              <a:off x="3130" y="2189"/>
              <a:ext cx="4" cy="8"/>
            </a:xfrm>
            <a:custGeom>
              <a:avLst/>
              <a:gdLst/>
              <a:ahLst/>
              <a:cxnLst>
                <a:cxn ang="0">
                  <a:pos x="0" y="15"/>
                </a:cxn>
                <a:cxn ang="0">
                  <a:pos x="1" y="19"/>
                </a:cxn>
                <a:cxn ang="0">
                  <a:pos x="3" y="25"/>
                </a:cxn>
                <a:cxn ang="0">
                  <a:pos x="2" y="27"/>
                </a:cxn>
                <a:cxn ang="0">
                  <a:pos x="3" y="31"/>
                </a:cxn>
                <a:cxn ang="0">
                  <a:pos x="1" y="36"/>
                </a:cxn>
                <a:cxn ang="0">
                  <a:pos x="3" y="37"/>
                </a:cxn>
                <a:cxn ang="0">
                  <a:pos x="11" y="40"/>
                </a:cxn>
                <a:cxn ang="0">
                  <a:pos x="12" y="36"/>
                </a:cxn>
                <a:cxn ang="0">
                  <a:pos x="17" y="27"/>
                </a:cxn>
                <a:cxn ang="0">
                  <a:pos x="17" y="18"/>
                </a:cxn>
                <a:cxn ang="0">
                  <a:pos x="15" y="15"/>
                </a:cxn>
                <a:cxn ang="0">
                  <a:pos x="15" y="11"/>
                </a:cxn>
                <a:cxn ang="0">
                  <a:pos x="18" y="9"/>
                </a:cxn>
                <a:cxn ang="0">
                  <a:pos x="19" y="4"/>
                </a:cxn>
                <a:cxn ang="0">
                  <a:pos x="15" y="0"/>
                </a:cxn>
                <a:cxn ang="0">
                  <a:pos x="9" y="4"/>
                </a:cxn>
                <a:cxn ang="0">
                  <a:pos x="7" y="4"/>
                </a:cxn>
                <a:cxn ang="0">
                  <a:pos x="0" y="15"/>
                </a:cxn>
              </a:cxnLst>
              <a:rect l="0" t="0" r="r" b="b"/>
              <a:pathLst>
                <a:path w="19" h="40">
                  <a:moveTo>
                    <a:pt x="0" y="15"/>
                  </a:moveTo>
                  <a:lnTo>
                    <a:pt x="1" y="19"/>
                  </a:lnTo>
                  <a:lnTo>
                    <a:pt x="3" y="25"/>
                  </a:lnTo>
                  <a:lnTo>
                    <a:pt x="2" y="27"/>
                  </a:lnTo>
                  <a:lnTo>
                    <a:pt x="3" y="31"/>
                  </a:lnTo>
                  <a:lnTo>
                    <a:pt x="1" y="36"/>
                  </a:lnTo>
                  <a:lnTo>
                    <a:pt x="3" y="37"/>
                  </a:lnTo>
                  <a:lnTo>
                    <a:pt x="11" y="40"/>
                  </a:lnTo>
                  <a:lnTo>
                    <a:pt x="12" y="36"/>
                  </a:lnTo>
                  <a:lnTo>
                    <a:pt x="17" y="27"/>
                  </a:lnTo>
                  <a:lnTo>
                    <a:pt x="17" y="18"/>
                  </a:lnTo>
                  <a:lnTo>
                    <a:pt x="15" y="15"/>
                  </a:lnTo>
                  <a:lnTo>
                    <a:pt x="15" y="11"/>
                  </a:lnTo>
                  <a:lnTo>
                    <a:pt x="18" y="9"/>
                  </a:lnTo>
                  <a:lnTo>
                    <a:pt x="19" y="4"/>
                  </a:lnTo>
                  <a:lnTo>
                    <a:pt x="15" y="0"/>
                  </a:lnTo>
                  <a:lnTo>
                    <a:pt x="9" y="4"/>
                  </a:lnTo>
                  <a:lnTo>
                    <a:pt x="7" y="4"/>
                  </a:lnTo>
                  <a:lnTo>
                    <a:pt x="0" y="15"/>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50" name="Freeform 151">
              <a:extLst>
                <a:ext uri="{FF2B5EF4-FFF2-40B4-BE49-F238E27FC236}">
                  <a16:creationId xmlns:a16="http://schemas.microsoft.com/office/drawing/2014/main" id="{FDF205AA-3607-4CFB-90FA-3F49D6B6F480}"/>
                </a:ext>
              </a:extLst>
            </p:cNvPr>
            <p:cNvSpPr>
              <a:spLocks noChangeAspect="1"/>
            </p:cNvSpPr>
            <p:nvPr/>
          </p:nvSpPr>
          <p:spPr bwMode="gray">
            <a:xfrm>
              <a:off x="3086" y="2207"/>
              <a:ext cx="85" cy="96"/>
            </a:xfrm>
            <a:custGeom>
              <a:avLst/>
              <a:gdLst/>
              <a:ahLst/>
              <a:cxnLst>
                <a:cxn ang="0">
                  <a:pos x="203" y="0"/>
                </a:cxn>
                <a:cxn ang="0">
                  <a:pos x="187" y="59"/>
                </a:cxn>
                <a:cxn ang="0">
                  <a:pos x="203" y="170"/>
                </a:cxn>
                <a:cxn ang="0">
                  <a:pos x="0" y="345"/>
                </a:cxn>
                <a:cxn ang="0">
                  <a:pos x="83" y="474"/>
                </a:cxn>
                <a:cxn ang="0">
                  <a:pos x="107" y="466"/>
                </a:cxn>
                <a:cxn ang="0">
                  <a:pos x="137" y="459"/>
                </a:cxn>
                <a:cxn ang="0">
                  <a:pos x="154" y="464"/>
                </a:cxn>
                <a:cxn ang="0">
                  <a:pos x="165" y="460"/>
                </a:cxn>
                <a:cxn ang="0">
                  <a:pos x="179" y="447"/>
                </a:cxn>
                <a:cxn ang="0">
                  <a:pos x="180" y="436"/>
                </a:cxn>
                <a:cxn ang="0">
                  <a:pos x="186" y="425"/>
                </a:cxn>
                <a:cxn ang="0">
                  <a:pos x="224" y="407"/>
                </a:cxn>
                <a:cxn ang="0">
                  <a:pos x="241" y="404"/>
                </a:cxn>
                <a:cxn ang="0">
                  <a:pos x="253" y="382"/>
                </a:cxn>
                <a:cxn ang="0">
                  <a:pos x="262" y="361"/>
                </a:cxn>
                <a:cxn ang="0">
                  <a:pos x="278" y="352"/>
                </a:cxn>
                <a:cxn ang="0">
                  <a:pos x="289" y="348"/>
                </a:cxn>
                <a:cxn ang="0">
                  <a:pos x="309" y="346"/>
                </a:cxn>
                <a:cxn ang="0">
                  <a:pos x="319" y="337"/>
                </a:cxn>
                <a:cxn ang="0">
                  <a:pos x="314" y="325"/>
                </a:cxn>
                <a:cxn ang="0">
                  <a:pos x="312" y="303"/>
                </a:cxn>
                <a:cxn ang="0">
                  <a:pos x="314" y="285"/>
                </a:cxn>
                <a:cxn ang="0">
                  <a:pos x="335" y="256"/>
                </a:cxn>
                <a:cxn ang="0">
                  <a:pos x="342" y="255"/>
                </a:cxn>
                <a:cxn ang="0">
                  <a:pos x="347" y="262"/>
                </a:cxn>
                <a:cxn ang="0">
                  <a:pos x="355" y="261"/>
                </a:cxn>
                <a:cxn ang="0">
                  <a:pos x="369" y="239"/>
                </a:cxn>
                <a:cxn ang="0">
                  <a:pos x="382" y="216"/>
                </a:cxn>
                <a:cxn ang="0">
                  <a:pos x="416" y="178"/>
                </a:cxn>
                <a:cxn ang="0">
                  <a:pos x="422" y="161"/>
                </a:cxn>
                <a:cxn ang="0">
                  <a:pos x="427" y="143"/>
                </a:cxn>
                <a:cxn ang="0">
                  <a:pos x="419" y="137"/>
                </a:cxn>
                <a:cxn ang="0">
                  <a:pos x="406" y="131"/>
                </a:cxn>
                <a:cxn ang="0">
                  <a:pos x="391" y="111"/>
                </a:cxn>
                <a:cxn ang="0">
                  <a:pos x="382" y="103"/>
                </a:cxn>
                <a:cxn ang="0">
                  <a:pos x="375" y="92"/>
                </a:cxn>
                <a:cxn ang="0">
                  <a:pos x="366" y="79"/>
                </a:cxn>
                <a:cxn ang="0">
                  <a:pos x="347" y="73"/>
                </a:cxn>
                <a:cxn ang="0">
                  <a:pos x="315" y="63"/>
                </a:cxn>
                <a:cxn ang="0">
                  <a:pos x="285" y="51"/>
                </a:cxn>
                <a:cxn ang="0">
                  <a:pos x="266" y="40"/>
                </a:cxn>
                <a:cxn ang="0">
                  <a:pos x="252" y="23"/>
                </a:cxn>
                <a:cxn ang="0">
                  <a:pos x="241" y="12"/>
                </a:cxn>
              </a:cxnLst>
              <a:rect l="0" t="0" r="r" b="b"/>
              <a:pathLst>
                <a:path w="427" h="482">
                  <a:moveTo>
                    <a:pt x="236" y="0"/>
                  </a:moveTo>
                  <a:lnTo>
                    <a:pt x="203" y="0"/>
                  </a:lnTo>
                  <a:lnTo>
                    <a:pt x="220" y="46"/>
                  </a:lnTo>
                  <a:lnTo>
                    <a:pt x="187" y="59"/>
                  </a:lnTo>
                  <a:lnTo>
                    <a:pt x="176" y="130"/>
                  </a:lnTo>
                  <a:lnTo>
                    <a:pt x="203" y="170"/>
                  </a:lnTo>
                  <a:lnTo>
                    <a:pt x="165" y="287"/>
                  </a:lnTo>
                  <a:lnTo>
                    <a:pt x="0" y="345"/>
                  </a:lnTo>
                  <a:lnTo>
                    <a:pt x="57" y="482"/>
                  </a:lnTo>
                  <a:lnTo>
                    <a:pt x="83" y="474"/>
                  </a:lnTo>
                  <a:lnTo>
                    <a:pt x="94" y="473"/>
                  </a:lnTo>
                  <a:lnTo>
                    <a:pt x="107" y="466"/>
                  </a:lnTo>
                  <a:lnTo>
                    <a:pt x="117" y="460"/>
                  </a:lnTo>
                  <a:lnTo>
                    <a:pt x="137" y="459"/>
                  </a:lnTo>
                  <a:lnTo>
                    <a:pt x="150" y="461"/>
                  </a:lnTo>
                  <a:lnTo>
                    <a:pt x="154" y="464"/>
                  </a:lnTo>
                  <a:lnTo>
                    <a:pt x="161" y="464"/>
                  </a:lnTo>
                  <a:lnTo>
                    <a:pt x="165" y="460"/>
                  </a:lnTo>
                  <a:lnTo>
                    <a:pt x="172" y="455"/>
                  </a:lnTo>
                  <a:lnTo>
                    <a:pt x="179" y="447"/>
                  </a:lnTo>
                  <a:lnTo>
                    <a:pt x="180" y="443"/>
                  </a:lnTo>
                  <a:lnTo>
                    <a:pt x="180" y="436"/>
                  </a:lnTo>
                  <a:lnTo>
                    <a:pt x="180" y="430"/>
                  </a:lnTo>
                  <a:lnTo>
                    <a:pt x="186" y="425"/>
                  </a:lnTo>
                  <a:lnTo>
                    <a:pt x="194" y="414"/>
                  </a:lnTo>
                  <a:lnTo>
                    <a:pt x="224" y="407"/>
                  </a:lnTo>
                  <a:lnTo>
                    <a:pt x="234" y="407"/>
                  </a:lnTo>
                  <a:lnTo>
                    <a:pt x="241" y="404"/>
                  </a:lnTo>
                  <a:lnTo>
                    <a:pt x="250" y="394"/>
                  </a:lnTo>
                  <a:lnTo>
                    <a:pt x="253" y="382"/>
                  </a:lnTo>
                  <a:lnTo>
                    <a:pt x="256" y="371"/>
                  </a:lnTo>
                  <a:lnTo>
                    <a:pt x="262" y="361"/>
                  </a:lnTo>
                  <a:lnTo>
                    <a:pt x="269" y="355"/>
                  </a:lnTo>
                  <a:lnTo>
                    <a:pt x="278" y="352"/>
                  </a:lnTo>
                  <a:lnTo>
                    <a:pt x="282" y="347"/>
                  </a:lnTo>
                  <a:lnTo>
                    <a:pt x="289" y="348"/>
                  </a:lnTo>
                  <a:lnTo>
                    <a:pt x="301" y="346"/>
                  </a:lnTo>
                  <a:lnTo>
                    <a:pt x="309" y="346"/>
                  </a:lnTo>
                  <a:lnTo>
                    <a:pt x="316" y="342"/>
                  </a:lnTo>
                  <a:lnTo>
                    <a:pt x="319" y="337"/>
                  </a:lnTo>
                  <a:lnTo>
                    <a:pt x="316" y="328"/>
                  </a:lnTo>
                  <a:lnTo>
                    <a:pt x="314" y="325"/>
                  </a:lnTo>
                  <a:lnTo>
                    <a:pt x="312" y="312"/>
                  </a:lnTo>
                  <a:lnTo>
                    <a:pt x="312" y="303"/>
                  </a:lnTo>
                  <a:lnTo>
                    <a:pt x="315" y="293"/>
                  </a:lnTo>
                  <a:lnTo>
                    <a:pt x="314" y="285"/>
                  </a:lnTo>
                  <a:lnTo>
                    <a:pt x="327" y="265"/>
                  </a:lnTo>
                  <a:lnTo>
                    <a:pt x="335" y="256"/>
                  </a:lnTo>
                  <a:lnTo>
                    <a:pt x="339" y="253"/>
                  </a:lnTo>
                  <a:lnTo>
                    <a:pt x="342" y="255"/>
                  </a:lnTo>
                  <a:lnTo>
                    <a:pt x="344" y="260"/>
                  </a:lnTo>
                  <a:lnTo>
                    <a:pt x="347" y="262"/>
                  </a:lnTo>
                  <a:lnTo>
                    <a:pt x="353" y="264"/>
                  </a:lnTo>
                  <a:lnTo>
                    <a:pt x="355" y="261"/>
                  </a:lnTo>
                  <a:lnTo>
                    <a:pt x="365" y="244"/>
                  </a:lnTo>
                  <a:lnTo>
                    <a:pt x="369" y="239"/>
                  </a:lnTo>
                  <a:lnTo>
                    <a:pt x="376" y="224"/>
                  </a:lnTo>
                  <a:lnTo>
                    <a:pt x="382" y="216"/>
                  </a:lnTo>
                  <a:lnTo>
                    <a:pt x="396" y="206"/>
                  </a:lnTo>
                  <a:lnTo>
                    <a:pt x="416" y="178"/>
                  </a:lnTo>
                  <a:lnTo>
                    <a:pt x="421" y="167"/>
                  </a:lnTo>
                  <a:lnTo>
                    <a:pt x="422" y="161"/>
                  </a:lnTo>
                  <a:lnTo>
                    <a:pt x="427" y="147"/>
                  </a:lnTo>
                  <a:lnTo>
                    <a:pt x="427" y="143"/>
                  </a:lnTo>
                  <a:lnTo>
                    <a:pt x="423" y="140"/>
                  </a:lnTo>
                  <a:lnTo>
                    <a:pt x="419" y="137"/>
                  </a:lnTo>
                  <a:lnTo>
                    <a:pt x="418" y="134"/>
                  </a:lnTo>
                  <a:lnTo>
                    <a:pt x="406" y="131"/>
                  </a:lnTo>
                  <a:lnTo>
                    <a:pt x="396" y="124"/>
                  </a:lnTo>
                  <a:lnTo>
                    <a:pt x="391" y="111"/>
                  </a:lnTo>
                  <a:lnTo>
                    <a:pt x="386" y="108"/>
                  </a:lnTo>
                  <a:lnTo>
                    <a:pt x="382" y="103"/>
                  </a:lnTo>
                  <a:lnTo>
                    <a:pt x="381" y="98"/>
                  </a:lnTo>
                  <a:lnTo>
                    <a:pt x="375" y="92"/>
                  </a:lnTo>
                  <a:lnTo>
                    <a:pt x="373" y="88"/>
                  </a:lnTo>
                  <a:lnTo>
                    <a:pt x="366" y="79"/>
                  </a:lnTo>
                  <a:lnTo>
                    <a:pt x="354" y="73"/>
                  </a:lnTo>
                  <a:lnTo>
                    <a:pt x="347" y="73"/>
                  </a:lnTo>
                  <a:lnTo>
                    <a:pt x="332" y="66"/>
                  </a:lnTo>
                  <a:lnTo>
                    <a:pt x="315" y="63"/>
                  </a:lnTo>
                  <a:lnTo>
                    <a:pt x="309" y="61"/>
                  </a:lnTo>
                  <a:lnTo>
                    <a:pt x="285" y="51"/>
                  </a:lnTo>
                  <a:lnTo>
                    <a:pt x="274" y="43"/>
                  </a:lnTo>
                  <a:lnTo>
                    <a:pt x="266" y="40"/>
                  </a:lnTo>
                  <a:lnTo>
                    <a:pt x="260" y="30"/>
                  </a:lnTo>
                  <a:lnTo>
                    <a:pt x="252" y="23"/>
                  </a:lnTo>
                  <a:lnTo>
                    <a:pt x="250" y="19"/>
                  </a:lnTo>
                  <a:lnTo>
                    <a:pt x="241" y="12"/>
                  </a:lnTo>
                  <a:lnTo>
                    <a:pt x="236"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836" name="Freeform 152">
            <a:extLst>
              <a:ext uri="{FF2B5EF4-FFF2-40B4-BE49-F238E27FC236}">
                <a16:creationId xmlns:a16="http://schemas.microsoft.com/office/drawing/2014/main" id="{B313B5A7-3759-4948-81FE-78D8B276FE56}"/>
              </a:ext>
            </a:extLst>
          </p:cNvPr>
          <p:cNvSpPr>
            <a:spLocks noChangeAspect="1"/>
          </p:cNvSpPr>
          <p:nvPr/>
        </p:nvSpPr>
        <p:spPr bwMode="gray">
          <a:xfrm>
            <a:off x="5955171" y="4083957"/>
            <a:ext cx="2268" cy="6134"/>
          </a:xfrm>
          <a:custGeom>
            <a:avLst/>
            <a:gdLst/>
            <a:ahLst/>
            <a:cxnLst>
              <a:cxn ang="0">
                <a:pos x="8" y="3"/>
              </a:cxn>
              <a:cxn ang="0">
                <a:pos x="0" y="0"/>
              </a:cxn>
              <a:cxn ang="0">
                <a:pos x="0" y="11"/>
              </a:cxn>
              <a:cxn ang="0">
                <a:pos x="3" y="19"/>
              </a:cxn>
              <a:cxn ang="0">
                <a:pos x="8" y="17"/>
              </a:cxn>
              <a:cxn ang="0">
                <a:pos x="8" y="3"/>
              </a:cxn>
            </a:cxnLst>
            <a:rect l="0" t="0" r="r" b="b"/>
            <a:pathLst>
              <a:path w="8" h="19">
                <a:moveTo>
                  <a:pt x="8" y="3"/>
                </a:moveTo>
                <a:lnTo>
                  <a:pt x="0" y="0"/>
                </a:lnTo>
                <a:lnTo>
                  <a:pt x="0" y="11"/>
                </a:lnTo>
                <a:lnTo>
                  <a:pt x="3" y="19"/>
                </a:lnTo>
                <a:lnTo>
                  <a:pt x="8" y="17"/>
                </a:lnTo>
                <a:lnTo>
                  <a:pt x="8" y="3"/>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837" name="Group 836">
            <a:extLst>
              <a:ext uri="{FF2B5EF4-FFF2-40B4-BE49-F238E27FC236}">
                <a16:creationId xmlns:a16="http://schemas.microsoft.com/office/drawing/2014/main" id="{B9801A9E-2204-414E-80D7-077DFA102E21}"/>
              </a:ext>
            </a:extLst>
          </p:cNvPr>
          <p:cNvGrpSpPr>
            <a:grpSpLocks noChangeAspect="1"/>
          </p:cNvGrpSpPr>
          <p:nvPr/>
        </p:nvGrpSpPr>
        <p:grpSpPr bwMode="gray">
          <a:xfrm>
            <a:off x="5798700" y="3719985"/>
            <a:ext cx="476215" cy="392599"/>
            <a:chOff x="3000" y="2012"/>
            <a:chExt cx="210" cy="192"/>
          </a:xfrm>
          <a:solidFill>
            <a:schemeClr val="bg1">
              <a:lumMod val="85000"/>
            </a:schemeClr>
          </a:solidFill>
        </p:grpSpPr>
        <p:sp>
          <p:nvSpPr>
            <p:cNvPr id="847" name="Freeform 154">
              <a:extLst>
                <a:ext uri="{FF2B5EF4-FFF2-40B4-BE49-F238E27FC236}">
                  <a16:creationId xmlns:a16="http://schemas.microsoft.com/office/drawing/2014/main" id="{E4AA3FC2-06DC-4A35-9199-7D813C32FDA3}"/>
                </a:ext>
              </a:extLst>
            </p:cNvPr>
            <p:cNvSpPr>
              <a:spLocks noChangeAspect="1"/>
            </p:cNvSpPr>
            <p:nvPr/>
          </p:nvSpPr>
          <p:spPr bwMode="gray">
            <a:xfrm>
              <a:off x="3122" y="2182"/>
              <a:ext cx="10" cy="5"/>
            </a:xfrm>
            <a:custGeom>
              <a:avLst/>
              <a:gdLst/>
              <a:ahLst/>
              <a:cxnLst>
                <a:cxn ang="0">
                  <a:pos x="50" y="2"/>
                </a:cxn>
                <a:cxn ang="0">
                  <a:pos x="45" y="0"/>
                </a:cxn>
                <a:cxn ang="0">
                  <a:pos x="27" y="2"/>
                </a:cxn>
                <a:cxn ang="0">
                  <a:pos x="23" y="10"/>
                </a:cxn>
                <a:cxn ang="0">
                  <a:pos x="12" y="18"/>
                </a:cxn>
                <a:cxn ang="0">
                  <a:pos x="0" y="22"/>
                </a:cxn>
                <a:cxn ang="0">
                  <a:pos x="1" y="26"/>
                </a:cxn>
                <a:cxn ang="0">
                  <a:pos x="27" y="19"/>
                </a:cxn>
                <a:cxn ang="0">
                  <a:pos x="50" y="2"/>
                </a:cxn>
              </a:cxnLst>
              <a:rect l="0" t="0" r="r" b="b"/>
              <a:pathLst>
                <a:path w="50" h="26">
                  <a:moveTo>
                    <a:pt x="50" y="2"/>
                  </a:moveTo>
                  <a:lnTo>
                    <a:pt x="45" y="0"/>
                  </a:lnTo>
                  <a:lnTo>
                    <a:pt x="27" y="2"/>
                  </a:lnTo>
                  <a:lnTo>
                    <a:pt x="23" y="10"/>
                  </a:lnTo>
                  <a:lnTo>
                    <a:pt x="12" y="18"/>
                  </a:lnTo>
                  <a:lnTo>
                    <a:pt x="0" y="22"/>
                  </a:lnTo>
                  <a:lnTo>
                    <a:pt x="1" y="26"/>
                  </a:lnTo>
                  <a:lnTo>
                    <a:pt x="27" y="19"/>
                  </a:lnTo>
                  <a:lnTo>
                    <a:pt x="50" y="2"/>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48" name="Freeform 155">
              <a:extLst>
                <a:ext uri="{FF2B5EF4-FFF2-40B4-BE49-F238E27FC236}">
                  <a16:creationId xmlns:a16="http://schemas.microsoft.com/office/drawing/2014/main" id="{84329F11-7170-4C6C-8BDA-0F38FA347C54}"/>
                </a:ext>
              </a:extLst>
            </p:cNvPr>
            <p:cNvSpPr>
              <a:spLocks noChangeAspect="1"/>
            </p:cNvSpPr>
            <p:nvPr/>
          </p:nvSpPr>
          <p:spPr bwMode="gray">
            <a:xfrm>
              <a:off x="3000" y="2012"/>
              <a:ext cx="210" cy="192"/>
            </a:xfrm>
            <a:custGeom>
              <a:avLst/>
              <a:gdLst/>
              <a:ahLst/>
              <a:cxnLst>
                <a:cxn ang="0">
                  <a:pos x="920" y="957"/>
                </a:cxn>
                <a:cxn ang="0">
                  <a:pos x="836" y="944"/>
                </a:cxn>
                <a:cxn ang="0">
                  <a:pos x="792" y="933"/>
                </a:cxn>
                <a:cxn ang="0">
                  <a:pos x="717" y="912"/>
                </a:cxn>
                <a:cxn ang="0">
                  <a:pos x="673" y="839"/>
                </a:cxn>
                <a:cxn ang="0">
                  <a:pos x="610" y="865"/>
                </a:cxn>
                <a:cxn ang="0">
                  <a:pos x="551" y="868"/>
                </a:cxn>
                <a:cxn ang="0">
                  <a:pos x="511" y="859"/>
                </a:cxn>
                <a:cxn ang="0">
                  <a:pos x="462" y="822"/>
                </a:cxn>
                <a:cxn ang="0">
                  <a:pos x="400" y="794"/>
                </a:cxn>
                <a:cxn ang="0">
                  <a:pos x="351" y="713"/>
                </a:cxn>
                <a:cxn ang="0">
                  <a:pos x="323" y="661"/>
                </a:cxn>
                <a:cxn ang="0">
                  <a:pos x="292" y="661"/>
                </a:cxn>
                <a:cxn ang="0">
                  <a:pos x="270" y="632"/>
                </a:cxn>
                <a:cxn ang="0">
                  <a:pos x="252" y="640"/>
                </a:cxn>
                <a:cxn ang="0">
                  <a:pos x="237" y="653"/>
                </a:cxn>
                <a:cxn ang="0">
                  <a:pos x="188" y="595"/>
                </a:cxn>
                <a:cxn ang="0">
                  <a:pos x="172" y="506"/>
                </a:cxn>
                <a:cxn ang="0">
                  <a:pos x="111" y="466"/>
                </a:cxn>
                <a:cxn ang="0">
                  <a:pos x="82" y="422"/>
                </a:cxn>
                <a:cxn ang="0">
                  <a:pos x="72" y="393"/>
                </a:cxn>
                <a:cxn ang="0">
                  <a:pos x="100" y="328"/>
                </a:cxn>
                <a:cxn ang="0">
                  <a:pos x="102" y="278"/>
                </a:cxn>
                <a:cxn ang="0">
                  <a:pos x="40" y="213"/>
                </a:cxn>
                <a:cxn ang="0">
                  <a:pos x="12" y="118"/>
                </a:cxn>
                <a:cxn ang="0">
                  <a:pos x="0" y="34"/>
                </a:cxn>
                <a:cxn ang="0">
                  <a:pos x="38" y="16"/>
                </a:cxn>
                <a:cxn ang="0">
                  <a:pos x="121" y="68"/>
                </a:cxn>
                <a:cxn ang="0">
                  <a:pos x="166" y="27"/>
                </a:cxn>
                <a:cxn ang="0">
                  <a:pos x="227" y="57"/>
                </a:cxn>
                <a:cxn ang="0">
                  <a:pos x="232" y="85"/>
                </a:cxn>
                <a:cxn ang="0">
                  <a:pos x="260" y="123"/>
                </a:cxn>
                <a:cxn ang="0">
                  <a:pos x="303" y="171"/>
                </a:cxn>
                <a:cxn ang="0">
                  <a:pos x="357" y="203"/>
                </a:cxn>
                <a:cxn ang="0">
                  <a:pos x="497" y="207"/>
                </a:cxn>
                <a:cxn ang="0">
                  <a:pos x="543" y="207"/>
                </a:cxn>
                <a:cxn ang="0">
                  <a:pos x="600" y="135"/>
                </a:cxn>
                <a:cxn ang="0">
                  <a:pos x="664" y="121"/>
                </a:cxn>
                <a:cxn ang="0">
                  <a:pos x="722" y="119"/>
                </a:cxn>
                <a:cxn ang="0">
                  <a:pos x="804" y="150"/>
                </a:cxn>
                <a:cxn ang="0">
                  <a:pos x="851" y="187"/>
                </a:cxn>
                <a:cxn ang="0">
                  <a:pos x="936" y="230"/>
                </a:cxn>
                <a:cxn ang="0">
                  <a:pos x="935" y="321"/>
                </a:cxn>
                <a:cxn ang="0">
                  <a:pos x="895" y="398"/>
                </a:cxn>
                <a:cxn ang="0">
                  <a:pos x="899" y="470"/>
                </a:cxn>
                <a:cxn ang="0">
                  <a:pos x="909" y="546"/>
                </a:cxn>
                <a:cxn ang="0">
                  <a:pos x="960" y="586"/>
                </a:cxn>
                <a:cxn ang="0">
                  <a:pos x="915" y="676"/>
                </a:cxn>
                <a:cxn ang="0">
                  <a:pos x="986" y="759"/>
                </a:cxn>
                <a:cxn ang="0">
                  <a:pos x="1023" y="829"/>
                </a:cxn>
                <a:cxn ang="0">
                  <a:pos x="1033" y="866"/>
                </a:cxn>
                <a:cxn ang="0">
                  <a:pos x="970" y="902"/>
                </a:cxn>
              </a:cxnLst>
              <a:rect l="0" t="0" r="r" b="b"/>
              <a:pathLst>
                <a:path w="1049" h="961">
                  <a:moveTo>
                    <a:pt x="957" y="958"/>
                  </a:moveTo>
                  <a:lnTo>
                    <a:pt x="954" y="957"/>
                  </a:lnTo>
                  <a:lnTo>
                    <a:pt x="947" y="961"/>
                  </a:lnTo>
                  <a:lnTo>
                    <a:pt x="932" y="960"/>
                  </a:lnTo>
                  <a:lnTo>
                    <a:pt x="920" y="957"/>
                  </a:lnTo>
                  <a:lnTo>
                    <a:pt x="903" y="951"/>
                  </a:lnTo>
                  <a:lnTo>
                    <a:pt x="895" y="944"/>
                  </a:lnTo>
                  <a:lnTo>
                    <a:pt x="889" y="949"/>
                  </a:lnTo>
                  <a:lnTo>
                    <a:pt x="855" y="947"/>
                  </a:lnTo>
                  <a:lnTo>
                    <a:pt x="836" y="944"/>
                  </a:lnTo>
                  <a:lnTo>
                    <a:pt x="825" y="939"/>
                  </a:lnTo>
                  <a:lnTo>
                    <a:pt x="820" y="941"/>
                  </a:lnTo>
                  <a:lnTo>
                    <a:pt x="818" y="945"/>
                  </a:lnTo>
                  <a:lnTo>
                    <a:pt x="806" y="938"/>
                  </a:lnTo>
                  <a:lnTo>
                    <a:pt x="792" y="933"/>
                  </a:lnTo>
                  <a:lnTo>
                    <a:pt x="775" y="933"/>
                  </a:lnTo>
                  <a:lnTo>
                    <a:pt x="755" y="930"/>
                  </a:lnTo>
                  <a:lnTo>
                    <a:pt x="744" y="926"/>
                  </a:lnTo>
                  <a:lnTo>
                    <a:pt x="726" y="925"/>
                  </a:lnTo>
                  <a:lnTo>
                    <a:pt x="717" y="912"/>
                  </a:lnTo>
                  <a:lnTo>
                    <a:pt x="710" y="893"/>
                  </a:lnTo>
                  <a:lnTo>
                    <a:pt x="705" y="869"/>
                  </a:lnTo>
                  <a:lnTo>
                    <a:pt x="697" y="852"/>
                  </a:lnTo>
                  <a:lnTo>
                    <a:pt x="683" y="843"/>
                  </a:lnTo>
                  <a:lnTo>
                    <a:pt x="673" y="839"/>
                  </a:lnTo>
                  <a:lnTo>
                    <a:pt x="665" y="838"/>
                  </a:lnTo>
                  <a:lnTo>
                    <a:pt x="645" y="847"/>
                  </a:lnTo>
                  <a:lnTo>
                    <a:pt x="625" y="853"/>
                  </a:lnTo>
                  <a:lnTo>
                    <a:pt x="619" y="860"/>
                  </a:lnTo>
                  <a:lnTo>
                    <a:pt x="610" y="865"/>
                  </a:lnTo>
                  <a:lnTo>
                    <a:pt x="600" y="865"/>
                  </a:lnTo>
                  <a:lnTo>
                    <a:pt x="584" y="875"/>
                  </a:lnTo>
                  <a:lnTo>
                    <a:pt x="573" y="877"/>
                  </a:lnTo>
                  <a:lnTo>
                    <a:pt x="559" y="874"/>
                  </a:lnTo>
                  <a:lnTo>
                    <a:pt x="551" y="868"/>
                  </a:lnTo>
                  <a:lnTo>
                    <a:pt x="537" y="865"/>
                  </a:lnTo>
                  <a:lnTo>
                    <a:pt x="523" y="868"/>
                  </a:lnTo>
                  <a:lnTo>
                    <a:pt x="516" y="868"/>
                  </a:lnTo>
                  <a:lnTo>
                    <a:pt x="507" y="856"/>
                  </a:lnTo>
                  <a:lnTo>
                    <a:pt x="511" y="859"/>
                  </a:lnTo>
                  <a:lnTo>
                    <a:pt x="509" y="854"/>
                  </a:lnTo>
                  <a:lnTo>
                    <a:pt x="502" y="849"/>
                  </a:lnTo>
                  <a:lnTo>
                    <a:pt x="470" y="838"/>
                  </a:lnTo>
                  <a:lnTo>
                    <a:pt x="462" y="826"/>
                  </a:lnTo>
                  <a:lnTo>
                    <a:pt x="462" y="822"/>
                  </a:lnTo>
                  <a:lnTo>
                    <a:pt x="453" y="812"/>
                  </a:lnTo>
                  <a:lnTo>
                    <a:pt x="438" y="805"/>
                  </a:lnTo>
                  <a:lnTo>
                    <a:pt x="425" y="800"/>
                  </a:lnTo>
                  <a:lnTo>
                    <a:pt x="409" y="799"/>
                  </a:lnTo>
                  <a:lnTo>
                    <a:pt x="400" y="794"/>
                  </a:lnTo>
                  <a:lnTo>
                    <a:pt x="392" y="785"/>
                  </a:lnTo>
                  <a:lnTo>
                    <a:pt x="384" y="762"/>
                  </a:lnTo>
                  <a:lnTo>
                    <a:pt x="374" y="745"/>
                  </a:lnTo>
                  <a:lnTo>
                    <a:pt x="371" y="730"/>
                  </a:lnTo>
                  <a:lnTo>
                    <a:pt x="351" y="713"/>
                  </a:lnTo>
                  <a:lnTo>
                    <a:pt x="347" y="699"/>
                  </a:lnTo>
                  <a:lnTo>
                    <a:pt x="342" y="689"/>
                  </a:lnTo>
                  <a:lnTo>
                    <a:pt x="334" y="685"/>
                  </a:lnTo>
                  <a:lnTo>
                    <a:pt x="324" y="669"/>
                  </a:lnTo>
                  <a:lnTo>
                    <a:pt x="323" y="661"/>
                  </a:lnTo>
                  <a:lnTo>
                    <a:pt x="319" y="655"/>
                  </a:lnTo>
                  <a:lnTo>
                    <a:pt x="313" y="651"/>
                  </a:lnTo>
                  <a:lnTo>
                    <a:pt x="301" y="656"/>
                  </a:lnTo>
                  <a:lnTo>
                    <a:pt x="293" y="664"/>
                  </a:lnTo>
                  <a:lnTo>
                    <a:pt x="292" y="661"/>
                  </a:lnTo>
                  <a:lnTo>
                    <a:pt x="286" y="659"/>
                  </a:lnTo>
                  <a:lnTo>
                    <a:pt x="283" y="654"/>
                  </a:lnTo>
                  <a:lnTo>
                    <a:pt x="276" y="649"/>
                  </a:lnTo>
                  <a:lnTo>
                    <a:pt x="271" y="642"/>
                  </a:lnTo>
                  <a:lnTo>
                    <a:pt x="270" y="632"/>
                  </a:lnTo>
                  <a:lnTo>
                    <a:pt x="265" y="627"/>
                  </a:lnTo>
                  <a:lnTo>
                    <a:pt x="256" y="624"/>
                  </a:lnTo>
                  <a:lnTo>
                    <a:pt x="252" y="628"/>
                  </a:lnTo>
                  <a:lnTo>
                    <a:pt x="254" y="634"/>
                  </a:lnTo>
                  <a:lnTo>
                    <a:pt x="252" y="640"/>
                  </a:lnTo>
                  <a:lnTo>
                    <a:pt x="253" y="646"/>
                  </a:lnTo>
                  <a:lnTo>
                    <a:pt x="244" y="646"/>
                  </a:lnTo>
                  <a:lnTo>
                    <a:pt x="243" y="656"/>
                  </a:lnTo>
                  <a:lnTo>
                    <a:pt x="240" y="655"/>
                  </a:lnTo>
                  <a:lnTo>
                    <a:pt x="237" y="653"/>
                  </a:lnTo>
                  <a:lnTo>
                    <a:pt x="217" y="638"/>
                  </a:lnTo>
                  <a:lnTo>
                    <a:pt x="210" y="630"/>
                  </a:lnTo>
                  <a:lnTo>
                    <a:pt x="205" y="622"/>
                  </a:lnTo>
                  <a:lnTo>
                    <a:pt x="201" y="602"/>
                  </a:lnTo>
                  <a:lnTo>
                    <a:pt x="188" y="595"/>
                  </a:lnTo>
                  <a:lnTo>
                    <a:pt x="189" y="574"/>
                  </a:lnTo>
                  <a:lnTo>
                    <a:pt x="193" y="547"/>
                  </a:lnTo>
                  <a:lnTo>
                    <a:pt x="186" y="533"/>
                  </a:lnTo>
                  <a:lnTo>
                    <a:pt x="179" y="521"/>
                  </a:lnTo>
                  <a:lnTo>
                    <a:pt x="172" y="506"/>
                  </a:lnTo>
                  <a:lnTo>
                    <a:pt x="163" y="497"/>
                  </a:lnTo>
                  <a:lnTo>
                    <a:pt x="150" y="493"/>
                  </a:lnTo>
                  <a:lnTo>
                    <a:pt x="140" y="488"/>
                  </a:lnTo>
                  <a:lnTo>
                    <a:pt x="126" y="477"/>
                  </a:lnTo>
                  <a:lnTo>
                    <a:pt x="111" y="466"/>
                  </a:lnTo>
                  <a:lnTo>
                    <a:pt x="99" y="460"/>
                  </a:lnTo>
                  <a:lnTo>
                    <a:pt x="99" y="449"/>
                  </a:lnTo>
                  <a:lnTo>
                    <a:pt x="93" y="435"/>
                  </a:lnTo>
                  <a:lnTo>
                    <a:pt x="86" y="429"/>
                  </a:lnTo>
                  <a:lnTo>
                    <a:pt x="82" y="422"/>
                  </a:lnTo>
                  <a:lnTo>
                    <a:pt x="73" y="422"/>
                  </a:lnTo>
                  <a:lnTo>
                    <a:pt x="67" y="417"/>
                  </a:lnTo>
                  <a:lnTo>
                    <a:pt x="65" y="401"/>
                  </a:lnTo>
                  <a:lnTo>
                    <a:pt x="68" y="400"/>
                  </a:lnTo>
                  <a:lnTo>
                    <a:pt x="72" y="393"/>
                  </a:lnTo>
                  <a:lnTo>
                    <a:pt x="76" y="368"/>
                  </a:lnTo>
                  <a:lnTo>
                    <a:pt x="80" y="360"/>
                  </a:lnTo>
                  <a:lnTo>
                    <a:pt x="88" y="358"/>
                  </a:lnTo>
                  <a:lnTo>
                    <a:pt x="87" y="349"/>
                  </a:lnTo>
                  <a:lnTo>
                    <a:pt x="100" y="328"/>
                  </a:lnTo>
                  <a:lnTo>
                    <a:pt x="109" y="317"/>
                  </a:lnTo>
                  <a:lnTo>
                    <a:pt x="104" y="299"/>
                  </a:lnTo>
                  <a:lnTo>
                    <a:pt x="110" y="285"/>
                  </a:lnTo>
                  <a:lnTo>
                    <a:pt x="116" y="278"/>
                  </a:lnTo>
                  <a:lnTo>
                    <a:pt x="102" y="278"/>
                  </a:lnTo>
                  <a:lnTo>
                    <a:pt x="80" y="273"/>
                  </a:lnTo>
                  <a:lnTo>
                    <a:pt x="68" y="262"/>
                  </a:lnTo>
                  <a:lnTo>
                    <a:pt x="62" y="240"/>
                  </a:lnTo>
                  <a:lnTo>
                    <a:pt x="50" y="230"/>
                  </a:lnTo>
                  <a:lnTo>
                    <a:pt x="40" y="213"/>
                  </a:lnTo>
                  <a:lnTo>
                    <a:pt x="35" y="180"/>
                  </a:lnTo>
                  <a:lnTo>
                    <a:pt x="34" y="164"/>
                  </a:lnTo>
                  <a:lnTo>
                    <a:pt x="22" y="147"/>
                  </a:lnTo>
                  <a:lnTo>
                    <a:pt x="8" y="139"/>
                  </a:lnTo>
                  <a:lnTo>
                    <a:pt x="12" y="118"/>
                  </a:lnTo>
                  <a:lnTo>
                    <a:pt x="10" y="102"/>
                  </a:lnTo>
                  <a:lnTo>
                    <a:pt x="10" y="85"/>
                  </a:lnTo>
                  <a:lnTo>
                    <a:pt x="8" y="58"/>
                  </a:lnTo>
                  <a:lnTo>
                    <a:pt x="1" y="41"/>
                  </a:lnTo>
                  <a:lnTo>
                    <a:pt x="0" y="34"/>
                  </a:lnTo>
                  <a:lnTo>
                    <a:pt x="14" y="25"/>
                  </a:lnTo>
                  <a:lnTo>
                    <a:pt x="16" y="18"/>
                  </a:lnTo>
                  <a:lnTo>
                    <a:pt x="25" y="0"/>
                  </a:lnTo>
                  <a:lnTo>
                    <a:pt x="34" y="11"/>
                  </a:lnTo>
                  <a:lnTo>
                    <a:pt x="38" y="16"/>
                  </a:lnTo>
                  <a:lnTo>
                    <a:pt x="70" y="62"/>
                  </a:lnTo>
                  <a:lnTo>
                    <a:pt x="86" y="65"/>
                  </a:lnTo>
                  <a:lnTo>
                    <a:pt x="99" y="68"/>
                  </a:lnTo>
                  <a:lnTo>
                    <a:pt x="104" y="68"/>
                  </a:lnTo>
                  <a:lnTo>
                    <a:pt x="121" y="68"/>
                  </a:lnTo>
                  <a:lnTo>
                    <a:pt x="127" y="68"/>
                  </a:lnTo>
                  <a:lnTo>
                    <a:pt x="138" y="65"/>
                  </a:lnTo>
                  <a:lnTo>
                    <a:pt x="150" y="53"/>
                  </a:lnTo>
                  <a:lnTo>
                    <a:pt x="156" y="37"/>
                  </a:lnTo>
                  <a:lnTo>
                    <a:pt x="166" y="27"/>
                  </a:lnTo>
                  <a:lnTo>
                    <a:pt x="178" y="19"/>
                  </a:lnTo>
                  <a:lnTo>
                    <a:pt x="204" y="13"/>
                  </a:lnTo>
                  <a:lnTo>
                    <a:pt x="221" y="22"/>
                  </a:lnTo>
                  <a:lnTo>
                    <a:pt x="220" y="36"/>
                  </a:lnTo>
                  <a:lnTo>
                    <a:pt x="227" y="57"/>
                  </a:lnTo>
                  <a:lnTo>
                    <a:pt x="212" y="65"/>
                  </a:lnTo>
                  <a:lnTo>
                    <a:pt x="209" y="70"/>
                  </a:lnTo>
                  <a:lnTo>
                    <a:pt x="220" y="77"/>
                  </a:lnTo>
                  <a:lnTo>
                    <a:pt x="224" y="81"/>
                  </a:lnTo>
                  <a:lnTo>
                    <a:pt x="232" y="85"/>
                  </a:lnTo>
                  <a:lnTo>
                    <a:pt x="240" y="92"/>
                  </a:lnTo>
                  <a:lnTo>
                    <a:pt x="247" y="95"/>
                  </a:lnTo>
                  <a:lnTo>
                    <a:pt x="254" y="95"/>
                  </a:lnTo>
                  <a:lnTo>
                    <a:pt x="258" y="94"/>
                  </a:lnTo>
                  <a:lnTo>
                    <a:pt x="260" y="123"/>
                  </a:lnTo>
                  <a:lnTo>
                    <a:pt x="265" y="142"/>
                  </a:lnTo>
                  <a:lnTo>
                    <a:pt x="270" y="155"/>
                  </a:lnTo>
                  <a:lnTo>
                    <a:pt x="282" y="165"/>
                  </a:lnTo>
                  <a:lnTo>
                    <a:pt x="293" y="167"/>
                  </a:lnTo>
                  <a:lnTo>
                    <a:pt x="303" y="171"/>
                  </a:lnTo>
                  <a:lnTo>
                    <a:pt x="318" y="170"/>
                  </a:lnTo>
                  <a:lnTo>
                    <a:pt x="329" y="171"/>
                  </a:lnTo>
                  <a:lnTo>
                    <a:pt x="336" y="176"/>
                  </a:lnTo>
                  <a:lnTo>
                    <a:pt x="344" y="192"/>
                  </a:lnTo>
                  <a:lnTo>
                    <a:pt x="357" y="203"/>
                  </a:lnTo>
                  <a:lnTo>
                    <a:pt x="377" y="214"/>
                  </a:lnTo>
                  <a:lnTo>
                    <a:pt x="411" y="225"/>
                  </a:lnTo>
                  <a:lnTo>
                    <a:pt x="423" y="226"/>
                  </a:lnTo>
                  <a:lnTo>
                    <a:pt x="479" y="209"/>
                  </a:lnTo>
                  <a:lnTo>
                    <a:pt x="497" y="207"/>
                  </a:lnTo>
                  <a:lnTo>
                    <a:pt x="519" y="202"/>
                  </a:lnTo>
                  <a:lnTo>
                    <a:pt x="516" y="205"/>
                  </a:lnTo>
                  <a:lnTo>
                    <a:pt x="502" y="208"/>
                  </a:lnTo>
                  <a:lnTo>
                    <a:pt x="519" y="210"/>
                  </a:lnTo>
                  <a:lnTo>
                    <a:pt x="543" y="207"/>
                  </a:lnTo>
                  <a:lnTo>
                    <a:pt x="543" y="187"/>
                  </a:lnTo>
                  <a:lnTo>
                    <a:pt x="534" y="166"/>
                  </a:lnTo>
                  <a:lnTo>
                    <a:pt x="548" y="166"/>
                  </a:lnTo>
                  <a:lnTo>
                    <a:pt x="566" y="162"/>
                  </a:lnTo>
                  <a:lnTo>
                    <a:pt x="600" y="135"/>
                  </a:lnTo>
                  <a:lnTo>
                    <a:pt x="615" y="121"/>
                  </a:lnTo>
                  <a:lnTo>
                    <a:pt x="631" y="117"/>
                  </a:lnTo>
                  <a:lnTo>
                    <a:pt x="642" y="117"/>
                  </a:lnTo>
                  <a:lnTo>
                    <a:pt x="653" y="121"/>
                  </a:lnTo>
                  <a:lnTo>
                    <a:pt x="664" y="121"/>
                  </a:lnTo>
                  <a:lnTo>
                    <a:pt x="669" y="116"/>
                  </a:lnTo>
                  <a:lnTo>
                    <a:pt x="672" y="107"/>
                  </a:lnTo>
                  <a:lnTo>
                    <a:pt x="686" y="105"/>
                  </a:lnTo>
                  <a:lnTo>
                    <a:pt x="707" y="107"/>
                  </a:lnTo>
                  <a:lnTo>
                    <a:pt x="722" y="119"/>
                  </a:lnTo>
                  <a:lnTo>
                    <a:pt x="731" y="131"/>
                  </a:lnTo>
                  <a:lnTo>
                    <a:pt x="769" y="143"/>
                  </a:lnTo>
                  <a:lnTo>
                    <a:pt x="782" y="150"/>
                  </a:lnTo>
                  <a:lnTo>
                    <a:pt x="793" y="153"/>
                  </a:lnTo>
                  <a:lnTo>
                    <a:pt x="804" y="150"/>
                  </a:lnTo>
                  <a:lnTo>
                    <a:pt x="819" y="153"/>
                  </a:lnTo>
                  <a:lnTo>
                    <a:pt x="828" y="158"/>
                  </a:lnTo>
                  <a:lnTo>
                    <a:pt x="837" y="171"/>
                  </a:lnTo>
                  <a:lnTo>
                    <a:pt x="841" y="183"/>
                  </a:lnTo>
                  <a:lnTo>
                    <a:pt x="851" y="187"/>
                  </a:lnTo>
                  <a:lnTo>
                    <a:pt x="867" y="197"/>
                  </a:lnTo>
                  <a:lnTo>
                    <a:pt x="889" y="215"/>
                  </a:lnTo>
                  <a:lnTo>
                    <a:pt x="905" y="225"/>
                  </a:lnTo>
                  <a:lnTo>
                    <a:pt x="931" y="225"/>
                  </a:lnTo>
                  <a:lnTo>
                    <a:pt x="936" y="230"/>
                  </a:lnTo>
                  <a:lnTo>
                    <a:pt x="936" y="267"/>
                  </a:lnTo>
                  <a:lnTo>
                    <a:pt x="939" y="278"/>
                  </a:lnTo>
                  <a:lnTo>
                    <a:pt x="937" y="291"/>
                  </a:lnTo>
                  <a:lnTo>
                    <a:pt x="935" y="305"/>
                  </a:lnTo>
                  <a:lnTo>
                    <a:pt x="935" y="321"/>
                  </a:lnTo>
                  <a:lnTo>
                    <a:pt x="930" y="343"/>
                  </a:lnTo>
                  <a:lnTo>
                    <a:pt x="916" y="365"/>
                  </a:lnTo>
                  <a:lnTo>
                    <a:pt x="916" y="380"/>
                  </a:lnTo>
                  <a:lnTo>
                    <a:pt x="895" y="388"/>
                  </a:lnTo>
                  <a:lnTo>
                    <a:pt x="895" y="398"/>
                  </a:lnTo>
                  <a:lnTo>
                    <a:pt x="895" y="418"/>
                  </a:lnTo>
                  <a:lnTo>
                    <a:pt x="909" y="423"/>
                  </a:lnTo>
                  <a:lnTo>
                    <a:pt x="910" y="434"/>
                  </a:lnTo>
                  <a:lnTo>
                    <a:pt x="903" y="452"/>
                  </a:lnTo>
                  <a:lnTo>
                    <a:pt x="899" y="470"/>
                  </a:lnTo>
                  <a:lnTo>
                    <a:pt x="901" y="482"/>
                  </a:lnTo>
                  <a:lnTo>
                    <a:pt x="907" y="498"/>
                  </a:lnTo>
                  <a:lnTo>
                    <a:pt x="910" y="516"/>
                  </a:lnTo>
                  <a:lnTo>
                    <a:pt x="907" y="533"/>
                  </a:lnTo>
                  <a:lnTo>
                    <a:pt x="909" y="546"/>
                  </a:lnTo>
                  <a:lnTo>
                    <a:pt x="919" y="557"/>
                  </a:lnTo>
                  <a:lnTo>
                    <a:pt x="931" y="560"/>
                  </a:lnTo>
                  <a:lnTo>
                    <a:pt x="943" y="560"/>
                  </a:lnTo>
                  <a:lnTo>
                    <a:pt x="954" y="570"/>
                  </a:lnTo>
                  <a:lnTo>
                    <a:pt x="960" y="586"/>
                  </a:lnTo>
                  <a:lnTo>
                    <a:pt x="960" y="601"/>
                  </a:lnTo>
                  <a:lnTo>
                    <a:pt x="954" y="618"/>
                  </a:lnTo>
                  <a:lnTo>
                    <a:pt x="931" y="646"/>
                  </a:lnTo>
                  <a:lnTo>
                    <a:pt x="919" y="671"/>
                  </a:lnTo>
                  <a:lnTo>
                    <a:pt x="915" y="676"/>
                  </a:lnTo>
                  <a:lnTo>
                    <a:pt x="923" y="686"/>
                  </a:lnTo>
                  <a:lnTo>
                    <a:pt x="937" y="698"/>
                  </a:lnTo>
                  <a:lnTo>
                    <a:pt x="958" y="741"/>
                  </a:lnTo>
                  <a:lnTo>
                    <a:pt x="970" y="751"/>
                  </a:lnTo>
                  <a:lnTo>
                    <a:pt x="986" y="759"/>
                  </a:lnTo>
                  <a:lnTo>
                    <a:pt x="1013" y="768"/>
                  </a:lnTo>
                  <a:lnTo>
                    <a:pt x="1018" y="774"/>
                  </a:lnTo>
                  <a:lnTo>
                    <a:pt x="1023" y="800"/>
                  </a:lnTo>
                  <a:lnTo>
                    <a:pt x="1024" y="815"/>
                  </a:lnTo>
                  <a:lnTo>
                    <a:pt x="1023" y="829"/>
                  </a:lnTo>
                  <a:lnTo>
                    <a:pt x="1043" y="833"/>
                  </a:lnTo>
                  <a:lnTo>
                    <a:pt x="1048" y="838"/>
                  </a:lnTo>
                  <a:lnTo>
                    <a:pt x="1049" y="848"/>
                  </a:lnTo>
                  <a:lnTo>
                    <a:pt x="1046" y="854"/>
                  </a:lnTo>
                  <a:lnTo>
                    <a:pt x="1033" y="866"/>
                  </a:lnTo>
                  <a:lnTo>
                    <a:pt x="1021" y="869"/>
                  </a:lnTo>
                  <a:lnTo>
                    <a:pt x="1006" y="875"/>
                  </a:lnTo>
                  <a:lnTo>
                    <a:pt x="992" y="880"/>
                  </a:lnTo>
                  <a:lnTo>
                    <a:pt x="979" y="890"/>
                  </a:lnTo>
                  <a:lnTo>
                    <a:pt x="970" y="902"/>
                  </a:lnTo>
                  <a:lnTo>
                    <a:pt x="959" y="931"/>
                  </a:lnTo>
                  <a:lnTo>
                    <a:pt x="957" y="944"/>
                  </a:lnTo>
                  <a:lnTo>
                    <a:pt x="957" y="958"/>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838" name="Freeform 156">
            <a:extLst>
              <a:ext uri="{FF2B5EF4-FFF2-40B4-BE49-F238E27FC236}">
                <a16:creationId xmlns:a16="http://schemas.microsoft.com/office/drawing/2014/main" id="{4A79328D-DB95-4D8B-8240-19B9F19C772A}"/>
              </a:ext>
            </a:extLst>
          </p:cNvPr>
          <p:cNvSpPr>
            <a:spLocks noChangeAspect="1"/>
          </p:cNvSpPr>
          <p:nvPr/>
        </p:nvSpPr>
        <p:spPr bwMode="gray">
          <a:xfrm>
            <a:off x="5664907" y="3787463"/>
            <a:ext cx="242643" cy="222882"/>
          </a:xfrm>
          <a:custGeom>
            <a:avLst/>
            <a:gdLst/>
            <a:ahLst/>
            <a:cxnLst>
              <a:cxn ang="0">
                <a:pos x="527" y="500"/>
              </a:cxn>
              <a:cxn ang="0">
                <a:pos x="510" y="490"/>
              </a:cxn>
              <a:cxn ang="0">
                <a:pos x="505" y="494"/>
              </a:cxn>
              <a:cxn ang="0">
                <a:pos x="479" y="489"/>
              </a:cxn>
              <a:cxn ang="0">
                <a:pos x="452" y="512"/>
              </a:cxn>
              <a:cxn ang="0">
                <a:pos x="426" y="548"/>
              </a:cxn>
              <a:cxn ang="0">
                <a:pos x="265" y="515"/>
              </a:cxn>
              <a:cxn ang="0">
                <a:pos x="263" y="472"/>
              </a:cxn>
              <a:cxn ang="0">
                <a:pos x="232" y="467"/>
              </a:cxn>
              <a:cxn ang="0">
                <a:pos x="218" y="444"/>
              </a:cxn>
              <a:cxn ang="0">
                <a:pos x="100" y="376"/>
              </a:cxn>
              <a:cxn ang="0">
                <a:pos x="0" y="278"/>
              </a:cxn>
              <a:cxn ang="0">
                <a:pos x="58" y="237"/>
              </a:cxn>
              <a:cxn ang="0">
                <a:pos x="95" y="220"/>
              </a:cxn>
              <a:cxn ang="0">
                <a:pos x="111" y="209"/>
              </a:cxn>
              <a:cxn ang="0">
                <a:pos x="133" y="180"/>
              </a:cxn>
              <a:cxn ang="0">
                <a:pos x="140" y="73"/>
              </a:cxn>
              <a:cxn ang="0">
                <a:pos x="189" y="31"/>
              </a:cxn>
              <a:cxn ang="0">
                <a:pos x="229" y="0"/>
              </a:cxn>
              <a:cxn ang="0">
                <a:pos x="279" y="10"/>
              </a:cxn>
              <a:cxn ang="0">
                <a:pos x="306" y="20"/>
              </a:cxn>
              <a:cxn ang="0">
                <a:pos x="329" y="14"/>
              </a:cxn>
              <a:cxn ang="0">
                <a:pos x="344" y="64"/>
              </a:cxn>
              <a:cxn ang="0">
                <a:pos x="362" y="96"/>
              </a:cxn>
              <a:cxn ang="0">
                <a:pos x="396" y="112"/>
              </a:cxn>
              <a:cxn ang="0">
                <a:pos x="404" y="119"/>
              </a:cxn>
              <a:cxn ang="0">
                <a:pos x="403" y="152"/>
              </a:cxn>
              <a:cxn ang="0">
                <a:pos x="381" y="184"/>
              </a:cxn>
              <a:cxn ang="0">
                <a:pos x="374" y="195"/>
              </a:cxn>
              <a:cxn ang="0">
                <a:pos x="366" y="227"/>
              </a:cxn>
              <a:cxn ang="0">
                <a:pos x="359" y="236"/>
              </a:cxn>
              <a:cxn ang="0">
                <a:pos x="367" y="256"/>
              </a:cxn>
              <a:cxn ang="0">
                <a:pos x="380" y="264"/>
              </a:cxn>
              <a:cxn ang="0">
                <a:pos x="393" y="283"/>
              </a:cxn>
              <a:cxn ang="0">
                <a:pos x="405" y="301"/>
              </a:cxn>
              <a:cxn ang="0">
                <a:pos x="432" y="322"/>
              </a:cxn>
              <a:cxn ang="0">
                <a:pos x="457" y="331"/>
              </a:cxn>
              <a:cxn ang="0">
                <a:pos x="473" y="355"/>
              </a:cxn>
              <a:cxn ang="0">
                <a:pos x="487" y="381"/>
              </a:cxn>
              <a:cxn ang="0">
                <a:pos x="482" y="429"/>
              </a:cxn>
              <a:cxn ang="0">
                <a:pos x="499" y="456"/>
              </a:cxn>
              <a:cxn ang="0">
                <a:pos x="511" y="472"/>
              </a:cxn>
              <a:cxn ang="0">
                <a:pos x="534" y="489"/>
              </a:cxn>
            </a:cxnLst>
            <a:rect l="0" t="0" r="r" b="b"/>
            <a:pathLst>
              <a:path w="534" h="548">
                <a:moveTo>
                  <a:pt x="534" y="489"/>
                </a:moveTo>
                <a:lnTo>
                  <a:pt x="527" y="500"/>
                </a:lnTo>
                <a:lnTo>
                  <a:pt x="520" y="495"/>
                </a:lnTo>
                <a:lnTo>
                  <a:pt x="510" y="490"/>
                </a:lnTo>
                <a:lnTo>
                  <a:pt x="507" y="491"/>
                </a:lnTo>
                <a:lnTo>
                  <a:pt x="505" y="494"/>
                </a:lnTo>
                <a:lnTo>
                  <a:pt x="493" y="490"/>
                </a:lnTo>
                <a:lnTo>
                  <a:pt x="479" y="489"/>
                </a:lnTo>
                <a:lnTo>
                  <a:pt x="463" y="495"/>
                </a:lnTo>
                <a:lnTo>
                  <a:pt x="452" y="512"/>
                </a:lnTo>
                <a:lnTo>
                  <a:pt x="442" y="532"/>
                </a:lnTo>
                <a:lnTo>
                  <a:pt x="426" y="548"/>
                </a:lnTo>
                <a:lnTo>
                  <a:pt x="328" y="543"/>
                </a:lnTo>
                <a:lnTo>
                  <a:pt x="265" y="515"/>
                </a:lnTo>
                <a:lnTo>
                  <a:pt x="263" y="511"/>
                </a:lnTo>
                <a:lnTo>
                  <a:pt x="263" y="472"/>
                </a:lnTo>
                <a:lnTo>
                  <a:pt x="261" y="469"/>
                </a:lnTo>
                <a:lnTo>
                  <a:pt x="232" y="467"/>
                </a:lnTo>
                <a:lnTo>
                  <a:pt x="224" y="449"/>
                </a:lnTo>
                <a:lnTo>
                  <a:pt x="218" y="444"/>
                </a:lnTo>
                <a:lnTo>
                  <a:pt x="162" y="423"/>
                </a:lnTo>
                <a:lnTo>
                  <a:pt x="100" y="376"/>
                </a:lnTo>
                <a:lnTo>
                  <a:pt x="16" y="353"/>
                </a:lnTo>
                <a:lnTo>
                  <a:pt x="0" y="278"/>
                </a:lnTo>
                <a:lnTo>
                  <a:pt x="43" y="248"/>
                </a:lnTo>
                <a:lnTo>
                  <a:pt x="58" y="237"/>
                </a:lnTo>
                <a:lnTo>
                  <a:pt x="73" y="232"/>
                </a:lnTo>
                <a:lnTo>
                  <a:pt x="95" y="220"/>
                </a:lnTo>
                <a:lnTo>
                  <a:pt x="107" y="213"/>
                </a:lnTo>
                <a:lnTo>
                  <a:pt x="111" y="209"/>
                </a:lnTo>
                <a:lnTo>
                  <a:pt x="123" y="204"/>
                </a:lnTo>
                <a:lnTo>
                  <a:pt x="133" y="180"/>
                </a:lnTo>
                <a:lnTo>
                  <a:pt x="136" y="143"/>
                </a:lnTo>
                <a:lnTo>
                  <a:pt x="140" y="73"/>
                </a:lnTo>
                <a:lnTo>
                  <a:pt x="171" y="60"/>
                </a:lnTo>
                <a:lnTo>
                  <a:pt x="189" y="31"/>
                </a:lnTo>
                <a:lnTo>
                  <a:pt x="204" y="22"/>
                </a:lnTo>
                <a:lnTo>
                  <a:pt x="229" y="0"/>
                </a:lnTo>
                <a:lnTo>
                  <a:pt x="249" y="9"/>
                </a:lnTo>
                <a:lnTo>
                  <a:pt x="279" y="10"/>
                </a:lnTo>
                <a:lnTo>
                  <a:pt x="297" y="9"/>
                </a:lnTo>
                <a:lnTo>
                  <a:pt x="306" y="20"/>
                </a:lnTo>
                <a:lnTo>
                  <a:pt x="322" y="22"/>
                </a:lnTo>
                <a:lnTo>
                  <a:pt x="329" y="14"/>
                </a:lnTo>
                <a:lnTo>
                  <a:pt x="334" y="47"/>
                </a:lnTo>
                <a:lnTo>
                  <a:pt x="344" y="64"/>
                </a:lnTo>
                <a:lnTo>
                  <a:pt x="356" y="74"/>
                </a:lnTo>
                <a:lnTo>
                  <a:pt x="362" y="96"/>
                </a:lnTo>
                <a:lnTo>
                  <a:pt x="374" y="107"/>
                </a:lnTo>
                <a:lnTo>
                  <a:pt x="396" y="112"/>
                </a:lnTo>
                <a:lnTo>
                  <a:pt x="410" y="112"/>
                </a:lnTo>
                <a:lnTo>
                  <a:pt x="404" y="119"/>
                </a:lnTo>
                <a:lnTo>
                  <a:pt x="398" y="133"/>
                </a:lnTo>
                <a:lnTo>
                  <a:pt x="403" y="152"/>
                </a:lnTo>
                <a:lnTo>
                  <a:pt x="394" y="162"/>
                </a:lnTo>
                <a:lnTo>
                  <a:pt x="381" y="184"/>
                </a:lnTo>
                <a:lnTo>
                  <a:pt x="382" y="192"/>
                </a:lnTo>
                <a:lnTo>
                  <a:pt x="374" y="195"/>
                </a:lnTo>
                <a:lnTo>
                  <a:pt x="370" y="202"/>
                </a:lnTo>
                <a:lnTo>
                  <a:pt x="366" y="227"/>
                </a:lnTo>
                <a:lnTo>
                  <a:pt x="362" y="234"/>
                </a:lnTo>
                <a:lnTo>
                  <a:pt x="359" y="236"/>
                </a:lnTo>
                <a:lnTo>
                  <a:pt x="361" y="251"/>
                </a:lnTo>
                <a:lnTo>
                  <a:pt x="367" y="256"/>
                </a:lnTo>
                <a:lnTo>
                  <a:pt x="376" y="256"/>
                </a:lnTo>
                <a:lnTo>
                  <a:pt x="380" y="264"/>
                </a:lnTo>
                <a:lnTo>
                  <a:pt x="387" y="269"/>
                </a:lnTo>
                <a:lnTo>
                  <a:pt x="393" y="283"/>
                </a:lnTo>
                <a:lnTo>
                  <a:pt x="393" y="294"/>
                </a:lnTo>
                <a:lnTo>
                  <a:pt x="405" y="301"/>
                </a:lnTo>
                <a:lnTo>
                  <a:pt x="420" y="311"/>
                </a:lnTo>
                <a:lnTo>
                  <a:pt x="432" y="322"/>
                </a:lnTo>
                <a:lnTo>
                  <a:pt x="444" y="327"/>
                </a:lnTo>
                <a:lnTo>
                  <a:pt x="457" y="331"/>
                </a:lnTo>
                <a:lnTo>
                  <a:pt x="466" y="340"/>
                </a:lnTo>
                <a:lnTo>
                  <a:pt x="473" y="355"/>
                </a:lnTo>
                <a:lnTo>
                  <a:pt x="480" y="367"/>
                </a:lnTo>
                <a:lnTo>
                  <a:pt x="487" y="381"/>
                </a:lnTo>
                <a:lnTo>
                  <a:pt x="483" y="408"/>
                </a:lnTo>
                <a:lnTo>
                  <a:pt x="482" y="429"/>
                </a:lnTo>
                <a:lnTo>
                  <a:pt x="495" y="436"/>
                </a:lnTo>
                <a:lnTo>
                  <a:pt x="499" y="456"/>
                </a:lnTo>
                <a:lnTo>
                  <a:pt x="504" y="464"/>
                </a:lnTo>
                <a:lnTo>
                  <a:pt x="511" y="472"/>
                </a:lnTo>
                <a:lnTo>
                  <a:pt x="531" y="487"/>
                </a:lnTo>
                <a:lnTo>
                  <a:pt x="534" y="489"/>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39" name="Freeform 157">
            <a:extLst>
              <a:ext uri="{FF2B5EF4-FFF2-40B4-BE49-F238E27FC236}">
                <a16:creationId xmlns:a16="http://schemas.microsoft.com/office/drawing/2014/main" id="{D8927E6E-FD3E-437C-86BD-E37A5E084B63}"/>
              </a:ext>
            </a:extLst>
          </p:cNvPr>
          <p:cNvSpPr>
            <a:spLocks noChangeAspect="1"/>
          </p:cNvSpPr>
          <p:nvPr/>
        </p:nvSpPr>
        <p:spPr bwMode="gray">
          <a:xfrm>
            <a:off x="5961974" y="4086002"/>
            <a:ext cx="20409" cy="40896"/>
          </a:xfrm>
          <a:custGeom>
            <a:avLst/>
            <a:gdLst/>
            <a:ahLst/>
            <a:cxnLst>
              <a:cxn ang="0">
                <a:pos x="16" y="98"/>
              </a:cxn>
              <a:cxn ang="0">
                <a:pos x="35" y="90"/>
              </a:cxn>
              <a:cxn ang="0">
                <a:pos x="38" y="87"/>
              </a:cxn>
              <a:cxn ang="0">
                <a:pos x="39" y="81"/>
              </a:cxn>
              <a:cxn ang="0">
                <a:pos x="43" y="74"/>
              </a:cxn>
              <a:cxn ang="0">
                <a:pos x="44" y="70"/>
              </a:cxn>
              <a:cxn ang="0">
                <a:pos x="44" y="55"/>
              </a:cxn>
              <a:cxn ang="0">
                <a:pos x="40" y="50"/>
              </a:cxn>
              <a:cxn ang="0">
                <a:pos x="40" y="42"/>
              </a:cxn>
              <a:cxn ang="0">
                <a:pos x="40" y="33"/>
              </a:cxn>
              <a:cxn ang="0">
                <a:pos x="43" y="32"/>
              </a:cxn>
              <a:cxn ang="0">
                <a:pos x="41" y="29"/>
              </a:cxn>
              <a:cxn ang="0">
                <a:pos x="44" y="25"/>
              </a:cxn>
              <a:cxn ang="0">
                <a:pos x="44" y="21"/>
              </a:cxn>
              <a:cxn ang="0">
                <a:pos x="45" y="16"/>
              </a:cxn>
              <a:cxn ang="0">
                <a:pos x="43" y="15"/>
              </a:cxn>
              <a:cxn ang="0">
                <a:pos x="36" y="12"/>
              </a:cxn>
              <a:cxn ang="0">
                <a:pos x="34" y="10"/>
              </a:cxn>
              <a:cxn ang="0">
                <a:pos x="34" y="6"/>
              </a:cxn>
              <a:cxn ang="0">
                <a:pos x="30" y="4"/>
              </a:cxn>
              <a:cxn ang="0">
                <a:pos x="24" y="0"/>
              </a:cxn>
              <a:cxn ang="0">
                <a:pos x="18" y="4"/>
              </a:cxn>
              <a:cxn ang="0">
                <a:pos x="13" y="12"/>
              </a:cxn>
              <a:cxn ang="0">
                <a:pos x="11" y="26"/>
              </a:cxn>
              <a:cxn ang="0">
                <a:pos x="7" y="36"/>
              </a:cxn>
              <a:cxn ang="0">
                <a:pos x="1" y="43"/>
              </a:cxn>
              <a:cxn ang="0">
                <a:pos x="1" y="50"/>
              </a:cxn>
              <a:cxn ang="0">
                <a:pos x="0" y="55"/>
              </a:cxn>
              <a:cxn ang="0">
                <a:pos x="2" y="58"/>
              </a:cxn>
              <a:cxn ang="0">
                <a:pos x="0" y="63"/>
              </a:cxn>
              <a:cxn ang="0">
                <a:pos x="1" y="66"/>
              </a:cxn>
              <a:cxn ang="0">
                <a:pos x="5" y="74"/>
              </a:cxn>
              <a:cxn ang="0">
                <a:pos x="2" y="77"/>
              </a:cxn>
              <a:cxn ang="0">
                <a:pos x="5" y="80"/>
              </a:cxn>
              <a:cxn ang="0">
                <a:pos x="3" y="84"/>
              </a:cxn>
              <a:cxn ang="0">
                <a:pos x="2" y="85"/>
              </a:cxn>
              <a:cxn ang="0">
                <a:pos x="9" y="97"/>
              </a:cxn>
              <a:cxn ang="0">
                <a:pos x="16" y="98"/>
              </a:cxn>
            </a:cxnLst>
            <a:rect l="0" t="0" r="r" b="b"/>
            <a:pathLst>
              <a:path w="45" h="98">
                <a:moveTo>
                  <a:pt x="16" y="98"/>
                </a:moveTo>
                <a:lnTo>
                  <a:pt x="35" y="90"/>
                </a:lnTo>
                <a:lnTo>
                  <a:pt x="38" y="87"/>
                </a:lnTo>
                <a:lnTo>
                  <a:pt x="39" y="81"/>
                </a:lnTo>
                <a:lnTo>
                  <a:pt x="43" y="74"/>
                </a:lnTo>
                <a:lnTo>
                  <a:pt x="44" y="70"/>
                </a:lnTo>
                <a:lnTo>
                  <a:pt x="44" y="55"/>
                </a:lnTo>
                <a:lnTo>
                  <a:pt x="40" y="50"/>
                </a:lnTo>
                <a:lnTo>
                  <a:pt x="40" y="42"/>
                </a:lnTo>
                <a:lnTo>
                  <a:pt x="40" y="33"/>
                </a:lnTo>
                <a:lnTo>
                  <a:pt x="43" y="32"/>
                </a:lnTo>
                <a:lnTo>
                  <a:pt x="41" y="29"/>
                </a:lnTo>
                <a:lnTo>
                  <a:pt x="44" y="25"/>
                </a:lnTo>
                <a:lnTo>
                  <a:pt x="44" y="21"/>
                </a:lnTo>
                <a:lnTo>
                  <a:pt x="45" y="16"/>
                </a:lnTo>
                <a:lnTo>
                  <a:pt x="43" y="15"/>
                </a:lnTo>
                <a:lnTo>
                  <a:pt x="36" y="12"/>
                </a:lnTo>
                <a:lnTo>
                  <a:pt x="34" y="10"/>
                </a:lnTo>
                <a:lnTo>
                  <a:pt x="34" y="6"/>
                </a:lnTo>
                <a:lnTo>
                  <a:pt x="30" y="4"/>
                </a:lnTo>
                <a:lnTo>
                  <a:pt x="24" y="0"/>
                </a:lnTo>
                <a:lnTo>
                  <a:pt x="18" y="4"/>
                </a:lnTo>
                <a:lnTo>
                  <a:pt x="13" y="12"/>
                </a:lnTo>
                <a:lnTo>
                  <a:pt x="11" y="26"/>
                </a:lnTo>
                <a:lnTo>
                  <a:pt x="7" y="36"/>
                </a:lnTo>
                <a:lnTo>
                  <a:pt x="1" y="43"/>
                </a:lnTo>
                <a:lnTo>
                  <a:pt x="1" y="50"/>
                </a:lnTo>
                <a:lnTo>
                  <a:pt x="0" y="55"/>
                </a:lnTo>
                <a:lnTo>
                  <a:pt x="2" y="58"/>
                </a:lnTo>
                <a:lnTo>
                  <a:pt x="0" y="63"/>
                </a:lnTo>
                <a:lnTo>
                  <a:pt x="1" y="66"/>
                </a:lnTo>
                <a:lnTo>
                  <a:pt x="5" y="74"/>
                </a:lnTo>
                <a:lnTo>
                  <a:pt x="2" y="77"/>
                </a:lnTo>
                <a:lnTo>
                  <a:pt x="5" y="80"/>
                </a:lnTo>
                <a:lnTo>
                  <a:pt x="3" y="84"/>
                </a:lnTo>
                <a:lnTo>
                  <a:pt x="2" y="85"/>
                </a:lnTo>
                <a:lnTo>
                  <a:pt x="9" y="97"/>
                </a:lnTo>
                <a:lnTo>
                  <a:pt x="16" y="98"/>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28" name="Group 27">
            <a:extLst>
              <a:ext uri="{FF2B5EF4-FFF2-40B4-BE49-F238E27FC236}">
                <a16:creationId xmlns:a16="http://schemas.microsoft.com/office/drawing/2014/main" id="{A6F07DF8-C6A7-97CA-B8B6-A29725C8E12D}"/>
              </a:ext>
            </a:extLst>
          </p:cNvPr>
          <p:cNvGrpSpPr/>
          <p:nvPr/>
        </p:nvGrpSpPr>
        <p:grpSpPr>
          <a:xfrm>
            <a:off x="5968777" y="4088047"/>
            <a:ext cx="131526" cy="87926"/>
            <a:chOff x="5968777" y="4088047"/>
            <a:chExt cx="131526" cy="87926"/>
          </a:xfrm>
        </p:grpSpPr>
        <p:sp>
          <p:nvSpPr>
            <p:cNvPr id="834" name="Freeform 148">
              <a:extLst>
                <a:ext uri="{FF2B5EF4-FFF2-40B4-BE49-F238E27FC236}">
                  <a16:creationId xmlns:a16="http://schemas.microsoft.com/office/drawing/2014/main" id="{37C7F717-AB98-4B67-A7A0-8572EB6EDD30}"/>
                </a:ext>
              </a:extLst>
            </p:cNvPr>
            <p:cNvSpPr>
              <a:spLocks noChangeAspect="1"/>
            </p:cNvSpPr>
            <p:nvPr/>
          </p:nvSpPr>
          <p:spPr bwMode="gray">
            <a:xfrm>
              <a:off x="6034540" y="4133032"/>
              <a:ext cx="6803" cy="4090"/>
            </a:xfrm>
            <a:custGeom>
              <a:avLst/>
              <a:gdLst/>
              <a:ahLst/>
              <a:cxnLst>
                <a:cxn ang="0">
                  <a:pos x="0" y="8"/>
                </a:cxn>
                <a:cxn ang="0">
                  <a:pos x="7" y="9"/>
                </a:cxn>
                <a:cxn ang="0">
                  <a:pos x="10" y="6"/>
                </a:cxn>
                <a:cxn ang="0">
                  <a:pos x="12" y="9"/>
                </a:cxn>
                <a:cxn ang="0">
                  <a:pos x="16" y="5"/>
                </a:cxn>
                <a:cxn ang="0">
                  <a:pos x="14" y="4"/>
                </a:cxn>
                <a:cxn ang="0">
                  <a:pos x="11" y="4"/>
                </a:cxn>
                <a:cxn ang="0">
                  <a:pos x="10" y="1"/>
                </a:cxn>
                <a:cxn ang="0">
                  <a:pos x="7" y="0"/>
                </a:cxn>
                <a:cxn ang="0">
                  <a:pos x="3" y="1"/>
                </a:cxn>
                <a:cxn ang="0">
                  <a:pos x="0" y="8"/>
                </a:cxn>
              </a:cxnLst>
              <a:rect l="0" t="0" r="r" b="b"/>
              <a:pathLst>
                <a:path w="16" h="9">
                  <a:moveTo>
                    <a:pt x="0" y="8"/>
                  </a:moveTo>
                  <a:lnTo>
                    <a:pt x="7" y="9"/>
                  </a:lnTo>
                  <a:lnTo>
                    <a:pt x="10" y="6"/>
                  </a:lnTo>
                  <a:lnTo>
                    <a:pt x="12" y="9"/>
                  </a:lnTo>
                  <a:lnTo>
                    <a:pt x="16" y="5"/>
                  </a:lnTo>
                  <a:lnTo>
                    <a:pt x="14" y="4"/>
                  </a:lnTo>
                  <a:lnTo>
                    <a:pt x="11" y="4"/>
                  </a:lnTo>
                  <a:lnTo>
                    <a:pt x="10" y="1"/>
                  </a:lnTo>
                  <a:lnTo>
                    <a:pt x="7" y="0"/>
                  </a:lnTo>
                  <a:lnTo>
                    <a:pt x="3" y="1"/>
                  </a:lnTo>
                  <a:lnTo>
                    <a:pt x="0" y="8"/>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40" name="Freeform 158">
              <a:extLst>
                <a:ext uri="{FF2B5EF4-FFF2-40B4-BE49-F238E27FC236}">
                  <a16:creationId xmlns:a16="http://schemas.microsoft.com/office/drawing/2014/main" id="{976B63E2-B962-4BAB-9B79-938890D37CFC}"/>
                </a:ext>
              </a:extLst>
            </p:cNvPr>
            <p:cNvSpPr>
              <a:spLocks noChangeAspect="1"/>
            </p:cNvSpPr>
            <p:nvPr/>
          </p:nvSpPr>
          <p:spPr bwMode="gray">
            <a:xfrm>
              <a:off x="5968777" y="4088047"/>
              <a:ext cx="131526" cy="87926"/>
            </a:xfrm>
            <a:custGeom>
              <a:avLst/>
              <a:gdLst/>
              <a:ahLst/>
              <a:cxnLst>
                <a:cxn ang="0">
                  <a:pos x="217" y="215"/>
                </a:cxn>
                <a:cxn ang="0">
                  <a:pos x="36" y="136"/>
                </a:cxn>
                <a:cxn ang="0">
                  <a:pos x="0" y="92"/>
                </a:cxn>
                <a:cxn ang="0">
                  <a:pos x="17" y="89"/>
                </a:cxn>
                <a:cxn ang="0">
                  <a:pos x="20" y="95"/>
                </a:cxn>
                <a:cxn ang="0">
                  <a:pos x="17" y="107"/>
                </a:cxn>
                <a:cxn ang="0">
                  <a:pos x="30" y="109"/>
                </a:cxn>
                <a:cxn ang="0">
                  <a:pos x="35" y="107"/>
                </a:cxn>
                <a:cxn ang="0">
                  <a:pos x="41" y="122"/>
                </a:cxn>
                <a:cxn ang="0">
                  <a:pos x="70" y="124"/>
                </a:cxn>
                <a:cxn ang="0">
                  <a:pos x="79" y="118"/>
                </a:cxn>
                <a:cxn ang="0">
                  <a:pos x="110" y="114"/>
                </a:cxn>
                <a:cxn ang="0">
                  <a:pos x="125" y="118"/>
                </a:cxn>
                <a:cxn ang="0">
                  <a:pos x="159" y="119"/>
                </a:cxn>
                <a:cxn ang="0">
                  <a:pos x="169" y="109"/>
                </a:cxn>
                <a:cxn ang="0">
                  <a:pos x="180" y="106"/>
                </a:cxn>
                <a:cxn ang="0">
                  <a:pos x="186" y="102"/>
                </a:cxn>
                <a:cxn ang="0">
                  <a:pos x="184" y="97"/>
                </a:cxn>
                <a:cxn ang="0">
                  <a:pos x="192" y="95"/>
                </a:cxn>
                <a:cxn ang="0">
                  <a:pos x="195" y="91"/>
                </a:cxn>
                <a:cxn ang="0">
                  <a:pos x="197" y="84"/>
                </a:cxn>
                <a:cxn ang="0">
                  <a:pos x="201" y="76"/>
                </a:cxn>
                <a:cxn ang="0">
                  <a:pos x="213" y="65"/>
                </a:cxn>
                <a:cxn ang="0">
                  <a:pos x="219" y="59"/>
                </a:cxn>
                <a:cxn ang="0">
                  <a:pos x="233" y="48"/>
                </a:cxn>
                <a:cxn ang="0">
                  <a:pos x="238" y="43"/>
                </a:cxn>
                <a:cxn ang="0">
                  <a:pos x="240" y="39"/>
                </a:cxn>
                <a:cxn ang="0">
                  <a:pos x="245" y="32"/>
                </a:cxn>
                <a:cxn ang="0">
                  <a:pos x="249" y="27"/>
                </a:cxn>
                <a:cxn ang="0">
                  <a:pos x="270" y="10"/>
                </a:cxn>
                <a:cxn ang="0">
                  <a:pos x="275" y="4"/>
                </a:cxn>
                <a:cxn ang="0">
                  <a:pos x="276" y="12"/>
                </a:cxn>
                <a:cxn ang="0">
                  <a:pos x="275" y="21"/>
                </a:cxn>
                <a:cxn ang="0">
                  <a:pos x="285" y="25"/>
                </a:cxn>
                <a:cxn ang="0">
                  <a:pos x="287" y="64"/>
                </a:cxn>
                <a:cxn ang="0">
                  <a:pos x="255" y="73"/>
                </a:cxn>
                <a:cxn ang="0">
                  <a:pos x="239" y="132"/>
                </a:cxn>
              </a:cxnLst>
              <a:rect l="0" t="0" r="r" b="b"/>
              <a:pathLst>
                <a:path w="288" h="215">
                  <a:moveTo>
                    <a:pt x="228" y="203"/>
                  </a:moveTo>
                  <a:lnTo>
                    <a:pt x="217" y="215"/>
                  </a:lnTo>
                  <a:lnTo>
                    <a:pt x="52" y="184"/>
                  </a:lnTo>
                  <a:lnTo>
                    <a:pt x="36" y="136"/>
                  </a:lnTo>
                  <a:lnTo>
                    <a:pt x="3" y="107"/>
                  </a:lnTo>
                  <a:lnTo>
                    <a:pt x="0" y="92"/>
                  </a:lnTo>
                  <a:lnTo>
                    <a:pt x="19" y="84"/>
                  </a:lnTo>
                  <a:lnTo>
                    <a:pt x="17" y="89"/>
                  </a:lnTo>
                  <a:lnTo>
                    <a:pt x="17" y="92"/>
                  </a:lnTo>
                  <a:lnTo>
                    <a:pt x="20" y="95"/>
                  </a:lnTo>
                  <a:lnTo>
                    <a:pt x="17" y="100"/>
                  </a:lnTo>
                  <a:lnTo>
                    <a:pt x="17" y="107"/>
                  </a:lnTo>
                  <a:lnTo>
                    <a:pt x="24" y="107"/>
                  </a:lnTo>
                  <a:lnTo>
                    <a:pt x="30" y="109"/>
                  </a:lnTo>
                  <a:lnTo>
                    <a:pt x="34" y="107"/>
                  </a:lnTo>
                  <a:lnTo>
                    <a:pt x="35" y="107"/>
                  </a:lnTo>
                  <a:lnTo>
                    <a:pt x="36" y="118"/>
                  </a:lnTo>
                  <a:lnTo>
                    <a:pt x="41" y="122"/>
                  </a:lnTo>
                  <a:lnTo>
                    <a:pt x="55" y="124"/>
                  </a:lnTo>
                  <a:lnTo>
                    <a:pt x="70" y="124"/>
                  </a:lnTo>
                  <a:lnTo>
                    <a:pt x="73" y="123"/>
                  </a:lnTo>
                  <a:lnTo>
                    <a:pt x="79" y="118"/>
                  </a:lnTo>
                  <a:lnTo>
                    <a:pt x="88" y="112"/>
                  </a:lnTo>
                  <a:lnTo>
                    <a:pt x="110" y="114"/>
                  </a:lnTo>
                  <a:lnTo>
                    <a:pt x="119" y="118"/>
                  </a:lnTo>
                  <a:lnTo>
                    <a:pt x="125" y="118"/>
                  </a:lnTo>
                  <a:lnTo>
                    <a:pt x="135" y="121"/>
                  </a:lnTo>
                  <a:lnTo>
                    <a:pt x="159" y="119"/>
                  </a:lnTo>
                  <a:lnTo>
                    <a:pt x="164" y="116"/>
                  </a:lnTo>
                  <a:lnTo>
                    <a:pt x="169" y="109"/>
                  </a:lnTo>
                  <a:lnTo>
                    <a:pt x="178" y="107"/>
                  </a:lnTo>
                  <a:lnTo>
                    <a:pt x="180" y="106"/>
                  </a:lnTo>
                  <a:lnTo>
                    <a:pt x="185" y="103"/>
                  </a:lnTo>
                  <a:lnTo>
                    <a:pt x="186" y="102"/>
                  </a:lnTo>
                  <a:lnTo>
                    <a:pt x="184" y="98"/>
                  </a:lnTo>
                  <a:lnTo>
                    <a:pt x="184" y="97"/>
                  </a:lnTo>
                  <a:lnTo>
                    <a:pt x="184" y="96"/>
                  </a:lnTo>
                  <a:lnTo>
                    <a:pt x="192" y="95"/>
                  </a:lnTo>
                  <a:lnTo>
                    <a:pt x="191" y="92"/>
                  </a:lnTo>
                  <a:lnTo>
                    <a:pt x="195" y="91"/>
                  </a:lnTo>
                  <a:lnTo>
                    <a:pt x="194" y="87"/>
                  </a:lnTo>
                  <a:lnTo>
                    <a:pt x="197" y="84"/>
                  </a:lnTo>
                  <a:lnTo>
                    <a:pt x="197" y="80"/>
                  </a:lnTo>
                  <a:lnTo>
                    <a:pt x="201" y="76"/>
                  </a:lnTo>
                  <a:lnTo>
                    <a:pt x="211" y="73"/>
                  </a:lnTo>
                  <a:lnTo>
                    <a:pt x="213" y="65"/>
                  </a:lnTo>
                  <a:lnTo>
                    <a:pt x="217" y="63"/>
                  </a:lnTo>
                  <a:lnTo>
                    <a:pt x="219" y="59"/>
                  </a:lnTo>
                  <a:lnTo>
                    <a:pt x="228" y="53"/>
                  </a:lnTo>
                  <a:lnTo>
                    <a:pt x="233" y="48"/>
                  </a:lnTo>
                  <a:lnTo>
                    <a:pt x="237" y="46"/>
                  </a:lnTo>
                  <a:lnTo>
                    <a:pt x="238" y="43"/>
                  </a:lnTo>
                  <a:lnTo>
                    <a:pt x="239" y="42"/>
                  </a:lnTo>
                  <a:lnTo>
                    <a:pt x="240" y="39"/>
                  </a:lnTo>
                  <a:lnTo>
                    <a:pt x="245" y="35"/>
                  </a:lnTo>
                  <a:lnTo>
                    <a:pt x="245" y="32"/>
                  </a:lnTo>
                  <a:lnTo>
                    <a:pt x="248" y="31"/>
                  </a:lnTo>
                  <a:lnTo>
                    <a:pt x="249" y="27"/>
                  </a:lnTo>
                  <a:lnTo>
                    <a:pt x="259" y="21"/>
                  </a:lnTo>
                  <a:lnTo>
                    <a:pt x="270" y="10"/>
                  </a:lnTo>
                  <a:lnTo>
                    <a:pt x="274" y="0"/>
                  </a:lnTo>
                  <a:lnTo>
                    <a:pt x="275" y="4"/>
                  </a:lnTo>
                  <a:lnTo>
                    <a:pt x="277" y="10"/>
                  </a:lnTo>
                  <a:lnTo>
                    <a:pt x="276" y="12"/>
                  </a:lnTo>
                  <a:lnTo>
                    <a:pt x="277" y="16"/>
                  </a:lnTo>
                  <a:lnTo>
                    <a:pt x="275" y="21"/>
                  </a:lnTo>
                  <a:lnTo>
                    <a:pt x="277" y="22"/>
                  </a:lnTo>
                  <a:lnTo>
                    <a:pt x="285" y="25"/>
                  </a:lnTo>
                  <a:lnTo>
                    <a:pt x="288" y="31"/>
                  </a:lnTo>
                  <a:lnTo>
                    <a:pt x="287" y="64"/>
                  </a:lnTo>
                  <a:lnTo>
                    <a:pt x="288" y="73"/>
                  </a:lnTo>
                  <a:lnTo>
                    <a:pt x="255" y="73"/>
                  </a:lnTo>
                  <a:lnTo>
                    <a:pt x="272" y="119"/>
                  </a:lnTo>
                  <a:lnTo>
                    <a:pt x="239" y="132"/>
                  </a:lnTo>
                  <a:lnTo>
                    <a:pt x="228" y="203"/>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grpSp>
        <p:nvGrpSpPr>
          <p:cNvPr id="841" name="Group 840">
            <a:extLst>
              <a:ext uri="{FF2B5EF4-FFF2-40B4-BE49-F238E27FC236}">
                <a16:creationId xmlns:a16="http://schemas.microsoft.com/office/drawing/2014/main" id="{3507D7D1-8800-4D3A-82E6-8B5119610BD8}"/>
              </a:ext>
            </a:extLst>
          </p:cNvPr>
          <p:cNvGrpSpPr>
            <a:grpSpLocks noChangeAspect="1"/>
          </p:cNvGrpSpPr>
          <p:nvPr/>
        </p:nvGrpSpPr>
        <p:grpSpPr bwMode="gray">
          <a:xfrm>
            <a:off x="5349698" y="3652507"/>
            <a:ext cx="464876" cy="179941"/>
            <a:chOff x="2802" y="1979"/>
            <a:chExt cx="205" cy="88"/>
          </a:xfrm>
          <a:solidFill>
            <a:schemeClr val="bg1">
              <a:lumMod val="85000"/>
            </a:schemeClr>
          </a:solidFill>
        </p:grpSpPr>
        <p:sp>
          <p:nvSpPr>
            <p:cNvPr id="845" name="Freeform 160">
              <a:extLst>
                <a:ext uri="{FF2B5EF4-FFF2-40B4-BE49-F238E27FC236}">
                  <a16:creationId xmlns:a16="http://schemas.microsoft.com/office/drawing/2014/main" id="{C5072B31-0104-4C54-B36A-803C78436086}"/>
                </a:ext>
              </a:extLst>
            </p:cNvPr>
            <p:cNvSpPr>
              <a:spLocks noChangeAspect="1"/>
            </p:cNvSpPr>
            <p:nvPr/>
          </p:nvSpPr>
          <p:spPr bwMode="gray">
            <a:xfrm>
              <a:off x="2803" y="1979"/>
              <a:ext cx="204" cy="88"/>
            </a:xfrm>
            <a:custGeom>
              <a:avLst/>
              <a:gdLst/>
              <a:ahLst/>
              <a:cxnLst>
                <a:cxn ang="0">
                  <a:pos x="552" y="379"/>
                </a:cxn>
                <a:cxn ang="0">
                  <a:pos x="503" y="390"/>
                </a:cxn>
                <a:cxn ang="0">
                  <a:pos x="460" y="379"/>
                </a:cxn>
                <a:cxn ang="0">
                  <a:pos x="408" y="418"/>
                </a:cxn>
                <a:cxn ang="0">
                  <a:pos x="341" y="409"/>
                </a:cxn>
                <a:cxn ang="0">
                  <a:pos x="283" y="370"/>
                </a:cxn>
                <a:cxn ang="0">
                  <a:pos x="245" y="391"/>
                </a:cxn>
                <a:cxn ang="0">
                  <a:pos x="196" y="417"/>
                </a:cxn>
                <a:cxn ang="0">
                  <a:pos x="164" y="381"/>
                </a:cxn>
                <a:cxn ang="0">
                  <a:pos x="143" y="380"/>
                </a:cxn>
                <a:cxn ang="0">
                  <a:pos x="107" y="386"/>
                </a:cxn>
                <a:cxn ang="0">
                  <a:pos x="79" y="378"/>
                </a:cxn>
                <a:cxn ang="0">
                  <a:pos x="118" y="362"/>
                </a:cxn>
                <a:cxn ang="0">
                  <a:pos x="67" y="355"/>
                </a:cxn>
                <a:cxn ang="0">
                  <a:pos x="64" y="325"/>
                </a:cxn>
                <a:cxn ang="0">
                  <a:pos x="52" y="312"/>
                </a:cxn>
                <a:cxn ang="0">
                  <a:pos x="37" y="283"/>
                </a:cxn>
                <a:cxn ang="0">
                  <a:pos x="10" y="268"/>
                </a:cxn>
                <a:cxn ang="0">
                  <a:pos x="22" y="246"/>
                </a:cxn>
                <a:cxn ang="0">
                  <a:pos x="52" y="260"/>
                </a:cxn>
                <a:cxn ang="0">
                  <a:pos x="44" y="226"/>
                </a:cxn>
                <a:cxn ang="0">
                  <a:pos x="43" y="186"/>
                </a:cxn>
                <a:cxn ang="0">
                  <a:pos x="3" y="160"/>
                </a:cxn>
                <a:cxn ang="0">
                  <a:pos x="35" y="122"/>
                </a:cxn>
                <a:cxn ang="0">
                  <a:pos x="91" y="126"/>
                </a:cxn>
                <a:cxn ang="0">
                  <a:pos x="108" y="123"/>
                </a:cxn>
                <a:cxn ang="0">
                  <a:pos x="151" y="111"/>
                </a:cxn>
                <a:cxn ang="0">
                  <a:pos x="196" y="94"/>
                </a:cxn>
                <a:cxn ang="0">
                  <a:pos x="167" y="83"/>
                </a:cxn>
                <a:cxn ang="0">
                  <a:pos x="180" y="66"/>
                </a:cxn>
                <a:cxn ang="0">
                  <a:pos x="253" y="74"/>
                </a:cxn>
                <a:cxn ang="0">
                  <a:pos x="318" y="41"/>
                </a:cxn>
                <a:cxn ang="0">
                  <a:pos x="398" y="7"/>
                </a:cxn>
                <a:cxn ang="0">
                  <a:pos x="493" y="0"/>
                </a:cxn>
                <a:cxn ang="0">
                  <a:pos x="533" y="35"/>
                </a:cxn>
                <a:cxn ang="0">
                  <a:pos x="623" y="80"/>
                </a:cxn>
                <a:cxn ang="0">
                  <a:pos x="693" y="77"/>
                </a:cxn>
                <a:cxn ang="0">
                  <a:pos x="838" y="40"/>
                </a:cxn>
                <a:cxn ang="0">
                  <a:pos x="887" y="43"/>
                </a:cxn>
                <a:cxn ang="0">
                  <a:pos x="919" y="42"/>
                </a:cxn>
                <a:cxn ang="0">
                  <a:pos x="958" y="89"/>
                </a:cxn>
                <a:cxn ang="0">
                  <a:pos x="990" y="143"/>
                </a:cxn>
                <a:cxn ang="0">
                  <a:pos x="1001" y="186"/>
                </a:cxn>
                <a:cxn ang="0">
                  <a:pos x="997" y="263"/>
                </a:cxn>
                <a:cxn ang="0">
                  <a:pos x="1022" y="341"/>
                </a:cxn>
                <a:cxn ang="0">
                  <a:pos x="942" y="336"/>
                </a:cxn>
                <a:cxn ang="0">
                  <a:pos x="887" y="342"/>
                </a:cxn>
                <a:cxn ang="0">
                  <a:pos x="820" y="354"/>
                </a:cxn>
                <a:cxn ang="0">
                  <a:pos x="767" y="368"/>
                </a:cxn>
                <a:cxn ang="0">
                  <a:pos x="678" y="366"/>
                </a:cxn>
                <a:cxn ang="0">
                  <a:pos x="626" y="380"/>
                </a:cxn>
                <a:cxn ang="0">
                  <a:pos x="597" y="379"/>
                </a:cxn>
                <a:cxn ang="0">
                  <a:pos x="578" y="370"/>
                </a:cxn>
                <a:cxn ang="0">
                  <a:pos x="579" y="408"/>
                </a:cxn>
                <a:cxn ang="0">
                  <a:pos x="560" y="418"/>
                </a:cxn>
                <a:cxn ang="0">
                  <a:pos x="542" y="435"/>
                </a:cxn>
              </a:cxnLst>
              <a:rect l="0" t="0" r="r" b="b"/>
              <a:pathLst>
                <a:path w="1022" h="439">
                  <a:moveTo>
                    <a:pt x="538" y="424"/>
                  </a:moveTo>
                  <a:lnTo>
                    <a:pt x="535" y="411"/>
                  </a:lnTo>
                  <a:lnTo>
                    <a:pt x="538" y="395"/>
                  </a:lnTo>
                  <a:lnTo>
                    <a:pt x="548" y="389"/>
                  </a:lnTo>
                  <a:lnTo>
                    <a:pt x="552" y="379"/>
                  </a:lnTo>
                  <a:lnTo>
                    <a:pt x="543" y="370"/>
                  </a:lnTo>
                  <a:lnTo>
                    <a:pt x="526" y="378"/>
                  </a:lnTo>
                  <a:lnTo>
                    <a:pt x="524" y="389"/>
                  </a:lnTo>
                  <a:lnTo>
                    <a:pt x="516" y="391"/>
                  </a:lnTo>
                  <a:lnTo>
                    <a:pt x="503" y="390"/>
                  </a:lnTo>
                  <a:lnTo>
                    <a:pt x="493" y="381"/>
                  </a:lnTo>
                  <a:lnTo>
                    <a:pt x="484" y="376"/>
                  </a:lnTo>
                  <a:lnTo>
                    <a:pt x="477" y="374"/>
                  </a:lnTo>
                  <a:lnTo>
                    <a:pt x="471" y="374"/>
                  </a:lnTo>
                  <a:lnTo>
                    <a:pt x="460" y="379"/>
                  </a:lnTo>
                  <a:lnTo>
                    <a:pt x="441" y="397"/>
                  </a:lnTo>
                  <a:lnTo>
                    <a:pt x="436" y="406"/>
                  </a:lnTo>
                  <a:lnTo>
                    <a:pt x="427" y="407"/>
                  </a:lnTo>
                  <a:lnTo>
                    <a:pt x="419" y="414"/>
                  </a:lnTo>
                  <a:lnTo>
                    <a:pt x="408" y="418"/>
                  </a:lnTo>
                  <a:lnTo>
                    <a:pt x="397" y="417"/>
                  </a:lnTo>
                  <a:lnTo>
                    <a:pt x="379" y="422"/>
                  </a:lnTo>
                  <a:lnTo>
                    <a:pt x="369" y="427"/>
                  </a:lnTo>
                  <a:lnTo>
                    <a:pt x="350" y="421"/>
                  </a:lnTo>
                  <a:lnTo>
                    <a:pt x="341" y="409"/>
                  </a:lnTo>
                  <a:lnTo>
                    <a:pt x="337" y="402"/>
                  </a:lnTo>
                  <a:lnTo>
                    <a:pt x="331" y="397"/>
                  </a:lnTo>
                  <a:lnTo>
                    <a:pt x="321" y="391"/>
                  </a:lnTo>
                  <a:lnTo>
                    <a:pt x="295" y="379"/>
                  </a:lnTo>
                  <a:lnTo>
                    <a:pt x="283" y="370"/>
                  </a:lnTo>
                  <a:lnTo>
                    <a:pt x="267" y="368"/>
                  </a:lnTo>
                  <a:lnTo>
                    <a:pt x="257" y="370"/>
                  </a:lnTo>
                  <a:lnTo>
                    <a:pt x="248" y="370"/>
                  </a:lnTo>
                  <a:lnTo>
                    <a:pt x="245" y="379"/>
                  </a:lnTo>
                  <a:lnTo>
                    <a:pt x="245" y="391"/>
                  </a:lnTo>
                  <a:lnTo>
                    <a:pt x="242" y="396"/>
                  </a:lnTo>
                  <a:lnTo>
                    <a:pt x="240" y="407"/>
                  </a:lnTo>
                  <a:lnTo>
                    <a:pt x="220" y="412"/>
                  </a:lnTo>
                  <a:lnTo>
                    <a:pt x="207" y="417"/>
                  </a:lnTo>
                  <a:lnTo>
                    <a:pt x="196" y="417"/>
                  </a:lnTo>
                  <a:lnTo>
                    <a:pt x="186" y="414"/>
                  </a:lnTo>
                  <a:lnTo>
                    <a:pt x="176" y="409"/>
                  </a:lnTo>
                  <a:lnTo>
                    <a:pt x="167" y="401"/>
                  </a:lnTo>
                  <a:lnTo>
                    <a:pt x="164" y="386"/>
                  </a:lnTo>
                  <a:lnTo>
                    <a:pt x="164" y="381"/>
                  </a:lnTo>
                  <a:lnTo>
                    <a:pt x="156" y="378"/>
                  </a:lnTo>
                  <a:lnTo>
                    <a:pt x="154" y="382"/>
                  </a:lnTo>
                  <a:lnTo>
                    <a:pt x="155" y="386"/>
                  </a:lnTo>
                  <a:lnTo>
                    <a:pt x="151" y="386"/>
                  </a:lnTo>
                  <a:lnTo>
                    <a:pt x="143" y="380"/>
                  </a:lnTo>
                  <a:lnTo>
                    <a:pt x="137" y="374"/>
                  </a:lnTo>
                  <a:lnTo>
                    <a:pt x="134" y="373"/>
                  </a:lnTo>
                  <a:lnTo>
                    <a:pt x="119" y="374"/>
                  </a:lnTo>
                  <a:lnTo>
                    <a:pt x="117" y="380"/>
                  </a:lnTo>
                  <a:lnTo>
                    <a:pt x="107" y="386"/>
                  </a:lnTo>
                  <a:lnTo>
                    <a:pt x="105" y="386"/>
                  </a:lnTo>
                  <a:lnTo>
                    <a:pt x="108" y="379"/>
                  </a:lnTo>
                  <a:lnTo>
                    <a:pt x="107" y="375"/>
                  </a:lnTo>
                  <a:lnTo>
                    <a:pt x="73" y="385"/>
                  </a:lnTo>
                  <a:lnTo>
                    <a:pt x="79" y="378"/>
                  </a:lnTo>
                  <a:lnTo>
                    <a:pt x="87" y="371"/>
                  </a:lnTo>
                  <a:lnTo>
                    <a:pt x="101" y="371"/>
                  </a:lnTo>
                  <a:lnTo>
                    <a:pt x="108" y="368"/>
                  </a:lnTo>
                  <a:lnTo>
                    <a:pt x="110" y="366"/>
                  </a:lnTo>
                  <a:lnTo>
                    <a:pt x="118" y="362"/>
                  </a:lnTo>
                  <a:lnTo>
                    <a:pt x="122" y="357"/>
                  </a:lnTo>
                  <a:lnTo>
                    <a:pt x="113" y="355"/>
                  </a:lnTo>
                  <a:lnTo>
                    <a:pt x="92" y="360"/>
                  </a:lnTo>
                  <a:lnTo>
                    <a:pt x="69" y="360"/>
                  </a:lnTo>
                  <a:lnTo>
                    <a:pt x="67" y="355"/>
                  </a:lnTo>
                  <a:lnTo>
                    <a:pt x="79" y="344"/>
                  </a:lnTo>
                  <a:lnTo>
                    <a:pt x="71" y="336"/>
                  </a:lnTo>
                  <a:lnTo>
                    <a:pt x="68" y="333"/>
                  </a:lnTo>
                  <a:lnTo>
                    <a:pt x="63" y="333"/>
                  </a:lnTo>
                  <a:lnTo>
                    <a:pt x="64" y="325"/>
                  </a:lnTo>
                  <a:lnTo>
                    <a:pt x="69" y="321"/>
                  </a:lnTo>
                  <a:lnTo>
                    <a:pt x="71" y="316"/>
                  </a:lnTo>
                  <a:lnTo>
                    <a:pt x="64" y="317"/>
                  </a:lnTo>
                  <a:lnTo>
                    <a:pt x="57" y="320"/>
                  </a:lnTo>
                  <a:lnTo>
                    <a:pt x="52" y="312"/>
                  </a:lnTo>
                  <a:lnTo>
                    <a:pt x="59" y="309"/>
                  </a:lnTo>
                  <a:lnTo>
                    <a:pt x="60" y="300"/>
                  </a:lnTo>
                  <a:lnTo>
                    <a:pt x="56" y="290"/>
                  </a:lnTo>
                  <a:lnTo>
                    <a:pt x="51" y="287"/>
                  </a:lnTo>
                  <a:lnTo>
                    <a:pt x="37" y="283"/>
                  </a:lnTo>
                  <a:lnTo>
                    <a:pt x="30" y="277"/>
                  </a:lnTo>
                  <a:lnTo>
                    <a:pt x="20" y="279"/>
                  </a:lnTo>
                  <a:lnTo>
                    <a:pt x="16" y="277"/>
                  </a:lnTo>
                  <a:lnTo>
                    <a:pt x="10" y="271"/>
                  </a:lnTo>
                  <a:lnTo>
                    <a:pt x="10" y="268"/>
                  </a:lnTo>
                  <a:lnTo>
                    <a:pt x="16" y="266"/>
                  </a:lnTo>
                  <a:lnTo>
                    <a:pt x="17" y="256"/>
                  </a:lnTo>
                  <a:lnTo>
                    <a:pt x="16" y="251"/>
                  </a:lnTo>
                  <a:lnTo>
                    <a:pt x="19" y="245"/>
                  </a:lnTo>
                  <a:lnTo>
                    <a:pt x="22" y="246"/>
                  </a:lnTo>
                  <a:lnTo>
                    <a:pt x="28" y="262"/>
                  </a:lnTo>
                  <a:lnTo>
                    <a:pt x="35" y="263"/>
                  </a:lnTo>
                  <a:lnTo>
                    <a:pt x="43" y="262"/>
                  </a:lnTo>
                  <a:lnTo>
                    <a:pt x="54" y="262"/>
                  </a:lnTo>
                  <a:lnTo>
                    <a:pt x="52" y="260"/>
                  </a:lnTo>
                  <a:lnTo>
                    <a:pt x="42" y="255"/>
                  </a:lnTo>
                  <a:lnTo>
                    <a:pt x="37" y="246"/>
                  </a:lnTo>
                  <a:lnTo>
                    <a:pt x="38" y="239"/>
                  </a:lnTo>
                  <a:lnTo>
                    <a:pt x="47" y="231"/>
                  </a:lnTo>
                  <a:lnTo>
                    <a:pt x="44" y="226"/>
                  </a:lnTo>
                  <a:lnTo>
                    <a:pt x="38" y="220"/>
                  </a:lnTo>
                  <a:lnTo>
                    <a:pt x="38" y="214"/>
                  </a:lnTo>
                  <a:lnTo>
                    <a:pt x="32" y="206"/>
                  </a:lnTo>
                  <a:lnTo>
                    <a:pt x="33" y="195"/>
                  </a:lnTo>
                  <a:lnTo>
                    <a:pt x="43" y="186"/>
                  </a:lnTo>
                  <a:lnTo>
                    <a:pt x="41" y="182"/>
                  </a:lnTo>
                  <a:lnTo>
                    <a:pt x="25" y="186"/>
                  </a:lnTo>
                  <a:lnTo>
                    <a:pt x="0" y="186"/>
                  </a:lnTo>
                  <a:lnTo>
                    <a:pt x="0" y="181"/>
                  </a:lnTo>
                  <a:lnTo>
                    <a:pt x="3" y="160"/>
                  </a:lnTo>
                  <a:lnTo>
                    <a:pt x="8" y="150"/>
                  </a:lnTo>
                  <a:lnTo>
                    <a:pt x="14" y="149"/>
                  </a:lnTo>
                  <a:lnTo>
                    <a:pt x="20" y="138"/>
                  </a:lnTo>
                  <a:lnTo>
                    <a:pt x="27" y="132"/>
                  </a:lnTo>
                  <a:lnTo>
                    <a:pt x="35" y="122"/>
                  </a:lnTo>
                  <a:lnTo>
                    <a:pt x="48" y="123"/>
                  </a:lnTo>
                  <a:lnTo>
                    <a:pt x="63" y="118"/>
                  </a:lnTo>
                  <a:lnTo>
                    <a:pt x="68" y="123"/>
                  </a:lnTo>
                  <a:lnTo>
                    <a:pt x="80" y="127"/>
                  </a:lnTo>
                  <a:lnTo>
                    <a:pt x="91" y="126"/>
                  </a:lnTo>
                  <a:lnTo>
                    <a:pt x="87" y="112"/>
                  </a:lnTo>
                  <a:lnTo>
                    <a:pt x="96" y="113"/>
                  </a:lnTo>
                  <a:lnTo>
                    <a:pt x="102" y="117"/>
                  </a:lnTo>
                  <a:lnTo>
                    <a:pt x="101" y="122"/>
                  </a:lnTo>
                  <a:lnTo>
                    <a:pt x="108" y="123"/>
                  </a:lnTo>
                  <a:lnTo>
                    <a:pt x="122" y="121"/>
                  </a:lnTo>
                  <a:lnTo>
                    <a:pt x="149" y="121"/>
                  </a:lnTo>
                  <a:lnTo>
                    <a:pt x="161" y="120"/>
                  </a:lnTo>
                  <a:lnTo>
                    <a:pt x="160" y="113"/>
                  </a:lnTo>
                  <a:lnTo>
                    <a:pt x="151" y="111"/>
                  </a:lnTo>
                  <a:lnTo>
                    <a:pt x="150" y="107"/>
                  </a:lnTo>
                  <a:lnTo>
                    <a:pt x="160" y="104"/>
                  </a:lnTo>
                  <a:lnTo>
                    <a:pt x="204" y="100"/>
                  </a:lnTo>
                  <a:lnTo>
                    <a:pt x="204" y="96"/>
                  </a:lnTo>
                  <a:lnTo>
                    <a:pt x="196" y="94"/>
                  </a:lnTo>
                  <a:lnTo>
                    <a:pt x="189" y="96"/>
                  </a:lnTo>
                  <a:lnTo>
                    <a:pt x="176" y="94"/>
                  </a:lnTo>
                  <a:lnTo>
                    <a:pt x="173" y="90"/>
                  </a:lnTo>
                  <a:lnTo>
                    <a:pt x="170" y="89"/>
                  </a:lnTo>
                  <a:lnTo>
                    <a:pt x="167" y="83"/>
                  </a:lnTo>
                  <a:lnTo>
                    <a:pt x="161" y="79"/>
                  </a:lnTo>
                  <a:lnTo>
                    <a:pt x="164" y="73"/>
                  </a:lnTo>
                  <a:lnTo>
                    <a:pt x="170" y="62"/>
                  </a:lnTo>
                  <a:lnTo>
                    <a:pt x="171" y="66"/>
                  </a:lnTo>
                  <a:lnTo>
                    <a:pt x="180" y="66"/>
                  </a:lnTo>
                  <a:lnTo>
                    <a:pt x="193" y="69"/>
                  </a:lnTo>
                  <a:lnTo>
                    <a:pt x="231" y="68"/>
                  </a:lnTo>
                  <a:lnTo>
                    <a:pt x="242" y="72"/>
                  </a:lnTo>
                  <a:lnTo>
                    <a:pt x="248" y="75"/>
                  </a:lnTo>
                  <a:lnTo>
                    <a:pt x="253" y="74"/>
                  </a:lnTo>
                  <a:lnTo>
                    <a:pt x="274" y="77"/>
                  </a:lnTo>
                  <a:lnTo>
                    <a:pt x="288" y="70"/>
                  </a:lnTo>
                  <a:lnTo>
                    <a:pt x="295" y="57"/>
                  </a:lnTo>
                  <a:lnTo>
                    <a:pt x="307" y="51"/>
                  </a:lnTo>
                  <a:lnTo>
                    <a:pt x="318" y="41"/>
                  </a:lnTo>
                  <a:lnTo>
                    <a:pt x="332" y="36"/>
                  </a:lnTo>
                  <a:lnTo>
                    <a:pt x="343" y="26"/>
                  </a:lnTo>
                  <a:lnTo>
                    <a:pt x="355" y="19"/>
                  </a:lnTo>
                  <a:lnTo>
                    <a:pt x="381" y="9"/>
                  </a:lnTo>
                  <a:lnTo>
                    <a:pt x="398" y="7"/>
                  </a:lnTo>
                  <a:lnTo>
                    <a:pt x="414" y="5"/>
                  </a:lnTo>
                  <a:lnTo>
                    <a:pt x="436" y="8"/>
                  </a:lnTo>
                  <a:lnTo>
                    <a:pt x="473" y="8"/>
                  </a:lnTo>
                  <a:lnTo>
                    <a:pt x="485" y="2"/>
                  </a:lnTo>
                  <a:lnTo>
                    <a:pt x="493" y="0"/>
                  </a:lnTo>
                  <a:lnTo>
                    <a:pt x="499" y="3"/>
                  </a:lnTo>
                  <a:lnTo>
                    <a:pt x="499" y="10"/>
                  </a:lnTo>
                  <a:lnTo>
                    <a:pt x="506" y="21"/>
                  </a:lnTo>
                  <a:lnTo>
                    <a:pt x="520" y="29"/>
                  </a:lnTo>
                  <a:lnTo>
                    <a:pt x="533" y="35"/>
                  </a:lnTo>
                  <a:lnTo>
                    <a:pt x="546" y="26"/>
                  </a:lnTo>
                  <a:lnTo>
                    <a:pt x="553" y="37"/>
                  </a:lnTo>
                  <a:lnTo>
                    <a:pt x="560" y="58"/>
                  </a:lnTo>
                  <a:lnTo>
                    <a:pt x="587" y="61"/>
                  </a:lnTo>
                  <a:lnTo>
                    <a:pt x="623" y="80"/>
                  </a:lnTo>
                  <a:lnTo>
                    <a:pt x="629" y="77"/>
                  </a:lnTo>
                  <a:lnTo>
                    <a:pt x="635" y="74"/>
                  </a:lnTo>
                  <a:lnTo>
                    <a:pt x="656" y="84"/>
                  </a:lnTo>
                  <a:lnTo>
                    <a:pt x="677" y="83"/>
                  </a:lnTo>
                  <a:lnTo>
                    <a:pt x="693" y="77"/>
                  </a:lnTo>
                  <a:lnTo>
                    <a:pt x="724" y="72"/>
                  </a:lnTo>
                  <a:lnTo>
                    <a:pt x="758" y="80"/>
                  </a:lnTo>
                  <a:lnTo>
                    <a:pt x="779" y="79"/>
                  </a:lnTo>
                  <a:lnTo>
                    <a:pt x="820" y="51"/>
                  </a:lnTo>
                  <a:lnTo>
                    <a:pt x="838" y="40"/>
                  </a:lnTo>
                  <a:lnTo>
                    <a:pt x="840" y="35"/>
                  </a:lnTo>
                  <a:lnTo>
                    <a:pt x="847" y="41"/>
                  </a:lnTo>
                  <a:lnTo>
                    <a:pt x="855" y="41"/>
                  </a:lnTo>
                  <a:lnTo>
                    <a:pt x="868" y="37"/>
                  </a:lnTo>
                  <a:lnTo>
                    <a:pt x="887" y="43"/>
                  </a:lnTo>
                  <a:lnTo>
                    <a:pt x="893" y="43"/>
                  </a:lnTo>
                  <a:lnTo>
                    <a:pt x="898" y="36"/>
                  </a:lnTo>
                  <a:lnTo>
                    <a:pt x="903" y="32"/>
                  </a:lnTo>
                  <a:lnTo>
                    <a:pt x="911" y="35"/>
                  </a:lnTo>
                  <a:lnTo>
                    <a:pt x="919" y="42"/>
                  </a:lnTo>
                  <a:lnTo>
                    <a:pt x="930" y="58"/>
                  </a:lnTo>
                  <a:lnTo>
                    <a:pt x="935" y="59"/>
                  </a:lnTo>
                  <a:lnTo>
                    <a:pt x="944" y="69"/>
                  </a:lnTo>
                  <a:lnTo>
                    <a:pt x="951" y="75"/>
                  </a:lnTo>
                  <a:lnTo>
                    <a:pt x="958" y="89"/>
                  </a:lnTo>
                  <a:lnTo>
                    <a:pt x="960" y="109"/>
                  </a:lnTo>
                  <a:lnTo>
                    <a:pt x="963" y="123"/>
                  </a:lnTo>
                  <a:lnTo>
                    <a:pt x="971" y="133"/>
                  </a:lnTo>
                  <a:lnTo>
                    <a:pt x="982" y="137"/>
                  </a:lnTo>
                  <a:lnTo>
                    <a:pt x="990" y="143"/>
                  </a:lnTo>
                  <a:lnTo>
                    <a:pt x="1000" y="153"/>
                  </a:lnTo>
                  <a:lnTo>
                    <a:pt x="1008" y="156"/>
                  </a:lnTo>
                  <a:lnTo>
                    <a:pt x="1012" y="161"/>
                  </a:lnTo>
                  <a:lnTo>
                    <a:pt x="1003" y="179"/>
                  </a:lnTo>
                  <a:lnTo>
                    <a:pt x="1001" y="186"/>
                  </a:lnTo>
                  <a:lnTo>
                    <a:pt x="987" y="195"/>
                  </a:lnTo>
                  <a:lnTo>
                    <a:pt x="988" y="202"/>
                  </a:lnTo>
                  <a:lnTo>
                    <a:pt x="995" y="219"/>
                  </a:lnTo>
                  <a:lnTo>
                    <a:pt x="997" y="246"/>
                  </a:lnTo>
                  <a:lnTo>
                    <a:pt x="997" y="263"/>
                  </a:lnTo>
                  <a:lnTo>
                    <a:pt x="999" y="279"/>
                  </a:lnTo>
                  <a:lnTo>
                    <a:pt x="995" y="300"/>
                  </a:lnTo>
                  <a:lnTo>
                    <a:pt x="1009" y="308"/>
                  </a:lnTo>
                  <a:lnTo>
                    <a:pt x="1021" y="325"/>
                  </a:lnTo>
                  <a:lnTo>
                    <a:pt x="1022" y="341"/>
                  </a:lnTo>
                  <a:lnTo>
                    <a:pt x="1015" y="348"/>
                  </a:lnTo>
                  <a:lnTo>
                    <a:pt x="1000" y="347"/>
                  </a:lnTo>
                  <a:lnTo>
                    <a:pt x="990" y="336"/>
                  </a:lnTo>
                  <a:lnTo>
                    <a:pt x="973" y="337"/>
                  </a:lnTo>
                  <a:lnTo>
                    <a:pt x="942" y="336"/>
                  </a:lnTo>
                  <a:lnTo>
                    <a:pt x="922" y="327"/>
                  </a:lnTo>
                  <a:lnTo>
                    <a:pt x="897" y="348"/>
                  </a:lnTo>
                  <a:lnTo>
                    <a:pt x="888" y="349"/>
                  </a:lnTo>
                  <a:lnTo>
                    <a:pt x="887" y="347"/>
                  </a:lnTo>
                  <a:lnTo>
                    <a:pt x="887" y="342"/>
                  </a:lnTo>
                  <a:lnTo>
                    <a:pt x="883" y="339"/>
                  </a:lnTo>
                  <a:lnTo>
                    <a:pt x="881" y="337"/>
                  </a:lnTo>
                  <a:lnTo>
                    <a:pt x="872" y="344"/>
                  </a:lnTo>
                  <a:lnTo>
                    <a:pt x="855" y="352"/>
                  </a:lnTo>
                  <a:lnTo>
                    <a:pt x="820" y="354"/>
                  </a:lnTo>
                  <a:lnTo>
                    <a:pt x="810" y="351"/>
                  </a:lnTo>
                  <a:lnTo>
                    <a:pt x="801" y="351"/>
                  </a:lnTo>
                  <a:lnTo>
                    <a:pt x="785" y="355"/>
                  </a:lnTo>
                  <a:lnTo>
                    <a:pt x="775" y="364"/>
                  </a:lnTo>
                  <a:lnTo>
                    <a:pt x="767" y="368"/>
                  </a:lnTo>
                  <a:lnTo>
                    <a:pt x="754" y="371"/>
                  </a:lnTo>
                  <a:lnTo>
                    <a:pt x="750" y="375"/>
                  </a:lnTo>
                  <a:lnTo>
                    <a:pt x="716" y="381"/>
                  </a:lnTo>
                  <a:lnTo>
                    <a:pt x="689" y="378"/>
                  </a:lnTo>
                  <a:lnTo>
                    <a:pt x="678" y="366"/>
                  </a:lnTo>
                  <a:lnTo>
                    <a:pt x="671" y="365"/>
                  </a:lnTo>
                  <a:lnTo>
                    <a:pt x="657" y="366"/>
                  </a:lnTo>
                  <a:lnTo>
                    <a:pt x="648" y="373"/>
                  </a:lnTo>
                  <a:lnTo>
                    <a:pt x="634" y="378"/>
                  </a:lnTo>
                  <a:lnTo>
                    <a:pt x="626" y="380"/>
                  </a:lnTo>
                  <a:lnTo>
                    <a:pt x="622" y="384"/>
                  </a:lnTo>
                  <a:lnTo>
                    <a:pt x="607" y="381"/>
                  </a:lnTo>
                  <a:lnTo>
                    <a:pt x="598" y="384"/>
                  </a:lnTo>
                  <a:lnTo>
                    <a:pt x="597" y="381"/>
                  </a:lnTo>
                  <a:lnTo>
                    <a:pt x="597" y="379"/>
                  </a:lnTo>
                  <a:lnTo>
                    <a:pt x="597" y="378"/>
                  </a:lnTo>
                  <a:lnTo>
                    <a:pt x="597" y="378"/>
                  </a:lnTo>
                  <a:lnTo>
                    <a:pt x="592" y="374"/>
                  </a:lnTo>
                  <a:lnTo>
                    <a:pt x="583" y="373"/>
                  </a:lnTo>
                  <a:lnTo>
                    <a:pt x="578" y="370"/>
                  </a:lnTo>
                  <a:lnTo>
                    <a:pt x="573" y="381"/>
                  </a:lnTo>
                  <a:lnTo>
                    <a:pt x="571" y="382"/>
                  </a:lnTo>
                  <a:lnTo>
                    <a:pt x="571" y="387"/>
                  </a:lnTo>
                  <a:lnTo>
                    <a:pt x="569" y="396"/>
                  </a:lnTo>
                  <a:lnTo>
                    <a:pt x="579" y="408"/>
                  </a:lnTo>
                  <a:lnTo>
                    <a:pt x="579" y="411"/>
                  </a:lnTo>
                  <a:lnTo>
                    <a:pt x="576" y="412"/>
                  </a:lnTo>
                  <a:lnTo>
                    <a:pt x="569" y="412"/>
                  </a:lnTo>
                  <a:lnTo>
                    <a:pt x="560" y="414"/>
                  </a:lnTo>
                  <a:lnTo>
                    <a:pt x="560" y="418"/>
                  </a:lnTo>
                  <a:lnTo>
                    <a:pt x="560" y="427"/>
                  </a:lnTo>
                  <a:lnTo>
                    <a:pt x="554" y="432"/>
                  </a:lnTo>
                  <a:lnTo>
                    <a:pt x="551" y="433"/>
                  </a:lnTo>
                  <a:lnTo>
                    <a:pt x="548" y="439"/>
                  </a:lnTo>
                  <a:lnTo>
                    <a:pt x="542" y="435"/>
                  </a:lnTo>
                  <a:lnTo>
                    <a:pt x="540" y="432"/>
                  </a:lnTo>
                  <a:lnTo>
                    <a:pt x="536" y="432"/>
                  </a:lnTo>
                  <a:lnTo>
                    <a:pt x="538" y="424"/>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46" name="Freeform 161">
              <a:extLst>
                <a:ext uri="{FF2B5EF4-FFF2-40B4-BE49-F238E27FC236}">
                  <a16:creationId xmlns:a16="http://schemas.microsoft.com/office/drawing/2014/main" id="{BE6A6084-94FB-4113-9124-E4D3F98DAC3A}"/>
                </a:ext>
              </a:extLst>
            </p:cNvPr>
            <p:cNvSpPr>
              <a:spLocks noChangeAspect="1"/>
            </p:cNvSpPr>
            <p:nvPr/>
          </p:nvSpPr>
          <p:spPr bwMode="gray">
            <a:xfrm>
              <a:off x="2802" y="1980"/>
              <a:ext cx="33" cy="28"/>
            </a:xfrm>
            <a:custGeom>
              <a:avLst/>
              <a:gdLst/>
              <a:ahLst/>
              <a:cxnLst>
                <a:cxn ang="0">
                  <a:pos x="108" y="8"/>
                </a:cxn>
                <a:cxn ang="0">
                  <a:pos x="100" y="6"/>
                </a:cxn>
                <a:cxn ang="0">
                  <a:pos x="77" y="10"/>
                </a:cxn>
                <a:cxn ang="0">
                  <a:pos x="59" y="0"/>
                </a:cxn>
                <a:cxn ang="0">
                  <a:pos x="39" y="8"/>
                </a:cxn>
                <a:cxn ang="0">
                  <a:pos x="25" y="10"/>
                </a:cxn>
                <a:cxn ang="0">
                  <a:pos x="16" y="18"/>
                </a:cxn>
                <a:cxn ang="0">
                  <a:pos x="19" y="24"/>
                </a:cxn>
                <a:cxn ang="0">
                  <a:pos x="28" y="31"/>
                </a:cxn>
                <a:cxn ang="0">
                  <a:pos x="27" y="42"/>
                </a:cxn>
                <a:cxn ang="0">
                  <a:pos x="16" y="51"/>
                </a:cxn>
                <a:cxn ang="0">
                  <a:pos x="14" y="67"/>
                </a:cxn>
                <a:cxn ang="0">
                  <a:pos x="10" y="81"/>
                </a:cxn>
                <a:cxn ang="0">
                  <a:pos x="0" y="96"/>
                </a:cxn>
                <a:cxn ang="0">
                  <a:pos x="3" y="100"/>
                </a:cxn>
                <a:cxn ang="0">
                  <a:pos x="10" y="104"/>
                </a:cxn>
                <a:cxn ang="0">
                  <a:pos x="43" y="100"/>
                </a:cxn>
                <a:cxn ang="0">
                  <a:pos x="36" y="107"/>
                </a:cxn>
                <a:cxn ang="0">
                  <a:pos x="21" y="113"/>
                </a:cxn>
                <a:cxn ang="0">
                  <a:pos x="10" y="120"/>
                </a:cxn>
                <a:cxn ang="0">
                  <a:pos x="9" y="127"/>
                </a:cxn>
                <a:cxn ang="0">
                  <a:pos x="9" y="140"/>
                </a:cxn>
                <a:cxn ang="0">
                  <a:pos x="17" y="137"/>
                </a:cxn>
                <a:cxn ang="0">
                  <a:pos x="23" y="127"/>
                </a:cxn>
                <a:cxn ang="0">
                  <a:pos x="33" y="118"/>
                </a:cxn>
                <a:cxn ang="0">
                  <a:pos x="58" y="101"/>
                </a:cxn>
                <a:cxn ang="0">
                  <a:pos x="76" y="86"/>
                </a:cxn>
                <a:cxn ang="0">
                  <a:pos x="85" y="75"/>
                </a:cxn>
                <a:cxn ang="0">
                  <a:pos x="97" y="75"/>
                </a:cxn>
                <a:cxn ang="0">
                  <a:pos x="108" y="73"/>
                </a:cxn>
                <a:cxn ang="0">
                  <a:pos x="124" y="73"/>
                </a:cxn>
                <a:cxn ang="0">
                  <a:pos x="138" y="74"/>
                </a:cxn>
                <a:cxn ang="0">
                  <a:pos x="145" y="78"/>
                </a:cxn>
                <a:cxn ang="0">
                  <a:pos x="160" y="73"/>
                </a:cxn>
                <a:cxn ang="0">
                  <a:pos x="166" y="64"/>
                </a:cxn>
                <a:cxn ang="0">
                  <a:pos x="166" y="56"/>
                </a:cxn>
                <a:cxn ang="0">
                  <a:pos x="156" y="54"/>
                </a:cxn>
                <a:cxn ang="0">
                  <a:pos x="139" y="48"/>
                </a:cxn>
                <a:cxn ang="0">
                  <a:pos x="125" y="42"/>
                </a:cxn>
                <a:cxn ang="0">
                  <a:pos x="117" y="36"/>
                </a:cxn>
                <a:cxn ang="0">
                  <a:pos x="109" y="27"/>
                </a:cxn>
                <a:cxn ang="0">
                  <a:pos x="107" y="16"/>
                </a:cxn>
                <a:cxn ang="0">
                  <a:pos x="108" y="8"/>
                </a:cxn>
              </a:cxnLst>
              <a:rect l="0" t="0" r="r" b="b"/>
              <a:pathLst>
                <a:path w="166" h="140">
                  <a:moveTo>
                    <a:pt x="108" y="8"/>
                  </a:moveTo>
                  <a:lnTo>
                    <a:pt x="100" y="6"/>
                  </a:lnTo>
                  <a:lnTo>
                    <a:pt x="77" y="10"/>
                  </a:lnTo>
                  <a:lnTo>
                    <a:pt x="59" y="0"/>
                  </a:lnTo>
                  <a:lnTo>
                    <a:pt x="39" y="8"/>
                  </a:lnTo>
                  <a:lnTo>
                    <a:pt x="25" y="10"/>
                  </a:lnTo>
                  <a:lnTo>
                    <a:pt x="16" y="18"/>
                  </a:lnTo>
                  <a:lnTo>
                    <a:pt x="19" y="24"/>
                  </a:lnTo>
                  <a:lnTo>
                    <a:pt x="28" y="31"/>
                  </a:lnTo>
                  <a:lnTo>
                    <a:pt x="27" y="42"/>
                  </a:lnTo>
                  <a:lnTo>
                    <a:pt x="16" y="51"/>
                  </a:lnTo>
                  <a:lnTo>
                    <a:pt x="14" y="67"/>
                  </a:lnTo>
                  <a:lnTo>
                    <a:pt x="10" y="81"/>
                  </a:lnTo>
                  <a:lnTo>
                    <a:pt x="0" y="96"/>
                  </a:lnTo>
                  <a:lnTo>
                    <a:pt x="3" y="100"/>
                  </a:lnTo>
                  <a:lnTo>
                    <a:pt x="10" y="104"/>
                  </a:lnTo>
                  <a:lnTo>
                    <a:pt x="43" y="100"/>
                  </a:lnTo>
                  <a:lnTo>
                    <a:pt x="36" y="107"/>
                  </a:lnTo>
                  <a:lnTo>
                    <a:pt x="21" y="113"/>
                  </a:lnTo>
                  <a:lnTo>
                    <a:pt x="10" y="120"/>
                  </a:lnTo>
                  <a:lnTo>
                    <a:pt x="9" y="127"/>
                  </a:lnTo>
                  <a:lnTo>
                    <a:pt x="9" y="140"/>
                  </a:lnTo>
                  <a:lnTo>
                    <a:pt x="17" y="137"/>
                  </a:lnTo>
                  <a:lnTo>
                    <a:pt x="23" y="127"/>
                  </a:lnTo>
                  <a:lnTo>
                    <a:pt x="33" y="118"/>
                  </a:lnTo>
                  <a:lnTo>
                    <a:pt x="58" y="101"/>
                  </a:lnTo>
                  <a:lnTo>
                    <a:pt x="76" y="86"/>
                  </a:lnTo>
                  <a:lnTo>
                    <a:pt x="85" y="75"/>
                  </a:lnTo>
                  <a:lnTo>
                    <a:pt x="97" y="75"/>
                  </a:lnTo>
                  <a:lnTo>
                    <a:pt x="108" y="73"/>
                  </a:lnTo>
                  <a:lnTo>
                    <a:pt x="124" y="73"/>
                  </a:lnTo>
                  <a:lnTo>
                    <a:pt x="138" y="74"/>
                  </a:lnTo>
                  <a:lnTo>
                    <a:pt x="145" y="78"/>
                  </a:lnTo>
                  <a:lnTo>
                    <a:pt x="160" y="73"/>
                  </a:lnTo>
                  <a:lnTo>
                    <a:pt x="166" y="64"/>
                  </a:lnTo>
                  <a:lnTo>
                    <a:pt x="166" y="56"/>
                  </a:lnTo>
                  <a:lnTo>
                    <a:pt x="156" y="54"/>
                  </a:lnTo>
                  <a:lnTo>
                    <a:pt x="139" y="48"/>
                  </a:lnTo>
                  <a:lnTo>
                    <a:pt x="125" y="42"/>
                  </a:lnTo>
                  <a:lnTo>
                    <a:pt x="117" y="36"/>
                  </a:lnTo>
                  <a:lnTo>
                    <a:pt x="109" y="27"/>
                  </a:lnTo>
                  <a:lnTo>
                    <a:pt x="107" y="16"/>
                  </a:lnTo>
                  <a:lnTo>
                    <a:pt x="108" y="8"/>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842" name="Freeform 162">
            <a:extLst>
              <a:ext uri="{FF2B5EF4-FFF2-40B4-BE49-F238E27FC236}">
                <a16:creationId xmlns:a16="http://schemas.microsoft.com/office/drawing/2014/main" id="{76C8F48A-5503-401E-98C0-A26ED988133D}"/>
              </a:ext>
            </a:extLst>
          </p:cNvPr>
          <p:cNvSpPr>
            <a:spLocks noChangeAspect="1"/>
          </p:cNvSpPr>
          <p:nvPr/>
        </p:nvSpPr>
        <p:spPr bwMode="gray">
          <a:xfrm>
            <a:off x="5567396" y="3899926"/>
            <a:ext cx="106581" cy="110419"/>
          </a:xfrm>
          <a:custGeom>
            <a:avLst/>
            <a:gdLst/>
            <a:ahLst/>
            <a:cxnLst>
              <a:cxn ang="0">
                <a:pos x="215" y="94"/>
              </a:cxn>
              <a:cxn ang="0">
                <a:pos x="231" y="75"/>
              </a:cxn>
              <a:cxn ang="0">
                <a:pos x="215" y="0"/>
              </a:cxn>
              <a:cxn ang="0">
                <a:pos x="165" y="26"/>
              </a:cxn>
              <a:cxn ang="0">
                <a:pos x="141" y="39"/>
              </a:cxn>
              <a:cxn ang="0">
                <a:pos x="96" y="67"/>
              </a:cxn>
              <a:cxn ang="0">
                <a:pos x="87" y="69"/>
              </a:cxn>
              <a:cxn ang="0">
                <a:pos x="75" y="67"/>
              </a:cxn>
              <a:cxn ang="0">
                <a:pos x="70" y="65"/>
              </a:cxn>
              <a:cxn ang="0">
                <a:pos x="62" y="55"/>
              </a:cxn>
              <a:cxn ang="0">
                <a:pos x="54" y="51"/>
              </a:cxn>
              <a:cxn ang="0">
                <a:pos x="48" y="43"/>
              </a:cxn>
              <a:cxn ang="0">
                <a:pos x="44" y="42"/>
              </a:cxn>
              <a:cxn ang="0">
                <a:pos x="32" y="44"/>
              </a:cxn>
              <a:cxn ang="0">
                <a:pos x="32" y="64"/>
              </a:cxn>
              <a:cxn ang="0">
                <a:pos x="32" y="66"/>
              </a:cxn>
              <a:cxn ang="0">
                <a:pos x="31" y="75"/>
              </a:cxn>
              <a:cxn ang="0">
                <a:pos x="30" y="82"/>
              </a:cxn>
              <a:cxn ang="0">
                <a:pos x="28" y="94"/>
              </a:cxn>
              <a:cxn ang="0">
                <a:pos x="31" y="103"/>
              </a:cxn>
              <a:cxn ang="0">
                <a:pos x="28" y="109"/>
              </a:cxn>
              <a:cxn ang="0">
                <a:pos x="27" y="118"/>
              </a:cxn>
              <a:cxn ang="0">
                <a:pos x="25" y="120"/>
              </a:cxn>
              <a:cxn ang="0">
                <a:pos x="27" y="124"/>
              </a:cxn>
              <a:cxn ang="0">
                <a:pos x="23" y="137"/>
              </a:cxn>
              <a:cxn ang="0">
                <a:pos x="26" y="145"/>
              </a:cxn>
              <a:cxn ang="0">
                <a:pos x="17" y="163"/>
              </a:cxn>
              <a:cxn ang="0">
                <a:pos x="11" y="183"/>
              </a:cxn>
              <a:cxn ang="0">
                <a:pos x="5" y="236"/>
              </a:cxn>
              <a:cxn ang="0">
                <a:pos x="1" y="247"/>
              </a:cxn>
              <a:cxn ang="0">
                <a:pos x="0" y="253"/>
              </a:cxn>
              <a:cxn ang="0">
                <a:pos x="0" y="253"/>
              </a:cxn>
              <a:cxn ang="0">
                <a:pos x="3" y="261"/>
              </a:cxn>
              <a:cxn ang="0">
                <a:pos x="64" y="269"/>
              </a:cxn>
              <a:cxn ang="0">
                <a:pos x="81" y="252"/>
              </a:cxn>
              <a:cxn ang="0">
                <a:pos x="82" y="248"/>
              </a:cxn>
              <a:cxn ang="0">
                <a:pos x="97" y="223"/>
              </a:cxn>
              <a:cxn ang="0">
                <a:pos x="139" y="217"/>
              </a:cxn>
              <a:cxn ang="0">
                <a:pos x="140" y="207"/>
              </a:cxn>
              <a:cxn ang="0">
                <a:pos x="146" y="191"/>
              </a:cxn>
              <a:cxn ang="0">
                <a:pos x="168" y="179"/>
              </a:cxn>
              <a:cxn ang="0">
                <a:pos x="170" y="178"/>
              </a:cxn>
              <a:cxn ang="0">
                <a:pos x="117" y="124"/>
              </a:cxn>
              <a:cxn ang="0">
                <a:pos x="108" y="118"/>
              </a:cxn>
              <a:cxn ang="0">
                <a:pos x="149" y="108"/>
              </a:cxn>
              <a:cxn ang="0">
                <a:pos x="215" y="94"/>
              </a:cxn>
            </a:cxnLst>
            <a:rect l="0" t="0" r="r" b="b"/>
            <a:pathLst>
              <a:path w="231" h="269">
                <a:moveTo>
                  <a:pt x="215" y="94"/>
                </a:moveTo>
                <a:lnTo>
                  <a:pt x="231" y="75"/>
                </a:lnTo>
                <a:lnTo>
                  <a:pt x="215" y="0"/>
                </a:lnTo>
                <a:lnTo>
                  <a:pt x="165" y="26"/>
                </a:lnTo>
                <a:lnTo>
                  <a:pt x="141" y="39"/>
                </a:lnTo>
                <a:lnTo>
                  <a:pt x="96" y="67"/>
                </a:lnTo>
                <a:lnTo>
                  <a:pt x="87" y="69"/>
                </a:lnTo>
                <a:lnTo>
                  <a:pt x="75" y="67"/>
                </a:lnTo>
                <a:lnTo>
                  <a:pt x="70" y="65"/>
                </a:lnTo>
                <a:lnTo>
                  <a:pt x="62" y="55"/>
                </a:lnTo>
                <a:lnTo>
                  <a:pt x="54" y="51"/>
                </a:lnTo>
                <a:lnTo>
                  <a:pt x="48" y="43"/>
                </a:lnTo>
                <a:lnTo>
                  <a:pt x="44" y="42"/>
                </a:lnTo>
                <a:lnTo>
                  <a:pt x="32" y="44"/>
                </a:lnTo>
                <a:lnTo>
                  <a:pt x="32" y="64"/>
                </a:lnTo>
                <a:lnTo>
                  <a:pt x="32" y="66"/>
                </a:lnTo>
                <a:lnTo>
                  <a:pt x="31" y="75"/>
                </a:lnTo>
                <a:lnTo>
                  <a:pt x="30" y="82"/>
                </a:lnTo>
                <a:lnTo>
                  <a:pt x="28" y="94"/>
                </a:lnTo>
                <a:lnTo>
                  <a:pt x="31" y="103"/>
                </a:lnTo>
                <a:lnTo>
                  <a:pt x="28" y="109"/>
                </a:lnTo>
                <a:lnTo>
                  <a:pt x="27" y="118"/>
                </a:lnTo>
                <a:lnTo>
                  <a:pt x="25" y="120"/>
                </a:lnTo>
                <a:lnTo>
                  <a:pt x="27" y="124"/>
                </a:lnTo>
                <a:lnTo>
                  <a:pt x="23" y="137"/>
                </a:lnTo>
                <a:lnTo>
                  <a:pt x="26" y="145"/>
                </a:lnTo>
                <a:lnTo>
                  <a:pt x="17" y="163"/>
                </a:lnTo>
                <a:lnTo>
                  <a:pt x="11" y="183"/>
                </a:lnTo>
                <a:lnTo>
                  <a:pt x="5" y="236"/>
                </a:lnTo>
                <a:lnTo>
                  <a:pt x="1" y="247"/>
                </a:lnTo>
                <a:lnTo>
                  <a:pt x="0" y="253"/>
                </a:lnTo>
                <a:lnTo>
                  <a:pt x="0" y="253"/>
                </a:lnTo>
                <a:lnTo>
                  <a:pt x="3" y="261"/>
                </a:lnTo>
                <a:lnTo>
                  <a:pt x="64" y="269"/>
                </a:lnTo>
                <a:lnTo>
                  <a:pt x="81" y="252"/>
                </a:lnTo>
                <a:lnTo>
                  <a:pt x="82" y="248"/>
                </a:lnTo>
                <a:lnTo>
                  <a:pt x="97" y="223"/>
                </a:lnTo>
                <a:lnTo>
                  <a:pt x="139" y="217"/>
                </a:lnTo>
                <a:lnTo>
                  <a:pt x="140" y="207"/>
                </a:lnTo>
                <a:lnTo>
                  <a:pt x="146" y="191"/>
                </a:lnTo>
                <a:lnTo>
                  <a:pt x="168" y="179"/>
                </a:lnTo>
                <a:lnTo>
                  <a:pt x="170" y="178"/>
                </a:lnTo>
                <a:lnTo>
                  <a:pt x="117" y="124"/>
                </a:lnTo>
                <a:lnTo>
                  <a:pt x="108" y="118"/>
                </a:lnTo>
                <a:lnTo>
                  <a:pt x="149" y="108"/>
                </a:lnTo>
                <a:lnTo>
                  <a:pt x="215" y="94"/>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43" name="Freeform 163">
            <a:extLst>
              <a:ext uri="{FF2B5EF4-FFF2-40B4-BE49-F238E27FC236}">
                <a16:creationId xmlns:a16="http://schemas.microsoft.com/office/drawing/2014/main" id="{55E2F8DF-42DD-4490-938F-69E8295116BC}"/>
              </a:ext>
            </a:extLst>
          </p:cNvPr>
          <p:cNvSpPr>
            <a:spLocks noChangeAspect="1"/>
          </p:cNvSpPr>
          <p:nvPr/>
        </p:nvSpPr>
        <p:spPr bwMode="gray">
          <a:xfrm>
            <a:off x="5583270" y="3791553"/>
            <a:ext cx="174612" cy="137001"/>
          </a:xfrm>
          <a:custGeom>
            <a:avLst/>
            <a:gdLst/>
            <a:ahLst/>
            <a:cxnLst>
              <a:cxn ang="0">
                <a:pos x="241" y="227"/>
              </a:cxn>
              <a:cxn ang="0">
                <a:pos x="290" y="203"/>
              </a:cxn>
              <a:cxn ang="0">
                <a:pos x="316" y="170"/>
              </a:cxn>
              <a:cxn ang="0">
                <a:pos x="354" y="50"/>
              </a:cxn>
              <a:cxn ang="0">
                <a:pos x="378" y="12"/>
              </a:cxn>
              <a:cxn ang="0">
                <a:pos x="373" y="2"/>
              </a:cxn>
              <a:cxn ang="0">
                <a:pos x="345" y="15"/>
              </a:cxn>
              <a:cxn ang="0">
                <a:pos x="291" y="14"/>
              </a:cxn>
              <a:cxn ang="0">
                <a:pos x="257" y="31"/>
              </a:cxn>
              <a:cxn ang="0">
                <a:pos x="206" y="45"/>
              </a:cxn>
              <a:cxn ang="0">
                <a:pos x="161" y="28"/>
              </a:cxn>
              <a:cxn ang="0">
                <a:pos x="124" y="41"/>
              </a:cxn>
              <a:cxn ang="0">
                <a:pos x="97" y="44"/>
              </a:cxn>
              <a:cxn ang="0">
                <a:pos x="87" y="42"/>
              </a:cxn>
              <a:cxn ang="0">
                <a:pos x="73" y="36"/>
              </a:cxn>
              <a:cxn ang="0">
                <a:pos x="61" y="45"/>
              </a:cxn>
              <a:cxn ang="0">
                <a:pos x="68" y="71"/>
              </a:cxn>
              <a:cxn ang="0">
                <a:pos x="59" y="75"/>
              </a:cxn>
              <a:cxn ang="0">
                <a:pos x="50" y="90"/>
              </a:cxn>
              <a:cxn ang="0">
                <a:pos x="38" y="102"/>
              </a:cxn>
              <a:cxn ang="0">
                <a:pos x="26" y="95"/>
              </a:cxn>
              <a:cxn ang="0">
                <a:pos x="23" y="123"/>
              </a:cxn>
              <a:cxn ang="0">
                <a:pos x="26" y="167"/>
              </a:cxn>
              <a:cxn ang="0">
                <a:pos x="48" y="174"/>
              </a:cxn>
              <a:cxn ang="0">
                <a:pos x="57" y="179"/>
              </a:cxn>
              <a:cxn ang="0">
                <a:pos x="53" y="183"/>
              </a:cxn>
              <a:cxn ang="0">
                <a:pos x="50" y="189"/>
              </a:cxn>
              <a:cxn ang="0">
                <a:pos x="63" y="195"/>
              </a:cxn>
              <a:cxn ang="0">
                <a:pos x="64" y="208"/>
              </a:cxn>
              <a:cxn ang="0">
                <a:pos x="63" y="216"/>
              </a:cxn>
              <a:cxn ang="0">
                <a:pos x="50" y="222"/>
              </a:cxn>
              <a:cxn ang="0">
                <a:pos x="45" y="230"/>
              </a:cxn>
              <a:cxn ang="0">
                <a:pos x="52" y="236"/>
              </a:cxn>
              <a:cxn ang="0">
                <a:pos x="32" y="237"/>
              </a:cxn>
              <a:cxn ang="0">
                <a:pos x="26" y="249"/>
              </a:cxn>
              <a:cxn ang="0">
                <a:pos x="31" y="257"/>
              </a:cxn>
              <a:cxn ang="0">
                <a:pos x="18" y="267"/>
              </a:cxn>
              <a:cxn ang="0">
                <a:pos x="5" y="276"/>
              </a:cxn>
              <a:cxn ang="0">
                <a:pos x="4" y="295"/>
              </a:cxn>
              <a:cxn ang="0">
                <a:pos x="0" y="312"/>
              </a:cxn>
              <a:cxn ang="0">
                <a:pos x="22" y="319"/>
              </a:cxn>
              <a:cxn ang="0">
                <a:pos x="43" y="335"/>
              </a:cxn>
              <a:cxn ang="0">
                <a:pos x="109" y="307"/>
              </a:cxn>
            </a:cxnLst>
            <a:rect l="0" t="0" r="r" b="b"/>
            <a:pathLst>
              <a:path w="387" h="337">
                <a:moveTo>
                  <a:pt x="183" y="268"/>
                </a:moveTo>
                <a:lnTo>
                  <a:pt x="226" y="238"/>
                </a:lnTo>
                <a:lnTo>
                  <a:pt x="241" y="227"/>
                </a:lnTo>
                <a:lnTo>
                  <a:pt x="256" y="222"/>
                </a:lnTo>
                <a:lnTo>
                  <a:pt x="278" y="210"/>
                </a:lnTo>
                <a:lnTo>
                  <a:pt x="290" y="203"/>
                </a:lnTo>
                <a:lnTo>
                  <a:pt x="294" y="199"/>
                </a:lnTo>
                <a:lnTo>
                  <a:pt x="306" y="194"/>
                </a:lnTo>
                <a:lnTo>
                  <a:pt x="316" y="170"/>
                </a:lnTo>
                <a:lnTo>
                  <a:pt x="319" y="133"/>
                </a:lnTo>
                <a:lnTo>
                  <a:pt x="323" y="63"/>
                </a:lnTo>
                <a:lnTo>
                  <a:pt x="354" y="50"/>
                </a:lnTo>
                <a:lnTo>
                  <a:pt x="372" y="21"/>
                </a:lnTo>
                <a:lnTo>
                  <a:pt x="387" y="12"/>
                </a:lnTo>
                <a:lnTo>
                  <a:pt x="378" y="12"/>
                </a:lnTo>
                <a:lnTo>
                  <a:pt x="377" y="10"/>
                </a:lnTo>
                <a:lnTo>
                  <a:pt x="377" y="5"/>
                </a:lnTo>
                <a:lnTo>
                  <a:pt x="373" y="2"/>
                </a:lnTo>
                <a:lnTo>
                  <a:pt x="371" y="0"/>
                </a:lnTo>
                <a:lnTo>
                  <a:pt x="362" y="7"/>
                </a:lnTo>
                <a:lnTo>
                  <a:pt x="345" y="15"/>
                </a:lnTo>
                <a:lnTo>
                  <a:pt x="310" y="17"/>
                </a:lnTo>
                <a:lnTo>
                  <a:pt x="300" y="14"/>
                </a:lnTo>
                <a:lnTo>
                  <a:pt x="291" y="14"/>
                </a:lnTo>
                <a:lnTo>
                  <a:pt x="275" y="18"/>
                </a:lnTo>
                <a:lnTo>
                  <a:pt x="265" y="27"/>
                </a:lnTo>
                <a:lnTo>
                  <a:pt x="257" y="31"/>
                </a:lnTo>
                <a:lnTo>
                  <a:pt x="244" y="34"/>
                </a:lnTo>
                <a:lnTo>
                  <a:pt x="238" y="38"/>
                </a:lnTo>
                <a:lnTo>
                  <a:pt x="206" y="45"/>
                </a:lnTo>
                <a:lnTo>
                  <a:pt x="179" y="41"/>
                </a:lnTo>
                <a:lnTo>
                  <a:pt x="168" y="31"/>
                </a:lnTo>
                <a:lnTo>
                  <a:pt x="161" y="28"/>
                </a:lnTo>
                <a:lnTo>
                  <a:pt x="147" y="29"/>
                </a:lnTo>
                <a:lnTo>
                  <a:pt x="138" y="36"/>
                </a:lnTo>
                <a:lnTo>
                  <a:pt x="124" y="41"/>
                </a:lnTo>
                <a:lnTo>
                  <a:pt x="116" y="43"/>
                </a:lnTo>
                <a:lnTo>
                  <a:pt x="112" y="47"/>
                </a:lnTo>
                <a:lnTo>
                  <a:pt x="97" y="44"/>
                </a:lnTo>
                <a:lnTo>
                  <a:pt x="88" y="47"/>
                </a:lnTo>
                <a:lnTo>
                  <a:pt x="87" y="44"/>
                </a:lnTo>
                <a:lnTo>
                  <a:pt x="87" y="42"/>
                </a:lnTo>
                <a:lnTo>
                  <a:pt x="87" y="41"/>
                </a:lnTo>
                <a:lnTo>
                  <a:pt x="82" y="37"/>
                </a:lnTo>
                <a:lnTo>
                  <a:pt x="73" y="36"/>
                </a:lnTo>
                <a:lnTo>
                  <a:pt x="68" y="33"/>
                </a:lnTo>
                <a:lnTo>
                  <a:pt x="63" y="44"/>
                </a:lnTo>
                <a:lnTo>
                  <a:pt x="61" y="45"/>
                </a:lnTo>
                <a:lnTo>
                  <a:pt x="61" y="50"/>
                </a:lnTo>
                <a:lnTo>
                  <a:pt x="59" y="59"/>
                </a:lnTo>
                <a:lnTo>
                  <a:pt x="68" y="71"/>
                </a:lnTo>
                <a:lnTo>
                  <a:pt x="69" y="74"/>
                </a:lnTo>
                <a:lnTo>
                  <a:pt x="66" y="75"/>
                </a:lnTo>
                <a:lnTo>
                  <a:pt x="59" y="75"/>
                </a:lnTo>
                <a:lnTo>
                  <a:pt x="50" y="77"/>
                </a:lnTo>
                <a:lnTo>
                  <a:pt x="50" y="81"/>
                </a:lnTo>
                <a:lnTo>
                  <a:pt x="50" y="90"/>
                </a:lnTo>
                <a:lnTo>
                  <a:pt x="44" y="95"/>
                </a:lnTo>
                <a:lnTo>
                  <a:pt x="41" y="96"/>
                </a:lnTo>
                <a:lnTo>
                  <a:pt x="38" y="102"/>
                </a:lnTo>
                <a:lnTo>
                  <a:pt x="32" y="98"/>
                </a:lnTo>
                <a:lnTo>
                  <a:pt x="30" y="95"/>
                </a:lnTo>
                <a:lnTo>
                  <a:pt x="26" y="95"/>
                </a:lnTo>
                <a:lnTo>
                  <a:pt x="26" y="106"/>
                </a:lnTo>
                <a:lnTo>
                  <a:pt x="21" y="119"/>
                </a:lnTo>
                <a:lnTo>
                  <a:pt x="23" y="123"/>
                </a:lnTo>
                <a:lnTo>
                  <a:pt x="28" y="136"/>
                </a:lnTo>
                <a:lnTo>
                  <a:pt x="28" y="155"/>
                </a:lnTo>
                <a:lnTo>
                  <a:pt x="26" y="167"/>
                </a:lnTo>
                <a:lnTo>
                  <a:pt x="28" y="178"/>
                </a:lnTo>
                <a:lnTo>
                  <a:pt x="45" y="178"/>
                </a:lnTo>
                <a:lnTo>
                  <a:pt x="48" y="174"/>
                </a:lnTo>
                <a:lnTo>
                  <a:pt x="50" y="174"/>
                </a:lnTo>
                <a:lnTo>
                  <a:pt x="52" y="179"/>
                </a:lnTo>
                <a:lnTo>
                  <a:pt x="57" y="179"/>
                </a:lnTo>
                <a:lnTo>
                  <a:pt x="58" y="181"/>
                </a:lnTo>
                <a:lnTo>
                  <a:pt x="58" y="183"/>
                </a:lnTo>
                <a:lnTo>
                  <a:pt x="53" y="183"/>
                </a:lnTo>
                <a:lnTo>
                  <a:pt x="53" y="185"/>
                </a:lnTo>
                <a:lnTo>
                  <a:pt x="50" y="187"/>
                </a:lnTo>
                <a:lnTo>
                  <a:pt x="50" y="189"/>
                </a:lnTo>
                <a:lnTo>
                  <a:pt x="57" y="189"/>
                </a:lnTo>
                <a:lnTo>
                  <a:pt x="58" y="193"/>
                </a:lnTo>
                <a:lnTo>
                  <a:pt x="63" y="195"/>
                </a:lnTo>
                <a:lnTo>
                  <a:pt x="61" y="199"/>
                </a:lnTo>
                <a:lnTo>
                  <a:pt x="65" y="204"/>
                </a:lnTo>
                <a:lnTo>
                  <a:pt x="64" y="208"/>
                </a:lnTo>
                <a:lnTo>
                  <a:pt x="66" y="210"/>
                </a:lnTo>
                <a:lnTo>
                  <a:pt x="64" y="212"/>
                </a:lnTo>
                <a:lnTo>
                  <a:pt x="63" y="216"/>
                </a:lnTo>
                <a:lnTo>
                  <a:pt x="60" y="216"/>
                </a:lnTo>
                <a:lnTo>
                  <a:pt x="55" y="221"/>
                </a:lnTo>
                <a:lnTo>
                  <a:pt x="50" y="222"/>
                </a:lnTo>
                <a:lnTo>
                  <a:pt x="50" y="226"/>
                </a:lnTo>
                <a:lnTo>
                  <a:pt x="47" y="227"/>
                </a:lnTo>
                <a:lnTo>
                  <a:pt x="45" y="230"/>
                </a:lnTo>
                <a:lnTo>
                  <a:pt x="50" y="233"/>
                </a:lnTo>
                <a:lnTo>
                  <a:pt x="52" y="236"/>
                </a:lnTo>
                <a:lnTo>
                  <a:pt x="52" y="236"/>
                </a:lnTo>
                <a:lnTo>
                  <a:pt x="50" y="237"/>
                </a:lnTo>
                <a:lnTo>
                  <a:pt x="45" y="236"/>
                </a:lnTo>
                <a:lnTo>
                  <a:pt x="32" y="237"/>
                </a:lnTo>
                <a:lnTo>
                  <a:pt x="31" y="242"/>
                </a:lnTo>
                <a:lnTo>
                  <a:pt x="28" y="243"/>
                </a:lnTo>
                <a:lnTo>
                  <a:pt x="26" y="249"/>
                </a:lnTo>
                <a:lnTo>
                  <a:pt x="26" y="249"/>
                </a:lnTo>
                <a:lnTo>
                  <a:pt x="31" y="252"/>
                </a:lnTo>
                <a:lnTo>
                  <a:pt x="31" y="257"/>
                </a:lnTo>
                <a:lnTo>
                  <a:pt x="28" y="257"/>
                </a:lnTo>
                <a:lnTo>
                  <a:pt x="25" y="263"/>
                </a:lnTo>
                <a:lnTo>
                  <a:pt x="18" y="267"/>
                </a:lnTo>
                <a:lnTo>
                  <a:pt x="17" y="270"/>
                </a:lnTo>
                <a:lnTo>
                  <a:pt x="12" y="270"/>
                </a:lnTo>
                <a:lnTo>
                  <a:pt x="5" y="276"/>
                </a:lnTo>
                <a:lnTo>
                  <a:pt x="5" y="286"/>
                </a:lnTo>
                <a:lnTo>
                  <a:pt x="2" y="290"/>
                </a:lnTo>
                <a:lnTo>
                  <a:pt x="4" y="295"/>
                </a:lnTo>
                <a:lnTo>
                  <a:pt x="2" y="300"/>
                </a:lnTo>
                <a:lnTo>
                  <a:pt x="5" y="306"/>
                </a:lnTo>
                <a:lnTo>
                  <a:pt x="0" y="312"/>
                </a:lnTo>
                <a:lnTo>
                  <a:pt x="12" y="310"/>
                </a:lnTo>
                <a:lnTo>
                  <a:pt x="16" y="311"/>
                </a:lnTo>
                <a:lnTo>
                  <a:pt x="22" y="319"/>
                </a:lnTo>
                <a:lnTo>
                  <a:pt x="30" y="324"/>
                </a:lnTo>
                <a:lnTo>
                  <a:pt x="38" y="333"/>
                </a:lnTo>
                <a:lnTo>
                  <a:pt x="43" y="335"/>
                </a:lnTo>
                <a:lnTo>
                  <a:pt x="55" y="337"/>
                </a:lnTo>
                <a:lnTo>
                  <a:pt x="63" y="335"/>
                </a:lnTo>
                <a:lnTo>
                  <a:pt x="109" y="307"/>
                </a:lnTo>
                <a:lnTo>
                  <a:pt x="133" y="294"/>
                </a:lnTo>
                <a:lnTo>
                  <a:pt x="183" y="268"/>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44" name="Freeform 164">
            <a:extLst>
              <a:ext uri="{FF2B5EF4-FFF2-40B4-BE49-F238E27FC236}">
                <a16:creationId xmlns:a16="http://schemas.microsoft.com/office/drawing/2014/main" id="{CD64E3C7-74A1-4794-8562-40A3CE92CFAF}"/>
              </a:ext>
            </a:extLst>
          </p:cNvPr>
          <p:cNvSpPr>
            <a:spLocks noChangeAspect="1"/>
          </p:cNvSpPr>
          <p:nvPr/>
        </p:nvSpPr>
        <p:spPr bwMode="gray">
          <a:xfrm>
            <a:off x="5506169" y="3836538"/>
            <a:ext cx="56692" cy="30672"/>
          </a:xfrm>
          <a:custGeom>
            <a:avLst/>
            <a:gdLst/>
            <a:ahLst/>
            <a:cxnLst>
              <a:cxn ang="0">
                <a:pos x="92" y="16"/>
              </a:cxn>
              <a:cxn ang="0">
                <a:pos x="106" y="11"/>
              </a:cxn>
              <a:cxn ang="0">
                <a:pos x="112" y="5"/>
              </a:cxn>
              <a:cxn ang="0">
                <a:pos x="122" y="0"/>
              </a:cxn>
              <a:cxn ang="0">
                <a:pos x="126" y="0"/>
              </a:cxn>
              <a:cxn ang="0">
                <a:pos x="123" y="9"/>
              </a:cxn>
              <a:cxn ang="0">
                <a:pos x="115" y="17"/>
              </a:cxn>
              <a:cxn ang="0">
                <a:pos x="107" y="21"/>
              </a:cxn>
              <a:cxn ang="0">
                <a:pos x="96" y="37"/>
              </a:cxn>
              <a:cxn ang="0">
                <a:pos x="99" y="43"/>
              </a:cxn>
              <a:cxn ang="0">
                <a:pos x="92" y="52"/>
              </a:cxn>
              <a:cxn ang="0">
                <a:pos x="80" y="54"/>
              </a:cxn>
              <a:cxn ang="0">
                <a:pos x="69" y="64"/>
              </a:cxn>
              <a:cxn ang="0">
                <a:pos x="53" y="68"/>
              </a:cxn>
              <a:cxn ang="0">
                <a:pos x="43" y="75"/>
              </a:cxn>
              <a:cxn ang="0">
                <a:pos x="25" y="72"/>
              </a:cxn>
              <a:cxn ang="0">
                <a:pos x="13" y="66"/>
              </a:cxn>
              <a:cxn ang="0">
                <a:pos x="5" y="57"/>
              </a:cxn>
              <a:cxn ang="0">
                <a:pos x="0" y="45"/>
              </a:cxn>
              <a:cxn ang="0">
                <a:pos x="13" y="42"/>
              </a:cxn>
              <a:cxn ang="0">
                <a:pos x="21" y="37"/>
              </a:cxn>
              <a:cxn ang="0">
                <a:pos x="31" y="36"/>
              </a:cxn>
              <a:cxn ang="0">
                <a:pos x="38" y="33"/>
              </a:cxn>
              <a:cxn ang="0">
                <a:pos x="40" y="25"/>
              </a:cxn>
              <a:cxn ang="0">
                <a:pos x="43" y="26"/>
              </a:cxn>
              <a:cxn ang="0">
                <a:pos x="63" y="25"/>
              </a:cxn>
              <a:cxn ang="0">
                <a:pos x="92" y="16"/>
              </a:cxn>
            </a:cxnLst>
            <a:rect l="0" t="0" r="r" b="b"/>
            <a:pathLst>
              <a:path w="126" h="75">
                <a:moveTo>
                  <a:pt x="92" y="16"/>
                </a:moveTo>
                <a:lnTo>
                  <a:pt x="106" y="11"/>
                </a:lnTo>
                <a:lnTo>
                  <a:pt x="112" y="5"/>
                </a:lnTo>
                <a:lnTo>
                  <a:pt x="122" y="0"/>
                </a:lnTo>
                <a:lnTo>
                  <a:pt x="126" y="0"/>
                </a:lnTo>
                <a:lnTo>
                  <a:pt x="123" y="9"/>
                </a:lnTo>
                <a:lnTo>
                  <a:pt x="115" y="17"/>
                </a:lnTo>
                <a:lnTo>
                  <a:pt x="107" y="21"/>
                </a:lnTo>
                <a:lnTo>
                  <a:pt x="96" y="37"/>
                </a:lnTo>
                <a:lnTo>
                  <a:pt x="99" y="43"/>
                </a:lnTo>
                <a:lnTo>
                  <a:pt x="92" y="52"/>
                </a:lnTo>
                <a:lnTo>
                  <a:pt x="80" y="54"/>
                </a:lnTo>
                <a:lnTo>
                  <a:pt x="69" y="64"/>
                </a:lnTo>
                <a:lnTo>
                  <a:pt x="53" y="68"/>
                </a:lnTo>
                <a:lnTo>
                  <a:pt x="43" y="75"/>
                </a:lnTo>
                <a:lnTo>
                  <a:pt x="25" y="72"/>
                </a:lnTo>
                <a:lnTo>
                  <a:pt x="13" y="66"/>
                </a:lnTo>
                <a:lnTo>
                  <a:pt x="5" y="57"/>
                </a:lnTo>
                <a:lnTo>
                  <a:pt x="0" y="45"/>
                </a:lnTo>
                <a:lnTo>
                  <a:pt x="13" y="42"/>
                </a:lnTo>
                <a:lnTo>
                  <a:pt x="21" y="37"/>
                </a:lnTo>
                <a:lnTo>
                  <a:pt x="31" y="36"/>
                </a:lnTo>
                <a:lnTo>
                  <a:pt x="38" y="33"/>
                </a:lnTo>
                <a:lnTo>
                  <a:pt x="40" y="25"/>
                </a:lnTo>
                <a:lnTo>
                  <a:pt x="43" y="26"/>
                </a:lnTo>
                <a:lnTo>
                  <a:pt x="63" y="25"/>
                </a:lnTo>
                <a:lnTo>
                  <a:pt x="92" y="16"/>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60" name="Freeform 165">
            <a:extLst>
              <a:ext uri="{FF2B5EF4-FFF2-40B4-BE49-F238E27FC236}">
                <a16:creationId xmlns:a16="http://schemas.microsoft.com/office/drawing/2014/main" id="{0755A372-C201-487E-82E2-C31F6ED45F7C}"/>
              </a:ext>
            </a:extLst>
          </p:cNvPr>
          <p:cNvSpPr>
            <a:spLocks noChangeAspect="1"/>
          </p:cNvSpPr>
          <p:nvPr/>
        </p:nvSpPr>
        <p:spPr bwMode="gray">
          <a:xfrm>
            <a:off x="5780616" y="3674989"/>
            <a:ext cx="77102" cy="71568"/>
          </a:xfrm>
          <a:custGeom>
            <a:avLst/>
            <a:gdLst/>
            <a:ahLst/>
            <a:cxnLst>
              <a:cxn ang="0">
                <a:pos x="77" y="118"/>
              </a:cxn>
              <a:cxn ang="0">
                <a:pos x="68" y="107"/>
              </a:cxn>
              <a:cxn ang="0">
                <a:pos x="64" y="102"/>
              </a:cxn>
              <a:cxn ang="0">
                <a:pos x="56" y="99"/>
              </a:cxn>
              <a:cxn ang="0">
                <a:pos x="46" y="89"/>
              </a:cxn>
              <a:cxn ang="0">
                <a:pos x="38" y="83"/>
              </a:cxn>
              <a:cxn ang="0">
                <a:pos x="27" y="79"/>
              </a:cxn>
              <a:cxn ang="0">
                <a:pos x="19" y="69"/>
              </a:cxn>
              <a:cxn ang="0">
                <a:pos x="16" y="55"/>
              </a:cxn>
              <a:cxn ang="0">
                <a:pos x="14" y="35"/>
              </a:cxn>
              <a:cxn ang="0">
                <a:pos x="7" y="21"/>
              </a:cxn>
              <a:cxn ang="0">
                <a:pos x="0" y="15"/>
              </a:cxn>
              <a:cxn ang="0">
                <a:pos x="21" y="14"/>
              </a:cxn>
              <a:cxn ang="0">
                <a:pos x="28" y="9"/>
              </a:cxn>
              <a:cxn ang="0">
                <a:pos x="44" y="8"/>
              </a:cxn>
              <a:cxn ang="0">
                <a:pos x="51" y="4"/>
              </a:cxn>
              <a:cxn ang="0">
                <a:pos x="67" y="7"/>
              </a:cxn>
              <a:cxn ang="0">
                <a:pos x="76" y="5"/>
              </a:cxn>
              <a:cxn ang="0">
                <a:pos x="86" y="0"/>
              </a:cxn>
              <a:cxn ang="0">
                <a:pos x="87" y="0"/>
              </a:cxn>
              <a:cxn ang="0">
                <a:pos x="89" y="8"/>
              </a:cxn>
              <a:cxn ang="0">
                <a:pos x="99" y="20"/>
              </a:cxn>
              <a:cxn ang="0">
                <a:pos x="107" y="21"/>
              </a:cxn>
              <a:cxn ang="0">
                <a:pos x="114" y="26"/>
              </a:cxn>
              <a:cxn ang="0">
                <a:pos x="115" y="34"/>
              </a:cxn>
              <a:cxn ang="0">
                <a:pos x="110" y="40"/>
              </a:cxn>
              <a:cxn ang="0">
                <a:pos x="110" y="48"/>
              </a:cxn>
              <a:cxn ang="0">
                <a:pos x="113" y="56"/>
              </a:cxn>
              <a:cxn ang="0">
                <a:pos x="118" y="63"/>
              </a:cxn>
              <a:cxn ang="0">
                <a:pos x="123" y="68"/>
              </a:cxn>
              <a:cxn ang="0">
                <a:pos x="137" y="77"/>
              </a:cxn>
              <a:cxn ang="0">
                <a:pos x="138" y="84"/>
              </a:cxn>
              <a:cxn ang="0">
                <a:pos x="135" y="93"/>
              </a:cxn>
              <a:cxn ang="0">
                <a:pos x="126" y="94"/>
              </a:cxn>
              <a:cxn ang="0">
                <a:pos x="129" y="101"/>
              </a:cxn>
              <a:cxn ang="0">
                <a:pos x="138" y="113"/>
              </a:cxn>
              <a:cxn ang="0">
                <a:pos x="153" y="122"/>
              </a:cxn>
              <a:cxn ang="0">
                <a:pos x="161" y="122"/>
              </a:cxn>
              <a:cxn ang="0">
                <a:pos x="168" y="123"/>
              </a:cxn>
              <a:cxn ang="0">
                <a:pos x="164" y="131"/>
              </a:cxn>
              <a:cxn ang="0">
                <a:pos x="163" y="139"/>
              </a:cxn>
              <a:cxn ang="0">
                <a:pos x="169" y="144"/>
              </a:cxn>
              <a:cxn ang="0">
                <a:pos x="168" y="152"/>
              </a:cxn>
              <a:cxn ang="0">
                <a:pos x="161" y="154"/>
              </a:cxn>
              <a:cxn ang="0">
                <a:pos x="166" y="160"/>
              </a:cxn>
              <a:cxn ang="0">
                <a:pos x="169" y="168"/>
              </a:cxn>
              <a:cxn ang="0">
                <a:pos x="170" y="175"/>
              </a:cxn>
              <a:cxn ang="0">
                <a:pos x="164" y="175"/>
              </a:cxn>
              <a:cxn ang="0">
                <a:pos x="147" y="175"/>
              </a:cxn>
              <a:cxn ang="0">
                <a:pos x="142" y="175"/>
              </a:cxn>
              <a:cxn ang="0">
                <a:pos x="141" y="150"/>
              </a:cxn>
              <a:cxn ang="0">
                <a:pos x="137" y="143"/>
              </a:cxn>
              <a:cxn ang="0">
                <a:pos x="132" y="136"/>
              </a:cxn>
              <a:cxn ang="0">
                <a:pos x="129" y="128"/>
              </a:cxn>
              <a:cxn ang="0">
                <a:pos x="121" y="126"/>
              </a:cxn>
              <a:cxn ang="0">
                <a:pos x="114" y="128"/>
              </a:cxn>
              <a:cxn ang="0">
                <a:pos x="107" y="128"/>
              </a:cxn>
              <a:cxn ang="0">
                <a:pos x="99" y="125"/>
              </a:cxn>
              <a:cxn ang="0">
                <a:pos x="94" y="117"/>
              </a:cxn>
              <a:cxn ang="0">
                <a:pos x="87" y="116"/>
              </a:cxn>
              <a:cxn ang="0">
                <a:pos x="77" y="118"/>
              </a:cxn>
            </a:cxnLst>
            <a:rect l="0" t="0" r="r" b="b"/>
            <a:pathLst>
              <a:path w="170" h="175">
                <a:moveTo>
                  <a:pt x="77" y="118"/>
                </a:moveTo>
                <a:lnTo>
                  <a:pt x="68" y="107"/>
                </a:lnTo>
                <a:lnTo>
                  <a:pt x="64" y="102"/>
                </a:lnTo>
                <a:lnTo>
                  <a:pt x="56" y="99"/>
                </a:lnTo>
                <a:lnTo>
                  <a:pt x="46" y="89"/>
                </a:lnTo>
                <a:lnTo>
                  <a:pt x="38" y="83"/>
                </a:lnTo>
                <a:lnTo>
                  <a:pt x="27" y="79"/>
                </a:lnTo>
                <a:lnTo>
                  <a:pt x="19" y="69"/>
                </a:lnTo>
                <a:lnTo>
                  <a:pt x="16" y="55"/>
                </a:lnTo>
                <a:lnTo>
                  <a:pt x="14" y="35"/>
                </a:lnTo>
                <a:lnTo>
                  <a:pt x="7" y="21"/>
                </a:lnTo>
                <a:lnTo>
                  <a:pt x="0" y="15"/>
                </a:lnTo>
                <a:lnTo>
                  <a:pt x="21" y="14"/>
                </a:lnTo>
                <a:lnTo>
                  <a:pt x="28" y="9"/>
                </a:lnTo>
                <a:lnTo>
                  <a:pt x="44" y="8"/>
                </a:lnTo>
                <a:lnTo>
                  <a:pt x="51" y="4"/>
                </a:lnTo>
                <a:lnTo>
                  <a:pt x="67" y="7"/>
                </a:lnTo>
                <a:lnTo>
                  <a:pt x="76" y="5"/>
                </a:lnTo>
                <a:lnTo>
                  <a:pt x="86" y="0"/>
                </a:lnTo>
                <a:lnTo>
                  <a:pt x="87" y="0"/>
                </a:lnTo>
                <a:lnTo>
                  <a:pt x="89" y="8"/>
                </a:lnTo>
                <a:lnTo>
                  <a:pt x="99" y="20"/>
                </a:lnTo>
                <a:lnTo>
                  <a:pt x="107" y="21"/>
                </a:lnTo>
                <a:lnTo>
                  <a:pt x="114" y="26"/>
                </a:lnTo>
                <a:lnTo>
                  <a:pt x="115" y="34"/>
                </a:lnTo>
                <a:lnTo>
                  <a:pt x="110" y="40"/>
                </a:lnTo>
                <a:lnTo>
                  <a:pt x="110" y="48"/>
                </a:lnTo>
                <a:lnTo>
                  <a:pt x="113" y="56"/>
                </a:lnTo>
                <a:lnTo>
                  <a:pt x="118" y="63"/>
                </a:lnTo>
                <a:lnTo>
                  <a:pt x="123" y="68"/>
                </a:lnTo>
                <a:lnTo>
                  <a:pt x="137" y="77"/>
                </a:lnTo>
                <a:lnTo>
                  <a:pt x="138" y="84"/>
                </a:lnTo>
                <a:lnTo>
                  <a:pt x="135" y="93"/>
                </a:lnTo>
                <a:lnTo>
                  <a:pt x="126" y="94"/>
                </a:lnTo>
                <a:lnTo>
                  <a:pt x="129" y="101"/>
                </a:lnTo>
                <a:lnTo>
                  <a:pt x="138" y="113"/>
                </a:lnTo>
                <a:lnTo>
                  <a:pt x="153" y="122"/>
                </a:lnTo>
                <a:lnTo>
                  <a:pt x="161" y="122"/>
                </a:lnTo>
                <a:lnTo>
                  <a:pt x="168" y="123"/>
                </a:lnTo>
                <a:lnTo>
                  <a:pt x="164" y="131"/>
                </a:lnTo>
                <a:lnTo>
                  <a:pt x="163" y="139"/>
                </a:lnTo>
                <a:lnTo>
                  <a:pt x="169" y="144"/>
                </a:lnTo>
                <a:lnTo>
                  <a:pt x="168" y="152"/>
                </a:lnTo>
                <a:lnTo>
                  <a:pt x="161" y="154"/>
                </a:lnTo>
                <a:lnTo>
                  <a:pt x="166" y="160"/>
                </a:lnTo>
                <a:lnTo>
                  <a:pt x="169" y="168"/>
                </a:lnTo>
                <a:lnTo>
                  <a:pt x="170" y="175"/>
                </a:lnTo>
                <a:lnTo>
                  <a:pt x="164" y="175"/>
                </a:lnTo>
                <a:lnTo>
                  <a:pt x="147" y="175"/>
                </a:lnTo>
                <a:lnTo>
                  <a:pt x="142" y="175"/>
                </a:lnTo>
                <a:lnTo>
                  <a:pt x="141" y="150"/>
                </a:lnTo>
                <a:lnTo>
                  <a:pt x="137" y="143"/>
                </a:lnTo>
                <a:lnTo>
                  <a:pt x="132" y="136"/>
                </a:lnTo>
                <a:lnTo>
                  <a:pt x="129" y="128"/>
                </a:lnTo>
                <a:lnTo>
                  <a:pt x="121" y="126"/>
                </a:lnTo>
                <a:lnTo>
                  <a:pt x="114" y="128"/>
                </a:lnTo>
                <a:lnTo>
                  <a:pt x="107" y="128"/>
                </a:lnTo>
                <a:lnTo>
                  <a:pt x="99" y="125"/>
                </a:lnTo>
                <a:lnTo>
                  <a:pt x="94" y="117"/>
                </a:lnTo>
                <a:lnTo>
                  <a:pt x="87" y="116"/>
                </a:lnTo>
                <a:lnTo>
                  <a:pt x="77" y="118"/>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61" name="Freeform 166">
            <a:extLst>
              <a:ext uri="{FF2B5EF4-FFF2-40B4-BE49-F238E27FC236}">
                <a16:creationId xmlns:a16="http://schemas.microsoft.com/office/drawing/2014/main" id="{1697C735-DB87-43DD-A321-52BDC5426CC7}"/>
              </a:ext>
            </a:extLst>
          </p:cNvPr>
          <p:cNvSpPr>
            <a:spLocks noChangeAspect="1"/>
          </p:cNvSpPr>
          <p:nvPr/>
        </p:nvSpPr>
        <p:spPr bwMode="gray">
          <a:xfrm>
            <a:off x="5857718" y="3196510"/>
            <a:ext cx="1011398" cy="486658"/>
          </a:xfrm>
          <a:custGeom>
            <a:avLst/>
            <a:gdLst/>
            <a:ahLst/>
            <a:cxnLst>
              <a:cxn ang="0">
                <a:pos x="464" y="1136"/>
              </a:cxn>
              <a:cxn ang="0">
                <a:pos x="355" y="1109"/>
              </a:cxn>
              <a:cxn ang="0">
                <a:pos x="262" y="1035"/>
              </a:cxn>
              <a:cxn ang="0">
                <a:pos x="250" y="932"/>
              </a:cxn>
              <a:cxn ang="0">
                <a:pos x="298" y="882"/>
              </a:cxn>
              <a:cxn ang="0">
                <a:pos x="413" y="881"/>
              </a:cxn>
              <a:cxn ang="0">
                <a:pos x="420" y="823"/>
              </a:cxn>
              <a:cxn ang="0">
                <a:pos x="336" y="731"/>
              </a:cxn>
              <a:cxn ang="0">
                <a:pos x="242" y="718"/>
              </a:cxn>
              <a:cxn ang="0">
                <a:pos x="102" y="781"/>
              </a:cxn>
              <a:cxn ang="0">
                <a:pos x="103" y="699"/>
              </a:cxn>
              <a:cxn ang="0">
                <a:pos x="33" y="660"/>
              </a:cxn>
              <a:cxn ang="0">
                <a:pos x="16" y="544"/>
              </a:cxn>
              <a:cxn ang="0">
                <a:pos x="64" y="458"/>
              </a:cxn>
              <a:cxn ang="0">
                <a:pos x="126" y="435"/>
              </a:cxn>
              <a:cxn ang="0">
                <a:pos x="193" y="379"/>
              </a:cxn>
              <a:cxn ang="0">
                <a:pos x="263" y="359"/>
              </a:cxn>
              <a:cxn ang="0">
                <a:pos x="329" y="359"/>
              </a:cxn>
              <a:cxn ang="0">
                <a:pos x="421" y="398"/>
              </a:cxn>
              <a:cxn ang="0">
                <a:pos x="442" y="408"/>
              </a:cxn>
              <a:cxn ang="0">
                <a:pos x="531" y="424"/>
              </a:cxn>
              <a:cxn ang="0">
                <a:pos x="590" y="402"/>
              </a:cxn>
              <a:cxn ang="0">
                <a:pos x="674" y="434"/>
              </a:cxn>
              <a:cxn ang="0">
                <a:pos x="760" y="434"/>
              </a:cxn>
              <a:cxn ang="0">
                <a:pos x="793" y="363"/>
              </a:cxn>
              <a:cxn ang="0">
                <a:pos x="760" y="306"/>
              </a:cxn>
              <a:cxn ang="0">
                <a:pos x="807" y="226"/>
              </a:cxn>
              <a:cxn ang="0">
                <a:pos x="803" y="192"/>
              </a:cxn>
              <a:cxn ang="0">
                <a:pos x="802" y="150"/>
              </a:cxn>
              <a:cxn ang="0">
                <a:pos x="878" y="142"/>
              </a:cxn>
              <a:cxn ang="0">
                <a:pos x="963" y="110"/>
              </a:cxn>
              <a:cxn ang="0">
                <a:pos x="1034" y="74"/>
              </a:cxn>
              <a:cxn ang="0">
                <a:pos x="1187" y="42"/>
              </a:cxn>
              <a:cxn ang="0">
                <a:pos x="1239" y="0"/>
              </a:cxn>
              <a:cxn ang="0">
                <a:pos x="1324" y="12"/>
              </a:cxn>
              <a:cxn ang="0">
                <a:pos x="1349" y="102"/>
              </a:cxn>
              <a:cxn ang="0">
                <a:pos x="1402" y="107"/>
              </a:cxn>
              <a:cxn ang="0">
                <a:pos x="1425" y="125"/>
              </a:cxn>
              <a:cxn ang="0">
                <a:pos x="1490" y="145"/>
              </a:cxn>
              <a:cxn ang="0">
                <a:pos x="1508" y="173"/>
              </a:cxn>
              <a:cxn ang="0">
                <a:pos x="1586" y="123"/>
              </a:cxn>
              <a:cxn ang="0">
                <a:pos x="1657" y="118"/>
              </a:cxn>
              <a:cxn ang="0">
                <a:pos x="1857" y="397"/>
              </a:cxn>
              <a:cxn ang="0">
                <a:pos x="1938" y="425"/>
              </a:cxn>
              <a:cxn ang="0">
                <a:pos x="2028" y="408"/>
              </a:cxn>
              <a:cxn ang="0">
                <a:pos x="2078" y="470"/>
              </a:cxn>
              <a:cxn ang="0">
                <a:pos x="2159" y="533"/>
              </a:cxn>
              <a:cxn ang="0">
                <a:pos x="2226" y="554"/>
              </a:cxn>
              <a:cxn ang="0">
                <a:pos x="2139" y="733"/>
              </a:cxn>
              <a:cxn ang="0">
                <a:pos x="1978" y="773"/>
              </a:cxn>
              <a:cxn ang="0">
                <a:pos x="1841" y="901"/>
              </a:cxn>
              <a:cxn ang="0">
                <a:pos x="1860" y="1061"/>
              </a:cxn>
              <a:cxn ang="0">
                <a:pos x="1768" y="1061"/>
              </a:cxn>
              <a:cxn ang="0">
                <a:pos x="1620" y="1050"/>
              </a:cxn>
              <a:cxn ang="0">
                <a:pos x="1506" y="1034"/>
              </a:cxn>
              <a:cxn ang="0">
                <a:pos x="1421" y="1070"/>
              </a:cxn>
              <a:cxn ang="0">
                <a:pos x="1343" y="1081"/>
              </a:cxn>
              <a:cxn ang="0">
                <a:pos x="1257" y="1153"/>
              </a:cxn>
              <a:cxn ang="0">
                <a:pos x="1185" y="1180"/>
              </a:cxn>
              <a:cxn ang="0">
                <a:pos x="1048" y="1021"/>
              </a:cxn>
              <a:cxn ang="0">
                <a:pos x="742" y="899"/>
              </a:cxn>
            </a:cxnLst>
            <a:rect l="0" t="0" r="r" b="b"/>
            <a:pathLst>
              <a:path w="2230" h="1190">
                <a:moveTo>
                  <a:pt x="518" y="898"/>
                </a:moveTo>
                <a:lnTo>
                  <a:pt x="518" y="968"/>
                </a:lnTo>
                <a:lnTo>
                  <a:pt x="518" y="1042"/>
                </a:lnTo>
                <a:lnTo>
                  <a:pt x="518" y="1107"/>
                </a:lnTo>
                <a:lnTo>
                  <a:pt x="518" y="1168"/>
                </a:lnTo>
                <a:lnTo>
                  <a:pt x="506" y="1174"/>
                </a:lnTo>
                <a:lnTo>
                  <a:pt x="486" y="1173"/>
                </a:lnTo>
                <a:lnTo>
                  <a:pt x="477" y="1166"/>
                </a:lnTo>
                <a:lnTo>
                  <a:pt x="468" y="1143"/>
                </a:lnTo>
                <a:lnTo>
                  <a:pt x="464" y="1136"/>
                </a:lnTo>
                <a:lnTo>
                  <a:pt x="458" y="1130"/>
                </a:lnTo>
                <a:lnTo>
                  <a:pt x="452" y="1115"/>
                </a:lnTo>
                <a:lnTo>
                  <a:pt x="447" y="1108"/>
                </a:lnTo>
                <a:lnTo>
                  <a:pt x="432" y="1102"/>
                </a:lnTo>
                <a:lnTo>
                  <a:pt x="425" y="1097"/>
                </a:lnTo>
                <a:lnTo>
                  <a:pt x="418" y="1092"/>
                </a:lnTo>
                <a:lnTo>
                  <a:pt x="410" y="1092"/>
                </a:lnTo>
                <a:lnTo>
                  <a:pt x="402" y="1093"/>
                </a:lnTo>
                <a:lnTo>
                  <a:pt x="378" y="1100"/>
                </a:lnTo>
                <a:lnTo>
                  <a:pt x="355" y="1109"/>
                </a:lnTo>
                <a:lnTo>
                  <a:pt x="325" y="1135"/>
                </a:lnTo>
                <a:lnTo>
                  <a:pt x="324" y="1096"/>
                </a:lnTo>
                <a:lnTo>
                  <a:pt x="333" y="1085"/>
                </a:lnTo>
                <a:lnTo>
                  <a:pt x="335" y="1065"/>
                </a:lnTo>
                <a:lnTo>
                  <a:pt x="323" y="1060"/>
                </a:lnTo>
                <a:lnTo>
                  <a:pt x="311" y="1059"/>
                </a:lnTo>
                <a:lnTo>
                  <a:pt x="291" y="1050"/>
                </a:lnTo>
                <a:lnTo>
                  <a:pt x="281" y="1037"/>
                </a:lnTo>
                <a:lnTo>
                  <a:pt x="274" y="1037"/>
                </a:lnTo>
                <a:lnTo>
                  <a:pt x="262" y="1035"/>
                </a:lnTo>
                <a:lnTo>
                  <a:pt x="259" y="996"/>
                </a:lnTo>
                <a:lnTo>
                  <a:pt x="247" y="976"/>
                </a:lnTo>
                <a:lnTo>
                  <a:pt x="239" y="970"/>
                </a:lnTo>
                <a:lnTo>
                  <a:pt x="232" y="956"/>
                </a:lnTo>
                <a:lnTo>
                  <a:pt x="209" y="947"/>
                </a:lnTo>
                <a:lnTo>
                  <a:pt x="198" y="930"/>
                </a:lnTo>
                <a:lnTo>
                  <a:pt x="205" y="924"/>
                </a:lnTo>
                <a:lnTo>
                  <a:pt x="223" y="924"/>
                </a:lnTo>
                <a:lnTo>
                  <a:pt x="241" y="927"/>
                </a:lnTo>
                <a:lnTo>
                  <a:pt x="250" y="932"/>
                </a:lnTo>
                <a:lnTo>
                  <a:pt x="258" y="930"/>
                </a:lnTo>
                <a:lnTo>
                  <a:pt x="271" y="931"/>
                </a:lnTo>
                <a:lnTo>
                  <a:pt x="268" y="924"/>
                </a:lnTo>
                <a:lnTo>
                  <a:pt x="264" y="913"/>
                </a:lnTo>
                <a:lnTo>
                  <a:pt x="262" y="894"/>
                </a:lnTo>
                <a:lnTo>
                  <a:pt x="266" y="883"/>
                </a:lnTo>
                <a:lnTo>
                  <a:pt x="276" y="878"/>
                </a:lnTo>
                <a:lnTo>
                  <a:pt x="276" y="886"/>
                </a:lnTo>
                <a:lnTo>
                  <a:pt x="287" y="887"/>
                </a:lnTo>
                <a:lnTo>
                  <a:pt x="298" y="882"/>
                </a:lnTo>
                <a:lnTo>
                  <a:pt x="301" y="873"/>
                </a:lnTo>
                <a:lnTo>
                  <a:pt x="311" y="865"/>
                </a:lnTo>
                <a:lnTo>
                  <a:pt x="328" y="863"/>
                </a:lnTo>
                <a:lnTo>
                  <a:pt x="344" y="873"/>
                </a:lnTo>
                <a:lnTo>
                  <a:pt x="360" y="879"/>
                </a:lnTo>
                <a:lnTo>
                  <a:pt x="376" y="876"/>
                </a:lnTo>
                <a:lnTo>
                  <a:pt x="386" y="868"/>
                </a:lnTo>
                <a:lnTo>
                  <a:pt x="389" y="870"/>
                </a:lnTo>
                <a:lnTo>
                  <a:pt x="394" y="874"/>
                </a:lnTo>
                <a:lnTo>
                  <a:pt x="413" y="881"/>
                </a:lnTo>
                <a:lnTo>
                  <a:pt x="424" y="887"/>
                </a:lnTo>
                <a:lnTo>
                  <a:pt x="435" y="884"/>
                </a:lnTo>
                <a:lnTo>
                  <a:pt x="447" y="887"/>
                </a:lnTo>
                <a:lnTo>
                  <a:pt x="451" y="879"/>
                </a:lnTo>
                <a:lnTo>
                  <a:pt x="443" y="867"/>
                </a:lnTo>
                <a:lnTo>
                  <a:pt x="453" y="867"/>
                </a:lnTo>
                <a:lnTo>
                  <a:pt x="446" y="855"/>
                </a:lnTo>
                <a:lnTo>
                  <a:pt x="435" y="841"/>
                </a:lnTo>
                <a:lnTo>
                  <a:pt x="425" y="834"/>
                </a:lnTo>
                <a:lnTo>
                  <a:pt x="420" y="823"/>
                </a:lnTo>
                <a:lnTo>
                  <a:pt x="409" y="823"/>
                </a:lnTo>
                <a:lnTo>
                  <a:pt x="398" y="806"/>
                </a:lnTo>
                <a:lnTo>
                  <a:pt x="392" y="782"/>
                </a:lnTo>
                <a:lnTo>
                  <a:pt x="384" y="771"/>
                </a:lnTo>
                <a:lnTo>
                  <a:pt x="382" y="777"/>
                </a:lnTo>
                <a:lnTo>
                  <a:pt x="375" y="760"/>
                </a:lnTo>
                <a:lnTo>
                  <a:pt x="370" y="760"/>
                </a:lnTo>
                <a:lnTo>
                  <a:pt x="367" y="749"/>
                </a:lnTo>
                <a:lnTo>
                  <a:pt x="348" y="732"/>
                </a:lnTo>
                <a:lnTo>
                  <a:pt x="336" y="731"/>
                </a:lnTo>
                <a:lnTo>
                  <a:pt x="336" y="725"/>
                </a:lnTo>
                <a:lnTo>
                  <a:pt x="323" y="723"/>
                </a:lnTo>
                <a:lnTo>
                  <a:pt x="312" y="728"/>
                </a:lnTo>
                <a:lnTo>
                  <a:pt x="303" y="730"/>
                </a:lnTo>
                <a:lnTo>
                  <a:pt x="292" y="736"/>
                </a:lnTo>
                <a:lnTo>
                  <a:pt x="289" y="725"/>
                </a:lnTo>
                <a:lnTo>
                  <a:pt x="274" y="725"/>
                </a:lnTo>
                <a:lnTo>
                  <a:pt x="270" y="722"/>
                </a:lnTo>
                <a:lnTo>
                  <a:pt x="257" y="720"/>
                </a:lnTo>
                <a:lnTo>
                  <a:pt x="242" y="718"/>
                </a:lnTo>
                <a:lnTo>
                  <a:pt x="207" y="752"/>
                </a:lnTo>
                <a:lnTo>
                  <a:pt x="188" y="753"/>
                </a:lnTo>
                <a:lnTo>
                  <a:pt x="162" y="761"/>
                </a:lnTo>
                <a:lnTo>
                  <a:pt x="136" y="765"/>
                </a:lnTo>
                <a:lnTo>
                  <a:pt x="114" y="771"/>
                </a:lnTo>
                <a:lnTo>
                  <a:pt x="136" y="786"/>
                </a:lnTo>
                <a:lnTo>
                  <a:pt x="119" y="793"/>
                </a:lnTo>
                <a:lnTo>
                  <a:pt x="112" y="791"/>
                </a:lnTo>
                <a:lnTo>
                  <a:pt x="108" y="785"/>
                </a:lnTo>
                <a:lnTo>
                  <a:pt x="102" y="781"/>
                </a:lnTo>
                <a:lnTo>
                  <a:pt x="93" y="781"/>
                </a:lnTo>
                <a:lnTo>
                  <a:pt x="86" y="779"/>
                </a:lnTo>
                <a:lnTo>
                  <a:pt x="83" y="773"/>
                </a:lnTo>
                <a:lnTo>
                  <a:pt x="90" y="766"/>
                </a:lnTo>
                <a:lnTo>
                  <a:pt x="91" y="758"/>
                </a:lnTo>
                <a:lnTo>
                  <a:pt x="98" y="755"/>
                </a:lnTo>
                <a:lnTo>
                  <a:pt x="107" y="761"/>
                </a:lnTo>
                <a:lnTo>
                  <a:pt x="119" y="758"/>
                </a:lnTo>
                <a:lnTo>
                  <a:pt x="110" y="701"/>
                </a:lnTo>
                <a:lnTo>
                  <a:pt x="103" y="699"/>
                </a:lnTo>
                <a:lnTo>
                  <a:pt x="98" y="693"/>
                </a:lnTo>
                <a:lnTo>
                  <a:pt x="96" y="684"/>
                </a:lnTo>
                <a:lnTo>
                  <a:pt x="92" y="678"/>
                </a:lnTo>
                <a:lnTo>
                  <a:pt x="86" y="672"/>
                </a:lnTo>
                <a:lnTo>
                  <a:pt x="79" y="672"/>
                </a:lnTo>
                <a:lnTo>
                  <a:pt x="61" y="674"/>
                </a:lnTo>
                <a:lnTo>
                  <a:pt x="48" y="671"/>
                </a:lnTo>
                <a:lnTo>
                  <a:pt x="47" y="679"/>
                </a:lnTo>
                <a:lnTo>
                  <a:pt x="34" y="667"/>
                </a:lnTo>
                <a:lnTo>
                  <a:pt x="33" y="660"/>
                </a:lnTo>
                <a:lnTo>
                  <a:pt x="29" y="652"/>
                </a:lnTo>
                <a:lnTo>
                  <a:pt x="34" y="646"/>
                </a:lnTo>
                <a:lnTo>
                  <a:pt x="29" y="639"/>
                </a:lnTo>
                <a:lnTo>
                  <a:pt x="28" y="631"/>
                </a:lnTo>
                <a:lnTo>
                  <a:pt x="0" y="621"/>
                </a:lnTo>
                <a:lnTo>
                  <a:pt x="11" y="577"/>
                </a:lnTo>
                <a:lnTo>
                  <a:pt x="24" y="570"/>
                </a:lnTo>
                <a:lnTo>
                  <a:pt x="29" y="562"/>
                </a:lnTo>
                <a:lnTo>
                  <a:pt x="27" y="555"/>
                </a:lnTo>
                <a:lnTo>
                  <a:pt x="16" y="544"/>
                </a:lnTo>
                <a:lnTo>
                  <a:pt x="26" y="499"/>
                </a:lnTo>
                <a:lnTo>
                  <a:pt x="39" y="490"/>
                </a:lnTo>
                <a:lnTo>
                  <a:pt x="44" y="484"/>
                </a:lnTo>
                <a:lnTo>
                  <a:pt x="42" y="475"/>
                </a:lnTo>
                <a:lnTo>
                  <a:pt x="45" y="468"/>
                </a:lnTo>
                <a:lnTo>
                  <a:pt x="45" y="461"/>
                </a:lnTo>
                <a:lnTo>
                  <a:pt x="49" y="452"/>
                </a:lnTo>
                <a:lnTo>
                  <a:pt x="54" y="446"/>
                </a:lnTo>
                <a:lnTo>
                  <a:pt x="60" y="451"/>
                </a:lnTo>
                <a:lnTo>
                  <a:pt x="64" y="458"/>
                </a:lnTo>
                <a:lnTo>
                  <a:pt x="76" y="468"/>
                </a:lnTo>
                <a:lnTo>
                  <a:pt x="93" y="505"/>
                </a:lnTo>
                <a:lnTo>
                  <a:pt x="102" y="507"/>
                </a:lnTo>
                <a:lnTo>
                  <a:pt x="128" y="490"/>
                </a:lnTo>
                <a:lnTo>
                  <a:pt x="125" y="481"/>
                </a:lnTo>
                <a:lnTo>
                  <a:pt x="122" y="474"/>
                </a:lnTo>
                <a:lnTo>
                  <a:pt x="118" y="449"/>
                </a:lnTo>
                <a:lnTo>
                  <a:pt x="110" y="436"/>
                </a:lnTo>
                <a:lnTo>
                  <a:pt x="119" y="437"/>
                </a:lnTo>
                <a:lnTo>
                  <a:pt x="126" y="435"/>
                </a:lnTo>
                <a:lnTo>
                  <a:pt x="146" y="420"/>
                </a:lnTo>
                <a:lnTo>
                  <a:pt x="153" y="416"/>
                </a:lnTo>
                <a:lnTo>
                  <a:pt x="158" y="410"/>
                </a:lnTo>
                <a:lnTo>
                  <a:pt x="158" y="402"/>
                </a:lnTo>
                <a:lnTo>
                  <a:pt x="158" y="393"/>
                </a:lnTo>
                <a:lnTo>
                  <a:pt x="166" y="392"/>
                </a:lnTo>
                <a:lnTo>
                  <a:pt x="174" y="393"/>
                </a:lnTo>
                <a:lnTo>
                  <a:pt x="182" y="391"/>
                </a:lnTo>
                <a:lnTo>
                  <a:pt x="187" y="383"/>
                </a:lnTo>
                <a:lnTo>
                  <a:pt x="193" y="379"/>
                </a:lnTo>
                <a:lnTo>
                  <a:pt x="201" y="377"/>
                </a:lnTo>
                <a:lnTo>
                  <a:pt x="206" y="371"/>
                </a:lnTo>
                <a:lnTo>
                  <a:pt x="214" y="366"/>
                </a:lnTo>
                <a:lnTo>
                  <a:pt x="219" y="360"/>
                </a:lnTo>
                <a:lnTo>
                  <a:pt x="220" y="352"/>
                </a:lnTo>
                <a:lnTo>
                  <a:pt x="227" y="348"/>
                </a:lnTo>
                <a:lnTo>
                  <a:pt x="242" y="343"/>
                </a:lnTo>
                <a:lnTo>
                  <a:pt x="258" y="343"/>
                </a:lnTo>
                <a:lnTo>
                  <a:pt x="259" y="351"/>
                </a:lnTo>
                <a:lnTo>
                  <a:pt x="263" y="359"/>
                </a:lnTo>
                <a:lnTo>
                  <a:pt x="279" y="355"/>
                </a:lnTo>
                <a:lnTo>
                  <a:pt x="284" y="361"/>
                </a:lnTo>
                <a:lnTo>
                  <a:pt x="289" y="354"/>
                </a:lnTo>
                <a:lnTo>
                  <a:pt x="291" y="345"/>
                </a:lnTo>
                <a:lnTo>
                  <a:pt x="296" y="339"/>
                </a:lnTo>
                <a:lnTo>
                  <a:pt x="303" y="340"/>
                </a:lnTo>
                <a:lnTo>
                  <a:pt x="311" y="336"/>
                </a:lnTo>
                <a:lnTo>
                  <a:pt x="318" y="336"/>
                </a:lnTo>
                <a:lnTo>
                  <a:pt x="324" y="352"/>
                </a:lnTo>
                <a:lnTo>
                  <a:pt x="329" y="359"/>
                </a:lnTo>
                <a:lnTo>
                  <a:pt x="338" y="355"/>
                </a:lnTo>
                <a:lnTo>
                  <a:pt x="345" y="355"/>
                </a:lnTo>
                <a:lnTo>
                  <a:pt x="352" y="357"/>
                </a:lnTo>
                <a:lnTo>
                  <a:pt x="368" y="354"/>
                </a:lnTo>
                <a:lnTo>
                  <a:pt x="376" y="355"/>
                </a:lnTo>
                <a:lnTo>
                  <a:pt x="383" y="360"/>
                </a:lnTo>
                <a:lnTo>
                  <a:pt x="389" y="365"/>
                </a:lnTo>
                <a:lnTo>
                  <a:pt x="395" y="379"/>
                </a:lnTo>
                <a:lnTo>
                  <a:pt x="416" y="392"/>
                </a:lnTo>
                <a:lnTo>
                  <a:pt x="421" y="398"/>
                </a:lnTo>
                <a:lnTo>
                  <a:pt x="424" y="406"/>
                </a:lnTo>
                <a:lnTo>
                  <a:pt x="435" y="419"/>
                </a:lnTo>
                <a:lnTo>
                  <a:pt x="434" y="426"/>
                </a:lnTo>
                <a:lnTo>
                  <a:pt x="435" y="435"/>
                </a:lnTo>
                <a:lnTo>
                  <a:pt x="440" y="441"/>
                </a:lnTo>
                <a:lnTo>
                  <a:pt x="447" y="438"/>
                </a:lnTo>
                <a:lnTo>
                  <a:pt x="447" y="431"/>
                </a:lnTo>
                <a:lnTo>
                  <a:pt x="446" y="422"/>
                </a:lnTo>
                <a:lnTo>
                  <a:pt x="447" y="415"/>
                </a:lnTo>
                <a:lnTo>
                  <a:pt x="442" y="408"/>
                </a:lnTo>
                <a:lnTo>
                  <a:pt x="447" y="402"/>
                </a:lnTo>
                <a:lnTo>
                  <a:pt x="456" y="400"/>
                </a:lnTo>
                <a:lnTo>
                  <a:pt x="458" y="408"/>
                </a:lnTo>
                <a:lnTo>
                  <a:pt x="464" y="414"/>
                </a:lnTo>
                <a:lnTo>
                  <a:pt x="467" y="421"/>
                </a:lnTo>
                <a:lnTo>
                  <a:pt x="473" y="426"/>
                </a:lnTo>
                <a:lnTo>
                  <a:pt x="488" y="432"/>
                </a:lnTo>
                <a:lnTo>
                  <a:pt x="502" y="440"/>
                </a:lnTo>
                <a:lnTo>
                  <a:pt x="511" y="437"/>
                </a:lnTo>
                <a:lnTo>
                  <a:pt x="531" y="424"/>
                </a:lnTo>
                <a:lnTo>
                  <a:pt x="531" y="415"/>
                </a:lnTo>
                <a:lnTo>
                  <a:pt x="537" y="411"/>
                </a:lnTo>
                <a:lnTo>
                  <a:pt x="543" y="406"/>
                </a:lnTo>
                <a:lnTo>
                  <a:pt x="551" y="405"/>
                </a:lnTo>
                <a:lnTo>
                  <a:pt x="559" y="408"/>
                </a:lnTo>
                <a:lnTo>
                  <a:pt x="559" y="400"/>
                </a:lnTo>
                <a:lnTo>
                  <a:pt x="567" y="399"/>
                </a:lnTo>
                <a:lnTo>
                  <a:pt x="575" y="402"/>
                </a:lnTo>
                <a:lnTo>
                  <a:pt x="582" y="397"/>
                </a:lnTo>
                <a:lnTo>
                  <a:pt x="590" y="402"/>
                </a:lnTo>
                <a:lnTo>
                  <a:pt x="601" y="413"/>
                </a:lnTo>
                <a:lnTo>
                  <a:pt x="615" y="404"/>
                </a:lnTo>
                <a:lnTo>
                  <a:pt x="619" y="397"/>
                </a:lnTo>
                <a:lnTo>
                  <a:pt x="634" y="397"/>
                </a:lnTo>
                <a:lnTo>
                  <a:pt x="641" y="393"/>
                </a:lnTo>
                <a:lnTo>
                  <a:pt x="657" y="399"/>
                </a:lnTo>
                <a:lnTo>
                  <a:pt x="662" y="405"/>
                </a:lnTo>
                <a:lnTo>
                  <a:pt x="663" y="421"/>
                </a:lnTo>
                <a:lnTo>
                  <a:pt x="669" y="427"/>
                </a:lnTo>
                <a:lnTo>
                  <a:pt x="674" y="434"/>
                </a:lnTo>
                <a:lnTo>
                  <a:pt x="690" y="432"/>
                </a:lnTo>
                <a:lnTo>
                  <a:pt x="705" y="435"/>
                </a:lnTo>
                <a:lnTo>
                  <a:pt x="705" y="435"/>
                </a:lnTo>
                <a:lnTo>
                  <a:pt x="707" y="446"/>
                </a:lnTo>
                <a:lnTo>
                  <a:pt x="725" y="445"/>
                </a:lnTo>
                <a:lnTo>
                  <a:pt x="731" y="440"/>
                </a:lnTo>
                <a:lnTo>
                  <a:pt x="738" y="425"/>
                </a:lnTo>
                <a:lnTo>
                  <a:pt x="743" y="419"/>
                </a:lnTo>
                <a:lnTo>
                  <a:pt x="749" y="421"/>
                </a:lnTo>
                <a:lnTo>
                  <a:pt x="760" y="434"/>
                </a:lnTo>
                <a:lnTo>
                  <a:pt x="776" y="435"/>
                </a:lnTo>
                <a:lnTo>
                  <a:pt x="792" y="432"/>
                </a:lnTo>
                <a:lnTo>
                  <a:pt x="800" y="426"/>
                </a:lnTo>
                <a:lnTo>
                  <a:pt x="814" y="421"/>
                </a:lnTo>
                <a:lnTo>
                  <a:pt x="827" y="383"/>
                </a:lnTo>
                <a:lnTo>
                  <a:pt x="830" y="376"/>
                </a:lnTo>
                <a:lnTo>
                  <a:pt x="824" y="370"/>
                </a:lnTo>
                <a:lnTo>
                  <a:pt x="823" y="366"/>
                </a:lnTo>
                <a:lnTo>
                  <a:pt x="809" y="365"/>
                </a:lnTo>
                <a:lnTo>
                  <a:pt x="793" y="363"/>
                </a:lnTo>
                <a:lnTo>
                  <a:pt x="787" y="356"/>
                </a:lnTo>
                <a:lnTo>
                  <a:pt x="784" y="351"/>
                </a:lnTo>
                <a:lnTo>
                  <a:pt x="766" y="348"/>
                </a:lnTo>
                <a:lnTo>
                  <a:pt x="759" y="345"/>
                </a:lnTo>
                <a:lnTo>
                  <a:pt x="760" y="336"/>
                </a:lnTo>
                <a:lnTo>
                  <a:pt x="755" y="329"/>
                </a:lnTo>
                <a:lnTo>
                  <a:pt x="739" y="327"/>
                </a:lnTo>
                <a:lnTo>
                  <a:pt x="741" y="318"/>
                </a:lnTo>
                <a:lnTo>
                  <a:pt x="748" y="316"/>
                </a:lnTo>
                <a:lnTo>
                  <a:pt x="760" y="306"/>
                </a:lnTo>
                <a:lnTo>
                  <a:pt x="776" y="301"/>
                </a:lnTo>
                <a:lnTo>
                  <a:pt x="790" y="291"/>
                </a:lnTo>
                <a:lnTo>
                  <a:pt x="793" y="285"/>
                </a:lnTo>
                <a:lnTo>
                  <a:pt x="795" y="276"/>
                </a:lnTo>
                <a:lnTo>
                  <a:pt x="776" y="249"/>
                </a:lnTo>
                <a:lnTo>
                  <a:pt x="784" y="246"/>
                </a:lnTo>
                <a:lnTo>
                  <a:pt x="790" y="241"/>
                </a:lnTo>
                <a:lnTo>
                  <a:pt x="792" y="232"/>
                </a:lnTo>
                <a:lnTo>
                  <a:pt x="798" y="227"/>
                </a:lnTo>
                <a:lnTo>
                  <a:pt x="807" y="226"/>
                </a:lnTo>
                <a:lnTo>
                  <a:pt x="814" y="227"/>
                </a:lnTo>
                <a:lnTo>
                  <a:pt x="823" y="226"/>
                </a:lnTo>
                <a:lnTo>
                  <a:pt x="830" y="228"/>
                </a:lnTo>
                <a:lnTo>
                  <a:pt x="846" y="228"/>
                </a:lnTo>
                <a:lnTo>
                  <a:pt x="855" y="226"/>
                </a:lnTo>
                <a:lnTo>
                  <a:pt x="857" y="217"/>
                </a:lnTo>
                <a:lnTo>
                  <a:pt x="854" y="211"/>
                </a:lnTo>
                <a:lnTo>
                  <a:pt x="839" y="203"/>
                </a:lnTo>
                <a:lnTo>
                  <a:pt x="807" y="199"/>
                </a:lnTo>
                <a:lnTo>
                  <a:pt x="803" y="192"/>
                </a:lnTo>
                <a:lnTo>
                  <a:pt x="805" y="183"/>
                </a:lnTo>
                <a:lnTo>
                  <a:pt x="812" y="183"/>
                </a:lnTo>
                <a:lnTo>
                  <a:pt x="819" y="180"/>
                </a:lnTo>
                <a:lnTo>
                  <a:pt x="823" y="173"/>
                </a:lnTo>
                <a:lnTo>
                  <a:pt x="818" y="168"/>
                </a:lnTo>
                <a:lnTo>
                  <a:pt x="811" y="172"/>
                </a:lnTo>
                <a:lnTo>
                  <a:pt x="795" y="172"/>
                </a:lnTo>
                <a:lnTo>
                  <a:pt x="795" y="163"/>
                </a:lnTo>
                <a:lnTo>
                  <a:pt x="797" y="156"/>
                </a:lnTo>
                <a:lnTo>
                  <a:pt x="802" y="150"/>
                </a:lnTo>
                <a:lnTo>
                  <a:pt x="791" y="139"/>
                </a:lnTo>
                <a:lnTo>
                  <a:pt x="807" y="137"/>
                </a:lnTo>
                <a:lnTo>
                  <a:pt x="811" y="131"/>
                </a:lnTo>
                <a:lnTo>
                  <a:pt x="820" y="131"/>
                </a:lnTo>
                <a:lnTo>
                  <a:pt x="825" y="137"/>
                </a:lnTo>
                <a:lnTo>
                  <a:pt x="833" y="136"/>
                </a:lnTo>
                <a:lnTo>
                  <a:pt x="841" y="137"/>
                </a:lnTo>
                <a:lnTo>
                  <a:pt x="849" y="135"/>
                </a:lnTo>
                <a:lnTo>
                  <a:pt x="873" y="136"/>
                </a:lnTo>
                <a:lnTo>
                  <a:pt x="878" y="142"/>
                </a:lnTo>
                <a:lnTo>
                  <a:pt x="888" y="130"/>
                </a:lnTo>
                <a:lnTo>
                  <a:pt x="895" y="128"/>
                </a:lnTo>
                <a:lnTo>
                  <a:pt x="911" y="128"/>
                </a:lnTo>
                <a:lnTo>
                  <a:pt x="918" y="123"/>
                </a:lnTo>
                <a:lnTo>
                  <a:pt x="926" y="120"/>
                </a:lnTo>
                <a:lnTo>
                  <a:pt x="938" y="110"/>
                </a:lnTo>
                <a:lnTo>
                  <a:pt x="947" y="113"/>
                </a:lnTo>
                <a:lnTo>
                  <a:pt x="952" y="118"/>
                </a:lnTo>
                <a:lnTo>
                  <a:pt x="961" y="118"/>
                </a:lnTo>
                <a:lnTo>
                  <a:pt x="963" y="110"/>
                </a:lnTo>
                <a:lnTo>
                  <a:pt x="980" y="107"/>
                </a:lnTo>
                <a:lnTo>
                  <a:pt x="986" y="102"/>
                </a:lnTo>
                <a:lnTo>
                  <a:pt x="995" y="102"/>
                </a:lnTo>
                <a:lnTo>
                  <a:pt x="1002" y="98"/>
                </a:lnTo>
                <a:lnTo>
                  <a:pt x="1010" y="98"/>
                </a:lnTo>
                <a:lnTo>
                  <a:pt x="1017" y="101"/>
                </a:lnTo>
                <a:lnTo>
                  <a:pt x="1022" y="93"/>
                </a:lnTo>
                <a:lnTo>
                  <a:pt x="1023" y="86"/>
                </a:lnTo>
                <a:lnTo>
                  <a:pt x="1027" y="79"/>
                </a:lnTo>
                <a:lnTo>
                  <a:pt x="1034" y="74"/>
                </a:lnTo>
                <a:lnTo>
                  <a:pt x="1042" y="72"/>
                </a:lnTo>
                <a:lnTo>
                  <a:pt x="1049" y="76"/>
                </a:lnTo>
                <a:lnTo>
                  <a:pt x="1067" y="70"/>
                </a:lnTo>
                <a:lnTo>
                  <a:pt x="1067" y="71"/>
                </a:lnTo>
                <a:lnTo>
                  <a:pt x="1104" y="61"/>
                </a:lnTo>
                <a:lnTo>
                  <a:pt x="1136" y="58"/>
                </a:lnTo>
                <a:lnTo>
                  <a:pt x="1164" y="49"/>
                </a:lnTo>
                <a:lnTo>
                  <a:pt x="1171" y="44"/>
                </a:lnTo>
                <a:lnTo>
                  <a:pt x="1179" y="44"/>
                </a:lnTo>
                <a:lnTo>
                  <a:pt x="1187" y="42"/>
                </a:lnTo>
                <a:lnTo>
                  <a:pt x="1191" y="36"/>
                </a:lnTo>
                <a:lnTo>
                  <a:pt x="1191" y="28"/>
                </a:lnTo>
                <a:lnTo>
                  <a:pt x="1191" y="20"/>
                </a:lnTo>
                <a:lnTo>
                  <a:pt x="1200" y="21"/>
                </a:lnTo>
                <a:lnTo>
                  <a:pt x="1207" y="20"/>
                </a:lnTo>
                <a:lnTo>
                  <a:pt x="1212" y="12"/>
                </a:lnTo>
                <a:lnTo>
                  <a:pt x="1218" y="7"/>
                </a:lnTo>
                <a:lnTo>
                  <a:pt x="1227" y="7"/>
                </a:lnTo>
                <a:lnTo>
                  <a:pt x="1232" y="1"/>
                </a:lnTo>
                <a:lnTo>
                  <a:pt x="1239" y="0"/>
                </a:lnTo>
                <a:lnTo>
                  <a:pt x="1244" y="6"/>
                </a:lnTo>
                <a:lnTo>
                  <a:pt x="1253" y="4"/>
                </a:lnTo>
                <a:lnTo>
                  <a:pt x="1260" y="7"/>
                </a:lnTo>
                <a:lnTo>
                  <a:pt x="1269" y="5"/>
                </a:lnTo>
                <a:lnTo>
                  <a:pt x="1276" y="9"/>
                </a:lnTo>
                <a:lnTo>
                  <a:pt x="1281" y="15"/>
                </a:lnTo>
                <a:lnTo>
                  <a:pt x="1295" y="23"/>
                </a:lnTo>
                <a:lnTo>
                  <a:pt x="1302" y="20"/>
                </a:lnTo>
                <a:lnTo>
                  <a:pt x="1308" y="15"/>
                </a:lnTo>
                <a:lnTo>
                  <a:pt x="1324" y="12"/>
                </a:lnTo>
                <a:lnTo>
                  <a:pt x="1332" y="15"/>
                </a:lnTo>
                <a:lnTo>
                  <a:pt x="1338" y="21"/>
                </a:lnTo>
                <a:lnTo>
                  <a:pt x="1341" y="28"/>
                </a:lnTo>
                <a:lnTo>
                  <a:pt x="1343" y="44"/>
                </a:lnTo>
                <a:lnTo>
                  <a:pt x="1341" y="53"/>
                </a:lnTo>
                <a:lnTo>
                  <a:pt x="1344" y="60"/>
                </a:lnTo>
                <a:lnTo>
                  <a:pt x="1356" y="71"/>
                </a:lnTo>
                <a:lnTo>
                  <a:pt x="1352" y="79"/>
                </a:lnTo>
                <a:lnTo>
                  <a:pt x="1354" y="94"/>
                </a:lnTo>
                <a:lnTo>
                  <a:pt x="1349" y="102"/>
                </a:lnTo>
                <a:lnTo>
                  <a:pt x="1344" y="107"/>
                </a:lnTo>
                <a:lnTo>
                  <a:pt x="1347" y="114"/>
                </a:lnTo>
                <a:lnTo>
                  <a:pt x="1350" y="123"/>
                </a:lnTo>
                <a:lnTo>
                  <a:pt x="1366" y="118"/>
                </a:lnTo>
                <a:lnTo>
                  <a:pt x="1373" y="123"/>
                </a:lnTo>
                <a:lnTo>
                  <a:pt x="1381" y="122"/>
                </a:lnTo>
                <a:lnTo>
                  <a:pt x="1384" y="113"/>
                </a:lnTo>
                <a:lnTo>
                  <a:pt x="1392" y="113"/>
                </a:lnTo>
                <a:lnTo>
                  <a:pt x="1399" y="115"/>
                </a:lnTo>
                <a:lnTo>
                  <a:pt x="1402" y="107"/>
                </a:lnTo>
                <a:lnTo>
                  <a:pt x="1402" y="99"/>
                </a:lnTo>
                <a:lnTo>
                  <a:pt x="1409" y="101"/>
                </a:lnTo>
                <a:lnTo>
                  <a:pt x="1413" y="108"/>
                </a:lnTo>
                <a:lnTo>
                  <a:pt x="1415" y="117"/>
                </a:lnTo>
                <a:lnTo>
                  <a:pt x="1420" y="122"/>
                </a:lnTo>
                <a:lnTo>
                  <a:pt x="1418" y="129"/>
                </a:lnTo>
                <a:lnTo>
                  <a:pt x="1416" y="137"/>
                </a:lnTo>
                <a:lnTo>
                  <a:pt x="1432" y="139"/>
                </a:lnTo>
                <a:lnTo>
                  <a:pt x="1430" y="131"/>
                </a:lnTo>
                <a:lnTo>
                  <a:pt x="1425" y="125"/>
                </a:lnTo>
                <a:lnTo>
                  <a:pt x="1432" y="123"/>
                </a:lnTo>
                <a:lnTo>
                  <a:pt x="1448" y="125"/>
                </a:lnTo>
                <a:lnTo>
                  <a:pt x="1456" y="130"/>
                </a:lnTo>
                <a:lnTo>
                  <a:pt x="1461" y="136"/>
                </a:lnTo>
                <a:lnTo>
                  <a:pt x="1469" y="140"/>
                </a:lnTo>
                <a:lnTo>
                  <a:pt x="1476" y="140"/>
                </a:lnTo>
                <a:lnTo>
                  <a:pt x="1480" y="133"/>
                </a:lnTo>
                <a:lnTo>
                  <a:pt x="1488" y="129"/>
                </a:lnTo>
                <a:lnTo>
                  <a:pt x="1490" y="137"/>
                </a:lnTo>
                <a:lnTo>
                  <a:pt x="1490" y="145"/>
                </a:lnTo>
                <a:lnTo>
                  <a:pt x="1481" y="147"/>
                </a:lnTo>
                <a:lnTo>
                  <a:pt x="1475" y="152"/>
                </a:lnTo>
                <a:lnTo>
                  <a:pt x="1470" y="160"/>
                </a:lnTo>
                <a:lnTo>
                  <a:pt x="1468" y="167"/>
                </a:lnTo>
                <a:lnTo>
                  <a:pt x="1469" y="176"/>
                </a:lnTo>
                <a:lnTo>
                  <a:pt x="1474" y="183"/>
                </a:lnTo>
                <a:lnTo>
                  <a:pt x="1481" y="182"/>
                </a:lnTo>
                <a:lnTo>
                  <a:pt x="1486" y="176"/>
                </a:lnTo>
                <a:lnTo>
                  <a:pt x="1501" y="169"/>
                </a:lnTo>
                <a:lnTo>
                  <a:pt x="1508" y="173"/>
                </a:lnTo>
                <a:lnTo>
                  <a:pt x="1517" y="172"/>
                </a:lnTo>
                <a:lnTo>
                  <a:pt x="1522" y="177"/>
                </a:lnTo>
                <a:lnTo>
                  <a:pt x="1531" y="177"/>
                </a:lnTo>
                <a:lnTo>
                  <a:pt x="1528" y="169"/>
                </a:lnTo>
                <a:lnTo>
                  <a:pt x="1533" y="163"/>
                </a:lnTo>
                <a:lnTo>
                  <a:pt x="1542" y="163"/>
                </a:lnTo>
                <a:lnTo>
                  <a:pt x="1551" y="151"/>
                </a:lnTo>
                <a:lnTo>
                  <a:pt x="1567" y="149"/>
                </a:lnTo>
                <a:lnTo>
                  <a:pt x="1580" y="137"/>
                </a:lnTo>
                <a:lnTo>
                  <a:pt x="1586" y="123"/>
                </a:lnTo>
                <a:lnTo>
                  <a:pt x="1592" y="118"/>
                </a:lnTo>
                <a:lnTo>
                  <a:pt x="1601" y="119"/>
                </a:lnTo>
                <a:lnTo>
                  <a:pt x="1617" y="115"/>
                </a:lnTo>
                <a:lnTo>
                  <a:pt x="1624" y="113"/>
                </a:lnTo>
                <a:lnTo>
                  <a:pt x="1628" y="106"/>
                </a:lnTo>
                <a:lnTo>
                  <a:pt x="1644" y="104"/>
                </a:lnTo>
                <a:lnTo>
                  <a:pt x="1657" y="96"/>
                </a:lnTo>
                <a:lnTo>
                  <a:pt x="1661" y="103"/>
                </a:lnTo>
                <a:lnTo>
                  <a:pt x="1662" y="110"/>
                </a:lnTo>
                <a:lnTo>
                  <a:pt x="1657" y="118"/>
                </a:lnTo>
                <a:lnTo>
                  <a:pt x="1650" y="122"/>
                </a:lnTo>
                <a:lnTo>
                  <a:pt x="1642" y="120"/>
                </a:lnTo>
                <a:lnTo>
                  <a:pt x="1641" y="128"/>
                </a:lnTo>
                <a:lnTo>
                  <a:pt x="1644" y="135"/>
                </a:lnTo>
                <a:lnTo>
                  <a:pt x="1648" y="137"/>
                </a:lnTo>
                <a:lnTo>
                  <a:pt x="1720" y="204"/>
                </a:lnTo>
                <a:lnTo>
                  <a:pt x="1840" y="422"/>
                </a:lnTo>
                <a:lnTo>
                  <a:pt x="1854" y="411"/>
                </a:lnTo>
                <a:lnTo>
                  <a:pt x="1857" y="404"/>
                </a:lnTo>
                <a:lnTo>
                  <a:pt x="1857" y="397"/>
                </a:lnTo>
                <a:lnTo>
                  <a:pt x="1868" y="383"/>
                </a:lnTo>
                <a:lnTo>
                  <a:pt x="1876" y="382"/>
                </a:lnTo>
                <a:lnTo>
                  <a:pt x="1881" y="388"/>
                </a:lnTo>
                <a:lnTo>
                  <a:pt x="1889" y="391"/>
                </a:lnTo>
                <a:lnTo>
                  <a:pt x="1903" y="399"/>
                </a:lnTo>
                <a:lnTo>
                  <a:pt x="1899" y="406"/>
                </a:lnTo>
                <a:lnTo>
                  <a:pt x="1903" y="413"/>
                </a:lnTo>
                <a:lnTo>
                  <a:pt x="1909" y="414"/>
                </a:lnTo>
                <a:lnTo>
                  <a:pt x="1914" y="427"/>
                </a:lnTo>
                <a:lnTo>
                  <a:pt x="1938" y="425"/>
                </a:lnTo>
                <a:lnTo>
                  <a:pt x="1956" y="430"/>
                </a:lnTo>
                <a:lnTo>
                  <a:pt x="1963" y="427"/>
                </a:lnTo>
                <a:lnTo>
                  <a:pt x="1979" y="427"/>
                </a:lnTo>
                <a:lnTo>
                  <a:pt x="1981" y="420"/>
                </a:lnTo>
                <a:lnTo>
                  <a:pt x="1986" y="414"/>
                </a:lnTo>
                <a:lnTo>
                  <a:pt x="1995" y="415"/>
                </a:lnTo>
                <a:lnTo>
                  <a:pt x="2002" y="415"/>
                </a:lnTo>
                <a:lnTo>
                  <a:pt x="2006" y="408"/>
                </a:lnTo>
                <a:lnTo>
                  <a:pt x="2012" y="403"/>
                </a:lnTo>
                <a:lnTo>
                  <a:pt x="2028" y="408"/>
                </a:lnTo>
                <a:lnTo>
                  <a:pt x="2035" y="411"/>
                </a:lnTo>
                <a:lnTo>
                  <a:pt x="2039" y="419"/>
                </a:lnTo>
                <a:lnTo>
                  <a:pt x="2046" y="422"/>
                </a:lnTo>
                <a:lnTo>
                  <a:pt x="2056" y="435"/>
                </a:lnTo>
                <a:lnTo>
                  <a:pt x="2064" y="438"/>
                </a:lnTo>
                <a:lnTo>
                  <a:pt x="2067" y="446"/>
                </a:lnTo>
                <a:lnTo>
                  <a:pt x="2065" y="454"/>
                </a:lnTo>
                <a:lnTo>
                  <a:pt x="2066" y="462"/>
                </a:lnTo>
                <a:lnTo>
                  <a:pt x="2070" y="469"/>
                </a:lnTo>
                <a:lnTo>
                  <a:pt x="2078" y="470"/>
                </a:lnTo>
                <a:lnTo>
                  <a:pt x="2099" y="481"/>
                </a:lnTo>
                <a:lnTo>
                  <a:pt x="2103" y="489"/>
                </a:lnTo>
                <a:lnTo>
                  <a:pt x="2103" y="496"/>
                </a:lnTo>
                <a:lnTo>
                  <a:pt x="2110" y="500"/>
                </a:lnTo>
                <a:lnTo>
                  <a:pt x="2115" y="505"/>
                </a:lnTo>
                <a:lnTo>
                  <a:pt x="2123" y="519"/>
                </a:lnTo>
                <a:lnTo>
                  <a:pt x="2129" y="524"/>
                </a:lnTo>
                <a:lnTo>
                  <a:pt x="2145" y="526"/>
                </a:lnTo>
                <a:lnTo>
                  <a:pt x="2152" y="531"/>
                </a:lnTo>
                <a:lnTo>
                  <a:pt x="2159" y="533"/>
                </a:lnTo>
                <a:lnTo>
                  <a:pt x="2168" y="534"/>
                </a:lnTo>
                <a:lnTo>
                  <a:pt x="2177" y="534"/>
                </a:lnTo>
                <a:lnTo>
                  <a:pt x="2179" y="527"/>
                </a:lnTo>
                <a:lnTo>
                  <a:pt x="2184" y="521"/>
                </a:lnTo>
                <a:lnTo>
                  <a:pt x="2199" y="515"/>
                </a:lnTo>
                <a:lnTo>
                  <a:pt x="2201" y="523"/>
                </a:lnTo>
                <a:lnTo>
                  <a:pt x="2205" y="531"/>
                </a:lnTo>
                <a:lnTo>
                  <a:pt x="2212" y="535"/>
                </a:lnTo>
                <a:lnTo>
                  <a:pt x="2218" y="549"/>
                </a:lnTo>
                <a:lnTo>
                  <a:pt x="2226" y="554"/>
                </a:lnTo>
                <a:lnTo>
                  <a:pt x="2230" y="561"/>
                </a:lnTo>
                <a:lnTo>
                  <a:pt x="2217" y="587"/>
                </a:lnTo>
                <a:lnTo>
                  <a:pt x="2207" y="607"/>
                </a:lnTo>
                <a:lnTo>
                  <a:pt x="2191" y="623"/>
                </a:lnTo>
                <a:lnTo>
                  <a:pt x="2171" y="629"/>
                </a:lnTo>
                <a:lnTo>
                  <a:pt x="2156" y="628"/>
                </a:lnTo>
                <a:lnTo>
                  <a:pt x="2145" y="648"/>
                </a:lnTo>
                <a:lnTo>
                  <a:pt x="2140" y="673"/>
                </a:lnTo>
                <a:lnTo>
                  <a:pt x="2142" y="696"/>
                </a:lnTo>
                <a:lnTo>
                  <a:pt x="2139" y="733"/>
                </a:lnTo>
                <a:lnTo>
                  <a:pt x="2116" y="741"/>
                </a:lnTo>
                <a:lnTo>
                  <a:pt x="2102" y="753"/>
                </a:lnTo>
                <a:lnTo>
                  <a:pt x="2092" y="745"/>
                </a:lnTo>
                <a:lnTo>
                  <a:pt x="2082" y="736"/>
                </a:lnTo>
                <a:lnTo>
                  <a:pt x="2048" y="739"/>
                </a:lnTo>
                <a:lnTo>
                  <a:pt x="2030" y="733"/>
                </a:lnTo>
                <a:lnTo>
                  <a:pt x="2021" y="726"/>
                </a:lnTo>
                <a:lnTo>
                  <a:pt x="1996" y="726"/>
                </a:lnTo>
                <a:lnTo>
                  <a:pt x="1986" y="747"/>
                </a:lnTo>
                <a:lnTo>
                  <a:pt x="1978" y="773"/>
                </a:lnTo>
                <a:lnTo>
                  <a:pt x="1965" y="800"/>
                </a:lnTo>
                <a:lnTo>
                  <a:pt x="1959" y="824"/>
                </a:lnTo>
                <a:lnTo>
                  <a:pt x="1956" y="844"/>
                </a:lnTo>
                <a:lnTo>
                  <a:pt x="1958" y="859"/>
                </a:lnTo>
                <a:lnTo>
                  <a:pt x="1964" y="877"/>
                </a:lnTo>
                <a:lnTo>
                  <a:pt x="1957" y="882"/>
                </a:lnTo>
                <a:lnTo>
                  <a:pt x="1902" y="884"/>
                </a:lnTo>
                <a:lnTo>
                  <a:pt x="1879" y="892"/>
                </a:lnTo>
                <a:lnTo>
                  <a:pt x="1861" y="894"/>
                </a:lnTo>
                <a:lnTo>
                  <a:pt x="1841" y="901"/>
                </a:lnTo>
                <a:lnTo>
                  <a:pt x="1831" y="909"/>
                </a:lnTo>
                <a:lnTo>
                  <a:pt x="1840" y="916"/>
                </a:lnTo>
                <a:lnTo>
                  <a:pt x="1847" y="931"/>
                </a:lnTo>
                <a:lnTo>
                  <a:pt x="1852" y="969"/>
                </a:lnTo>
                <a:lnTo>
                  <a:pt x="1856" y="984"/>
                </a:lnTo>
                <a:lnTo>
                  <a:pt x="1863" y="996"/>
                </a:lnTo>
                <a:lnTo>
                  <a:pt x="1872" y="1023"/>
                </a:lnTo>
                <a:lnTo>
                  <a:pt x="1872" y="1038"/>
                </a:lnTo>
                <a:lnTo>
                  <a:pt x="1859" y="1048"/>
                </a:lnTo>
                <a:lnTo>
                  <a:pt x="1860" y="1061"/>
                </a:lnTo>
                <a:lnTo>
                  <a:pt x="1852" y="1070"/>
                </a:lnTo>
                <a:lnTo>
                  <a:pt x="1850" y="1081"/>
                </a:lnTo>
                <a:lnTo>
                  <a:pt x="1850" y="1099"/>
                </a:lnTo>
                <a:lnTo>
                  <a:pt x="1850" y="1099"/>
                </a:lnTo>
                <a:lnTo>
                  <a:pt x="1843" y="1099"/>
                </a:lnTo>
                <a:lnTo>
                  <a:pt x="1823" y="1086"/>
                </a:lnTo>
                <a:lnTo>
                  <a:pt x="1807" y="1083"/>
                </a:lnTo>
                <a:lnTo>
                  <a:pt x="1792" y="1065"/>
                </a:lnTo>
                <a:lnTo>
                  <a:pt x="1776" y="1064"/>
                </a:lnTo>
                <a:lnTo>
                  <a:pt x="1768" y="1061"/>
                </a:lnTo>
                <a:lnTo>
                  <a:pt x="1760" y="1061"/>
                </a:lnTo>
                <a:lnTo>
                  <a:pt x="1753" y="1057"/>
                </a:lnTo>
                <a:lnTo>
                  <a:pt x="1745" y="1056"/>
                </a:lnTo>
                <a:lnTo>
                  <a:pt x="1721" y="1057"/>
                </a:lnTo>
                <a:lnTo>
                  <a:pt x="1698" y="1054"/>
                </a:lnTo>
                <a:lnTo>
                  <a:pt x="1689" y="1055"/>
                </a:lnTo>
                <a:lnTo>
                  <a:pt x="1674" y="1048"/>
                </a:lnTo>
                <a:lnTo>
                  <a:pt x="1667" y="1048"/>
                </a:lnTo>
                <a:lnTo>
                  <a:pt x="1652" y="1054"/>
                </a:lnTo>
                <a:lnTo>
                  <a:pt x="1620" y="1050"/>
                </a:lnTo>
                <a:lnTo>
                  <a:pt x="1612" y="1050"/>
                </a:lnTo>
                <a:lnTo>
                  <a:pt x="1596" y="1054"/>
                </a:lnTo>
                <a:lnTo>
                  <a:pt x="1580" y="1054"/>
                </a:lnTo>
                <a:lnTo>
                  <a:pt x="1571" y="1053"/>
                </a:lnTo>
                <a:lnTo>
                  <a:pt x="1565" y="1048"/>
                </a:lnTo>
                <a:lnTo>
                  <a:pt x="1556" y="1046"/>
                </a:lnTo>
                <a:lnTo>
                  <a:pt x="1540" y="1048"/>
                </a:lnTo>
                <a:lnTo>
                  <a:pt x="1534" y="1043"/>
                </a:lnTo>
                <a:lnTo>
                  <a:pt x="1513" y="1030"/>
                </a:lnTo>
                <a:lnTo>
                  <a:pt x="1506" y="1034"/>
                </a:lnTo>
                <a:lnTo>
                  <a:pt x="1499" y="1035"/>
                </a:lnTo>
                <a:lnTo>
                  <a:pt x="1491" y="1038"/>
                </a:lnTo>
                <a:lnTo>
                  <a:pt x="1479" y="1048"/>
                </a:lnTo>
                <a:lnTo>
                  <a:pt x="1478" y="1056"/>
                </a:lnTo>
                <a:lnTo>
                  <a:pt x="1473" y="1064"/>
                </a:lnTo>
                <a:lnTo>
                  <a:pt x="1470" y="1080"/>
                </a:lnTo>
                <a:lnTo>
                  <a:pt x="1467" y="1086"/>
                </a:lnTo>
                <a:lnTo>
                  <a:pt x="1451" y="1082"/>
                </a:lnTo>
                <a:lnTo>
                  <a:pt x="1437" y="1075"/>
                </a:lnTo>
                <a:lnTo>
                  <a:pt x="1421" y="1070"/>
                </a:lnTo>
                <a:lnTo>
                  <a:pt x="1414" y="1066"/>
                </a:lnTo>
                <a:lnTo>
                  <a:pt x="1406" y="1064"/>
                </a:lnTo>
                <a:lnTo>
                  <a:pt x="1398" y="1064"/>
                </a:lnTo>
                <a:lnTo>
                  <a:pt x="1383" y="1061"/>
                </a:lnTo>
                <a:lnTo>
                  <a:pt x="1375" y="1062"/>
                </a:lnTo>
                <a:lnTo>
                  <a:pt x="1367" y="1060"/>
                </a:lnTo>
                <a:lnTo>
                  <a:pt x="1351" y="1062"/>
                </a:lnTo>
                <a:lnTo>
                  <a:pt x="1344" y="1066"/>
                </a:lnTo>
                <a:lnTo>
                  <a:pt x="1341" y="1073"/>
                </a:lnTo>
                <a:lnTo>
                  <a:pt x="1343" y="1081"/>
                </a:lnTo>
                <a:lnTo>
                  <a:pt x="1338" y="1088"/>
                </a:lnTo>
                <a:lnTo>
                  <a:pt x="1334" y="1096"/>
                </a:lnTo>
                <a:lnTo>
                  <a:pt x="1332" y="1103"/>
                </a:lnTo>
                <a:lnTo>
                  <a:pt x="1320" y="1115"/>
                </a:lnTo>
                <a:lnTo>
                  <a:pt x="1313" y="1118"/>
                </a:lnTo>
                <a:lnTo>
                  <a:pt x="1306" y="1115"/>
                </a:lnTo>
                <a:lnTo>
                  <a:pt x="1300" y="1130"/>
                </a:lnTo>
                <a:lnTo>
                  <a:pt x="1293" y="1135"/>
                </a:lnTo>
                <a:lnTo>
                  <a:pt x="1271" y="1145"/>
                </a:lnTo>
                <a:lnTo>
                  <a:pt x="1257" y="1153"/>
                </a:lnTo>
                <a:lnTo>
                  <a:pt x="1252" y="1159"/>
                </a:lnTo>
                <a:lnTo>
                  <a:pt x="1244" y="1162"/>
                </a:lnTo>
                <a:lnTo>
                  <a:pt x="1237" y="1167"/>
                </a:lnTo>
                <a:lnTo>
                  <a:pt x="1233" y="1174"/>
                </a:lnTo>
                <a:lnTo>
                  <a:pt x="1231" y="1182"/>
                </a:lnTo>
                <a:lnTo>
                  <a:pt x="1225" y="1186"/>
                </a:lnTo>
                <a:lnTo>
                  <a:pt x="1217" y="1190"/>
                </a:lnTo>
                <a:lnTo>
                  <a:pt x="1209" y="1189"/>
                </a:lnTo>
                <a:lnTo>
                  <a:pt x="1194" y="1183"/>
                </a:lnTo>
                <a:lnTo>
                  <a:pt x="1185" y="1180"/>
                </a:lnTo>
                <a:lnTo>
                  <a:pt x="1172" y="1172"/>
                </a:lnTo>
                <a:lnTo>
                  <a:pt x="1115" y="1178"/>
                </a:lnTo>
                <a:lnTo>
                  <a:pt x="1105" y="1132"/>
                </a:lnTo>
                <a:lnTo>
                  <a:pt x="1072" y="1126"/>
                </a:lnTo>
                <a:lnTo>
                  <a:pt x="1071" y="1113"/>
                </a:lnTo>
                <a:lnTo>
                  <a:pt x="1071" y="1097"/>
                </a:lnTo>
                <a:lnTo>
                  <a:pt x="1080" y="1096"/>
                </a:lnTo>
                <a:lnTo>
                  <a:pt x="1078" y="1053"/>
                </a:lnTo>
                <a:lnTo>
                  <a:pt x="1065" y="1054"/>
                </a:lnTo>
                <a:lnTo>
                  <a:pt x="1048" y="1021"/>
                </a:lnTo>
                <a:lnTo>
                  <a:pt x="1035" y="1011"/>
                </a:lnTo>
                <a:lnTo>
                  <a:pt x="1028" y="1007"/>
                </a:lnTo>
                <a:lnTo>
                  <a:pt x="1016" y="997"/>
                </a:lnTo>
                <a:lnTo>
                  <a:pt x="1010" y="991"/>
                </a:lnTo>
                <a:lnTo>
                  <a:pt x="996" y="997"/>
                </a:lnTo>
                <a:lnTo>
                  <a:pt x="920" y="996"/>
                </a:lnTo>
                <a:lnTo>
                  <a:pt x="849" y="1008"/>
                </a:lnTo>
                <a:lnTo>
                  <a:pt x="820" y="980"/>
                </a:lnTo>
                <a:lnTo>
                  <a:pt x="777" y="932"/>
                </a:lnTo>
                <a:lnTo>
                  <a:pt x="742" y="899"/>
                </a:lnTo>
                <a:lnTo>
                  <a:pt x="728" y="889"/>
                </a:lnTo>
                <a:lnTo>
                  <a:pt x="709" y="874"/>
                </a:lnTo>
                <a:lnTo>
                  <a:pt x="689" y="860"/>
                </a:lnTo>
                <a:lnTo>
                  <a:pt x="658" y="847"/>
                </a:lnTo>
                <a:lnTo>
                  <a:pt x="518" y="898"/>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62" name="Freeform 167">
            <a:extLst>
              <a:ext uri="{FF2B5EF4-FFF2-40B4-BE49-F238E27FC236}">
                <a16:creationId xmlns:a16="http://schemas.microsoft.com/office/drawing/2014/main" id="{2B8D8C77-E94C-472F-87E8-B4802DB6D4F5}"/>
              </a:ext>
            </a:extLst>
          </p:cNvPr>
          <p:cNvSpPr>
            <a:spLocks noChangeAspect="1"/>
          </p:cNvSpPr>
          <p:nvPr/>
        </p:nvSpPr>
        <p:spPr bwMode="gray">
          <a:xfrm>
            <a:off x="5692175" y="3607510"/>
            <a:ext cx="167811" cy="73613"/>
          </a:xfrm>
          <a:custGeom>
            <a:avLst/>
            <a:gdLst/>
            <a:ahLst/>
            <a:cxnLst>
              <a:cxn ang="0">
                <a:pos x="94" y="154"/>
              </a:cxn>
              <a:cxn ang="0">
                <a:pos x="115" y="150"/>
              </a:cxn>
              <a:cxn ang="0">
                <a:pos x="140" y="156"/>
              </a:cxn>
              <a:cxn ang="0">
                <a:pos x="150" y="145"/>
              </a:cxn>
              <a:cxn ang="0">
                <a:pos x="166" y="155"/>
              </a:cxn>
              <a:cxn ang="0">
                <a:pos x="182" y="172"/>
              </a:cxn>
              <a:cxn ang="0">
                <a:pos x="212" y="181"/>
              </a:cxn>
              <a:cxn ang="0">
                <a:pos x="235" y="175"/>
              </a:cxn>
              <a:cxn ang="0">
                <a:pos x="258" y="174"/>
              </a:cxn>
              <a:cxn ang="0">
                <a:pos x="277" y="167"/>
              </a:cxn>
              <a:cxn ang="0">
                <a:pos x="296" y="156"/>
              </a:cxn>
              <a:cxn ang="0">
                <a:pos x="311" y="160"/>
              </a:cxn>
              <a:cxn ang="0">
                <a:pos x="332" y="174"/>
              </a:cxn>
              <a:cxn ang="0">
                <a:pos x="355" y="179"/>
              </a:cxn>
              <a:cxn ang="0">
                <a:pos x="368" y="174"/>
              </a:cxn>
              <a:cxn ang="0">
                <a:pos x="352" y="156"/>
              </a:cxn>
              <a:cxn ang="0">
                <a:pos x="343" y="143"/>
              </a:cxn>
              <a:cxn ang="0">
                <a:pos x="355" y="124"/>
              </a:cxn>
              <a:cxn ang="0">
                <a:pos x="352" y="121"/>
              </a:cxn>
              <a:cxn ang="0">
                <a:pos x="329" y="111"/>
              </a:cxn>
              <a:cxn ang="0">
                <a:pos x="321" y="86"/>
              </a:cxn>
              <a:cxn ang="0">
                <a:pos x="310" y="75"/>
              </a:cxn>
              <a:cxn ang="0">
                <a:pos x="295" y="72"/>
              </a:cxn>
              <a:cxn ang="0">
                <a:pos x="274" y="63"/>
              </a:cxn>
              <a:cxn ang="0">
                <a:pos x="261" y="59"/>
              </a:cxn>
              <a:cxn ang="0">
                <a:pos x="237" y="66"/>
              </a:cxn>
              <a:cxn ang="0">
                <a:pos x="223" y="73"/>
              </a:cxn>
              <a:cxn ang="0">
                <a:pos x="213" y="61"/>
              </a:cxn>
              <a:cxn ang="0">
                <a:pos x="171" y="34"/>
              </a:cxn>
              <a:cxn ang="0">
                <a:pos x="148" y="29"/>
              </a:cxn>
              <a:cxn ang="0">
                <a:pos x="108" y="26"/>
              </a:cxn>
              <a:cxn ang="0">
                <a:pos x="76" y="15"/>
              </a:cxn>
              <a:cxn ang="0">
                <a:pos x="54" y="7"/>
              </a:cxn>
              <a:cxn ang="0">
                <a:pos x="31" y="3"/>
              </a:cxn>
              <a:cxn ang="0">
                <a:pos x="15" y="2"/>
              </a:cxn>
              <a:cxn ang="0">
                <a:pos x="5" y="11"/>
              </a:cxn>
              <a:cxn ang="0">
                <a:pos x="21" y="27"/>
              </a:cxn>
              <a:cxn ang="0">
                <a:pos x="56" y="39"/>
              </a:cxn>
              <a:cxn ang="0">
                <a:pos x="78" y="57"/>
              </a:cxn>
              <a:cxn ang="0">
                <a:pos x="87" y="82"/>
              </a:cxn>
              <a:cxn ang="0">
                <a:pos x="100" y="113"/>
              </a:cxn>
              <a:cxn ang="0">
                <a:pos x="99" y="138"/>
              </a:cxn>
              <a:cxn ang="0">
                <a:pos x="87" y="148"/>
              </a:cxn>
            </a:cxnLst>
            <a:rect l="0" t="0" r="r" b="b"/>
            <a:pathLst>
              <a:path w="368" h="182">
                <a:moveTo>
                  <a:pt x="87" y="148"/>
                </a:moveTo>
                <a:lnTo>
                  <a:pt x="94" y="154"/>
                </a:lnTo>
                <a:lnTo>
                  <a:pt x="102" y="154"/>
                </a:lnTo>
                <a:lnTo>
                  <a:pt x="115" y="150"/>
                </a:lnTo>
                <a:lnTo>
                  <a:pt x="134" y="156"/>
                </a:lnTo>
                <a:lnTo>
                  <a:pt x="140" y="156"/>
                </a:lnTo>
                <a:lnTo>
                  <a:pt x="145" y="149"/>
                </a:lnTo>
                <a:lnTo>
                  <a:pt x="150" y="145"/>
                </a:lnTo>
                <a:lnTo>
                  <a:pt x="158" y="148"/>
                </a:lnTo>
                <a:lnTo>
                  <a:pt x="166" y="155"/>
                </a:lnTo>
                <a:lnTo>
                  <a:pt x="177" y="171"/>
                </a:lnTo>
                <a:lnTo>
                  <a:pt x="182" y="172"/>
                </a:lnTo>
                <a:lnTo>
                  <a:pt x="191" y="182"/>
                </a:lnTo>
                <a:lnTo>
                  <a:pt x="212" y="181"/>
                </a:lnTo>
                <a:lnTo>
                  <a:pt x="219" y="176"/>
                </a:lnTo>
                <a:lnTo>
                  <a:pt x="235" y="175"/>
                </a:lnTo>
                <a:lnTo>
                  <a:pt x="242" y="171"/>
                </a:lnTo>
                <a:lnTo>
                  <a:pt x="258" y="174"/>
                </a:lnTo>
                <a:lnTo>
                  <a:pt x="267" y="172"/>
                </a:lnTo>
                <a:lnTo>
                  <a:pt x="277" y="167"/>
                </a:lnTo>
                <a:lnTo>
                  <a:pt x="282" y="166"/>
                </a:lnTo>
                <a:lnTo>
                  <a:pt x="296" y="156"/>
                </a:lnTo>
                <a:lnTo>
                  <a:pt x="304" y="158"/>
                </a:lnTo>
                <a:lnTo>
                  <a:pt x="311" y="160"/>
                </a:lnTo>
                <a:lnTo>
                  <a:pt x="317" y="166"/>
                </a:lnTo>
                <a:lnTo>
                  <a:pt x="332" y="174"/>
                </a:lnTo>
                <a:lnTo>
                  <a:pt x="341" y="172"/>
                </a:lnTo>
                <a:lnTo>
                  <a:pt x="355" y="179"/>
                </a:lnTo>
                <a:lnTo>
                  <a:pt x="364" y="180"/>
                </a:lnTo>
                <a:lnTo>
                  <a:pt x="368" y="174"/>
                </a:lnTo>
                <a:lnTo>
                  <a:pt x="365" y="166"/>
                </a:lnTo>
                <a:lnTo>
                  <a:pt x="352" y="156"/>
                </a:lnTo>
                <a:lnTo>
                  <a:pt x="349" y="149"/>
                </a:lnTo>
                <a:lnTo>
                  <a:pt x="343" y="143"/>
                </a:lnTo>
                <a:lnTo>
                  <a:pt x="344" y="134"/>
                </a:lnTo>
                <a:lnTo>
                  <a:pt x="355" y="124"/>
                </a:lnTo>
                <a:lnTo>
                  <a:pt x="357" y="124"/>
                </a:lnTo>
                <a:lnTo>
                  <a:pt x="352" y="121"/>
                </a:lnTo>
                <a:lnTo>
                  <a:pt x="345" y="116"/>
                </a:lnTo>
                <a:lnTo>
                  <a:pt x="329" y="111"/>
                </a:lnTo>
                <a:lnTo>
                  <a:pt x="317" y="101"/>
                </a:lnTo>
                <a:lnTo>
                  <a:pt x="321" y="86"/>
                </a:lnTo>
                <a:lnTo>
                  <a:pt x="317" y="79"/>
                </a:lnTo>
                <a:lnTo>
                  <a:pt x="310" y="75"/>
                </a:lnTo>
                <a:lnTo>
                  <a:pt x="302" y="75"/>
                </a:lnTo>
                <a:lnTo>
                  <a:pt x="295" y="72"/>
                </a:lnTo>
                <a:lnTo>
                  <a:pt x="290" y="66"/>
                </a:lnTo>
                <a:lnTo>
                  <a:pt x="274" y="63"/>
                </a:lnTo>
                <a:lnTo>
                  <a:pt x="267" y="64"/>
                </a:lnTo>
                <a:lnTo>
                  <a:pt x="261" y="59"/>
                </a:lnTo>
                <a:lnTo>
                  <a:pt x="252" y="59"/>
                </a:lnTo>
                <a:lnTo>
                  <a:pt x="237" y="66"/>
                </a:lnTo>
                <a:lnTo>
                  <a:pt x="231" y="70"/>
                </a:lnTo>
                <a:lnTo>
                  <a:pt x="223" y="73"/>
                </a:lnTo>
                <a:lnTo>
                  <a:pt x="215" y="69"/>
                </a:lnTo>
                <a:lnTo>
                  <a:pt x="213" y="61"/>
                </a:lnTo>
                <a:lnTo>
                  <a:pt x="175" y="39"/>
                </a:lnTo>
                <a:lnTo>
                  <a:pt x="171" y="34"/>
                </a:lnTo>
                <a:lnTo>
                  <a:pt x="164" y="29"/>
                </a:lnTo>
                <a:lnTo>
                  <a:pt x="148" y="29"/>
                </a:lnTo>
                <a:lnTo>
                  <a:pt x="132" y="24"/>
                </a:lnTo>
                <a:lnTo>
                  <a:pt x="108" y="26"/>
                </a:lnTo>
                <a:lnTo>
                  <a:pt x="99" y="25"/>
                </a:lnTo>
                <a:lnTo>
                  <a:pt x="76" y="15"/>
                </a:lnTo>
                <a:lnTo>
                  <a:pt x="60" y="13"/>
                </a:lnTo>
                <a:lnTo>
                  <a:pt x="54" y="7"/>
                </a:lnTo>
                <a:lnTo>
                  <a:pt x="40" y="2"/>
                </a:lnTo>
                <a:lnTo>
                  <a:pt x="31" y="3"/>
                </a:lnTo>
                <a:lnTo>
                  <a:pt x="24" y="0"/>
                </a:lnTo>
                <a:lnTo>
                  <a:pt x="15" y="2"/>
                </a:lnTo>
                <a:lnTo>
                  <a:pt x="0" y="7"/>
                </a:lnTo>
                <a:lnTo>
                  <a:pt x="5" y="11"/>
                </a:lnTo>
                <a:lnTo>
                  <a:pt x="14" y="18"/>
                </a:lnTo>
                <a:lnTo>
                  <a:pt x="21" y="27"/>
                </a:lnTo>
                <a:lnTo>
                  <a:pt x="31" y="32"/>
                </a:lnTo>
                <a:lnTo>
                  <a:pt x="56" y="39"/>
                </a:lnTo>
                <a:lnTo>
                  <a:pt x="67" y="51"/>
                </a:lnTo>
                <a:lnTo>
                  <a:pt x="78" y="57"/>
                </a:lnTo>
                <a:lnTo>
                  <a:pt x="84" y="68"/>
                </a:lnTo>
                <a:lnTo>
                  <a:pt x="87" y="82"/>
                </a:lnTo>
                <a:lnTo>
                  <a:pt x="91" y="104"/>
                </a:lnTo>
                <a:lnTo>
                  <a:pt x="100" y="113"/>
                </a:lnTo>
                <a:lnTo>
                  <a:pt x="100" y="124"/>
                </a:lnTo>
                <a:lnTo>
                  <a:pt x="99" y="138"/>
                </a:lnTo>
                <a:lnTo>
                  <a:pt x="92" y="145"/>
                </a:lnTo>
                <a:lnTo>
                  <a:pt x="87" y="148"/>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63" name="Freeform 168">
            <a:extLst>
              <a:ext uri="{FF2B5EF4-FFF2-40B4-BE49-F238E27FC236}">
                <a16:creationId xmlns:a16="http://schemas.microsoft.com/office/drawing/2014/main" id="{B7718317-D195-44BB-BA27-AD9C8376B473}"/>
              </a:ext>
            </a:extLst>
          </p:cNvPr>
          <p:cNvSpPr>
            <a:spLocks noChangeAspect="1"/>
          </p:cNvSpPr>
          <p:nvPr/>
        </p:nvSpPr>
        <p:spPr bwMode="gray">
          <a:xfrm>
            <a:off x="6093560" y="3544122"/>
            <a:ext cx="426329" cy="249464"/>
          </a:xfrm>
          <a:custGeom>
            <a:avLst/>
            <a:gdLst/>
            <a:ahLst/>
            <a:cxnLst>
              <a:cxn ang="0">
                <a:pos x="0" y="260"/>
              </a:cxn>
              <a:cxn ang="0">
                <a:pos x="56" y="310"/>
              </a:cxn>
              <a:cxn ang="0">
                <a:pos x="63" y="274"/>
              </a:cxn>
              <a:cxn ang="0">
                <a:pos x="96" y="260"/>
              </a:cxn>
              <a:cxn ang="0">
                <a:pos x="115" y="238"/>
              </a:cxn>
              <a:cxn ang="0">
                <a:pos x="127" y="234"/>
              </a:cxn>
              <a:cxn ang="0">
                <a:pos x="143" y="220"/>
              </a:cxn>
              <a:cxn ang="0">
                <a:pos x="183" y="250"/>
              </a:cxn>
              <a:cxn ang="0">
                <a:pos x="220" y="262"/>
              </a:cxn>
              <a:cxn ang="0">
                <a:pos x="231" y="287"/>
              </a:cxn>
              <a:cxn ang="0">
                <a:pos x="223" y="314"/>
              </a:cxn>
              <a:cxn ang="0">
                <a:pos x="267" y="330"/>
              </a:cxn>
              <a:cxn ang="0">
                <a:pos x="306" y="321"/>
              </a:cxn>
              <a:cxn ang="0">
                <a:pos x="333" y="351"/>
              </a:cxn>
              <a:cxn ang="0">
                <a:pos x="350" y="384"/>
              </a:cxn>
              <a:cxn ang="0">
                <a:pos x="365" y="429"/>
              </a:cxn>
              <a:cxn ang="0">
                <a:pos x="460" y="489"/>
              </a:cxn>
              <a:cxn ang="0">
                <a:pos x="521" y="542"/>
              </a:cxn>
              <a:cxn ang="0">
                <a:pos x="567" y="547"/>
              </a:cxn>
              <a:cxn ang="0">
                <a:pos x="581" y="569"/>
              </a:cxn>
              <a:cxn ang="0">
                <a:pos x="578" y="606"/>
              </a:cxn>
              <a:cxn ang="0">
                <a:pos x="630" y="610"/>
              </a:cxn>
              <a:cxn ang="0">
                <a:pos x="646" y="595"/>
              </a:cxn>
              <a:cxn ang="0">
                <a:pos x="671" y="559"/>
              </a:cxn>
              <a:cxn ang="0">
                <a:pos x="670" y="536"/>
              </a:cxn>
              <a:cxn ang="0">
                <a:pos x="666" y="498"/>
              </a:cxn>
              <a:cxn ang="0">
                <a:pos x="640" y="486"/>
              </a:cxn>
              <a:cxn ang="0">
                <a:pos x="632" y="462"/>
              </a:cxn>
              <a:cxn ang="0">
                <a:pos x="650" y="443"/>
              </a:cxn>
              <a:cxn ang="0">
                <a:pos x="687" y="446"/>
              </a:cxn>
              <a:cxn ang="0">
                <a:pos x="723" y="409"/>
              </a:cxn>
              <a:cxn ang="0">
                <a:pos x="726" y="382"/>
              </a:cxn>
              <a:cxn ang="0">
                <a:pos x="747" y="370"/>
              </a:cxn>
              <a:cxn ang="0">
                <a:pos x="788" y="347"/>
              </a:cxn>
              <a:cxn ang="0">
                <a:pos x="807" y="357"/>
              </a:cxn>
              <a:cxn ang="0">
                <a:pos x="791" y="380"/>
              </a:cxn>
              <a:cxn ang="0">
                <a:pos x="816" y="398"/>
              </a:cxn>
              <a:cxn ang="0">
                <a:pos x="855" y="403"/>
              </a:cxn>
              <a:cxn ang="0">
                <a:pos x="888" y="385"/>
              </a:cxn>
              <a:cxn ang="0">
                <a:pos x="915" y="378"/>
              </a:cxn>
              <a:cxn ang="0">
                <a:pos x="933" y="354"/>
              </a:cxn>
              <a:cxn ang="0">
                <a:pos x="890" y="342"/>
              </a:cxn>
              <a:cxn ang="0">
                <a:pos x="865" y="314"/>
              </a:cxn>
              <a:cxn ang="0">
                <a:pos x="843" y="337"/>
              </a:cxn>
              <a:cxn ang="0">
                <a:pos x="796" y="317"/>
              </a:cxn>
              <a:cxn ang="0">
                <a:pos x="798" y="292"/>
              </a:cxn>
              <a:cxn ang="0">
                <a:pos x="833" y="253"/>
              </a:cxn>
              <a:cxn ang="0">
                <a:pos x="795" y="271"/>
              </a:cxn>
              <a:cxn ang="0">
                <a:pos x="753" y="298"/>
              </a:cxn>
              <a:cxn ang="0">
                <a:pos x="719" y="320"/>
              </a:cxn>
              <a:cxn ang="0">
                <a:pos x="699" y="343"/>
              </a:cxn>
              <a:cxn ang="0">
                <a:pos x="654" y="325"/>
              </a:cxn>
              <a:cxn ang="0">
                <a:pos x="553" y="266"/>
              </a:cxn>
              <a:cxn ang="0">
                <a:pos x="547" y="207"/>
              </a:cxn>
              <a:cxn ang="0">
                <a:pos x="498" y="150"/>
              </a:cxn>
              <a:cxn ang="0">
                <a:pos x="331" y="161"/>
              </a:cxn>
              <a:cxn ang="0">
                <a:pos x="210" y="42"/>
              </a:cxn>
              <a:cxn ang="0">
                <a:pos x="0" y="51"/>
              </a:cxn>
            </a:cxnLst>
            <a:rect l="0" t="0" r="r" b="b"/>
            <a:pathLst>
              <a:path w="940" h="612">
                <a:moveTo>
                  <a:pt x="0" y="51"/>
                </a:moveTo>
                <a:lnTo>
                  <a:pt x="0" y="121"/>
                </a:lnTo>
                <a:lnTo>
                  <a:pt x="0" y="195"/>
                </a:lnTo>
                <a:lnTo>
                  <a:pt x="0" y="260"/>
                </a:lnTo>
                <a:lnTo>
                  <a:pt x="0" y="321"/>
                </a:lnTo>
                <a:lnTo>
                  <a:pt x="54" y="330"/>
                </a:lnTo>
                <a:lnTo>
                  <a:pt x="62" y="325"/>
                </a:lnTo>
                <a:lnTo>
                  <a:pt x="56" y="310"/>
                </a:lnTo>
                <a:lnTo>
                  <a:pt x="57" y="303"/>
                </a:lnTo>
                <a:lnTo>
                  <a:pt x="52" y="287"/>
                </a:lnTo>
                <a:lnTo>
                  <a:pt x="56" y="279"/>
                </a:lnTo>
                <a:lnTo>
                  <a:pt x="63" y="274"/>
                </a:lnTo>
                <a:lnTo>
                  <a:pt x="67" y="268"/>
                </a:lnTo>
                <a:lnTo>
                  <a:pt x="72" y="261"/>
                </a:lnTo>
                <a:lnTo>
                  <a:pt x="80" y="260"/>
                </a:lnTo>
                <a:lnTo>
                  <a:pt x="96" y="260"/>
                </a:lnTo>
                <a:lnTo>
                  <a:pt x="105" y="256"/>
                </a:lnTo>
                <a:lnTo>
                  <a:pt x="107" y="249"/>
                </a:lnTo>
                <a:lnTo>
                  <a:pt x="107" y="241"/>
                </a:lnTo>
                <a:lnTo>
                  <a:pt x="115" y="238"/>
                </a:lnTo>
                <a:lnTo>
                  <a:pt x="127" y="246"/>
                </a:lnTo>
                <a:lnTo>
                  <a:pt x="135" y="249"/>
                </a:lnTo>
                <a:lnTo>
                  <a:pt x="132" y="241"/>
                </a:lnTo>
                <a:lnTo>
                  <a:pt x="127" y="234"/>
                </a:lnTo>
                <a:lnTo>
                  <a:pt x="121" y="229"/>
                </a:lnTo>
                <a:lnTo>
                  <a:pt x="128" y="225"/>
                </a:lnTo>
                <a:lnTo>
                  <a:pt x="135" y="225"/>
                </a:lnTo>
                <a:lnTo>
                  <a:pt x="143" y="220"/>
                </a:lnTo>
                <a:lnTo>
                  <a:pt x="144" y="214"/>
                </a:lnTo>
                <a:lnTo>
                  <a:pt x="165" y="235"/>
                </a:lnTo>
                <a:lnTo>
                  <a:pt x="178" y="244"/>
                </a:lnTo>
                <a:lnTo>
                  <a:pt x="183" y="250"/>
                </a:lnTo>
                <a:lnTo>
                  <a:pt x="192" y="253"/>
                </a:lnTo>
                <a:lnTo>
                  <a:pt x="201" y="251"/>
                </a:lnTo>
                <a:lnTo>
                  <a:pt x="216" y="255"/>
                </a:lnTo>
                <a:lnTo>
                  <a:pt x="220" y="262"/>
                </a:lnTo>
                <a:lnTo>
                  <a:pt x="218" y="269"/>
                </a:lnTo>
                <a:lnTo>
                  <a:pt x="219" y="278"/>
                </a:lnTo>
                <a:lnTo>
                  <a:pt x="225" y="283"/>
                </a:lnTo>
                <a:lnTo>
                  <a:pt x="231" y="287"/>
                </a:lnTo>
                <a:lnTo>
                  <a:pt x="224" y="290"/>
                </a:lnTo>
                <a:lnTo>
                  <a:pt x="224" y="298"/>
                </a:lnTo>
                <a:lnTo>
                  <a:pt x="225" y="306"/>
                </a:lnTo>
                <a:lnTo>
                  <a:pt x="223" y="314"/>
                </a:lnTo>
                <a:lnTo>
                  <a:pt x="228" y="320"/>
                </a:lnTo>
                <a:lnTo>
                  <a:pt x="242" y="328"/>
                </a:lnTo>
                <a:lnTo>
                  <a:pt x="259" y="331"/>
                </a:lnTo>
                <a:lnTo>
                  <a:pt x="267" y="330"/>
                </a:lnTo>
                <a:lnTo>
                  <a:pt x="291" y="335"/>
                </a:lnTo>
                <a:lnTo>
                  <a:pt x="299" y="332"/>
                </a:lnTo>
                <a:lnTo>
                  <a:pt x="300" y="325"/>
                </a:lnTo>
                <a:lnTo>
                  <a:pt x="306" y="321"/>
                </a:lnTo>
                <a:lnTo>
                  <a:pt x="314" y="326"/>
                </a:lnTo>
                <a:lnTo>
                  <a:pt x="326" y="337"/>
                </a:lnTo>
                <a:lnTo>
                  <a:pt x="331" y="343"/>
                </a:lnTo>
                <a:lnTo>
                  <a:pt x="333" y="351"/>
                </a:lnTo>
                <a:lnTo>
                  <a:pt x="334" y="366"/>
                </a:lnTo>
                <a:lnTo>
                  <a:pt x="338" y="374"/>
                </a:lnTo>
                <a:lnTo>
                  <a:pt x="345" y="378"/>
                </a:lnTo>
                <a:lnTo>
                  <a:pt x="350" y="384"/>
                </a:lnTo>
                <a:lnTo>
                  <a:pt x="355" y="400"/>
                </a:lnTo>
                <a:lnTo>
                  <a:pt x="354" y="408"/>
                </a:lnTo>
                <a:lnTo>
                  <a:pt x="360" y="423"/>
                </a:lnTo>
                <a:lnTo>
                  <a:pt x="365" y="429"/>
                </a:lnTo>
                <a:lnTo>
                  <a:pt x="416" y="459"/>
                </a:lnTo>
                <a:lnTo>
                  <a:pt x="436" y="483"/>
                </a:lnTo>
                <a:lnTo>
                  <a:pt x="443" y="488"/>
                </a:lnTo>
                <a:lnTo>
                  <a:pt x="460" y="489"/>
                </a:lnTo>
                <a:lnTo>
                  <a:pt x="473" y="498"/>
                </a:lnTo>
                <a:lnTo>
                  <a:pt x="493" y="513"/>
                </a:lnTo>
                <a:lnTo>
                  <a:pt x="515" y="536"/>
                </a:lnTo>
                <a:lnTo>
                  <a:pt x="521" y="542"/>
                </a:lnTo>
                <a:lnTo>
                  <a:pt x="530" y="543"/>
                </a:lnTo>
                <a:lnTo>
                  <a:pt x="536" y="538"/>
                </a:lnTo>
                <a:lnTo>
                  <a:pt x="544" y="537"/>
                </a:lnTo>
                <a:lnTo>
                  <a:pt x="567" y="547"/>
                </a:lnTo>
                <a:lnTo>
                  <a:pt x="572" y="553"/>
                </a:lnTo>
                <a:lnTo>
                  <a:pt x="579" y="557"/>
                </a:lnTo>
                <a:lnTo>
                  <a:pt x="585" y="562"/>
                </a:lnTo>
                <a:lnTo>
                  <a:pt x="581" y="569"/>
                </a:lnTo>
                <a:lnTo>
                  <a:pt x="578" y="577"/>
                </a:lnTo>
                <a:lnTo>
                  <a:pt x="578" y="592"/>
                </a:lnTo>
                <a:lnTo>
                  <a:pt x="579" y="601"/>
                </a:lnTo>
                <a:lnTo>
                  <a:pt x="578" y="606"/>
                </a:lnTo>
                <a:lnTo>
                  <a:pt x="607" y="605"/>
                </a:lnTo>
                <a:lnTo>
                  <a:pt x="615" y="607"/>
                </a:lnTo>
                <a:lnTo>
                  <a:pt x="621" y="612"/>
                </a:lnTo>
                <a:lnTo>
                  <a:pt x="630" y="610"/>
                </a:lnTo>
                <a:lnTo>
                  <a:pt x="643" y="611"/>
                </a:lnTo>
                <a:lnTo>
                  <a:pt x="648" y="608"/>
                </a:lnTo>
                <a:lnTo>
                  <a:pt x="648" y="601"/>
                </a:lnTo>
                <a:lnTo>
                  <a:pt x="646" y="595"/>
                </a:lnTo>
                <a:lnTo>
                  <a:pt x="653" y="581"/>
                </a:lnTo>
                <a:lnTo>
                  <a:pt x="661" y="570"/>
                </a:lnTo>
                <a:lnTo>
                  <a:pt x="664" y="564"/>
                </a:lnTo>
                <a:lnTo>
                  <a:pt x="671" y="559"/>
                </a:lnTo>
                <a:lnTo>
                  <a:pt x="676" y="554"/>
                </a:lnTo>
                <a:lnTo>
                  <a:pt x="678" y="547"/>
                </a:lnTo>
                <a:lnTo>
                  <a:pt x="677" y="541"/>
                </a:lnTo>
                <a:lnTo>
                  <a:pt x="670" y="536"/>
                </a:lnTo>
                <a:lnTo>
                  <a:pt x="665" y="529"/>
                </a:lnTo>
                <a:lnTo>
                  <a:pt x="661" y="513"/>
                </a:lnTo>
                <a:lnTo>
                  <a:pt x="665" y="507"/>
                </a:lnTo>
                <a:lnTo>
                  <a:pt x="666" y="498"/>
                </a:lnTo>
                <a:lnTo>
                  <a:pt x="664" y="491"/>
                </a:lnTo>
                <a:lnTo>
                  <a:pt x="658" y="486"/>
                </a:lnTo>
                <a:lnTo>
                  <a:pt x="649" y="487"/>
                </a:lnTo>
                <a:lnTo>
                  <a:pt x="640" y="486"/>
                </a:lnTo>
                <a:lnTo>
                  <a:pt x="638" y="478"/>
                </a:lnTo>
                <a:lnTo>
                  <a:pt x="630" y="473"/>
                </a:lnTo>
                <a:lnTo>
                  <a:pt x="624" y="467"/>
                </a:lnTo>
                <a:lnTo>
                  <a:pt x="632" y="462"/>
                </a:lnTo>
                <a:lnTo>
                  <a:pt x="630" y="454"/>
                </a:lnTo>
                <a:lnTo>
                  <a:pt x="634" y="448"/>
                </a:lnTo>
                <a:lnTo>
                  <a:pt x="642" y="444"/>
                </a:lnTo>
                <a:lnTo>
                  <a:pt x="650" y="443"/>
                </a:lnTo>
                <a:lnTo>
                  <a:pt x="656" y="449"/>
                </a:lnTo>
                <a:lnTo>
                  <a:pt x="664" y="450"/>
                </a:lnTo>
                <a:lnTo>
                  <a:pt x="680" y="449"/>
                </a:lnTo>
                <a:lnTo>
                  <a:pt x="687" y="446"/>
                </a:lnTo>
                <a:lnTo>
                  <a:pt x="699" y="424"/>
                </a:lnTo>
                <a:lnTo>
                  <a:pt x="699" y="417"/>
                </a:lnTo>
                <a:lnTo>
                  <a:pt x="707" y="412"/>
                </a:lnTo>
                <a:lnTo>
                  <a:pt x="723" y="409"/>
                </a:lnTo>
                <a:lnTo>
                  <a:pt x="729" y="405"/>
                </a:lnTo>
                <a:lnTo>
                  <a:pt x="731" y="397"/>
                </a:lnTo>
                <a:lnTo>
                  <a:pt x="731" y="389"/>
                </a:lnTo>
                <a:lnTo>
                  <a:pt x="726" y="382"/>
                </a:lnTo>
                <a:lnTo>
                  <a:pt x="732" y="378"/>
                </a:lnTo>
                <a:lnTo>
                  <a:pt x="734" y="369"/>
                </a:lnTo>
                <a:lnTo>
                  <a:pt x="741" y="365"/>
                </a:lnTo>
                <a:lnTo>
                  <a:pt x="747" y="370"/>
                </a:lnTo>
                <a:lnTo>
                  <a:pt x="756" y="369"/>
                </a:lnTo>
                <a:lnTo>
                  <a:pt x="769" y="362"/>
                </a:lnTo>
                <a:lnTo>
                  <a:pt x="784" y="354"/>
                </a:lnTo>
                <a:lnTo>
                  <a:pt x="788" y="347"/>
                </a:lnTo>
                <a:lnTo>
                  <a:pt x="794" y="342"/>
                </a:lnTo>
                <a:lnTo>
                  <a:pt x="801" y="342"/>
                </a:lnTo>
                <a:lnTo>
                  <a:pt x="802" y="351"/>
                </a:lnTo>
                <a:lnTo>
                  <a:pt x="807" y="357"/>
                </a:lnTo>
                <a:lnTo>
                  <a:pt x="809" y="364"/>
                </a:lnTo>
                <a:lnTo>
                  <a:pt x="805" y="371"/>
                </a:lnTo>
                <a:lnTo>
                  <a:pt x="798" y="375"/>
                </a:lnTo>
                <a:lnTo>
                  <a:pt x="791" y="380"/>
                </a:lnTo>
                <a:lnTo>
                  <a:pt x="796" y="396"/>
                </a:lnTo>
                <a:lnTo>
                  <a:pt x="800" y="403"/>
                </a:lnTo>
                <a:lnTo>
                  <a:pt x="809" y="402"/>
                </a:lnTo>
                <a:lnTo>
                  <a:pt x="816" y="398"/>
                </a:lnTo>
                <a:lnTo>
                  <a:pt x="820" y="398"/>
                </a:lnTo>
                <a:lnTo>
                  <a:pt x="832" y="397"/>
                </a:lnTo>
                <a:lnTo>
                  <a:pt x="839" y="398"/>
                </a:lnTo>
                <a:lnTo>
                  <a:pt x="855" y="403"/>
                </a:lnTo>
                <a:lnTo>
                  <a:pt x="871" y="401"/>
                </a:lnTo>
                <a:lnTo>
                  <a:pt x="877" y="396"/>
                </a:lnTo>
                <a:lnTo>
                  <a:pt x="881" y="389"/>
                </a:lnTo>
                <a:lnTo>
                  <a:pt x="888" y="385"/>
                </a:lnTo>
                <a:lnTo>
                  <a:pt x="896" y="385"/>
                </a:lnTo>
                <a:lnTo>
                  <a:pt x="901" y="379"/>
                </a:lnTo>
                <a:lnTo>
                  <a:pt x="909" y="381"/>
                </a:lnTo>
                <a:lnTo>
                  <a:pt x="915" y="378"/>
                </a:lnTo>
                <a:lnTo>
                  <a:pt x="919" y="369"/>
                </a:lnTo>
                <a:lnTo>
                  <a:pt x="935" y="365"/>
                </a:lnTo>
                <a:lnTo>
                  <a:pt x="940" y="358"/>
                </a:lnTo>
                <a:lnTo>
                  <a:pt x="933" y="354"/>
                </a:lnTo>
                <a:lnTo>
                  <a:pt x="925" y="357"/>
                </a:lnTo>
                <a:lnTo>
                  <a:pt x="909" y="352"/>
                </a:lnTo>
                <a:lnTo>
                  <a:pt x="898" y="342"/>
                </a:lnTo>
                <a:lnTo>
                  <a:pt x="890" y="342"/>
                </a:lnTo>
                <a:lnTo>
                  <a:pt x="884" y="337"/>
                </a:lnTo>
                <a:lnTo>
                  <a:pt x="870" y="328"/>
                </a:lnTo>
                <a:lnTo>
                  <a:pt x="870" y="320"/>
                </a:lnTo>
                <a:lnTo>
                  <a:pt x="865" y="314"/>
                </a:lnTo>
                <a:lnTo>
                  <a:pt x="858" y="310"/>
                </a:lnTo>
                <a:lnTo>
                  <a:pt x="853" y="325"/>
                </a:lnTo>
                <a:lnTo>
                  <a:pt x="845" y="330"/>
                </a:lnTo>
                <a:lnTo>
                  <a:pt x="843" y="337"/>
                </a:lnTo>
                <a:lnTo>
                  <a:pt x="836" y="337"/>
                </a:lnTo>
                <a:lnTo>
                  <a:pt x="812" y="327"/>
                </a:lnTo>
                <a:lnTo>
                  <a:pt x="804" y="314"/>
                </a:lnTo>
                <a:lnTo>
                  <a:pt x="796" y="317"/>
                </a:lnTo>
                <a:lnTo>
                  <a:pt x="790" y="312"/>
                </a:lnTo>
                <a:lnTo>
                  <a:pt x="782" y="310"/>
                </a:lnTo>
                <a:lnTo>
                  <a:pt x="783" y="301"/>
                </a:lnTo>
                <a:lnTo>
                  <a:pt x="798" y="292"/>
                </a:lnTo>
                <a:lnTo>
                  <a:pt x="810" y="280"/>
                </a:lnTo>
                <a:lnTo>
                  <a:pt x="820" y="268"/>
                </a:lnTo>
                <a:lnTo>
                  <a:pt x="834" y="262"/>
                </a:lnTo>
                <a:lnTo>
                  <a:pt x="833" y="253"/>
                </a:lnTo>
                <a:lnTo>
                  <a:pt x="816" y="249"/>
                </a:lnTo>
                <a:lnTo>
                  <a:pt x="814" y="256"/>
                </a:lnTo>
                <a:lnTo>
                  <a:pt x="802" y="268"/>
                </a:lnTo>
                <a:lnTo>
                  <a:pt x="795" y="271"/>
                </a:lnTo>
                <a:lnTo>
                  <a:pt x="788" y="268"/>
                </a:lnTo>
                <a:lnTo>
                  <a:pt x="782" y="283"/>
                </a:lnTo>
                <a:lnTo>
                  <a:pt x="775" y="288"/>
                </a:lnTo>
                <a:lnTo>
                  <a:pt x="753" y="298"/>
                </a:lnTo>
                <a:lnTo>
                  <a:pt x="739" y="306"/>
                </a:lnTo>
                <a:lnTo>
                  <a:pt x="734" y="312"/>
                </a:lnTo>
                <a:lnTo>
                  <a:pt x="726" y="315"/>
                </a:lnTo>
                <a:lnTo>
                  <a:pt x="719" y="320"/>
                </a:lnTo>
                <a:lnTo>
                  <a:pt x="715" y="327"/>
                </a:lnTo>
                <a:lnTo>
                  <a:pt x="713" y="335"/>
                </a:lnTo>
                <a:lnTo>
                  <a:pt x="707" y="339"/>
                </a:lnTo>
                <a:lnTo>
                  <a:pt x="699" y="343"/>
                </a:lnTo>
                <a:lnTo>
                  <a:pt x="691" y="342"/>
                </a:lnTo>
                <a:lnTo>
                  <a:pt x="676" y="335"/>
                </a:lnTo>
                <a:lnTo>
                  <a:pt x="667" y="333"/>
                </a:lnTo>
                <a:lnTo>
                  <a:pt x="654" y="325"/>
                </a:lnTo>
                <a:lnTo>
                  <a:pt x="597" y="331"/>
                </a:lnTo>
                <a:lnTo>
                  <a:pt x="587" y="285"/>
                </a:lnTo>
                <a:lnTo>
                  <a:pt x="554" y="279"/>
                </a:lnTo>
                <a:lnTo>
                  <a:pt x="553" y="266"/>
                </a:lnTo>
                <a:lnTo>
                  <a:pt x="554" y="250"/>
                </a:lnTo>
                <a:lnTo>
                  <a:pt x="562" y="249"/>
                </a:lnTo>
                <a:lnTo>
                  <a:pt x="560" y="206"/>
                </a:lnTo>
                <a:lnTo>
                  <a:pt x="547" y="207"/>
                </a:lnTo>
                <a:lnTo>
                  <a:pt x="530" y="174"/>
                </a:lnTo>
                <a:lnTo>
                  <a:pt x="517" y="164"/>
                </a:lnTo>
                <a:lnTo>
                  <a:pt x="510" y="160"/>
                </a:lnTo>
                <a:lnTo>
                  <a:pt x="498" y="150"/>
                </a:lnTo>
                <a:lnTo>
                  <a:pt x="492" y="144"/>
                </a:lnTo>
                <a:lnTo>
                  <a:pt x="478" y="150"/>
                </a:lnTo>
                <a:lnTo>
                  <a:pt x="402" y="149"/>
                </a:lnTo>
                <a:lnTo>
                  <a:pt x="331" y="161"/>
                </a:lnTo>
                <a:lnTo>
                  <a:pt x="304" y="133"/>
                </a:lnTo>
                <a:lnTo>
                  <a:pt x="259" y="85"/>
                </a:lnTo>
                <a:lnTo>
                  <a:pt x="224" y="52"/>
                </a:lnTo>
                <a:lnTo>
                  <a:pt x="210" y="42"/>
                </a:lnTo>
                <a:lnTo>
                  <a:pt x="191" y="26"/>
                </a:lnTo>
                <a:lnTo>
                  <a:pt x="171" y="13"/>
                </a:lnTo>
                <a:lnTo>
                  <a:pt x="142" y="0"/>
                </a:lnTo>
                <a:lnTo>
                  <a:pt x="0" y="51"/>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64" name="Freeform 169">
            <a:extLst>
              <a:ext uri="{FF2B5EF4-FFF2-40B4-BE49-F238E27FC236}">
                <a16:creationId xmlns:a16="http://schemas.microsoft.com/office/drawing/2014/main" id="{550C27FE-1149-4E56-9235-1945DA834D4F}"/>
              </a:ext>
            </a:extLst>
          </p:cNvPr>
          <p:cNvSpPr>
            <a:spLocks noChangeAspect="1"/>
          </p:cNvSpPr>
          <p:nvPr/>
        </p:nvSpPr>
        <p:spPr bwMode="gray">
          <a:xfrm>
            <a:off x="6005119" y="3630003"/>
            <a:ext cx="353763" cy="220838"/>
          </a:xfrm>
          <a:custGeom>
            <a:avLst/>
            <a:gdLst/>
            <a:ahLst/>
            <a:cxnLst>
              <a:cxn ang="0">
                <a:pos x="249" y="96"/>
              </a:cxn>
              <a:cxn ang="0">
                <a:pos x="256" y="60"/>
              </a:cxn>
              <a:cxn ang="0">
                <a:pos x="289" y="46"/>
              </a:cxn>
              <a:cxn ang="0">
                <a:pos x="308" y="24"/>
              </a:cxn>
              <a:cxn ang="0">
                <a:pos x="320" y="20"/>
              </a:cxn>
              <a:cxn ang="0">
                <a:pos x="336" y="6"/>
              </a:cxn>
              <a:cxn ang="0">
                <a:pos x="376" y="36"/>
              </a:cxn>
              <a:cxn ang="0">
                <a:pos x="413" y="48"/>
              </a:cxn>
              <a:cxn ang="0">
                <a:pos x="424" y="73"/>
              </a:cxn>
              <a:cxn ang="0">
                <a:pos x="416" y="100"/>
              </a:cxn>
              <a:cxn ang="0">
                <a:pos x="460" y="116"/>
              </a:cxn>
              <a:cxn ang="0">
                <a:pos x="499" y="107"/>
              </a:cxn>
              <a:cxn ang="0">
                <a:pos x="526" y="137"/>
              </a:cxn>
              <a:cxn ang="0">
                <a:pos x="543" y="170"/>
              </a:cxn>
              <a:cxn ang="0">
                <a:pos x="558" y="215"/>
              </a:cxn>
              <a:cxn ang="0">
                <a:pos x="653" y="275"/>
              </a:cxn>
              <a:cxn ang="0">
                <a:pos x="714" y="328"/>
              </a:cxn>
              <a:cxn ang="0">
                <a:pos x="760" y="333"/>
              </a:cxn>
              <a:cxn ang="0">
                <a:pos x="774" y="355"/>
              </a:cxn>
              <a:cxn ang="0">
                <a:pos x="771" y="392"/>
              </a:cxn>
              <a:cxn ang="0">
                <a:pos x="728" y="380"/>
              </a:cxn>
              <a:cxn ang="0">
                <a:pos x="717" y="397"/>
              </a:cxn>
              <a:cxn ang="0">
                <a:pos x="685" y="398"/>
              </a:cxn>
              <a:cxn ang="0">
                <a:pos x="675" y="417"/>
              </a:cxn>
              <a:cxn ang="0">
                <a:pos x="664" y="457"/>
              </a:cxn>
              <a:cxn ang="0">
                <a:pos x="634" y="479"/>
              </a:cxn>
              <a:cxn ang="0">
                <a:pos x="594" y="494"/>
              </a:cxn>
              <a:cxn ang="0">
                <a:pos x="589" y="509"/>
              </a:cxn>
              <a:cxn ang="0">
                <a:pos x="570" y="528"/>
              </a:cxn>
              <a:cxn ang="0">
                <a:pos x="538" y="536"/>
              </a:cxn>
              <a:cxn ang="0">
                <a:pos x="508" y="523"/>
              </a:cxn>
              <a:cxn ang="0">
                <a:pos x="482" y="507"/>
              </a:cxn>
              <a:cxn ang="0">
                <a:pos x="476" y="441"/>
              </a:cxn>
              <a:cxn ang="0">
                <a:pos x="396" y="403"/>
              </a:cxn>
              <a:cxn ang="0">
                <a:pos x="364" y="369"/>
              </a:cxn>
              <a:cxn ang="0">
                <a:pos x="314" y="359"/>
              </a:cxn>
              <a:cxn ang="0">
                <a:pos x="231" y="321"/>
              </a:cxn>
              <a:cxn ang="0">
                <a:pos x="198" y="337"/>
              </a:cxn>
              <a:cxn ang="0">
                <a:pos x="145" y="351"/>
              </a:cxn>
              <a:cxn ang="0">
                <a:pos x="80" y="378"/>
              </a:cxn>
              <a:cxn ang="0">
                <a:pos x="86" y="275"/>
              </a:cxn>
              <a:cxn ang="0">
                <a:pos x="50" y="250"/>
              </a:cxn>
              <a:cxn ang="0">
                <a:pos x="66" y="230"/>
              </a:cxn>
              <a:cxn ang="0">
                <a:pos x="68" y="214"/>
              </a:cxn>
              <a:cxn ang="0">
                <a:pos x="34" y="203"/>
              </a:cxn>
              <a:cxn ang="0">
                <a:pos x="16" y="166"/>
              </a:cxn>
              <a:cxn ang="0">
                <a:pos x="27" y="143"/>
              </a:cxn>
              <a:cxn ang="0">
                <a:pos x="84" y="156"/>
              </a:cxn>
              <a:cxn ang="0">
                <a:pos x="97" y="148"/>
              </a:cxn>
              <a:cxn ang="0">
                <a:pos x="86" y="91"/>
              </a:cxn>
              <a:cxn ang="0">
                <a:pos x="57" y="57"/>
              </a:cxn>
              <a:cxn ang="0">
                <a:pos x="14" y="91"/>
              </a:cxn>
              <a:cxn ang="0">
                <a:pos x="4" y="92"/>
              </a:cxn>
              <a:cxn ang="0">
                <a:pos x="77" y="32"/>
              </a:cxn>
              <a:cxn ang="0">
                <a:pos x="107" y="41"/>
              </a:cxn>
              <a:cxn ang="0">
                <a:pos x="139" y="75"/>
              </a:cxn>
              <a:cxn ang="0">
                <a:pos x="181" y="113"/>
              </a:cxn>
            </a:cxnLst>
            <a:rect l="0" t="0" r="r" b="b"/>
            <a:pathLst>
              <a:path w="778" h="536">
                <a:moveTo>
                  <a:pt x="193" y="107"/>
                </a:moveTo>
                <a:lnTo>
                  <a:pt x="247" y="116"/>
                </a:lnTo>
                <a:lnTo>
                  <a:pt x="255" y="111"/>
                </a:lnTo>
                <a:lnTo>
                  <a:pt x="249" y="96"/>
                </a:lnTo>
                <a:lnTo>
                  <a:pt x="250" y="89"/>
                </a:lnTo>
                <a:lnTo>
                  <a:pt x="245" y="73"/>
                </a:lnTo>
                <a:lnTo>
                  <a:pt x="249" y="65"/>
                </a:lnTo>
                <a:lnTo>
                  <a:pt x="256" y="60"/>
                </a:lnTo>
                <a:lnTo>
                  <a:pt x="260" y="54"/>
                </a:lnTo>
                <a:lnTo>
                  <a:pt x="265" y="47"/>
                </a:lnTo>
                <a:lnTo>
                  <a:pt x="273" y="46"/>
                </a:lnTo>
                <a:lnTo>
                  <a:pt x="289" y="46"/>
                </a:lnTo>
                <a:lnTo>
                  <a:pt x="298" y="42"/>
                </a:lnTo>
                <a:lnTo>
                  <a:pt x="300" y="35"/>
                </a:lnTo>
                <a:lnTo>
                  <a:pt x="300" y="27"/>
                </a:lnTo>
                <a:lnTo>
                  <a:pt x="308" y="24"/>
                </a:lnTo>
                <a:lnTo>
                  <a:pt x="320" y="32"/>
                </a:lnTo>
                <a:lnTo>
                  <a:pt x="328" y="35"/>
                </a:lnTo>
                <a:lnTo>
                  <a:pt x="325" y="27"/>
                </a:lnTo>
                <a:lnTo>
                  <a:pt x="320" y="20"/>
                </a:lnTo>
                <a:lnTo>
                  <a:pt x="314" y="15"/>
                </a:lnTo>
                <a:lnTo>
                  <a:pt x="321" y="11"/>
                </a:lnTo>
                <a:lnTo>
                  <a:pt x="328" y="11"/>
                </a:lnTo>
                <a:lnTo>
                  <a:pt x="336" y="6"/>
                </a:lnTo>
                <a:lnTo>
                  <a:pt x="337" y="0"/>
                </a:lnTo>
                <a:lnTo>
                  <a:pt x="358" y="21"/>
                </a:lnTo>
                <a:lnTo>
                  <a:pt x="371" y="30"/>
                </a:lnTo>
                <a:lnTo>
                  <a:pt x="376" y="36"/>
                </a:lnTo>
                <a:lnTo>
                  <a:pt x="385" y="39"/>
                </a:lnTo>
                <a:lnTo>
                  <a:pt x="394" y="37"/>
                </a:lnTo>
                <a:lnTo>
                  <a:pt x="409" y="41"/>
                </a:lnTo>
                <a:lnTo>
                  <a:pt x="413" y="48"/>
                </a:lnTo>
                <a:lnTo>
                  <a:pt x="411" y="55"/>
                </a:lnTo>
                <a:lnTo>
                  <a:pt x="412" y="64"/>
                </a:lnTo>
                <a:lnTo>
                  <a:pt x="418" y="69"/>
                </a:lnTo>
                <a:lnTo>
                  <a:pt x="424" y="73"/>
                </a:lnTo>
                <a:lnTo>
                  <a:pt x="417" y="76"/>
                </a:lnTo>
                <a:lnTo>
                  <a:pt x="417" y="84"/>
                </a:lnTo>
                <a:lnTo>
                  <a:pt x="418" y="92"/>
                </a:lnTo>
                <a:lnTo>
                  <a:pt x="416" y="100"/>
                </a:lnTo>
                <a:lnTo>
                  <a:pt x="421" y="106"/>
                </a:lnTo>
                <a:lnTo>
                  <a:pt x="435" y="114"/>
                </a:lnTo>
                <a:lnTo>
                  <a:pt x="452" y="117"/>
                </a:lnTo>
                <a:lnTo>
                  <a:pt x="460" y="116"/>
                </a:lnTo>
                <a:lnTo>
                  <a:pt x="484" y="121"/>
                </a:lnTo>
                <a:lnTo>
                  <a:pt x="492" y="118"/>
                </a:lnTo>
                <a:lnTo>
                  <a:pt x="493" y="111"/>
                </a:lnTo>
                <a:lnTo>
                  <a:pt x="499" y="107"/>
                </a:lnTo>
                <a:lnTo>
                  <a:pt x="507" y="112"/>
                </a:lnTo>
                <a:lnTo>
                  <a:pt x="519" y="123"/>
                </a:lnTo>
                <a:lnTo>
                  <a:pt x="524" y="129"/>
                </a:lnTo>
                <a:lnTo>
                  <a:pt x="526" y="137"/>
                </a:lnTo>
                <a:lnTo>
                  <a:pt x="527" y="152"/>
                </a:lnTo>
                <a:lnTo>
                  <a:pt x="531" y="160"/>
                </a:lnTo>
                <a:lnTo>
                  <a:pt x="538" y="164"/>
                </a:lnTo>
                <a:lnTo>
                  <a:pt x="543" y="170"/>
                </a:lnTo>
                <a:lnTo>
                  <a:pt x="548" y="186"/>
                </a:lnTo>
                <a:lnTo>
                  <a:pt x="547" y="194"/>
                </a:lnTo>
                <a:lnTo>
                  <a:pt x="553" y="209"/>
                </a:lnTo>
                <a:lnTo>
                  <a:pt x="558" y="215"/>
                </a:lnTo>
                <a:lnTo>
                  <a:pt x="609" y="245"/>
                </a:lnTo>
                <a:lnTo>
                  <a:pt x="629" y="269"/>
                </a:lnTo>
                <a:lnTo>
                  <a:pt x="636" y="274"/>
                </a:lnTo>
                <a:lnTo>
                  <a:pt x="653" y="275"/>
                </a:lnTo>
                <a:lnTo>
                  <a:pt x="666" y="284"/>
                </a:lnTo>
                <a:lnTo>
                  <a:pt x="686" y="299"/>
                </a:lnTo>
                <a:lnTo>
                  <a:pt x="708" y="322"/>
                </a:lnTo>
                <a:lnTo>
                  <a:pt x="714" y="328"/>
                </a:lnTo>
                <a:lnTo>
                  <a:pt x="723" y="329"/>
                </a:lnTo>
                <a:lnTo>
                  <a:pt x="729" y="324"/>
                </a:lnTo>
                <a:lnTo>
                  <a:pt x="737" y="323"/>
                </a:lnTo>
                <a:lnTo>
                  <a:pt x="760" y="333"/>
                </a:lnTo>
                <a:lnTo>
                  <a:pt x="765" y="339"/>
                </a:lnTo>
                <a:lnTo>
                  <a:pt x="772" y="343"/>
                </a:lnTo>
                <a:lnTo>
                  <a:pt x="778" y="348"/>
                </a:lnTo>
                <a:lnTo>
                  <a:pt x="774" y="355"/>
                </a:lnTo>
                <a:lnTo>
                  <a:pt x="771" y="363"/>
                </a:lnTo>
                <a:lnTo>
                  <a:pt x="771" y="378"/>
                </a:lnTo>
                <a:lnTo>
                  <a:pt x="772" y="387"/>
                </a:lnTo>
                <a:lnTo>
                  <a:pt x="771" y="392"/>
                </a:lnTo>
                <a:lnTo>
                  <a:pt x="756" y="392"/>
                </a:lnTo>
                <a:lnTo>
                  <a:pt x="746" y="388"/>
                </a:lnTo>
                <a:lnTo>
                  <a:pt x="733" y="380"/>
                </a:lnTo>
                <a:lnTo>
                  <a:pt x="728" y="380"/>
                </a:lnTo>
                <a:lnTo>
                  <a:pt x="723" y="380"/>
                </a:lnTo>
                <a:lnTo>
                  <a:pt x="720" y="383"/>
                </a:lnTo>
                <a:lnTo>
                  <a:pt x="719" y="391"/>
                </a:lnTo>
                <a:lnTo>
                  <a:pt x="717" y="397"/>
                </a:lnTo>
                <a:lnTo>
                  <a:pt x="714" y="398"/>
                </a:lnTo>
                <a:lnTo>
                  <a:pt x="699" y="398"/>
                </a:lnTo>
                <a:lnTo>
                  <a:pt x="693" y="397"/>
                </a:lnTo>
                <a:lnTo>
                  <a:pt x="685" y="398"/>
                </a:lnTo>
                <a:lnTo>
                  <a:pt x="680" y="404"/>
                </a:lnTo>
                <a:lnTo>
                  <a:pt x="676" y="408"/>
                </a:lnTo>
                <a:lnTo>
                  <a:pt x="675" y="410"/>
                </a:lnTo>
                <a:lnTo>
                  <a:pt x="675" y="417"/>
                </a:lnTo>
                <a:lnTo>
                  <a:pt x="669" y="434"/>
                </a:lnTo>
                <a:lnTo>
                  <a:pt x="666" y="437"/>
                </a:lnTo>
                <a:lnTo>
                  <a:pt x="664" y="450"/>
                </a:lnTo>
                <a:lnTo>
                  <a:pt x="664" y="457"/>
                </a:lnTo>
                <a:lnTo>
                  <a:pt x="663" y="462"/>
                </a:lnTo>
                <a:lnTo>
                  <a:pt x="648" y="472"/>
                </a:lnTo>
                <a:lnTo>
                  <a:pt x="640" y="473"/>
                </a:lnTo>
                <a:lnTo>
                  <a:pt x="634" y="479"/>
                </a:lnTo>
                <a:lnTo>
                  <a:pt x="626" y="483"/>
                </a:lnTo>
                <a:lnTo>
                  <a:pt x="618" y="488"/>
                </a:lnTo>
                <a:lnTo>
                  <a:pt x="601" y="491"/>
                </a:lnTo>
                <a:lnTo>
                  <a:pt x="594" y="494"/>
                </a:lnTo>
                <a:lnTo>
                  <a:pt x="586" y="493"/>
                </a:lnTo>
                <a:lnTo>
                  <a:pt x="586" y="499"/>
                </a:lnTo>
                <a:lnTo>
                  <a:pt x="593" y="504"/>
                </a:lnTo>
                <a:lnTo>
                  <a:pt x="589" y="509"/>
                </a:lnTo>
                <a:lnTo>
                  <a:pt x="585" y="510"/>
                </a:lnTo>
                <a:lnTo>
                  <a:pt x="583" y="522"/>
                </a:lnTo>
                <a:lnTo>
                  <a:pt x="579" y="525"/>
                </a:lnTo>
                <a:lnTo>
                  <a:pt x="570" y="528"/>
                </a:lnTo>
                <a:lnTo>
                  <a:pt x="564" y="534"/>
                </a:lnTo>
                <a:lnTo>
                  <a:pt x="551" y="534"/>
                </a:lnTo>
                <a:lnTo>
                  <a:pt x="543" y="536"/>
                </a:lnTo>
                <a:lnTo>
                  <a:pt x="538" y="536"/>
                </a:lnTo>
                <a:lnTo>
                  <a:pt x="534" y="530"/>
                </a:lnTo>
                <a:lnTo>
                  <a:pt x="526" y="526"/>
                </a:lnTo>
                <a:lnTo>
                  <a:pt x="520" y="521"/>
                </a:lnTo>
                <a:lnTo>
                  <a:pt x="508" y="523"/>
                </a:lnTo>
                <a:lnTo>
                  <a:pt x="497" y="520"/>
                </a:lnTo>
                <a:lnTo>
                  <a:pt x="494" y="517"/>
                </a:lnTo>
                <a:lnTo>
                  <a:pt x="488" y="511"/>
                </a:lnTo>
                <a:lnTo>
                  <a:pt x="482" y="507"/>
                </a:lnTo>
                <a:lnTo>
                  <a:pt x="484" y="494"/>
                </a:lnTo>
                <a:lnTo>
                  <a:pt x="481" y="483"/>
                </a:lnTo>
                <a:lnTo>
                  <a:pt x="481" y="446"/>
                </a:lnTo>
                <a:lnTo>
                  <a:pt x="476" y="441"/>
                </a:lnTo>
                <a:lnTo>
                  <a:pt x="450" y="441"/>
                </a:lnTo>
                <a:lnTo>
                  <a:pt x="434" y="431"/>
                </a:lnTo>
                <a:lnTo>
                  <a:pt x="412" y="413"/>
                </a:lnTo>
                <a:lnTo>
                  <a:pt x="396" y="403"/>
                </a:lnTo>
                <a:lnTo>
                  <a:pt x="386" y="399"/>
                </a:lnTo>
                <a:lnTo>
                  <a:pt x="382" y="387"/>
                </a:lnTo>
                <a:lnTo>
                  <a:pt x="373" y="374"/>
                </a:lnTo>
                <a:lnTo>
                  <a:pt x="364" y="369"/>
                </a:lnTo>
                <a:lnTo>
                  <a:pt x="349" y="366"/>
                </a:lnTo>
                <a:lnTo>
                  <a:pt x="338" y="369"/>
                </a:lnTo>
                <a:lnTo>
                  <a:pt x="327" y="366"/>
                </a:lnTo>
                <a:lnTo>
                  <a:pt x="314" y="359"/>
                </a:lnTo>
                <a:lnTo>
                  <a:pt x="276" y="347"/>
                </a:lnTo>
                <a:lnTo>
                  <a:pt x="267" y="335"/>
                </a:lnTo>
                <a:lnTo>
                  <a:pt x="252" y="323"/>
                </a:lnTo>
                <a:lnTo>
                  <a:pt x="231" y="321"/>
                </a:lnTo>
                <a:lnTo>
                  <a:pt x="217" y="323"/>
                </a:lnTo>
                <a:lnTo>
                  <a:pt x="214" y="332"/>
                </a:lnTo>
                <a:lnTo>
                  <a:pt x="209" y="337"/>
                </a:lnTo>
                <a:lnTo>
                  <a:pt x="198" y="337"/>
                </a:lnTo>
                <a:lnTo>
                  <a:pt x="187" y="333"/>
                </a:lnTo>
                <a:lnTo>
                  <a:pt x="176" y="333"/>
                </a:lnTo>
                <a:lnTo>
                  <a:pt x="160" y="337"/>
                </a:lnTo>
                <a:lnTo>
                  <a:pt x="145" y="351"/>
                </a:lnTo>
                <a:lnTo>
                  <a:pt x="111" y="378"/>
                </a:lnTo>
                <a:lnTo>
                  <a:pt x="93" y="382"/>
                </a:lnTo>
                <a:lnTo>
                  <a:pt x="79" y="382"/>
                </a:lnTo>
                <a:lnTo>
                  <a:pt x="80" y="378"/>
                </a:lnTo>
                <a:lnTo>
                  <a:pt x="74" y="338"/>
                </a:lnTo>
                <a:lnTo>
                  <a:pt x="73" y="312"/>
                </a:lnTo>
                <a:lnTo>
                  <a:pt x="77" y="289"/>
                </a:lnTo>
                <a:lnTo>
                  <a:pt x="86" y="275"/>
                </a:lnTo>
                <a:lnTo>
                  <a:pt x="75" y="272"/>
                </a:lnTo>
                <a:lnTo>
                  <a:pt x="64" y="262"/>
                </a:lnTo>
                <a:lnTo>
                  <a:pt x="57" y="252"/>
                </a:lnTo>
                <a:lnTo>
                  <a:pt x="50" y="250"/>
                </a:lnTo>
                <a:lnTo>
                  <a:pt x="50" y="247"/>
                </a:lnTo>
                <a:lnTo>
                  <a:pt x="70" y="238"/>
                </a:lnTo>
                <a:lnTo>
                  <a:pt x="77" y="234"/>
                </a:lnTo>
                <a:lnTo>
                  <a:pt x="66" y="230"/>
                </a:lnTo>
                <a:lnTo>
                  <a:pt x="58" y="225"/>
                </a:lnTo>
                <a:lnTo>
                  <a:pt x="51" y="219"/>
                </a:lnTo>
                <a:lnTo>
                  <a:pt x="61" y="209"/>
                </a:lnTo>
                <a:lnTo>
                  <a:pt x="68" y="214"/>
                </a:lnTo>
                <a:lnTo>
                  <a:pt x="78" y="218"/>
                </a:lnTo>
                <a:lnTo>
                  <a:pt x="72" y="207"/>
                </a:lnTo>
                <a:lnTo>
                  <a:pt x="51" y="199"/>
                </a:lnTo>
                <a:lnTo>
                  <a:pt x="34" y="203"/>
                </a:lnTo>
                <a:lnTo>
                  <a:pt x="26" y="211"/>
                </a:lnTo>
                <a:lnTo>
                  <a:pt x="21" y="211"/>
                </a:lnTo>
                <a:lnTo>
                  <a:pt x="14" y="181"/>
                </a:lnTo>
                <a:lnTo>
                  <a:pt x="16" y="166"/>
                </a:lnTo>
                <a:lnTo>
                  <a:pt x="23" y="155"/>
                </a:lnTo>
                <a:lnTo>
                  <a:pt x="24" y="151"/>
                </a:lnTo>
                <a:lnTo>
                  <a:pt x="21" y="128"/>
                </a:lnTo>
                <a:lnTo>
                  <a:pt x="27" y="143"/>
                </a:lnTo>
                <a:lnTo>
                  <a:pt x="32" y="151"/>
                </a:lnTo>
                <a:lnTo>
                  <a:pt x="53" y="151"/>
                </a:lnTo>
                <a:lnTo>
                  <a:pt x="73" y="157"/>
                </a:lnTo>
                <a:lnTo>
                  <a:pt x="84" y="156"/>
                </a:lnTo>
                <a:lnTo>
                  <a:pt x="99" y="160"/>
                </a:lnTo>
                <a:lnTo>
                  <a:pt x="109" y="155"/>
                </a:lnTo>
                <a:lnTo>
                  <a:pt x="99" y="154"/>
                </a:lnTo>
                <a:lnTo>
                  <a:pt x="97" y="148"/>
                </a:lnTo>
                <a:lnTo>
                  <a:pt x="112" y="144"/>
                </a:lnTo>
                <a:lnTo>
                  <a:pt x="126" y="127"/>
                </a:lnTo>
                <a:lnTo>
                  <a:pt x="102" y="109"/>
                </a:lnTo>
                <a:lnTo>
                  <a:pt x="86" y="91"/>
                </a:lnTo>
                <a:lnTo>
                  <a:pt x="80" y="74"/>
                </a:lnTo>
                <a:lnTo>
                  <a:pt x="70" y="60"/>
                </a:lnTo>
                <a:lnTo>
                  <a:pt x="68" y="58"/>
                </a:lnTo>
                <a:lnTo>
                  <a:pt x="57" y="57"/>
                </a:lnTo>
                <a:lnTo>
                  <a:pt x="39" y="62"/>
                </a:lnTo>
                <a:lnTo>
                  <a:pt x="23" y="70"/>
                </a:lnTo>
                <a:lnTo>
                  <a:pt x="14" y="82"/>
                </a:lnTo>
                <a:lnTo>
                  <a:pt x="14" y="91"/>
                </a:lnTo>
                <a:lnTo>
                  <a:pt x="19" y="94"/>
                </a:lnTo>
                <a:lnTo>
                  <a:pt x="20" y="119"/>
                </a:lnTo>
                <a:lnTo>
                  <a:pt x="18" y="117"/>
                </a:lnTo>
                <a:lnTo>
                  <a:pt x="4" y="92"/>
                </a:lnTo>
                <a:lnTo>
                  <a:pt x="0" y="74"/>
                </a:lnTo>
                <a:lnTo>
                  <a:pt x="30" y="48"/>
                </a:lnTo>
                <a:lnTo>
                  <a:pt x="53" y="39"/>
                </a:lnTo>
                <a:lnTo>
                  <a:pt x="77" y="32"/>
                </a:lnTo>
                <a:lnTo>
                  <a:pt x="85" y="31"/>
                </a:lnTo>
                <a:lnTo>
                  <a:pt x="93" y="31"/>
                </a:lnTo>
                <a:lnTo>
                  <a:pt x="100" y="35"/>
                </a:lnTo>
                <a:lnTo>
                  <a:pt x="107" y="41"/>
                </a:lnTo>
                <a:lnTo>
                  <a:pt x="122" y="47"/>
                </a:lnTo>
                <a:lnTo>
                  <a:pt x="127" y="54"/>
                </a:lnTo>
                <a:lnTo>
                  <a:pt x="133" y="69"/>
                </a:lnTo>
                <a:lnTo>
                  <a:pt x="139" y="75"/>
                </a:lnTo>
                <a:lnTo>
                  <a:pt x="143" y="82"/>
                </a:lnTo>
                <a:lnTo>
                  <a:pt x="153" y="105"/>
                </a:lnTo>
                <a:lnTo>
                  <a:pt x="163" y="112"/>
                </a:lnTo>
                <a:lnTo>
                  <a:pt x="181" y="113"/>
                </a:lnTo>
                <a:lnTo>
                  <a:pt x="193" y="107"/>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665" name="Group 664">
            <a:extLst>
              <a:ext uri="{FF2B5EF4-FFF2-40B4-BE49-F238E27FC236}">
                <a16:creationId xmlns:a16="http://schemas.microsoft.com/office/drawing/2014/main" id="{F4744005-E1F8-4F9A-B772-47C85522E1F7}"/>
              </a:ext>
            </a:extLst>
          </p:cNvPr>
          <p:cNvGrpSpPr>
            <a:grpSpLocks noChangeAspect="1"/>
          </p:cNvGrpSpPr>
          <p:nvPr/>
        </p:nvGrpSpPr>
        <p:grpSpPr bwMode="gray">
          <a:xfrm>
            <a:off x="5814536" y="3658711"/>
            <a:ext cx="138329" cy="100198"/>
            <a:chOff x="3007" y="1982"/>
            <a:chExt cx="61" cy="49"/>
          </a:xfrm>
          <a:solidFill>
            <a:schemeClr val="bg1">
              <a:lumMod val="85000"/>
            </a:schemeClr>
          </a:solidFill>
        </p:grpSpPr>
        <p:sp>
          <p:nvSpPr>
            <p:cNvPr id="827" name="Freeform 171">
              <a:extLst>
                <a:ext uri="{FF2B5EF4-FFF2-40B4-BE49-F238E27FC236}">
                  <a16:creationId xmlns:a16="http://schemas.microsoft.com/office/drawing/2014/main" id="{FA086FA4-FBE3-43F0-9299-F8F62AB0806E}"/>
                </a:ext>
              </a:extLst>
            </p:cNvPr>
            <p:cNvSpPr>
              <a:spLocks noChangeAspect="1"/>
            </p:cNvSpPr>
            <p:nvPr/>
          </p:nvSpPr>
          <p:spPr bwMode="gray">
            <a:xfrm>
              <a:off x="3007" y="2013"/>
              <a:ext cx="13" cy="12"/>
            </a:xfrm>
            <a:custGeom>
              <a:avLst/>
              <a:gdLst/>
              <a:ahLst/>
              <a:cxnLst>
                <a:cxn ang="0">
                  <a:pos x="65" y="59"/>
                </a:cxn>
                <a:cxn ang="0">
                  <a:pos x="52" y="56"/>
                </a:cxn>
                <a:cxn ang="0">
                  <a:pos x="36" y="53"/>
                </a:cxn>
                <a:cxn ang="0">
                  <a:pos x="4" y="7"/>
                </a:cxn>
                <a:cxn ang="0">
                  <a:pos x="0" y="2"/>
                </a:cxn>
                <a:cxn ang="0">
                  <a:pos x="10" y="0"/>
                </a:cxn>
                <a:cxn ang="0">
                  <a:pos x="17" y="1"/>
                </a:cxn>
                <a:cxn ang="0">
                  <a:pos x="22" y="9"/>
                </a:cxn>
                <a:cxn ang="0">
                  <a:pos x="30" y="12"/>
                </a:cxn>
                <a:cxn ang="0">
                  <a:pos x="37" y="13"/>
                </a:cxn>
                <a:cxn ang="0">
                  <a:pos x="44" y="10"/>
                </a:cxn>
                <a:cxn ang="0">
                  <a:pos x="52" y="12"/>
                </a:cxn>
                <a:cxn ang="0">
                  <a:pos x="55" y="20"/>
                </a:cxn>
                <a:cxn ang="0">
                  <a:pos x="60" y="27"/>
                </a:cxn>
                <a:cxn ang="0">
                  <a:pos x="64" y="34"/>
                </a:cxn>
                <a:cxn ang="0">
                  <a:pos x="65" y="59"/>
                </a:cxn>
              </a:cxnLst>
              <a:rect l="0" t="0" r="r" b="b"/>
              <a:pathLst>
                <a:path w="65" h="59">
                  <a:moveTo>
                    <a:pt x="65" y="59"/>
                  </a:moveTo>
                  <a:lnTo>
                    <a:pt x="52" y="56"/>
                  </a:lnTo>
                  <a:lnTo>
                    <a:pt x="36" y="53"/>
                  </a:lnTo>
                  <a:lnTo>
                    <a:pt x="4" y="7"/>
                  </a:lnTo>
                  <a:lnTo>
                    <a:pt x="0" y="2"/>
                  </a:lnTo>
                  <a:lnTo>
                    <a:pt x="10" y="0"/>
                  </a:lnTo>
                  <a:lnTo>
                    <a:pt x="17" y="1"/>
                  </a:lnTo>
                  <a:lnTo>
                    <a:pt x="22" y="9"/>
                  </a:lnTo>
                  <a:lnTo>
                    <a:pt x="30" y="12"/>
                  </a:lnTo>
                  <a:lnTo>
                    <a:pt x="37" y="13"/>
                  </a:lnTo>
                  <a:lnTo>
                    <a:pt x="44" y="10"/>
                  </a:lnTo>
                  <a:lnTo>
                    <a:pt x="52" y="12"/>
                  </a:lnTo>
                  <a:lnTo>
                    <a:pt x="55" y="20"/>
                  </a:lnTo>
                  <a:lnTo>
                    <a:pt x="60" y="27"/>
                  </a:lnTo>
                  <a:lnTo>
                    <a:pt x="64" y="34"/>
                  </a:lnTo>
                  <a:lnTo>
                    <a:pt x="65" y="59"/>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28" name="Freeform 172">
              <a:extLst>
                <a:ext uri="{FF2B5EF4-FFF2-40B4-BE49-F238E27FC236}">
                  <a16:creationId xmlns:a16="http://schemas.microsoft.com/office/drawing/2014/main" id="{AF1DE42B-9F8D-46CC-8650-E3AEC29A0FFB}"/>
                </a:ext>
              </a:extLst>
            </p:cNvPr>
            <p:cNvSpPr>
              <a:spLocks noChangeAspect="1"/>
            </p:cNvSpPr>
            <p:nvPr/>
          </p:nvSpPr>
          <p:spPr bwMode="gray">
            <a:xfrm>
              <a:off x="3009" y="1982"/>
              <a:ext cx="59" cy="49"/>
            </a:xfrm>
            <a:custGeom>
              <a:avLst/>
              <a:gdLst/>
              <a:ahLst/>
              <a:cxnLst>
                <a:cxn ang="0">
                  <a:pos x="88" y="5"/>
                </a:cxn>
                <a:cxn ang="0">
                  <a:pos x="107" y="16"/>
                </a:cxn>
                <a:cxn ang="0">
                  <a:pos x="119" y="24"/>
                </a:cxn>
                <a:cxn ang="0">
                  <a:pos x="126" y="47"/>
                </a:cxn>
                <a:cxn ang="0">
                  <a:pos x="151" y="51"/>
                </a:cxn>
                <a:cxn ang="0">
                  <a:pos x="164" y="43"/>
                </a:cxn>
                <a:cxn ang="0">
                  <a:pos x="178" y="24"/>
                </a:cxn>
                <a:cxn ang="0">
                  <a:pos x="188" y="13"/>
                </a:cxn>
                <a:cxn ang="0">
                  <a:pos x="220" y="34"/>
                </a:cxn>
                <a:cxn ang="0">
                  <a:pos x="245" y="83"/>
                </a:cxn>
                <a:cxn ang="0">
                  <a:pos x="261" y="98"/>
                </a:cxn>
                <a:cxn ang="0">
                  <a:pos x="281" y="98"/>
                </a:cxn>
                <a:cxn ang="0">
                  <a:pos x="292" y="109"/>
                </a:cxn>
                <a:cxn ang="0">
                  <a:pos x="283" y="109"/>
                </a:cxn>
                <a:cxn ang="0">
                  <a:pos x="259" y="117"/>
                </a:cxn>
                <a:cxn ang="0">
                  <a:pos x="248" y="147"/>
                </a:cxn>
                <a:cxn ang="0">
                  <a:pos x="240" y="180"/>
                </a:cxn>
                <a:cxn ang="0">
                  <a:pos x="223" y="192"/>
                </a:cxn>
                <a:cxn ang="0">
                  <a:pos x="213" y="206"/>
                </a:cxn>
                <a:cxn ang="0">
                  <a:pos x="215" y="244"/>
                </a:cxn>
                <a:cxn ang="0">
                  <a:pos x="204" y="245"/>
                </a:cxn>
                <a:cxn ang="0">
                  <a:pos x="189" y="235"/>
                </a:cxn>
                <a:cxn ang="0">
                  <a:pos x="177" y="227"/>
                </a:cxn>
                <a:cxn ang="0">
                  <a:pos x="169" y="215"/>
                </a:cxn>
                <a:cxn ang="0">
                  <a:pos x="177" y="186"/>
                </a:cxn>
                <a:cxn ang="0">
                  <a:pos x="161" y="163"/>
                </a:cxn>
                <a:cxn ang="0">
                  <a:pos x="123" y="177"/>
                </a:cxn>
                <a:cxn ang="0">
                  <a:pos x="107" y="203"/>
                </a:cxn>
                <a:cxn ang="0">
                  <a:pos x="84" y="218"/>
                </a:cxn>
                <a:cxn ang="0">
                  <a:pos x="80" y="203"/>
                </a:cxn>
                <a:cxn ang="0">
                  <a:pos x="82" y="196"/>
                </a:cxn>
                <a:cxn ang="0">
                  <a:pos x="77" y="182"/>
                </a:cxn>
                <a:cxn ang="0">
                  <a:pos x="82" y="166"/>
                </a:cxn>
                <a:cxn ang="0">
                  <a:pos x="67" y="165"/>
                </a:cxn>
                <a:cxn ang="0">
                  <a:pos x="43" y="144"/>
                </a:cxn>
                <a:cxn ang="0">
                  <a:pos x="49" y="136"/>
                </a:cxn>
                <a:cxn ang="0">
                  <a:pos x="51" y="120"/>
                </a:cxn>
                <a:cxn ang="0">
                  <a:pos x="32" y="106"/>
                </a:cxn>
                <a:cxn ang="0">
                  <a:pos x="24" y="91"/>
                </a:cxn>
                <a:cxn ang="0">
                  <a:pos x="29" y="77"/>
                </a:cxn>
                <a:cxn ang="0">
                  <a:pos x="21" y="64"/>
                </a:cxn>
                <a:cxn ang="0">
                  <a:pos x="3" y="51"/>
                </a:cxn>
                <a:cxn ang="0">
                  <a:pos x="0" y="43"/>
                </a:cxn>
                <a:cxn ang="0">
                  <a:pos x="19" y="32"/>
                </a:cxn>
                <a:cxn ang="0">
                  <a:pos x="34" y="36"/>
                </a:cxn>
                <a:cxn ang="0">
                  <a:pos x="55" y="50"/>
                </a:cxn>
                <a:cxn ang="0">
                  <a:pos x="78" y="55"/>
                </a:cxn>
                <a:cxn ang="0">
                  <a:pos x="91" y="50"/>
                </a:cxn>
                <a:cxn ang="0">
                  <a:pos x="75" y="32"/>
                </a:cxn>
                <a:cxn ang="0">
                  <a:pos x="66" y="19"/>
                </a:cxn>
                <a:cxn ang="0">
                  <a:pos x="78" y="0"/>
                </a:cxn>
              </a:cxnLst>
              <a:rect l="0" t="0" r="r" b="b"/>
              <a:pathLst>
                <a:path w="294" h="245">
                  <a:moveTo>
                    <a:pt x="80" y="0"/>
                  </a:moveTo>
                  <a:lnTo>
                    <a:pt x="88" y="5"/>
                  </a:lnTo>
                  <a:lnTo>
                    <a:pt x="95" y="5"/>
                  </a:lnTo>
                  <a:lnTo>
                    <a:pt x="107" y="16"/>
                  </a:lnTo>
                  <a:lnTo>
                    <a:pt x="111" y="24"/>
                  </a:lnTo>
                  <a:lnTo>
                    <a:pt x="119" y="24"/>
                  </a:lnTo>
                  <a:lnTo>
                    <a:pt x="124" y="40"/>
                  </a:lnTo>
                  <a:lnTo>
                    <a:pt x="126" y="47"/>
                  </a:lnTo>
                  <a:lnTo>
                    <a:pt x="135" y="47"/>
                  </a:lnTo>
                  <a:lnTo>
                    <a:pt x="151" y="51"/>
                  </a:lnTo>
                  <a:lnTo>
                    <a:pt x="159" y="48"/>
                  </a:lnTo>
                  <a:lnTo>
                    <a:pt x="164" y="43"/>
                  </a:lnTo>
                  <a:lnTo>
                    <a:pt x="170" y="28"/>
                  </a:lnTo>
                  <a:lnTo>
                    <a:pt x="178" y="24"/>
                  </a:lnTo>
                  <a:lnTo>
                    <a:pt x="185" y="20"/>
                  </a:lnTo>
                  <a:lnTo>
                    <a:pt x="188" y="13"/>
                  </a:lnTo>
                  <a:lnTo>
                    <a:pt x="194" y="3"/>
                  </a:lnTo>
                  <a:lnTo>
                    <a:pt x="220" y="34"/>
                  </a:lnTo>
                  <a:lnTo>
                    <a:pt x="236" y="68"/>
                  </a:lnTo>
                  <a:lnTo>
                    <a:pt x="245" y="83"/>
                  </a:lnTo>
                  <a:lnTo>
                    <a:pt x="253" y="93"/>
                  </a:lnTo>
                  <a:lnTo>
                    <a:pt x="261" y="98"/>
                  </a:lnTo>
                  <a:lnTo>
                    <a:pt x="274" y="93"/>
                  </a:lnTo>
                  <a:lnTo>
                    <a:pt x="281" y="98"/>
                  </a:lnTo>
                  <a:lnTo>
                    <a:pt x="287" y="100"/>
                  </a:lnTo>
                  <a:lnTo>
                    <a:pt x="292" y="109"/>
                  </a:lnTo>
                  <a:lnTo>
                    <a:pt x="294" y="118"/>
                  </a:lnTo>
                  <a:lnTo>
                    <a:pt x="283" y="109"/>
                  </a:lnTo>
                  <a:lnTo>
                    <a:pt x="269" y="110"/>
                  </a:lnTo>
                  <a:lnTo>
                    <a:pt x="259" y="117"/>
                  </a:lnTo>
                  <a:lnTo>
                    <a:pt x="251" y="127"/>
                  </a:lnTo>
                  <a:lnTo>
                    <a:pt x="248" y="147"/>
                  </a:lnTo>
                  <a:lnTo>
                    <a:pt x="247" y="164"/>
                  </a:lnTo>
                  <a:lnTo>
                    <a:pt x="240" y="180"/>
                  </a:lnTo>
                  <a:lnTo>
                    <a:pt x="236" y="206"/>
                  </a:lnTo>
                  <a:lnTo>
                    <a:pt x="223" y="192"/>
                  </a:lnTo>
                  <a:lnTo>
                    <a:pt x="216" y="197"/>
                  </a:lnTo>
                  <a:lnTo>
                    <a:pt x="213" y="206"/>
                  </a:lnTo>
                  <a:lnTo>
                    <a:pt x="213" y="227"/>
                  </a:lnTo>
                  <a:lnTo>
                    <a:pt x="215" y="244"/>
                  </a:lnTo>
                  <a:lnTo>
                    <a:pt x="211" y="245"/>
                  </a:lnTo>
                  <a:lnTo>
                    <a:pt x="204" y="245"/>
                  </a:lnTo>
                  <a:lnTo>
                    <a:pt x="197" y="242"/>
                  </a:lnTo>
                  <a:lnTo>
                    <a:pt x="189" y="235"/>
                  </a:lnTo>
                  <a:lnTo>
                    <a:pt x="181" y="231"/>
                  </a:lnTo>
                  <a:lnTo>
                    <a:pt x="177" y="227"/>
                  </a:lnTo>
                  <a:lnTo>
                    <a:pt x="166" y="220"/>
                  </a:lnTo>
                  <a:lnTo>
                    <a:pt x="169" y="215"/>
                  </a:lnTo>
                  <a:lnTo>
                    <a:pt x="184" y="207"/>
                  </a:lnTo>
                  <a:lnTo>
                    <a:pt x="177" y="186"/>
                  </a:lnTo>
                  <a:lnTo>
                    <a:pt x="178" y="172"/>
                  </a:lnTo>
                  <a:lnTo>
                    <a:pt x="161" y="163"/>
                  </a:lnTo>
                  <a:lnTo>
                    <a:pt x="135" y="169"/>
                  </a:lnTo>
                  <a:lnTo>
                    <a:pt x="123" y="177"/>
                  </a:lnTo>
                  <a:lnTo>
                    <a:pt x="113" y="187"/>
                  </a:lnTo>
                  <a:lnTo>
                    <a:pt x="107" y="203"/>
                  </a:lnTo>
                  <a:lnTo>
                    <a:pt x="95" y="217"/>
                  </a:lnTo>
                  <a:lnTo>
                    <a:pt x="84" y="218"/>
                  </a:lnTo>
                  <a:lnTo>
                    <a:pt x="83" y="211"/>
                  </a:lnTo>
                  <a:lnTo>
                    <a:pt x="80" y="203"/>
                  </a:lnTo>
                  <a:lnTo>
                    <a:pt x="75" y="197"/>
                  </a:lnTo>
                  <a:lnTo>
                    <a:pt x="82" y="196"/>
                  </a:lnTo>
                  <a:lnTo>
                    <a:pt x="83" y="187"/>
                  </a:lnTo>
                  <a:lnTo>
                    <a:pt x="77" y="182"/>
                  </a:lnTo>
                  <a:lnTo>
                    <a:pt x="78" y="175"/>
                  </a:lnTo>
                  <a:lnTo>
                    <a:pt x="82" y="166"/>
                  </a:lnTo>
                  <a:lnTo>
                    <a:pt x="75" y="165"/>
                  </a:lnTo>
                  <a:lnTo>
                    <a:pt x="67" y="165"/>
                  </a:lnTo>
                  <a:lnTo>
                    <a:pt x="52" y="156"/>
                  </a:lnTo>
                  <a:lnTo>
                    <a:pt x="43" y="144"/>
                  </a:lnTo>
                  <a:lnTo>
                    <a:pt x="40" y="137"/>
                  </a:lnTo>
                  <a:lnTo>
                    <a:pt x="49" y="136"/>
                  </a:lnTo>
                  <a:lnTo>
                    <a:pt x="52" y="127"/>
                  </a:lnTo>
                  <a:lnTo>
                    <a:pt x="51" y="120"/>
                  </a:lnTo>
                  <a:lnTo>
                    <a:pt x="37" y="111"/>
                  </a:lnTo>
                  <a:lnTo>
                    <a:pt x="32" y="106"/>
                  </a:lnTo>
                  <a:lnTo>
                    <a:pt x="27" y="99"/>
                  </a:lnTo>
                  <a:lnTo>
                    <a:pt x="24" y="91"/>
                  </a:lnTo>
                  <a:lnTo>
                    <a:pt x="24" y="83"/>
                  </a:lnTo>
                  <a:lnTo>
                    <a:pt x="29" y="77"/>
                  </a:lnTo>
                  <a:lnTo>
                    <a:pt x="28" y="69"/>
                  </a:lnTo>
                  <a:lnTo>
                    <a:pt x="21" y="64"/>
                  </a:lnTo>
                  <a:lnTo>
                    <a:pt x="13" y="64"/>
                  </a:lnTo>
                  <a:lnTo>
                    <a:pt x="3" y="51"/>
                  </a:lnTo>
                  <a:lnTo>
                    <a:pt x="1" y="43"/>
                  </a:lnTo>
                  <a:lnTo>
                    <a:pt x="0" y="43"/>
                  </a:lnTo>
                  <a:lnTo>
                    <a:pt x="5" y="42"/>
                  </a:lnTo>
                  <a:lnTo>
                    <a:pt x="19" y="32"/>
                  </a:lnTo>
                  <a:lnTo>
                    <a:pt x="27" y="34"/>
                  </a:lnTo>
                  <a:lnTo>
                    <a:pt x="34" y="36"/>
                  </a:lnTo>
                  <a:lnTo>
                    <a:pt x="40" y="42"/>
                  </a:lnTo>
                  <a:lnTo>
                    <a:pt x="55" y="50"/>
                  </a:lnTo>
                  <a:lnTo>
                    <a:pt x="64" y="48"/>
                  </a:lnTo>
                  <a:lnTo>
                    <a:pt x="78" y="55"/>
                  </a:lnTo>
                  <a:lnTo>
                    <a:pt x="87" y="56"/>
                  </a:lnTo>
                  <a:lnTo>
                    <a:pt x="91" y="50"/>
                  </a:lnTo>
                  <a:lnTo>
                    <a:pt x="88" y="42"/>
                  </a:lnTo>
                  <a:lnTo>
                    <a:pt x="75" y="32"/>
                  </a:lnTo>
                  <a:lnTo>
                    <a:pt x="72" y="25"/>
                  </a:lnTo>
                  <a:lnTo>
                    <a:pt x="66" y="19"/>
                  </a:lnTo>
                  <a:lnTo>
                    <a:pt x="67" y="10"/>
                  </a:lnTo>
                  <a:lnTo>
                    <a:pt x="78" y="0"/>
                  </a:lnTo>
                  <a:lnTo>
                    <a:pt x="80"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666" name="Freeform 173">
            <a:extLst>
              <a:ext uri="{FF2B5EF4-FFF2-40B4-BE49-F238E27FC236}">
                <a16:creationId xmlns:a16="http://schemas.microsoft.com/office/drawing/2014/main" id="{91E0AA73-8E0F-419D-80FA-354A729059A4}"/>
              </a:ext>
            </a:extLst>
          </p:cNvPr>
          <p:cNvSpPr>
            <a:spLocks noChangeAspect="1"/>
          </p:cNvSpPr>
          <p:nvPr/>
        </p:nvSpPr>
        <p:spPr bwMode="gray">
          <a:xfrm>
            <a:off x="4091177" y="2679181"/>
            <a:ext cx="272125" cy="167672"/>
          </a:xfrm>
          <a:custGeom>
            <a:avLst/>
            <a:gdLst/>
            <a:ahLst/>
            <a:cxnLst>
              <a:cxn ang="0">
                <a:pos x="221" y="370"/>
              </a:cxn>
              <a:cxn ang="0">
                <a:pos x="145" y="352"/>
              </a:cxn>
              <a:cxn ang="0">
                <a:pos x="103" y="337"/>
              </a:cxn>
              <a:cxn ang="0">
                <a:pos x="150" y="308"/>
              </a:cxn>
              <a:cxn ang="0">
                <a:pos x="141" y="270"/>
              </a:cxn>
              <a:cxn ang="0">
                <a:pos x="127" y="259"/>
              </a:cxn>
              <a:cxn ang="0">
                <a:pos x="108" y="227"/>
              </a:cxn>
              <a:cxn ang="0">
                <a:pos x="59" y="228"/>
              </a:cxn>
              <a:cxn ang="0">
                <a:pos x="48" y="218"/>
              </a:cxn>
              <a:cxn ang="0">
                <a:pos x="102" y="205"/>
              </a:cxn>
              <a:cxn ang="0">
                <a:pos x="146" y="180"/>
              </a:cxn>
              <a:cxn ang="0">
                <a:pos x="118" y="167"/>
              </a:cxn>
              <a:cxn ang="0">
                <a:pos x="138" y="137"/>
              </a:cxn>
              <a:cxn ang="0">
                <a:pos x="119" y="136"/>
              </a:cxn>
              <a:cxn ang="0">
                <a:pos x="71" y="138"/>
              </a:cxn>
              <a:cxn ang="0">
                <a:pos x="0" y="144"/>
              </a:cxn>
              <a:cxn ang="0">
                <a:pos x="43" y="130"/>
              </a:cxn>
              <a:cxn ang="0">
                <a:pos x="21" y="97"/>
              </a:cxn>
              <a:cxn ang="0">
                <a:pos x="68" y="108"/>
              </a:cxn>
              <a:cxn ang="0">
                <a:pos x="53" y="86"/>
              </a:cxn>
              <a:cxn ang="0">
                <a:pos x="54" y="71"/>
              </a:cxn>
              <a:cxn ang="0">
                <a:pos x="77" y="57"/>
              </a:cxn>
              <a:cxn ang="0">
                <a:pos x="102" y="79"/>
              </a:cxn>
              <a:cxn ang="0">
                <a:pos x="112" y="66"/>
              </a:cxn>
              <a:cxn ang="0">
                <a:pos x="103" y="40"/>
              </a:cxn>
              <a:cxn ang="0">
                <a:pos x="95" y="24"/>
              </a:cxn>
              <a:cxn ang="0">
                <a:pos x="77" y="9"/>
              </a:cxn>
              <a:cxn ang="0">
                <a:pos x="109" y="17"/>
              </a:cxn>
              <a:cxn ang="0">
                <a:pos x="155" y="60"/>
              </a:cxn>
              <a:cxn ang="0">
                <a:pos x="176" y="100"/>
              </a:cxn>
              <a:cxn ang="0">
                <a:pos x="156" y="117"/>
              </a:cxn>
              <a:cxn ang="0">
                <a:pos x="172" y="146"/>
              </a:cxn>
              <a:cxn ang="0">
                <a:pos x="189" y="152"/>
              </a:cxn>
              <a:cxn ang="0">
                <a:pos x="217" y="127"/>
              </a:cxn>
              <a:cxn ang="0">
                <a:pos x="229" y="72"/>
              </a:cxn>
              <a:cxn ang="0">
                <a:pos x="265" y="95"/>
              </a:cxn>
              <a:cxn ang="0">
                <a:pos x="283" y="76"/>
              </a:cxn>
              <a:cxn ang="0">
                <a:pos x="318" y="45"/>
              </a:cxn>
              <a:cxn ang="0">
                <a:pos x="333" y="77"/>
              </a:cxn>
              <a:cxn ang="0">
                <a:pos x="355" y="103"/>
              </a:cxn>
              <a:cxn ang="0">
                <a:pos x="349" y="47"/>
              </a:cxn>
              <a:cxn ang="0">
                <a:pos x="392" y="65"/>
              </a:cxn>
              <a:cxn ang="0">
                <a:pos x="424" y="57"/>
              </a:cxn>
              <a:cxn ang="0">
                <a:pos x="437" y="7"/>
              </a:cxn>
              <a:cxn ang="0">
                <a:pos x="480" y="19"/>
              </a:cxn>
              <a:cxn ang="0">
                <a:pos x="504" y="44"/>
              </a:cxn>
              <a:cxn ang="0">
                <a:pos x="543" y="19"/>
              </a:cxn>
              <a:cxn ang="0">
                <a:pos x="523" y="72"/>
              </a:cxn>
              <a:cxn ang="0">
                <a:pos x="560" y="106"/>
              </a:cxn>
              <a:cxn ang="0">
                <a:pos x="582" y="120"/>
              </a:cxn>
              <a:cxn ang="0">
                <a:pos x="600" y="179"/>
              </a:cxn>
              <a:cxn ang="0">
                <a:pos x="591" y="217"/>
              </a:cxn>
              <a:cxn ang="0">
                <a:pos x="550" y="243"/>
              </a:cxn>
              <a:cxn ang="0">
                <a:pos x="555" y="270"/>
              </a:cxn>
              <a:cxn ang="0">
                <a:pos x="516" y="285"/>
              </a:cxn>
              <a:cxn ang="0">
                <a:pos x="483" y="309"/>
              </a:cxn>
              <a:cxn ang="0">
                <a:pos x="413" y="347"/>
              </a:cxn>
              <a:cxn ang="0">
                <a:pos x="385" y="364"/>
              </a:cxn>
              <a:cxn ang="0">
                <a:pos x="302" y="407"/>
              </a:cxn>
            </a:cxnLst>
            <a:rect l="0" t="0" r="r" b="b"/>
            <a:pathLst>
              <a:path w="603" h="409">
                <a:moveTo>
                  <a:pt x="251" y="389"/>
                </a:moveTo>
                <a:lnTo>
                  <a:pt x="248" y="390"/>
                </a:lnTo>
                <a:lnTo>
                  <a:pt x="240" y="384"/>
                </a:lnTo>
                <a:lnTo>
                  <a:pt x="231" y="382"/>
                </a:lnTo>
                <a:lnTo>
                  <a:pt x="221" y="370"/>
                </a:lnTo>
                <a:lnTo>
                  <a:pt x="202" y="356"/>
                </a:lnTo>
                <a:lnTo>
                  <a:pt x="182" y="348"/>
                </a:lnTo>
                <a:lnTo>
                  <a:pt x="170" y="353"/>
                </a:lnTo>
                <a:lnTo>
                  <a:pt x="151" y="348"/>
                </a:lnTo>
                <a:lnTo>
                  <a:pt x="145" y="352"/>
                </a:lnTo>
                <a:lnTo>
                  <a:pt x="135" y="352"/>
                </a:lnTo>
                <a:lnTo>
                  <a:pt x="118" y="351"/>
                </a:lnTo>
                <a:lnTo>
                  <a:pt x="111" y="357"/>
                </a:lnTo>
                <a:lnTo>
                  <a:pt x="102" y="355"/>
                </a:lnTo>
                <a:lnTo>
                  <a:pt x="103" y="337"/>
                </a:lnTo>
                <a:lnTo>
                  <a:pt x="100" y="324"/>
                </a:lnTo>
                <a:lnTo>
                  <a:pt x="113" y="334"/>
                </a:lnTo>
                <a:lnTo>
                  <a:pt x="119" y="325"/>
                </a:lnTo>
                <a:lnTo>
                  <a:pt x="135" y="319"/>
                </a:lnTo>
                <a:lnTo>
                  <a:pt x="150" y="308"/>
                </a:lnTo>
                <a:lnTo>
                  <a:pt x="150" y="288"/>
                </a:lnTo>
                <a:lnTo>
                  <a:pt x="131" y="293"/>
                </a:lnTo>
                <a:lnTo>
                  <a:pt x="141" y="283"/>
                </a:lnTo>
                <a:lnTo>
                  <a:pt x="143" y="278"/>
                </a:lnTo>
                <a:lnTo>
                  <a:pt x="141" y="270"/>
                </a:lnTo>
                <a:lnTo>
                  <a:pt x="150" y="259"/>
                </a:lnTo>
                <a:lnTo>
                  <a:pt x="140" y="260"/>
                </a:lnTo>
                <a:lnTo>
                  <a:pt x="134" y="271"/>
                </a:lnTo>
                <a:lnTo>
                  <a:pt x="128" y="266"/>
                </a:lnTo>
                <a:lnTo>
                  <a:pt x="127" y="259"/>
                </a:lnTo>
                <a:lnTo>
                  <a:pt x="122" y="260"/>
                </a:lnTo>
                <a:lnTo>
                  <a:pt x="120" y="255"/>
                </a:lnTo>
                <a:lnTo>
                  <a:pt x="119" y="245"/>
                </a:lnTo>
                <a:lnTo>
                  <a:pt x="116" y="228"/>
                </a:lnTo>
                <a:lnTo>
                  <a:pt x="108" y="227"/>
                </a:lnTo>
                <a:lnTo>
                  <a:pt x="95" y="232"/>
                </a:lnTo>
                <a:lnTo>
                  <a:pt x="90" y="227"/>
                </a:lnTo>
                <a:lnTo>
                  <a:pt x="81" y="226"/>
                </a:lnTo>
                <a:lnTo>
                  <a:pt x="69" y="226"/>
                </a:lnTo>
                <a:lnTo>
                  <a:pt x="59" y="228"/>
                </a:lnTo>
                <a:lnTo>
                  <a:pt x="49" y="235"/>
                </a:lnTo>
                <a:lnTo>
                  <a:pt x="37" y="238"/>
                </a:lnTo>
                <a:lnTo>
                  <a:pt x="32" y="232"/>
                </a:lnTo>
                <a:lnTo>
                  <a:pt x="33" y="219"/>
                </a:lnTo>
                <a:lnTo>
                  <a:pt x="48" y="218"/>
                </a:lnTo>
                <a:lnTo>
                  <a:pt x="66" y="213"/>
                </a:lnTo>
                <a:lnTo>
                  <a:pt x="73" y="207"/>
                </a:lnTo>
                <a:lnTo>
                  <a:pt x="85" y="207"/>
                </a:lnTo>
                <a:lnTo>
                  <a:pt x="96" y="197"/>
                </a:lnTo>
                <a:lnTo>
                  <a:pt x="102" y="205"/>
                </a:lnTo>
                <a:lnTo>
                  <a:pt x="111" y="196"/>
                </a:lnTo>
                <a:lnTo>
                  <a:pt x="122" y="200"/>
                </a:lnTo>
                <a:lnTo>
                  <a:pt x="144" y="201"/>
                </a:lnTo>
                <a:lnTo>
                  <a:pt x="152" y="178"/>
                </a:lnTo>
                <a:lnTo>
                  <a:pt x="146" y="180"/>
                </a:lnTo>
                <a:lnTo>
                  <a:pt x="140" y="191"/>
                </a:lnTo>
                <a:lnTo>
                  <a:pt x="133" y="187"/>
                </a:lnTo>
                <a:lnTo>
                  <a:pt x="111" y="184"/>
                </a:lnTo>
                <a:lnTo>
                  <a:pt x="111" y="176"/>
                </a:lnTo>
                <a:lnTo>
                  <a:pt x="118" y="167"/>
                </a:lnTo>
                <a:lnTo>
                  <a:pt x="125" y="165"/>
                </a:lnTo>
                <a:lnTo>
                  <a:pt x="130" y="159"/>
                </a:lnTo>
                <a:lnTo>
                  <a:pt x="147" y="147"/>
                </a:lnTo>
                <a:lnTo>
                  <a:pt x="147" y="144"/>
                </a:lnTo>
                <a:lnTo>
                  <a:pt x="138" y="137"/>
                </a:lnTo>
                <a:lnTo>
                  <a:pt x="131" y="143"/>
                </a:lnTo>
                <a:lnTo>
                  <a:pt x="124" y="143"/>
                </a:lnTo>
                <a:lnTo>
                  <a:pt x="124" y="137"/>
                </a:lnTo>
                <a:lnTo>
                  <a:pt x="119" y="133"/>
                </a:lnTo>
                <a:lnTo>
                  <a:pt x="119" y="136"/>
                </a:lnTo>
                <a:lnTo>
                  <a:pt x="116" y="127"/>
                </a:lnTo>
                <a:lnTo>
                  <a:pt x="112" y="126"/>
                </a:lnTo>
                <a:lnTo>
                  <a:pt x="90" y="124"/>
                </a:lnTo>
                <a:lnTo>
                  <a:pt x="82" y="127"/>
                </a:lnTo>
                <a:lnTo>
                  <a:pt x="71" y="138"/>
                </a:lnTo>
                <a:lnTo>
                  <a:pt x="64" y="138"/>
                </a:lnTo>
                <a:lnTo>
                  <a:pt x="48" y="147"/>
                </a:lnTo>
                <a:lnTo>
                  <a:pt x="42" y="147"/>
                </a:lnTo>
                <a:lnTo>
                  <a:pt x="25" y="137"/>
                </a:lnTo>
                <a:lnTo>
                  <a:pt x="0" y="144"/>
                </a:lnTo>
                <a:lnTo>
                  <a:pt x="4" y="132"/>
                </a:lnTo>
                <a:lnTo>
                  <a:pt x="9" y="122"/>
                </a:lnTo>
                <a:lnTo>
                  <a:pt x="15" y="127"/>
                </a:lnTo>
                <a:lnTo>
                  <a:pt x="34" y="136"/>
                </a:lnTo>
                <a:lnTo>
                  <a:pt x="43" y="130"/>
                </a:lnTo>
                <a:lnTo>
                  <a:pt x="31" y="125"/>
                </a:lnTo>
                <a:lnTo>
                  <a:pt x="34" y="124"/>
                </a:lnTo>
                <a:lnTo>
                  <a:pt x="36" y="116"/>
                </a:lnTo>
                <a:lnTo>
                  <a:pt x="26" y="110"/>
                </a:lnTo>
                <a:lnTo>
                  <a:pt x="21" y="97"/>
                </a:lnTo>
                <a:lnTo>
                  <a:pt x="44" y="108"/>
                </a:lnTo>
                <a:lnTo>
                  <a:pt x="53" y="120"/>
                </a:lnTo>
                <a:lnTo>
                  <a:pt x="70" y="116"/>
                </a:lnTo>
                <a:lnTo>
                  <a:pt x="63" y="111"/>
                </a:lnTo>
                <a:lnTo>
                  <a:pt x="68" y="108"/>
                </a:lnTo>
                <a:lnTo>
                  <a:pt x="69" y="100"/>
                </a:lnTo>
                <a:lnTo>
                  <a:pt x="50" y="103"/>
                </a:lnTo>
                <a:lnTo>
                  <a:pt x="41" y="92"/>
                </a:lnTo>
                <a:lnTo>
                  <a:pt x="42" y="88"/>
                </a:lnTo>
                <a:lnTo>
                  <a:pt x="53" y="86"/>
                </a:lnTo>
                <a:lnTo>
                  <a:pt x="44" y="78"/>
                </a:lnTo>
                <a:lnTo>
                  <a:pt x="37" y="65"/>
                </a:lnTo>
                <a:lnTo>
                  <a:pt x="38" y="67"/>
                </a:lnTo>
                <a:lnTo>
                  <a:pt x="52" y="73"/>
                </a:lnTo>
                <a:lnTo>
                  <a:pt x="54" y="71"/>
                </a:lnTo>
                <a:lnTo>
                  <a:pt x="47" y="59"/>
                </a:lnTo>
                <a:lnTo>
                  <a:pt x="58" y="63"/>
                </a:lnTo>
                <a:lnTo>
                  <a:pt x="50" y="51"/>
                </a:lnTo>
                <a:lnTo>
                  <a:pt x="58" y="47"/>
                </a:lnTo>
                <a:lnTo>
                  <a:pt x="77" y="57"/>
                </a:lnTo>
                <a:lnTo>
                  <a:pt x="77" y="73"/>
                </a:lnTo>
                <a:lnTo>
                  <a:pt x="80" y="74"/>
                </a:lnTo>
                <a:lnTo>
                  <a:pt x="87" y="77"/>
                </a:lnTo>
                <a:lnTo>
                  <a:pt x="93" y="70"/>
                </a:lnTo>
                <a:lnTo>
                  <a:pt x="102" y="79"/>
                </a:lnTo>
                <a:lnTo>
                  <a:pt x="104" y="93"/>
                </a:lnTo>
                <a:lnTo>
                  <a:pt x="108" y="81"/>
                </a:lnTo>
                <a:lnTo>
                  <a:pt x="113" y="93"/>
                </a:lnTo>
                <a:lnTo>
                  <a:pt x="119" y="79"/>
                </a:lnTo>
                <a:lnTo>
                  <a:pt x="112" y="66"/>
                </a:lnTo>
                <a:lnTo>
                  <a:pt x="113" y="60"/>
                </a:lnTo>
                <a:lnTo>
                  <a:pt x="97" y="51"/>
                </a:lnTo>
                <a:lnTo>
                  <a:pt x="89" y="44"/>
                </a:lnTo>
                <a:lnTo>
                  <a:pt x="95" y="33"/>
                </a:lnTo>
                <a:lnTo>
                  <a:pt x="103" y="40"/>
                </a:lnTo>
                <a:lnTo>
                  <a:pt x="108" y="40"/>
                </a:lnTo>
                <a:lnTo>
                  <a:pt x="112" y="38"/>
                </a:lnTo>
                <a:lnTo>
                  <a:pt x="103" y="29"/>
                </a:lnTo>
                <a:lnTo>
                  <a:pt x="101" y="24"/>
                </a:lnTo>
                <a:lnTo>
                  <a:pt x="95" y="24"/>
                </a:lnTo>
                <a:lnTo>
                  <a:pt x="85" y="30"/>
                </a:lnTo>
                <a:lnTo>
                  <a:pt x="76" y="27"/>
                </a:lnTo>
                <a:lnTo>
                  <a:pt x="76" y="25"/>
                </a:lnTo>
                <a:lnTo>
                  <a:pt x="80" y="18"/>
                </a:lnTo>
                <a:lnTo>
                  <a:pt x="77" y="9"/>
                </a:lnTo>
                <a:lnTo>
                  <a:pt x="87" y="11"/>
                </a:lnTo>
                <a:lnTo>
                  <a:pt x="87" y="6"/>
                </a:lnTo>
                <a:lnTo>
                  <a:pt x="97" y="16"/>
                </a:lnTo>
                <a:lnTo>
                  <a:pt x="103" y="13"/>
                </a:lnTo>
                <a:lnTo>
                  <a:pt x="109" y="17"/>
                </a:lnTo>
                <a:lnTo>
                  <a:pt x="114" y="14"/>
                </a:lnTo>
                <a:lnTo>
                  <a:pt x="124" y="33"/>
                </a:lnTo>
                <a:lnTo>
                  <a:pt x="139" y="36"/>
                </a:lnTo>
                <a:lnTo>
                  <a:pt x="145" y="47"/>
                </a:lnTo>
                <a:lnTo>
                  <a:pt x="155" y="60"/>
                </a:lnTo>
                <a:lnTo>
                  <a:pt x="166" y="63"/>
                </a:lnTo>
                <a:lnTo>
                  <a:pt x="173" y="71"/>
                </a:lnTo>
                <a:lnTo>
                  <a:pt x="163" y="78"/>
                </a:lnTo>
                <a:lnTo>
                  <a:pt x="174" y="86"/>
                </a:lnTo>
                <a:lnTo>
                  <a:pt x="176" y="100"/>
                </a:lnTo>
                <a:lnTo>
                  <a:pt x="171" y="104"/>
                </a:lnTo>
                <a:lnTo>
                  <a:pt x="170" y="109"/>
                </a:lnTo>
                <a:lnTo>
                  <a:pt x="166" y="114"/>
                </a:lnTo>
                <a:lnTo>
                  <a:pt x="152" y="106"/>
                </a:lnTo>
                <a:lnTo>
                  <a:pt x="156" y="117"/>
                </a:lnTo>
                <a:lnTo>
                  <a:pt x="170" y="124"/>
                </a:lnTo>
                <a:lnTo>
                  <a:pt x="168" y="133"/>
                </a:lnTo>
                <a:lnTo>
                  <a:pt x="174" y="126"/>
                </a:lnTo>
                <a:lnTo>
                  <a:pt x="177" y="140"/>
                </a:lnTo>
                <a:lnTo>
                  <a:pt x="172" y="146"/>
                </a:lnTo>
                <a:lnTo>
                  <a:pt x="181" y="149"/>
                </a:lnTo>
                <a:lnTo>
                  <a:pt x="182" y="157"/>
                </a:lnTo>
                <a:lnTo>
                  <a:pt x="182" y="175"/>
                </a:lnTo>
                <a:lnTo>
                  <a:pt x="189" y="162"/>
                </a:lnTo>
                <a:lnTo>
                  <a:pt x="189" y="152"/>
                </a:lnTo>
                <a:lnTo>
                  <a:pt x="202" y="151"/>
                </a:lnTo>
                <a:lnTo>
                  <a:pt x="202" y="127"/>
                </a:lnTo>
                <a:lnTo>
                  <a:pt x="206" y="116"/>
                </a:lnTo>
                <a:lnTo>
                  <a:pt x="215" y="117"/>
                </a:lnTo>
                <a:lnTo>
                  <a:pt x="217" y="127"/>
                </a:lnTo>
                <a:lnTo>
                  <a:pt x="222" y="137"/>
                </a:lnTo>
                <a:lnTo>
                  <a:pt x="229" y="127"/>
                </a:lnTo>
                <a:lnTo>
                  <a:pt x="232" y="113"/>
                </a:lnTo>
                <a:lnTo>
                  <a:pt x="233" y="97"/>
                </a:lnTo>
                <a:lnTo>
                  <a:pt x="229" y="72"/>
                </a:lnTo>
                <a:lnTo>
                  <a:pt x="227" y="59"/>
                </a:lnTo>
                <a:lnTo>
                  <a:pt x="233" y="56"/>
                </a:lnTo>
                <a:lnTo>
                  <a:pt x="240" y="59"/>
                </a:lnTo>
                <a:lnTo>
                  <a:pt x="256" y="76"/>
                </a:lnTo>
                <a:lnTo>
                  <a:pt x="265" y="95"/>
                </a:lnTo>
                <a:lnTo>
                  <a:pt x="269" y="106"/>
                </a:lnTo>
                <a:lnTo>
                  <a:pt x="275" y="106"/>
                </a:lnTo>
                <a:lnTo>
                  <a:pt x="281" y="104"/>
                </a:lnTo>
                <a:lnTo>
                  <a:pt x="284" y="88"/>
                </a:lnTo>
                <a:lnTo>
                  <a:pt x="283" y="76"/>
                </a:lnTo>
                <a:lnTo>
                  <a:pt x="280" y="66"/>
                </a:lnTo>
                <a:lnTo>
                  <a:pt x="292" y="61"/>
                </a:lnTo>
                <a:lnTo>
                  <a:pt x="299" y="65"/>
                </a:lnTo>
                <a:lnTo>
                  <a:pt x="305" y="54"/>
                </a:lnTo>
                <a:lnTo>
                  <a:pt x="318" y="45"/>
                </a:lnTo>
                <a:lnTo>
                  <a:pt x="318" y="55"/>
                </a:lnTo>
                <a:lnTo>
                  <a:pt x="321" y="55"/>
                </a:lnTo>
                <a:lnTo>
                  <a:pt x="323" y="61"/>
                </a:lnTo>
                <a:lnTo>
                  <a:pt x="331" y="63"/>
                </a:lnTo>
                <a:lnTo>
                  <a:pt x="333" y="77"/>
                </a:lnTo>
                <a:lnTo>
                  <a:pt x="340" y="84"/>
                </a:lnTo>
                <a:lnTo>
                  <a:pt x="346" y="95"/>
                </a:lnTo>
                <a:lnTo>
                  <a:pt x="349" y="111"/>
                </a:lnTo>
                <a:lnTo>
                  <a:pt x="353" y="117"/>
                </a:lnTo>
                <a:lnTo>
                  <a:pt x="355" y="103"/>
                </a:lnTo>
                <a:lnTo>
                  <a:pt x="355" y="89"/>
                </a:lnTo>
                <a:lnTo>
                  <a:pt x="353" y="81"/>
                </a:lnTo>
                <a:lnTo>
                  <a:pt x="344" y="60"/>
                </a:lnTo>
                <a:lnTo>
                  <a:pt x="344" y="50"/>
                </a:lnTo>
                <a:lnTo>
                  <a:pt x="349" y="47"/>
                </a:lnTo>
                <a:lnTo>
                  <a:pt x="360" y="50"/>
                </a:lnTo>
                <a:lnTo>
                  <a:pt x="370" y="59"/>
                </a:lnTo>
                <a:lnTo>
                  <a:pt x="377" y="72"/>
                </a:lnTo>
                <a:lnTo>
                  <a:pt x="387" y="70"/>
                </a:lnTo>
                <a:lnTo>
                  <a:pt x="392" y="65"/>
                </a:lnTo>
                <a:lnTo>
                  <a:pt x="397" y="55"/>
                </a:lnTo>
                <a:lnTo>
                  <a:pt x="397" y="49"/>
                </a:lnTo>
                <a:lnTo>
                  <a:pt x="410" y="46"/>
                </a:lnTo>
                <a:lnTo>
                  <a:pt x="412" y="56"/>
                </a:lnTo>
                <a:lnTo>
                  <a:pt x="424" y="57"/>
                </a:lnTo>
                <a:lnTo>
                  <a:pt x="432" y="51"/>
                </a:lnTo>
                <a:lnTo>
                  <a:pt x="444" y="50"/>
                </a:lnTo>
                <a:lnTo>
                  <a:pt x="444" y="28"/>
                </a:lnTo>
                <a:lnTo>
                  <a:pt x="441" y="16"/>
                </a:lnTo>
                <a:lnTo>
                  <a:pt x="437" y="7"/>
                </a:lnTo>
                <a:lnTo>
                  <a:pt x="448" y="8"/>
                </a:lnTo>
                <a:lnTo>
                  <a:pt x="456" y="0"/>
                </a:lnTo>
                <a:lnTo>
                  <a:pt x="464" y="1"/>
                </a:lnTo>
                <a:lnTo>
                  <a:pt x="468" y="13"/>
                </a:lnTo>
                <a:lnTo>
                  <a:pt x="480" y="19"/>
                </a:lnTo>
                <a:lnTo>
                  <a:pt x="482" y="31"/>
                </a:lnTo>
                <a:lnTo>
                  <a:pt x="479" y="36"/>
                </a:lnTo>
                <a:lnTo>
                  <a:pt x="495" y="49"/>
                </a:lnTo>
                <a:lnTo>
                  <a:pt x="501" y="49"/>
                </a:lnTo>
                <a:lnTo>
                  <a:pt x="504" y="44"/>
                </a:lnTo>
                <a:lnTo>
                  <a:pt x="502" y="36"/>
                </a:lnTo>
                <a:lnTo>
                  <a:pt x="518" y="36"/>
                </a:lnTo>
                <a:lnTo>
                  <a:pt x="523" y="23"/>
                </a:lnTo>
                <a:lnTo>
                  <a:pt x="530" y="20"/>
                </a:lnTo>
                <a:lnTo>
                  <a:pt x="543" y="19"/>
                </a:lnTo>
                <a:lnTo>
                  <a:pt x="547" y="23"/>
                </a:lnTo>
                <a:lnTo>
                  <a:pt x="532" y="30"/>
                </a:lnTo>
                <a:lnTo>
                  <a:pt x="515" y="59"/>
                </a:lnTo>
                <a:lnTo>
                  <a:pt x="518" y="67"/>
                </a:lnTo>
                <a:lnTo>
                  <a:pt x="523" y="72"/>
                </a:lnTo>
                <a:lnTo>
                  <a:pt x="538" y="63"/>
                </a:lnTo>
                <a:lnTo>
                  <a:pt x="542" y="82"/>
                </a:lnTo>
                <a:lnTo>
                  <a:pt x="536" y="99"/>
                </a:lnTo>
                <a:lnTo>
                  <a:pt x="536" y="109"/>
                </a:lnTo>
                <a:lnTo>
                  <a:pt x="560" y="106"/>
                </a:lnTo>
                <a:lnTo>
                  <a:pt x="559" y="115"/>
                </a:lnTo>
                <a:lnTo>
                  <a:pt x="560" y="124"/>
                </a:lnTo>
                <a:lnTo>
                  <a:pt x="576" y="129"/>
                </a:lnTo>
                <a:lnTo>
                  <a:pt x="577" y="115"/>
                </a:lnTo>
                <a:lnTo>
                  <a:pt x="582" y="120"/>
                </a:lnTo>
                <a:lnTo>
                  <a:pt x="593" y="147"/>
                </a:lnTo>
                <a:lnTo>
                  <a:pt x="592" y="159"/>
                </a:lnTo>
                <a:lnTo>
                  <a:pt x="586" y="165"/>
                </a:lnTo>
                <a:lnTo>
                  <a:pt x="592" y="180"/>
                </a:lnTo>
                <a:lnTo>
                  <a:pt x="600" y="179"/>
                </a:lnTo>
                <a:lnTo>
                  <a:pt x="603" y="174"/>
                </a:lnTo>
                <a:lnTo>
                  <a:pt x="603" y="189"/>
                </a:lnTo>
                <a:lnTo>
                  <a:pt x="600" y="202"/>
                </a:lnTo>
                <a:lnTo>
                  <a:pt x="591" y="206"/>
                </a:lnTo>
                <a:lnTo>
                  <a:pt x="591" y="217"/>
                </a:lnTo>
                <a:lnTo>
                  <a:pt x="587" y="219"/>
                </a:lnTo>
                <a:lnTo>
                  <a:pt x="580" y="229"/>
                </a:lnTo>
                <a:lnTo>
                  <a:pt x="560" y="234"/>
                </a:lnTo>
                <a:lnTo>
                  <a:pt x="560" y="244"/>
                </a:lnTo>
                <a:lnTo>
                  <a:pt x="550" y="243"/>
                </a:lnTo>
                <a:lnTo>
                  <a:pt x="553" y="246"/>
                </a:lnTo>
                <a:lnTo>
                  <a:pt x="548" y="253"/>
                </a:lnTo>
                <a:lnTo>
                  <a:pt x="555" y="254"/>
                </a:lnTo>
                <a:lnTo>
                  <a:pt x="565" y="246"/>
                </a:lnTo>
                <a:lnTo>
                  <a:pt x="555" y="270"/>
                </a:lnTo>
                <a:lnTo>
                  <a:pt x="545" y="282"/>
                </a:lnTo>
                <a:lnTo>
                  <a:pt x="532" y="287"/>
                </a:lnTo>
                <a:lnTo>
                  <a:pt x="528" y="299"/>
                </a:lnTo>
                <a:lnTo>
                  <a:pt x="516" y="292"/>
                </a:lnTo>
                <a:lnTo>
                  <a:pt x="516" y="285"/>
                </a:lnTo>
                <a:lnTo>
                  <a:pt x="510" y="278"/>
                </a:lnTo>
                <a:lnTo>
                  <a:pt x="504" y="277"/>
                </a:lnTo>
                <a:lnTo>
                  <a:pt x="501" y="291"/>
                </a:lnTo>
                <a:lnTo>
                  <a:pt x="488" y="300"/>
                </a:lnTo>
                <a:lnTo>
                  <a:pt x="483" y="309"/>
                </a:lnTo>
                <a:lnTo>
                  <a:pt x="467" y="325"/>
                </a:lnTo>
                <a:lnTo>
                  <a:pt x="450" y="337"/>
                </a:lnTo>
                <a:lnTo>
                  <a:pt x="437" y="345"/>
                </a:lnTo>
                <a:lnTo>
                  <a:pt x="423" y="343"/>
                </a:lnTo>
                <a:lnTo>
                  <a:pt x="413" y="347"/>
                </a:lnTo>
                <a:lnTo>
                  <a:pt x="410" y="341"/>
                </a:lnTo>
                <a:lnTo>
                  <a:pt x="404" y="346"/>
                </a:lnTo>
                <a:lnTo>
                  <a:pt x="401" y="351"/>
                </a:lnTo>
                <a:lnTo>
                  <a:pt x="401" y="359"/>
                </a:lnTo>
                <a:lnTo>
                  <a:pt x="385" y="364"/>
                </a:lnTo>
                <a:lnTo>
                  <a:pt x="356" y="394"/>
                </a:lnTo>
                <a:lnTo>
                  <a:pt x="332" y="402"/>
                </a:lnTo>
                <a:lnTo>
                  <a:pt x="324" y="409"/>
                </a:lnTo>
                <a:lnTo>
                  <a:pt x="310" y="404"/>
                </a:lnTo>
                <a:lnTo>
                  <a:pt x="302" y="407"/>
                </a:lnTo>
                <a:lnTo>
                  <a:pt x="291" y="399"/>
                </a:lnTo>
                <a:lnTo>
                  <a:pt x="279" y="396"/>
                </a:lnTo>
                <a:lnTo>
                  <a:pt x="260" y="388"/>
                </a:lnTo>
                <a:lnTo>
                  <a:pt x="251" y="389"/>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3" name="Group 2">
            <a:extLst>
              <a:ext uri="{FF2B5EF4-FFF2-40B4-BE49-F238E27FC236}">
                <a16:creationId xmlns:a16="http://schemas.microsoft.com/office/drawing/2014/main" id="{64B86918-84AF-C7D6-933E-74896F70A22B}"/>
              </a:ext>
            </a:extLst>
          </p:cNvPr>
          <p:cNvGrpSpPr/>
          <p:nvPr/>
        </p:nvGrpSpPr>
        <p:grpSpPr>
          <a:xfrm>
            <a:off x="2870180" y="1422401"/>
            <a:ext cx="1376499" cy="1447705"/>
            <a:chOff x="2870180" y="1422401"/>
            <a:chExt cx="1376499" cy="1447705"/>
          </a:xfrm>
        </p:grpSpPr>
        <p:sp>
          <p:nvSpPr>
            <p:cNvPr id="62" name="Freeform 229">
              <a:extLst>
                <a:ext uri="{FF2B5EF4-FFF2-40B4-BE49-F238E27FC236}">
                  <a16:creationId xmlns:a16="http://schemas.microsoft.com/office/drawing/2014/main" id="{1B43FACA-3D68-4168-9A8C-5554BE06F678}"/>
                </a:ext>
              </a:extLst>
            </p:cNvPr>
            <p:cNvSpPr>
              <a:spLocks noChangeAspect="1"/>
            </p:cNvSpPr>
            <p:nvPr/>
          </p:nvSpPr>
          <p:spPr bwMode="gray">
            <a:xfrm>
              <a:off x="3589044" y="2861927"/>
              <a:ext cx="9071" cy="8179"/>
            </a:xfrm>
            <a:custGeom>
              <a:avLst/>
              <a:gdLst/>
              <a:ahLst/>
              <a:cxnLst>
                <a:cxn ang="0">
                  <a:pos x="3" y="0"/>
                </a:cxn>
                <a:cxn ang="0">
                  <a:pos x="3" y="22"/>
                </a:cxn>
                <a:cxn ang="0">
                  <a:pos x="2" y="0"/>
                </a:cxn>
                <a:cxn ang="0">
                  <a:pos x="0" y="10"/>
                </a:cxn>
                <a:cxn ang="0">
                  <a:pos x="0" y="13"/>
                </a:cxn>
                <a:cxn ang="0">
                  <a:pos x="1" y="15"/>
                </a:cxn>
                <a:cxn ang="0">
                  <a:pos x="13" y="13"/>
                </a:cxn>
                <a:cxn ang="0">
                  <a:pos x="19" y="10"/>
                </a:cxn>
                <a:cxn ang="0">
                  <a:pos x="19" y="6"/>
                </a:cxn>
                <a:cxn ang="0">
                  <a:pos x="8" y="0"/>
                </a:cxn>
                <a:cxn ang="0">
                  <a:pos x="3" y="0"/>
                </a:cxn>
              </a:cxnLst>
              <a:rect l="0" t="0" r="r" b="b"/>
              <a:pathLst>
                <a:path w="19" h="22">
                  <a:moveTo>
                    <a:pt x="3" y="0"/>
                  </a:moveTo>
                  <a:lnTo>
                    <a:pt x="3" y="22"/>
                  </a:lnTo>
                  <a:lnTo>
                    <a:pt x="2" y="0"/>
                  </a:lnTo>
                  <a:lnTo>
                    <a:pt x="0" y="10"/>
                  </a:lnTo>
                  <a:lnTo>
                    <a:pt x="0" y="13"/>
                  </a:lnTo>
                  <a:lnTo>
                    <a:pt x="1" y="15"/>
                  </a:lnTo>
                  <a:lnTo>
                    <a:pt x="13" y="13"/>
                  </a:lnTo>
                  <a:lnTo>
                    <a:pt x="19" y="10"/>
                  </a:lnTo>
                  <a:lnTo>
                    <a:pt x="19" y="6"/>
                  </a:lnTo>
                  <a:lnTo>
                    <a:pt x="8" y="0"/>
                  </a:lnTo>
                  <a:lnTo>
                    <a:pt x="3"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65" name="Freeform 232">
              <a:extLst>
                <a:ext uri="{FF2B5EF4-FFF2-40B4-BE49-F238E27FC236}">
                  <a16:creationId xmlns:a16="http://schemas.microsoft.com/office/drawing/2014/main" id="{31F1C2E0-4112-44F4-B7F3-05C4B62EB055}"/>
                </a:ext>
              </a:extLst>
            </p:cNvPr>
            <p:cNvSpPr>
              <a:spLocks noChangeAspect="1"/>
            </p:cNvSpPr>
            <p:nvPr/>
          </p:nvSpPr>
          <p:spPr bwMode="gray">
            <a:xfrm>
              <a:off x="3591310" y="2855794"/>
              <a:ext cx="20410" cy="6135"/>
            </a:xfrm>
            <a:custGeom>
              <a:avLst/>
              <a:gdLst/>
              <a:ahLst/>
              <a:cxnLst>
                <a:cxn ang="0">
                  <a:pos x="44" y="4"/>
                </a:cxn>
                <a:cxn ang="0">
                  <a:pos x="41" y="6"/>
                </a:cxn>
                <a:cxn ang="0">
                  <a:pos x="14" y="0"/>
                </a:cxn>
                <a:cxn ang="0">
                  <a:pos x="5" y="0"/>
                </a:cxn>
                <a:cxn ang="0">
                  <a:pos x="0" y="3"/>
                </a:cxn>
                <a:cxn ang="0">
                  <a:pos x="1" y="9"/>
                </a:cxn>
                <a:cxn ang="0">
                  <a:pos x="6" y="15"/>
                </a:cxn>
                <a:cxn ang="0">
                  <a:pos x="15" y="15"/>
                </a:cxn>
                <a:cxn ang="0">
                  <a:pos x="25" y="15"/>
                </a:cxn>
                <a:cxn ang="0">
                  <a:pos x="25" y="10"/>
                </a:cxn>
                <a:cxn ang="0">
                  <a:pos x="27" y="6"/>
                </a:cxn>
                <a:cxn ang="0">
                  <a:pos x="41" y="7"/>
                </a:cxn>
                <a:cxn ang="0">
                  <a:pos x="44" y="4"/>
                </a:cxn>
              </a:cxnLst>
              <a:rect l="0" t="0" r="r" b="b"/>
              <a:pathLst>
                <a:path w="44" h="15">
                  <a:moveTo>
                    <a:pt x="44" y="4"/>
                  </a:moveTo>
                  <a:lnTo>
                    <a:pt x="41" y="6"/>
                  </a:lnTo>
                  <a:lnTo>
                    <a:pt x="14" y="0"/>
                  </a:lnTo>
                  <a:lnTo>
                    <a:pt x="5" y="0"/>
                  </a:lnTo>
                  <a:lnTo>
                    <a:pt x="0" y="3"/>
                  </a:lnTo>
                  <a:lnTo>
                    <a:pt x="1" y="9"/>
                  </a:lnTo>
                  <a:lnTo>
                    <a:pt x="6" y="15"/>
                  </a:lnTo>
                  <a:lnTo>
                    <a:pt x="15" y="15"/>
                  </a:lnTo>
                  <a:lnTo>
                    <a:pt x="25" y="15"/>
                  </a:lnTo>
                  <a:lnTo>
                    <a:pt x="25" y="10"/>
                  </a:lnTo>
                  <a:lnTo>
                    <a:pt x="27" y="6"/>
                  </a:lnTo>
                  <a:lnTo>
                    <a:pt x="41" y="7"/>
                  </a:lnTo>
                  <a:lnTo>
                    <a:pt x="44" y="4"/>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nvGrpSpPr>
            <p:cNvPr id="12" name="Group 11">
              <a:extLst>
                <a:ext uri="{FF2B5EF4-FFF2-40B4-BE49-F238E27FC236}">
                  <a16:creationId xmlns:a16="http://schemas.microsoft.com/office/drawing/2014/main" id="{47279B51-30F2-6A7D-849E-5E49C3EEA8AA}"/>
                </a:ext>
              </a:extLst>
            </p:cNvPr>
            <p:cNvGrpSpPr/>
            <p:nvPr/>
          </p:nvGrpSpPr>
          <p:grpSpPr>
            <a:xfrm>
              <a:off x="2870180" y="1422401"/>
              <a:ext cx="1376499" cy="1435437"/>
              <a:chOff x="2870180" y="1422401"/>
              <a:chExt cx="1376499" cy="1435437"/>
            </a:xfrm>
          </p:grpSpPr>
          <p:grpSp>
            <p:nvGrpSpPr>
              <p:cNvPr id="9" name="Group 8">
                <a:extLst>
                  <a:ext uri="{FF2B5EF4-FFF2-40B4-BE49-F238E27FC236}">
                    <a16:creationId xmlns:a16="http://schemas.microsoft.com/office/drawing/2014/main" id="{5C8868CC-9168-C638-4BBF-E2D5B8E12CFB}"/>
                  </a:ext>
                </a:extLst>
              </p:cNvPr>
              <p:cNvGrpSpPr/>
              <p:nvPr/>
            </p:nvGrpSpPr>
            <p:grpSpPr>
              <a:xfrm>
                <a:off x="2870180" y="1422401"/>
                <a:ext cx="1376499" cy="1435437"/>
                <a:chOff x="2870180" y="1422401"/>
                <a:chExt cx="1376499" cy="1435437"/>
              </a:xfrm>
            </p:grpSpPr>
            <p:grpSp>
              <p:nvGrpSpPr>
                <p:cNvPr id="8" name="Group 7">
                  <a:extLst>
                    <a:ext uri="{FF2B5EF4-FFF2-40B4-BE49-F238E27FC236}">
                      <a16:creationId xmlns:a16="http://schemas.microsoft.com/office/drawing/2014/main" id="{2F970CE9-2929-AF64-F55E-794EEF0A5AFE}"/>
                    </a:ext>
                  </a:extLst>
                </p:cNvPr>
                <p:cNvGrpSpPr/>
                <p:nvPr/>
              </p:nvGrpSpPr>
              <p:grpSpPr>
                <a:xfrm>
                  <a:off x="2870180" y="1422401"/>
                  <a:ext cx="1376499" cy="1435437"/>
                  <a:chOff x="2870180" y="1422401"/>
                  <a:chExt cx="1376499" cy="1435437"/>
                </a:xfrm>
              </p:grpSpPr>
              <p:sp>
                <p:nvSpPr>
                  <p:cNvPr id="66" name="Freeform 233">
                    <a:extLst>
                      <a:ext uri="{FF2B5EF4-FFF2-40B4-BE49-F238E27FC236}">
                        <a16:creationId xmlns:a16="http://schemas.microsoft.com/office/drawing/2014/main" id="{3DE4B2B5-B4EE-4454-A9AD-893CEC706141}"/>
                      </a:ext>
                    </a:extLst>
                  </p:cNvPr>
                  <p:cNvSpPr>
                    <a:spLocks noChangeAspect="1"/>
                  </p:cNvSpPr>
                  <p:nvPr/>
                </p:nvSpPr>
                <p:spPr bwMode="gray">
                  <a:xfrm>
                    <a:off x="2870180" y="1422401"/>
                    <a:ext cx="1376499" cy="1435437"/>
                  </a:xfrm>
                  <a:custGeom>
                    <a:avLst/>
                    <a:gdLst/>
                    <a:ahLst/>
                    <a:cxnLst>
                      <a:cxn ang="0">
                        <a:pos x="334" y="269"/>
                      </a:cxn>
                      <a:cxn ang="0">
                        <a:pos x="56" y="423"/>
                      </a:cxn>
                      <a:cxn ang="0">
                        <a:pos x="87" y="620"/>
                      </a:cxn>
                      <a:cxn ang="0">
                        <a:pos x="345" y="649"/>
                      </a:cxn>
                      <a:cxn ang="0">
                        <a:pos x="370" y="802"/>
                      </a:cxn>
                      <a:cxn ang="0">
                        <a:pos x="203" y="910"/>
                      </a:cxn>
                      <a:cxn ang="0">
                        <a:pos x="382" y="1005"/>
                      </a:cxn>
                      <a:cxn ang="0">
                        <a:pos x="663" y="1060"/>
                      </a:cxn>
                      <a:cxn ang="0">
                        <a:pos x="789" y="1212"/>
                      </a:cxn>
                      <a:cxn ang="0">
                        <a:pos x="914" y="1457"/>
                      </a:cxn>
                      <a:cxn ang="0">
                        <a:pos x="957" y="1666"/>
                      </a:cxn>
                      <a:cxn ang="0">
                        <a:pos x="946" y="1937"/>
                      </a:cxn>
                      <a:cxn ang="0">
                        <a:pos x="1155" y="1924"/>
                      </a:cxn>
                      <a:cxn ang="0">
                        <a:pos x="1212" y="2100"/>
                      </a:cxn>
                      <a:cxn ang="0">
                        <a:pos x="1198" y="2196"/>
                      </a:cxn>
                      <a:cxn ang="0">
                        <a:pos x="1193" y="2371"/>
                      </a:cxn>
                      <a:cxn ang="0">
                        <a:pos x="1189" y="2458"/>
                      </a:cxn>
                      <a:cxn ang="0">
                        <a:pos x="1066" y="2539"/>
                      </a:cxn>
                      <a:cxn ang="0">
                        <a:pos x="1064" y="2750"/>
                      </a:cxn>
                      <a:cxn ang="0">
                        <a:pos x="1125" y="2895"/>
                      </a:cxn>
                      <a:cxn ang="0">
                        <a:pos x="1211" y="2960"/>
                      </a:cxn>
                      <a:cxn ang="0">
                        <a:pos x="1195" y="3116"/>
                      </a:cxn>
                      <a:cxn ang="0">
                        <a:pos x="1279" y="3272"/>
                      </a:cxn>
                      <a:cxn ang="0">
                        <a:pos x="1338" y="3337"/>
                      </a:cxn>
                      <a:cxn ang="0">
                        <a:pos x="1363" y="3416"/>
                      </a:cxn>
                      <a:cxn ang="0">
                        <a:pos x="1470" y="3433"/>
                      </a:cxn>
                      <a:cxn ang="0">
                        <a:pos x="1537" y="3452"/>
                      </a:cxn>
                      <a:cxn ang="0">
                        <a:pos x="1629" y="3467"/>
                      </a:cxn>
                      <a:cxn ang="0">
                        <a:pos x="1687" y="3305"/>
                      </a:cxn>
                      <a:cxn ang="0">
                        <a:pos x="1689" y="3152"/>
                      </a:cxn>
                      <a:cxn ang="0">
                        <a:pos x="1764" y="3101"/>
                      </a:cxn>
                      <a:cxn ang="0">
                        <a:pos x="1753" y="2943"/>
                      </a:cxn>
                      <a:cxn ang="0">
                        <a:pos x="1812" y="2852"/>
                      </a:cxn>
                      <a:cxn ang="0">
                        <a:pos x="1901" y="2792"/>
                      </a:cxn>
                      <a:cxn ang="0">
                        <a:pos x="1930" y="2799"/>
                      </a:cxn>
                      <a:cxn ang="0">
                        <a:pos x="2028" y="2774"/>
                      </a:cxn>
                      <a:cxn ang="0">
                        <a:pos x="2118" y="2690"/>
                      </a:cxn>
                      <a:cxn ang="0">
                        <a:pos x="2174" y="2551"/>
                      </a:cxn>
                      <a:cxn ang="0">
                        <a:pos x="2221" y="2438"/>
                      </a:cxn>
                      <a:cxn ang="0">
                        <a:pos x="2324" y="2497"/>
                      </a:cxn>
                      <a:cxn ang="0">
                        <a:pos x="2398" y="2454"/>
                      </a:cxn>
                      <a:cxn ang="0">
                        <a:pos x="2533" y="2404"/>
                      </a:cxn>
                      <a:cxn ang="0">
                        <a:pos x="2608" y="2324"/>
                      </a:cxn>
                      <a:cxn ang="0">
                        <a:pos x="2693" y="2260"/>
                      </a:cxn>
                      <a:cxn ang="0">
                        <a:pos x="2744" y="2191"/>
                      </a:cxn>
                      <a:cxn ang="0">
                        <a:pos x="2518" y="2132"/>
                      </a:cxn>
                      <a:cxn ang="0">
                        <a:pos x="2535" y="1960"/>
                      </a:cxn>
                      <a:cxn ang="0">
                        <a:pos x="2675" y="2082"/>
                      </a:cxn>
                      <a:cxn ang="0">
                        <a:pos x="2798" y="2021"/>
                      </a:cxn>
                      <a:cxn ang="0">
                        <a:pos x="2734" y="1919"/>
                      </a:cxn>
                      <a:cxn ang="0">
                        <a:pos x="2637" y="1764"/>
                      </a:cxn>
                      <a:cxn ang="0">
                        <a:pos x="2526" y="1666"/>
                      </a:cxn>
                      <a:cxn ang="0">
                        <a:pos x="2780" y="1635"/>
                      </a:cxn>
                      <a:cxn ang="0">
                        <a:pos x="2761" y="1433"/>
                      </a:cxn>
                      <a:cxn ang="0">
                        <a:pos x="2855" y="1350"/>
                      </a:cxn>
                      <a:cxn ang="0">
                        <a:pos x="2914" y="1260"/>
                      </a:cxn>
                      <a:cxn ang="0">
                        <a:pos x="2866" y="1034"/>
                      </a:cxn>
                      <a:cxn ang="0">
                        <a:pos x="2763" y="931"/>
                      </a:cxn>
                      <a:cxn ang="0">
                        <a:pos x="3000" y="845"/>
                      </a:cxn>
                      <a:cxn ang="0">
                        <a:pos x="2868" y="650"/>
                      </a:cxn>
                      <a:cxn ang="0">
                        <a:pos x="2831" y="472"/>
                      </a:cxn>
                      <a:cxn ang="0">
                        <a:pos x="2931" y="232"/>
                      </a:cxn>
                      <a:cxn ang="0">
                        <a:pos x="3035" y="0"/>
                      </a:cxn>
                    </a:cxnLst>
                    <a:rect l="0" t="0" r="r" b="b"/>
                    <a:pathLst>
                      <a:path w="3035" h="3510">
                        <a:moveTo>
                          <a:pt x="430" y="18"/>
                        </a:moveTo>
                        <a:lnTo>
                          <a:pt x="443" y="28"/>
                        </a:lnTo>
                        <a:lnTo>
                          <a:pt x="454" y="26"/>
                        </a:lnTo>
                        <a:lnTo>
                          <a:pt x="467" y="50"/>
                        </a:lnTo>
                        <a:lnTo>
                          <a:pt x="458" y="63"/>
                        </a:lnTo>
                        <a:lnTo>
                          <a:pt x="442" y="66"/>
                        </a:lnTo>
                        <a:lnTo>
                          <a:pt x="427" y="63"/>
                        </a:lnTo>
                        <a:lnTo>
                          <a:pt x="420" y="93"/>
                        </a:lnTo>
                        <a:lnTo>
                          <a:pt x="430" y="101"/>
                        </a:lnTo>
                        <a:lnTo>
                          <a:pt x="438" y="117"/>
                        </a:lnTo>
                        <a:lnTo>
                          <a:pt x="442" y="131"/>
                        </a:lnTo>
                        <a:lnTo>
                          <a:pt x="442" y="147"/>
                        </a:lnTo>
                        <a:lnTo>
                          <a:pt x="443" y="157"/>
                        </a:lnTo>
                        <a:lnTo>
                          <a:pt x="424" y="183"/>
                        </a:lnTo>
                        <a:lnTo>
                          <a:pt x="416" y="204"/>
                        </a:lnTo>
                        <a:lnTo>
                          <a:pt x="406" y="212"/>
                        </a:lnTo>
                        <a:lnTo>
                          <a:pt x="382" y="255"/>
                        </a:lnTo>
                        <a:lnTo>
                          <a:pt x="377" y="276"/>
                        </a:lnTo>
                        <a:lnTo>
                          <a:pt x="368" y="283"/>
                        </a:lnTo>
                        <a:lnTo>
                          <a:pt x="363" y="278"/>
                        </a:lnTo>
                        <a:lnTo>
                          <a:pt x="351" y="278"/>
                        </a:lnTo>
                        <a:lnTo>
                          <a:pt x="334" y="269"/>
                        </a:lnTo>
                        <a:lnTo>
                          <a:pt x="322" y="278"/>
                        </a:lnTo>
                        <a:lnTo>
                          <a:pt x="311" y="258"/>
                        </a:lnTo>
                        <a:lnTo>
                          <a:pt x="275" y="274"/>
                        </a:lnTo>
                        <a:lnTo>
                          <a:pt x="274" y="284"/>
                        </a:lnTo>
                        <a:lnTo>
                          <a:pt x="263" y="278"/>
                        </a:lnTo>
                        <a:lnTo>
                          <a:pt x="231" y="285"/>
                        </a:lnTo>
                        <a:lnTo>
                          <a:pt x="204" y="305"/>
                        </a:lnTo>
                        <a:lnTo>
                          <a:pt x="195" y="314"/>
                        </a:lnTo>
                        <a:lnTo>
                          <a:pt x="201" y="325"/>
                        </a:lnTo>
                        <a:lnTo>
                          <a:pt x="217" y="330"/>
                        </a:lnTo>
                        <a:lnTo>
                          <a:pt x="216" y="343"/>
                        </a:lnTo>
                        <a:lnTo>
                          <a:pt x="199" y="337"/>
                        </a:lnTo>
                        <a:lnTo>
                          <a:pt x="191" y="341"/>
                        </a:lnTo>
                        <a:lnTo>
                          <a:pt x="189" y="350"/>
                        </a:lnTo>
                        <a:lnTo>
                          <a:pt x="183" y="355"/>
                        </a:lnTo>
                        <a:lnTo>
                          <a:pt x="153" y="357"/>
                        </a:lnTo>
                        <a:lnTo>
                          <a:pt x="140" y="370"/>
                        </a:lnTo>
                        <a:lnTo>
                          <a:pt x="114" y="378"/>
                        </a:lnTo>
                        <a:lnTo>
                          <a:pt x="106" y="411"/>
                        </a:lnTo>
                        <a:lnTo>
                          <a:pt x="87" y="402"/>
                        </a:lnTo>
                        <a:lnTo>
                          <a:pt x="65" y="409"/>
                        </a:lnTo>
                        <a:lnTo>
                          <a:pt x="56" y="423"/>
                        </a:lnTo>
                        <a:lnTo>
                          <a:pt x="32" y="432"/>
                        </a:lnTo>
                        <a:lnTo>
                          <a:pt x="18" y="443"/>
                        </a:lnTo>
                        <a:lnTo>
                          <a:pt x="15" y="458"/>
                        </a:lnTo>
                        <a:lnTo>
                          <a:pt x="16" y="464"/>
                        </a:lnTo>
                        <a:lnTo>
                          <a:pt x="5" y="485"/>
                        </a:lnTo>
                        <a:lnTo>
                          <a:pt x="6" y="494"/>
                        </a:lnTo>
                        <a:lnTo>
                          <a:pt x="26" y="499"/>
                        </a:lnTo>
                        <a:lnTo>
                          <a:pt x="13" y="504"/>
                        </a:lnTo>
                        <a:lnTo>
                          <a:pt x="13" y="510"/>
                        </a:lnTo>
                        <a:lnTo>
                          <a:pt x="10" y="526"/>
                        </a:lnTo>
                        <a:lnTo>
                          <a:pt x="0" y="529"/>
                        </a:lnTo>
                        <a:lnTo>
                          <a:pt x="4" y="540"/>
                        </a:lnTo>
                        <a:lnTo>
                          <a:pt x="18" y="555"/>
                        </a:lnTo>
                        <a:lnTo>
                          <a:pt x="33" y="563"/>
                        </a:lnTo>
                        <a:lnTo>
                          <a:pt x="37" y="572"/>
                        </a:lnTo>
                        <a:lnTo>
                          <a:pt x="37" y="586"/>
                        </a:lnTo>
                        <a:lnTo>
                          <a:pt x="39" y="591"/>
                        </a:lnTo>
                        <a:lnTo>
                          <a:pt x="58" y="601"/>
                        </a:lnTo>
                        <a:lnTo>
                          <a:pt x="65" y="598"/>
                        </a:lnTo>
                        <a:lnTo>
                          <a:pt x="76" y="607"/>
                        </a:lnTo>
                        <a:lnTo>
                          <a:pt x="91" y="608"/>
                        </a:lnTo>
                        <a:lnTo>
                          <a:pt x="87" y="620"/>
                        </a:lnTo>
                        <a:lnTo>
                          <a:pt x="92" y="634"/>
                        </a:lnTo>
                        <a:lnTo>
                          <a:pt x="114" y="630"/>
                        </a:lnTo>
                        <a:lnTo>
                          <a:pt x="155" y="614"/>
                        </a:lnTo>
                        <a:lnTo>
                          <a:pt x="134" y="641"/>
                        </a:lnTo>
                        <a:lnTo>
                          <a:pt x="128" y="660"/>
                        </a:lnTo>
                        <a:lnTo>
                          <a:pt x="160" y="660"/>
                        </a:lnTo>
                        <a:lnTo>
                          <a:pt x="180" y="649"/>
                        </a:lnTo>
                        <a:lnTo>
                          <a:pt x="180" y="657"/>
                        </a:lnTo>
                        <a:lnTo>
                          <a:pt x="153" y="678"/>
                        </a:lnTo>
                        <a:lnTo>
                          <a:pt x="158" y="693"/>
                        </a:lnTo>
                        <a:lnTo>
                          <a:pt x="196" y="709"/>
                        </a:lnTo>
                        <a:lnTo>
                          <a:pt x="214" y="711"/>
                        </a:lnTo>
                        <a:lnTo>
                          <a:pt x="236" y="700"/>
                        </a:lnTo>
                        <a:lnTo>
                          <a:pt x="237" y="685"/>
                        </a:lnTo>
                        <a:lnTo>
                          <a:pt x="230" y="663"/>
                        </a:lnTo>
                        <a:lnTo>
                          <a:pt x="239" y="660"/>
                        </a:lnTo>
                        <a:lnTo>
                          <a:pt x="253" y="678"/>
                        </a:lnTo>
                        <a:lnTo>
                          <a:pt x="258" y="694"/>
                        </a:lnTo>
                        <a:lnTo>
                          <a:pt x="289" y="694"/>
                        </a:lnTo>
                        <a:lnTo>
                          <a:pt x="314" y="688"/>
                        </a:lnTo>
                        <a:lnTo>
                          <a:pt x="329" y="663"/>
                        </a:lnTo>
                        <a:lnTo>
                          <a:pt x="345" y="649"/>
                        </a:lnTo>
                        <a:lnTo>
                          <a:pt x="356" y="646"/>
                        </a:lnTo>
                        <a:lnTo>
                          <a:pt x="354" y="658"/>
                        </a:lnTo>
                        <a:lnTo>
                          <a:pt x="340" y="666"/>
                        </a:lnTo>
                        <a:lnTo>
                          <a:pt x="345" y="673"/>
                        </a:lnTo>
                        <a:lnTo>
                          <a:pt x="352" y="671"/>
                        </a:lnTo>
                        <a:lnTo>
                          <a:pt x="360" y="658"/>
                        </a:lnTo>
                        <a:lnTo>
                          <a:pt x="375" y="655"/>
                        </a:lnTo>
                        <a:lnTo>
                          <a:pt x="379" y="665"/>
                        </a:lnTo>
                        <a:lnTo>
                          <a:pt x="381" y="678"/>
                        </a:lnTo>
                        <a:lnTo>
                          <a:pt x="393" y="688"/>
                        </a:lnTo>
                        <a:lnTo>
                          <a:pt x="389" y="706"/>
                        </a:lnTo>
                        <a:lnTo>
                          <a:pt x="381" y="716"/>
                        </a:lnTo>
                        <a:lnTo>
                          <a:pt x="365" y="714"/>
                        </a:lnTo>
                        <a:lnTo>
                          <a:pt x="356" y="725"/>
                        </a:lnTo>
                        <a:lnTo>
                          <a:pt x="359" y="736"/>
                        </a:lnTo>
                        <a:lnTo>
                          <a:pt x="365" y="747"/>
                        </a:lnTo>
                        <a:lnTo>
                          <a:pt x="395" y="763"/>
                        </a:lnTo>
                        <a:lnTo>
                          <a:pt x="398" y="769"/>
                        </a:lnTo>
                        <a:lnTo>
                          <a:pt x="397" y="776"/>
                        </a:lnTo>
                        <a:lnTo>
                          <a:pt x="391" y="785"/>
                        </a:lnTo>
                        <a:lnTo>
                          <a:pt x="373" y="791"/>
                        </a:lnTo>
                        <a:lnTo>
                          <a:pt x="370" y="802"/>
                        </a:lnTo>
                        <a:lnTo>
                          <a:pt x="360" y="803"/>
                        </a:lnTo>
                        <a:lnTo>
                          <a:pt x="346" y="796"/>
                        </a:lnTo>
                        <a:lnTo>
                          <a:pt x="289" y="781"/>
                        </a:lnTo>
                        <a:lnTo>
                          <a:pt x="258" y="789"/>
                        </a:lnTo>
                        <a:lnTo>
                          <a:pt x="203" y="776"/>
                        </a:lnTo>
                        <a:lnTo>
                          <a:pt x="146" y="774"/>
                        </a:lnTo>
                        <a:lnTo>
                          <a:pt x="117" y="787"/>
                        </a:lnTo>
                        <a:lnTo>
                          <a:pt x="119" y="797"/>
                        </a:lnTo>
                        <a:lnTo>
                          <a:pt x="106" y="800"/>
                        </a:lnTo>
                        <a:lnTo>
                          <a:pt x="88" y="829"/>
                        </a:lnTo>
                        <a:lnTo>
                          <a:pt x="81" y="840"/>
                        </a:lnTo>
                        <a:lnTo>
                          <a:pt x="87" y="838"/>
                        </a:lnTo>
                        <a:lnTo>
                          <a:pt x="110" y="851"/>
                        </a:lnTo>
                        <a:lnTo>
                          <a:pt x="114" y="860"/>
                        </a:lnTo>
                        <a:lnTo>
                          <a:pt x="113" y="872"/>
                        </a:lnTo>
                        <a:lnTo>
                          <a:pt x="129" y="884"/>
                        </a:lnTo>
                        <a:lnTo>
                          <a:pt x="149" y="881"/>
                        </a:lnTo>
                        <a:lnTo>
                          <a:pt x="173" y="828"/>
                        </a:lnTo>
                        <a:lnTo>
                          <a:pt x="179" y="833"/>
                        </a:lnTo>
                        <a:lnTo>
                          <a:pt x="160" y="870"/>
                        </a:lnTo>
                        <a:lnTo>
                          <a:pt x="166" y="894"/>
                        </a:lnTo>
                        <a:lnTo>
                          <a:pt x="203" y="910"/>
                        </a:lnTo>
                        <a:lnTo>
                          <a:pt x="233" y="915"/>
                        </a:lnTo>
                        <a:lnTo>
                          <a:pt x="262" y="909"/>
                        </a:lnTo>
                        <a:lnTo>
                          <a:pt x="260" y="924"/>
                        </a:lnTo>
                        <a:lnTo>
                          <a:pt x="243" y="937"/>
                        </a:lnTo>
                        <a:lnTo>
                          <a:pt x="222" y="937"/>
                        </a:lnTo>
                        <a:lnTo>
                          <a:pt x="185" y="976"/>
                        </a:lnTo>
                        <a:lnTo>
                          <a:pt x="198" y="996"/>
                        </a:lnTo>
                        <a:lnTo>
                          <a:pt x="214" y="1012"/>
                        </a:lnTo>
                        <a:lnTo>
                          <a:pt x="225" y="1031"/>
                        </a:lnTo>
                        <a:lnTo>
                          <a:pt x="262" y="1061"/>
                        </a:lnTo>
                        <a:lnTo>
                          <a:pt x="292" y="1070"/>
                        </a:lnTo>
                        <a:lnTo>
                          <a:pt x="309" y="1081"/>
                        </a:lnTo>
                        <a:lnTo>
                          <a:pt x="336" y="1087"/>
                        </a:lnTo>
                        <a:lnTo>
                          <a:pt x="362" y="1099"/>
                        </a:lnTo>
                        <a:lnTo>
                          <a:pt x="329" y="1048"/>
                        </a:lnTo>
                        <a:lnTo>
                          <a:pt x="313" y="1037"/>
                        </a:lnTo>
                        <a:lnTo>
                          <a:pt x="328" y="1016"/>
                        </a:lnTo>
                        <a:lnTo>
                          <a:pt x="340" y="1016"/>
                        </a:lnTo>
                        <a:lnTo>
                          <a:pt x="357" y="1043"/>
                        </a:lnTo>
                        <a:lnTo>
                          <a:pt x="368" y="1044"/>
                        </a:lnTo>
                        <a:lnTo>
                          <a:pt x="372" y="1024"/>
                        </a:lnTo>
                        <a:lnTo>
                          <a:pt x="382" y="1005"/>
                        </a:lnTo>
                        <a:lnTo>
                          <a:pt x="410" y="1015"/>
                        </a:lnTo>
                        <a:lnTo>
                          <a:pt x="404" y="1028"/>
                        </a:lnTo>
                        <a:lnTo>
                          <a:pt x="402" y="1054"/>
                        </a:lnTo>
                        <a:lnTo>
                          <a:pt x="419" y="1071"/>
                        </a:lnTo>
                        <a:lnTo>
                          <a:pt x="430" y="1062"/>
                        </a:lnTo>
                        <a:lnTo>
                          <a:pt x="440" y="1042"/>
                        </a:lnTo>
                        <a:lnTo>
                          <a:pt x="453" y="1034"/>
                        </a:lnTo>
                        <a:lnTo>
                          <a:pt x="462" y="1038"/>
                        </a:lnTo>
                        <a:lnTo>
                          <a:pt x="465" y="1023"/>
                        </a:lnTo>
                        <a:lnTo>
                          <a:pt x="476" y="1010"/>
                        </a:lnTo>
                        <a:lnTo>
                          <a:pt x="491" y="1001"/>
                        </a:lnTo>
                        <a:lnTo>
                          <a:pt x="491" y="1021"/>
                        </a:lnTo>
                        <a:lnTo>
                          <a:pt x="502" y="1039"/>
                        </a:lnTo>
                        <a:lnTo>
                          <a:pt x="521" y="1022"/>
                        </a:lnTo>
                        <a:lnTo>
                          <a:pt x="534" y="992"/>
                        </a:lnTo>
                        <a:lnTo>
                          <a:pt x="554" y="997"/>
                        </a:lnTo>
                        <a:lnTo>
                          <a:pt x="562" y="1018"/>
                        </a:lnTo>
                        <a:lnTo>
                          <a:pt x="575" y="1024"/>
                        </a:lnTo>
                        <a:lnTo>
                          <a:pt x="581" y="1019"/>
                        </a:lnTo>
                        <a:lnTo>
                          <a:pt x="593" y="1021"/>
                        </a:lnTo>
                        <a:lnTo>
                          <a:pt x="657" y="1040"/>
                        </a:lnTo>
                        <a:lnTo>
                          <a:pt x="663" y="1060"/>
                        </a:lnTo>
                        <a:lnTo>
                          <a:pt x="671" y="1066"/>
                        </a:lnTo>
                        <a:lnTo>
                          <a:pt x="672" y="1075"/>
                        </a:lnTo>
                        <a:lnTo>
                          <a:pt x="672" y="1054"/>
                        </a:lnTo>
                        <a:lnTo>
                          <a:pt x="673" y="1054"/>
                        </a:lnTo>
                        <a:lnTo>
                          <a:pt x="698" y="1075"/>
                        </a:lnTo>
                        <a:lnTo>
                          <a:pt x="715" y="1085"/>
                        </a:lnTo>
                        <a:lnTo>
                          <a:pt x="723" y="1082"/>
                        </a:lnTo>
                        <a:lnTo>
                          <a:pt x="727" y="1092"/>
                        </a:lnTo>
                        <a:lnTo>
                          <a:pt x="725" y="1118"/>
                        </a:lnTo>
                        <a:lnTo>
                          <a:pt x="737" y="1115"/>
                        </a:lnTo>
                        <a:lnTo>
                          <a:pt x="750" y="1099"/>
                        </a:lnTo>
                        <a:lnTo>
                          <a:pt x="758" y="1121"/>
                        </a:lnTo>
                        <a:lnTo>
                          <a:pt x="763" y="1123"/>
                        </a:lnTo>
                        <a:lnTo>
                          <a:pt x="771" y="1132"/>
                        </a:lnTo>
                        <a:lnTo>
                          <a:pt x="787" y="1128"/>
                        </a:lnTo>
                        <a:lnTo>
                          <a:pt x="791" y="1140"/>
                        </a:lnTo>
                        <a:lnTo>
                          <a:pt x="798" y="1153"/>
                        </a:lnTo>
                        <a:lnTo>
                          <a:pt x="800" y="1166"/>
                        </a:lnTo>
                        <a:lnTo>
                          <a:pt x="803" y="1169"/>
                        </a:lnTo>
                        <a:lnTo>
                          <a:pt x="802" y="1180"/>
                        </a:lnTo>
                        <a:lnTo>
                          <a:pt x="792" y="1199"/>
                        </a:lnTo>
                        <a:lnTo>
                          <a:pt x="789" y="1212"/>
                        </a:lnTo>
                        <a:lnTo>
                          <a:pt x="800" y="1200"/>
                        </a:lnTo>
                        <a:lnTo>
                          <a:pt x="802" y="1215"/>
                        </a:lnTo>
                        <a:lnTo>
                          <a:pt x="801" y="1221"/>
                        </a:lnTo>
                        <a:lnTo>
                          <a:pt x="812" y="1241"/>
                        </a:lnTo>
                        <a:lnTo>
                          <a:pt x="814" y="1261"/>
                        </a:lnTo>
                        <a:lnTo>
                          <a:pt x="823" y="1275"/>
                        </a:lnTo>
                        <a:lnTo>
                          <a:pt x="877" y="1314"/>
                        </a:lnTo>
                        <a:lnTo>
                          <a:pt x="878" y="1322"/>
                        </a:lnTo>
                        <a:lnTo>
                          <a:pt x="871" y="1329"/>
                        </a:lnTo>
                        <a:lnTo>
                          <a:pt x="867" y="1336"/>
                        </a:lnTo>
                        <a:lnTo>
                          <a:pt x="872" y="1349"/>
                        </a:lnTo>
                        <a:lnTo>
                          <a:pt x="886" y="1352"/>
                        </a:lnTo>
                        <a:lnTo>
                          <a:pt x="914" y="1392"/>
                        </a:lnTo>
                        <a:lnTo>
                          <a:pt x="906" y="1397"/>
                        </a:lnTo>
                        <a:lnTo>
                          <a:pt x="882" y="1404"/>
                        </a:lnTo>
                        <a:lnTo>
                          <a:pt x="900" y="1409"/>
                        </a:lnTo>
                        <a:lnTo>
                          <a:pt x="913" y="1406"/>
                        </a:lnTo>
                        <a:lnTo>
                          <a:pt x="915" y="1422"/>
                        </a:lnTo>
                        <a:lnTo>
                          <a:pt x="892" y="1422"/>
                        </a:lnTo>
                        <a:lnTo>
                          <a:pt x="915" y="1433"/>
                        </a:lnTo>
                        <a:lnTo>
                          <a:pt x="918" y="1440"/>
                        </a:lnTo>
                        <a:lnTo>
                          <a:pt x="914" y="1457"/>
                        </a:lnTo>
                        <a:lnTo>
                          <a:pt x="911" y="1483"/>
                        </a:lnTo>
                        <a:lnTo>
                          <a:pt x="922" y="1480"/>
                        </a:lnTo>
                        <a:lnTo>
                          <a:pt x="930" y="1489"/>
                        </a:lnTo>
                        <a:lnTo>
                          <a:pt x="921" y="1501"/>
                        </a:lnTo>
                        <a:lnTo>
                          <a:pt x="941" y="1521"/>
                        </a:lnTo>
                        <a:lnTo>
                          <a:pt x="937" y="1542"/>
                        </a:lnTo>
                        <a:lnTo>
                          <a:pt x="938" y="1549"/>
                        </a:lnTo>
                        <a:lnTo>
                          <a:pt x="929" y="1544"/>
                        </a:lnTo>
                        <a:lnTo>
                          <a:pt x="927" y="1555"/>
                        </a:lnTo>
                        <a:lnTo>
                          <a:pt x="929" y="1564"/>
                        </a:lnTo>
                        <a:lnTo>
                          <a:pt x="952" y="1581"/>
                        </a:lnTo>
                        <a:lnTo>
                          <a:pt x="954" y="1587"/>
                        </a:lnTo>
                        <a:lnTo>
                          <a:pt x="956" y="1597"/>
                        </a:lnTo>
                        <a:lnTo>
                          <a:pt x="949" y="1618"/>
                        </a:lnTo>
                        <a:lnTo>
                          <a:pt x="958" y="1616"/>
                        </a:lnTo>
                        <a:lnTo>
                          <a:pt x="975" y="1607"/>
                        </a:lnTo>
                        <a:lnTo>
                          <a:pt x="967" y="1615"/>
                        </a:lnTo>
                        <a:lnTo>
                          <a:pt x="963" y="1624"/>
                        </a:lnTo>
                        <a:lnTo>
                          <a:pt x="960" y="1636"/>
                        </a:lnTo>
                        <a:lnTo>
                          <a:pt x="972" y="1646"/>
                        </a:lnTo>
                        <a:lnTo>
                          <a:pt x="962" y="1652"/>
                        </a:lnTo>
                        <a:lnTo>
                          <a:pt x="957" y="1666"/>
                        </a:lnTo>
                        <a:lnTo>
                          <a:pt x="947" y="1673"/>
                        </a:lnTo>
                        <a:lnTo>
                          <a:pt x="980" y="1683"/>
                        </a:lnTo>
                        <a:lnTo>
                          <a:pt x="999" y="1693"/>
                        </a:lnTo>
                        <a:lnTo>
                          <a:pt x="1006" y="1710"/>
                        </a:lnTo>
                        <a:lnTo>
                          <a:pt x="1005" y="1728"/>
                        </a:lnTo>
                        <a:lnTo>
                          <a:pt x="1000" y="1733"/>
                        </a:lnTo>
                        <a:lnTo>
                          <a:pt x="999" y="1748"/>
                        </a:lnTo>
                        <a:lnTo>
                          <a:pt x="1000" y="1765"/>
                        </a:lnTo>
                        <a:lnTo>
                          <a:pt x="1001" y="1781"/>
                        </a:lnTo>
                        <a:lnTo>
                          <a:pt x="992" y="1785"/>
                        </a:lnTo>
                        <a:lnTo>
                          <a:pt x="996" y="1801"/>
                        </a:lnTo>
                        <a:lnTo>
                          <a:pt x="990" y="1808"/>
                        </a:lnTo>
                        <a:lnTo>
                          <a:pt x="986" y="1825"/>
                        </a:lnTo>
                        <a:lnTo>
                          <a:pt x="981" y="1834"/>
                        </a:lnTo>
                        <a:lnTo>
                          <a:pt x="967" y="1854"/>
                        </a:lnTo>
                        <a:lnTo>
                          <a:pt x="953" y="1860"/>
                        </a:lnTo>
                        <a:lnTo>
                          <a:pt x="969" y="1878"/>
                        </a:lnTo>
                        <a:lnTo>
                          <a:pt x="992" y="1869"/>
                        </a:lnTo>
                        <a:lnTo>
                          <a:pt x="968" y="1898"/>
                        </a:lnTo>
                        <a:lnTo>
                          <a:pt x="951" y="1906"/>
                        </a:lnTo>
                        <a:lnTo>
                          <a:pt x="941" y="1921"/>
                        </a:lnTo>
                        <a:lnTo>
                          <a:pt x="946" y="1937"/>
                        </a:lnTo>
                        <a:lnTo>
                          <a:pt x="963" y="1968"/>
                        </a:lnTo>
                        <a:lnTo>
                          <a:pt x="973" y="1954"/>
                        </a:lnTo>
                        <a:lnTo>
                          <a:pt x="988" y="1970"/>
                        </a:lnTo>
                        <a:lnTo>
                          <a:pt x="1007" y="1976"/>
                        </a:lnTo>
                        <a:lnTo>
                          <a:pt x="1037" y="1960"/>
                        </a:lnTo>
                        <a:lnTo>
                          <a:pt x="1038" y="1943"/>
                        </a:lnTo>
                        <a:lnTo>
                          <a:pt x="1028" y="1931"/>
                        </a:lnTo>
                        <a:lnTo>
                          <a:pt x="1032" y="1919"/>
                        </a:lnTo>
                        <a:lnTo>
                          <a:pt x="1039" y="1926"/>
                        </a:lnTo>
                        <a:lnTo>
                          <a:pt x="1046" y="1917"/>
                        </a:lnTo>
                        <a:lnTo>
                          <a:pt x="1044" y="1908"/>
                        </a:lnTo>
                        <a:lnTo>
                          <a:pt x="1061" y="1895"/>
                        </a:lnTo>
                        <a:lnTo>
                          <a:pt x="1062" y="1865"/>
                        </a:lnTo>
                        <a:lnTo>
                          <a:pt x="1069" y="1882"/>
                        </a:lnTo>
                        <a:lnTo>
                          <a:pt x="1078" y="1899"/>
                        </a:lnTo>
                        <a:lnTo>
                          <a:pt x="1096" y="1883"/>
                        </a:lnTo>
                        <a:lnTo>
                          <a:pt x="1087" y="1904"/>
                        </a:lnTo>
                        <a:lnTo>
                          <a:pt x="1086" y="1919"/>
                        </a:lnTo>
                        <a:lnTo>
                          <a:pt x="1105" y="1926"/>
                        </a:lnTo>
                        <a:lnTo>
                          <a:pt x="1104" y="1930"/>
                        </a:lnTo>
                        <a:lnTo>
                          <a:pt x="1114" y="1930"/>
                        </a:lnTo>
                        <a:lnTo>
                          <a:pt x="1155" y="1924"/>
                        </a:lnTo>
                        <a:lnTo>
                          <a:pt x="1141" y="1941"/>
                        </a:lnTo>
                        <a:lnTo>
                          <a:pt x="1104" y="1953"/>
                        </a:lnTo>
                        <a:lnTo>
                          <a:pt x="1092" y="1969"/>
                        </a:lnTo>
                        <a:lnTo>
                          <a:pt x="1120" y="1973"/>
                        </a:lnTo>
                        <a:lnTo>
                          <a:pt x="1152" y="1962"/>
                        </a:lnTo>
                        <a:lnTo>
                          <a:pt x="1132" y="1975"/>
                        </a:lnTo>
                        <a:lnTo>
                          <a:pt x="1128" y="1994"/>
                        </a:lnTo>
                        <a:lnTo>
                          <a:pt x="1118" y="2011"/>
                        </a:lnTo>
                        <a:lnTo>
                          <a:pt x="1164" y="1981"/>
                        </a:lnTo>
                        <a:lnTo>
                          <a:pt x="1136" y="2017"/>
                        </a:lnTo>
                        <a:lnTo>
                          <a:pt x="1180" y="2012"/>
                        </a:lnTo>
                        <a:lnTo>
                          <a:pt x="1175" y="2025"/>
                        </a:lnTo>
                        <a:lnTo>
                          <a:pt x="1183" y="2033"/>
                        </a:lnTo>
                        <a:lnTo>
                          <a:pt x="1180" y="2041"/>
                        </a:lnTo>
                        <a:lnTo>
                          <a:pt x="1152" y="2029"/>
                        </a:lnTo>
                        <a:lnTo>
                          <a:pt x="1167" y="2045"/>
                        </a:lnTo>
                        <a:lnTo>
                          <a:pt x="1199" y="2059"/>
                        </a:lnTo>
                        <a:lnTo>
                          <a:pt x="1212" y="2075"/>
                        </a:lnTo>
                        <a:lnTo>
                          <a:pt x="1218" y="2091"/>
                        </a:lnTo>
                        <a:lnTo>
                          <a:pt x="1196" y="2082"/>
                        </a:lnTo>
                        <a:lnTo>
                          <a:pt x="1212" y="2092"/>
                        </a:lnTo>
                        <a:lnTo>
                          <a:pt x="1212" y="2100"/>
                        </a:lnTo>
                        <a:lnTo>
                          <a:pt x="1200" y="2103"/>
                        </a:lnTo>
                        <a:lnTo>
                          <a:pt x="1204" y="2111"/>
                        </a:lnTo>
                        <a:lnTo>
                          <a:pt x="1188" y="2105"/>
                        </a:lnTo>
                        <a:lnTo>
                          <a:pt x="1190" y="2121"/>
                        </a:lnTo>
                        <a:lnTo>
                          <a:pt x="1199" y="2132"/>
                        </a:lnTo>
                        <a:lnTo>
                          <a:pt x="1218" y="2124"/>
                        </a:lnTo>
                        <a:lnTo>
                          <a:pt x="1223" y="2136"/>
                        </a:lnTo>
                        <a:lnTo>
                          <a:pt x="1221" y="2148"/>
                        </a:lnTo>
                        <a:lnTo>
                          <a:pt x="1191" y="2142"/>
                        </a:lnTo>
                        <a:lnTo>
                          <a:pt x="1164" y="2131"/>
                        </a:lnTo>
                        <a:lnTo>
                          <a:pt x="1124" y="2094"/>
                        </a:lnTo>
                        <a:lnTo>
                          <a:pt x="1102" y="2080"/>
                        </a:lnTo>
                        <a:lnTo>
                          <a:pt x="1039" y="2071"/>
                        </a:lnTo>
                        <a:lnTo>
                          <a:pt x="1023" y="2073"/>
                        </a:lnTo>
                        <a:lnTo>
                          <a:pt x="1010" y="2091"/>
                        </a:lnTo>
                        <a:lnTo>
                          <a:pt x="1042" y="2138"/>
                        </a:lnTo>
                        <a:lnTo>
                          <a:pt x="1070" y="2147"/>
                        </a:lnTo>
                        <a:lnTo>
                          <a:pt x="1102" y="2162"/>
                        </a:lnTo>
                        <a:lnTo>
                          <a:pt x="1125" y="2190"/>
                        </a:lnTo>
                        <a:lnTo>
                          <a:pt x="1174" y="2201"/>
                        </a:lnTo>
                        <a:lnTo>
                          <a:pt x="1183" y="2194"/>
                        </a:lnTo>
                        <a:lnTo>
                          <a:pt x="1198" y="2196"/>
                        </a:lnTo>
                        <a:lnTo>
                          <a:pt x="1204" y="2202"/>
                        </a:lnTo>
                        <a:lnTo>
                          <a:pt x="1234" y="2200"/>
                        </a:lnTo>
                        <a:lnTo>
                          <a:pt x="1232" y="2216"/>
                        </a:lnTo>
                        <a:lnTo>
                          <a:pt x="1238" y="2232"/>
                        </a:lnTo>
                        <a:lnTo>
                          <a:pt x="1221" y="2238"/>
                        </a:lnTo>
                        <a:lnTo>
                          <a:pt x="1225" y="2255"/>
                        </a:lnTo>
                        <a:lnTo>
                          <a:pt x="1211" y="2261"/>
                        </a:lnTo>
                        <a:lnTo>
                          <a:pt x="1215" y="2276"/>
                        </a:lnTo>
                        <a:lnTo>
                          <a:pt x="1217" y="2281"/>
                        </a:lnTo>
                        <a:lnTo>
                          <a:pt x="1204" y="2288"/>
                        </a:lnTo>
                        <a:lnTo>
                          <a:pt x="1202" y="2313"/>
                        </a:lnTo>
                        <a:lnTo>
                          <a:pt x="1217" y="2324"/>
                        </a:lnTo>
                        <a:lnTo>
                          <a:pt x="1234" y="2312"/>
                        </a:lnTo>
                        <a:lnTo>
                          <a:pt x="1242" y="2326"/>
                        </a:lnTo>
                        <a:lnTo>
                          <a:pt x="1226" y="2337"/>
                        </a:lnTo>
                        <a:lnTo>
                          <a:pt x="1234" y="2349"/>
                        </a:lnTo>
                        <a:lnTo>
                          <a:pt x="1221" y="2350"/>
                        </a:lnTo>
                        <a:lnTo>
                          <a:pt x="1215" y="2337"/>
                        </a:lnTo>
                        <a:lnTo>
                          <a:pt x="1201" y="2334"/>
                        </a:lnTo>
                        <a:lnTo>
                          <a:pt x="1194" y="2341"/>
                        </a:lnTo>
                        <a:lnTo>
                          <a:pt x="1193" y="2356"/>
                        </a:lnTo>
                        <a:lnTo>
                          <a:pt x="1193" y="2371"/>
                        </a:lnTo>
                        <a:lnTo>
                          <a:pt x="1199" y="2378"/>
                        </a:lnTo>
                        <a:lnTo>
                          <a:pt x="1188" y="2392"/>
                        </a:lnTo>
                        <a:lnTo>
                          <a:pt x="1191" y="2398"/>
                        </a:lnTo>
                        <a:lnTo>
                          <a:pt x="1204" y="2395"/>
                        </a:lnTo>
                        <a:lnTo>
                          <a:pt x="1199" y="2404"/>
                        </a:lnTo>
                        <a:lnTo>
                          <a:pt x="1193" y="2421"/>
                        </a:lnTo>
                        <a:lnTo>
                          <a:pt x="1171" y="2428"/>
                        </a:lnTo>
                        <a:lnTo>
                          <a:pt x="1155" y="2421"/>
                        </a:lnTo>
                        <a:lnTo>
                          <a:pt x="1140" y="2420"/>
                        </a:lnTo>
                        <a:lnTo>
                          <a:pt x="1118" y="2426"/>
                        </a:lnTo>
                        <a:lnTo>
                          <a:pt x="1114" y="2436"/>
                        </a:lnTo>
                        <a:lnTo>
                          <a:pt x="1098" y="2452"/>
                        </a:lnTo>
                        <a:lnTo>
                          <a:pt x="1102" y="2462"/>
                        </a:lnTo>
                        <a:lnTo>
                          <a:pt x="1099" y="2463"/>
                        </a:lnTo>
                        <a:lnTo>
                          <a:pt x="1103" y="2474"/>
                        </a:lnTo>
                        <a:lnTo>
                          <a:pt x="1115" y="2468"/>
                        </a:lnTo>
                        <a:lnTo>
                          <a:pt x="1128" y="2476"/>
                        </a:lnTo>
                        <a:lnTo>
                          <a:pt x="1182" y="2459"/>
                        </a:lnTo>
                        <a:lnTo>
                          <a:pt x="1172" y="2442"/>
                        </a:lnTo>
                        <a:lnTo>
                          <a:pt x="1191" y="2443"/>
                        </a:lnTo>
                        <a:lnTo>
                          <a:pt x="1194" y="2447"/>
                        </a:lnTo>
                        <a:lnTo>
                          <a:pt x="1189" y="2458"/>
                        </a:lnTo>
                        <a:lnTo>
                          <a:pt x="1174" y="2466"/>
                        </a:lnTo>
                        <a:lnTo>
                          <a:pt x="1198" y="2479"/>
                        </a:lnTo>
                        <a:lnTo>
                          <a:pt x="1184" y="2476"/>
                        </a:lnTo>
                        <a:lnTo>
                          <a:pt x="1188" y="2485"/>
                        </a:lnTo>
                        <a:lnTo>
                          <a:pt x="1205" y="2493"/>
                        </a:lnTo>
                        <a:lnTo>
                          <a:pt x="1199" y="2498"/>
                        </a:lnTo>
                        <a:lnTo>
                          <a:pt x="1188" y="2493"/>
                        </a:lnTo>
                        <a:lnTo>
                          <a:pt x="1171" y="2500"/>
                        </a:lnTo>
                        <a:lnTo>
                          <a:pt x="1155" y="2502"/>
                        </a:lnTo>
                        <a:lnTo>
                          <a:pt x="1114" y="2481"/>
                        </a:lnTo>
                        <a:lnTo>
                          <a:pt x="1101" y="2487"/>
                        </a:lnTo>
                        <a:lnTo>
                          <a:pt x="1101" y="2492"/>
                        </a:lnTo>
                        <a:lnTo>
                          <a:pt x="1078" y="2485"/>
                        </a:lnTo>
                        <a:lnTo>
                          <a:pt x="1071" y="2491"/>
                        </a:lnTo>
                        <a:lnTo>
                          <a:pt x="1088" y="2491"/>
                        </a:lnTo>
                        <a:lnTo>
                          <a:pt x="1104" y="2508"/>
                        </a:lnTo>
                        <a:lnTo>
                          <a:pt x="1098" y="2513"/>
                        </a:lnTo>
                        <a:lnTo>
                          <a:pt x="1081" y="2503"/>
                        </a:lnTo>
                        <a:lnTo>
                          <a:pt x="1091" y="2516"/>
                        </a:lnTo>
                        <a:lnTo>
                          <a:pt x="1078" y="2516"/>
                        </a:lnTo>
                        <a:lnTo>
                          <a:pt x="1064" y="2525"/>
                        </a:lnTo>
                        <a:lnTo>
                          <a:pt x="1066" y="2539"/>
                        </a:lnTo>
                        <a:lnTo>
                          <a:pt x="1065" y="2555"/>
                        </a:lnTo>
                        <a:lnTo>
                          <a:pt x="1067" y="2556"/>
                        </a:lnTo>
                        <a:lnTo>
                          <a:pt x="1056" y="2570"/>
                        </a:lnTo>
                        <a:lnTo>
                          <a:pt x="1067" y="2578"/>
                        </a:lnTo>
                        <a:lnTo>
                          <a:pt x="1072" y="2575"/>
                        </a:lnTo>
                        <a:lnTo>
                          <a:pt x="1051" y="2590"/>
                        </a:lnTo>
                        <a:lnTo>
                          <a:pt x="1055" y="2600"/>
                        </a:lnTo>
                        <a:lnTo>
                          <a:pt x="1049" y="2605"/>
                        </a:lnTo>
                        <a:lnTo>
                          <a:pt x="1044" y="2615"/>
                        </a:lnTo>
                        <a:lnTo>
                          <a:pt x="1043" y="2640"/>
                        </a:lnTo>
                        <a:lnTo>
                          <a:pt x="1061" y="2653"/>
                        </a:lnTo>
                        <a:lnTo>
                          <a:pt x="1059" y="2667"/>
                        </a:lnTo>
                        <a:lnTo>
                          <a:pt x="1074" y="2664"/>
                        </a:lnTo>
                        <a:lnTo>
                          <a:pt x="1091" y="2665"/>
                        </a:lnTo>
                        <a:lnTo>
                          <a:pt x="1089" y="2685"/>
                        </a:lnTo>
                        <a:lnTo>
                          <a:pt x="1082" y="2690"/>
                        </a:lnTo>
                        <a:lnTo>
                          <a:pt x="1071" y="2705"/>
                        </a:lnTo>
                        <a:lnTo>
                          <a:pt x="1085" y="2719"/>
                        </a:lnTo>
                        <a:lnTo>
                          <a:pt x="1065" y="2716"/>
                        </a:lnTo>
                        <a:lnTo>
                          <a:pt x="1060" y="2728"/>
                        </a:lnTo>
                        <a:lnTo>
                          <a:pt x="1061" y="2742"/>
                        </a:lnTo>
                        <a:lnTo>
                          <a:pt x="1064" y="2750"/>
                        </a:lnTo>
                        <a:lnTo>
                          <a:pt x="1076" y="2750"/>
                        </a:lnTo>
                        <a:lnTo>
                          <a:pt x="1065" y="2764"/>
                        </a:lnTo>
                        <a:lnTo>
                          <a:pt x="1072" y="2767"/>
                        </a:lnTo>
                        <a:lnTo>
                          <a:pt x="1086" y="2767"/>
                        </a:lnTo>
                        <a:lnTo>
                          <a:pt x="1097" y="2764"/>
                        </a:lnTo>
                        <a:lnTo>
                          <a:pt x="1071" y="2787"/>
                        </a:lnTo>
                        <a:lnTo>
                          <a:pt x="1071" y="2797"/>
                        </a:lnTo>
                        <a:lnTo>
                          <a:pt x="1085" y="2802"/>
                        </a:lnTo>
                        <a:lnTo>
                          <a:pt x="1086" y="2810"/>
                        </a:lnTo>
                        <a:lnTo>
                          <a:pt x="1102" y="2802"/>
                        </a:lnTo>
                        <a:lnTo>
                          <a:pt x="1096" y="2805"/>
                        </a:lnTo>
                        <a:lnTo>
                          <a:pt x="1089" y="2815"/>
                        </a:lnTo>
                        <a:lnTo>
                          <a:pt x="1092" y="2823"/>
                        </a:lnTo>
                        <a:lnTo>
                          <a:pt x="1086" y="2834"/>
                        </a:lnTo>
                        <a:lnTo>
                          <a:pt x="1099" y="2830"/>
                        </a:lnTo>
                        <a:lnTo>
                          <a:pt x="1108" y="2825"/>
                        </a:lnTo>
                        <a:lnTo>
                          <a:pt x="1110" y="2856"/>
                        </a:lnTo>
                        <a:lnTo>
                          <a:pt x="1125" y="2855"/>
                        </a:lnTo>
                        <a:lnTo>
                          <a:pt x="1125" y="2864"/>
                        </a:lnTo>
                        <a:lnTo>
                          <a:pt x="1137" y="2864"/>
                        </a:lnTo>
                        <a:lnTo>
                          <a:pt x="1120" y="2882"/>
                        </a:lnTo>
                        <a:lnTo>
                          <a:pt x="1125" y="2895"/>
                        </a:lnTo>
                        <a:lnTo>
                          <a:pt x="1135" y="2880"/>
                        </a:lnTo>
                        <a:lnTo>
                          <a:pt x="1137" y="2896"/>
                        </a:lnTo>
                        <a:lnTo>
                          <a:pt x="1134" y="2900"/>
                        </a:lnTo>
                        <a:lnTo>
                          <a:pt x="1131" y="2916"/>
                        </a:lnTo>
                        <a:lnTo>
                          <a:pt x="1140" y="2920"/>
                        </a:lnTo>
                        <a:lnTo>
                          <a:pt x="1141" y="2932"/>
                        </a:lnTo>
                        <a:lnTo>
                          <a:pt x="1144" y="2945"/>
                        </a:lnTo>
                        <a:lnTo>
                          <a:pt x="1151" y="2937"/>
                        </a:lnTo>
                        <a:lnTo>
                          <a:pt x="1151" y="2941"/>
                        </a:lnTo>
                        <a:lnTo>
                          <a:pt x="1157" y="2943"/>
                        </a:lnTo>
                        <a:lnTo>
                          <a:pt x="1145" y="2957"/>
                        </a:lnTo>
                        <a:lnTo>
                          <a:pt x="1142" y="2965"/>
                        </a:lnTo>
                        <a:lnTo>
                          <a:pt x="1142" y="2979"/>
                        </a:lnTo>
                        <a:lnTo>
                          <a:pt x="1141" y="2990"/>
                        </a:lnTo>
                        <a:lnTo>
                          <a:pt x="1141" y="3002"/>
                        </a:lnTo>
                        <a:lnTo>
                          <a:pt x="1145" y="3017"/>
                        </a:lnTo>
                        <a:lnTo>
                          <a:pt x="1151" y="3013"/>
                        </a:lnTo>
                        <a:lnTo>
                          <a:pt x="1164" y="3013"/>
                        </a:lnTo>
                        <a:lnTo>
                          <a:pt x="1175" y="2990"/>
                        </a:lnTo>
                        <a:lnTo>
                          <a:pt x="1190" y="2961"/>
                        </a:lnTo>
                        <a:lnTo>
                          <a:pt x="1198" y="2965"/>
                        </a:lnTo>
                        <a:lnTo>
                          <a:pt x="1211" y="2960"/>
                        </a:lnTo>
                        <a:lnTo>
                          <a:pt x="1218" y="2944"/>
                        </a:lnTo>
                        <a:lnTo>
                          <a:pt x="1237" y="2954"/>
                        </a:lnTo>
                        <a:lnTo>
                          <a:pt x="1248" y="2952"/>
                        </a:lnTo>
                        <a:lnTo>
                          <a:pt x="1255" y="2968"/>
                        </a:lnTo>
                        <a:lnTo>
                          <a:pt x="1226" y="2960"/>
                        </a:lnTo>
                        <a:lnTo>
                          <a:pt x="1216" y="2970"/>
                        </a:lnTo>
                        <a:lnTo>
                          <a:pt x="1215" y="2977"/>
                        </a:lnTo>
                        <a:lnTo>
                          <a:pt x="1228" y="2988"/>
                        </a:lnTo>
                        <a:lnTo>
                          <a:pt x="1247" y="2988"/>
                        </a:lnTo>
                        <a:lnTo>
                          <a:pt x="1218" y="3000"/>
                        </a:lnTo>
                        <a:lnTo>
                          <a:pt x="1206" y="3002"/>
                        </a:lnTo>
                        <a:lnTo>
                          <a:pt x="1202" y="3018"/>
                        </a:lnTo>
                        <a:lnTo>
                          <a:pt x="1191" y="3025"/>
                        </a:lnTo>
                        <a:lnTo>
                          <a:pt x="1175" y="3027"/>
                        </a:lnTo>
                        <a:lnTo>
                          <a:pt x="1173" y="3036"/>
                        </a:lnTo>
                        <a:lnTo>
                          <a:pt x="1179" y="3057"/>
                        </a:lnTo>
                        <a:lnTo>
                          <a:pt x="1177" y="3082"/>
                        </a:lnTo>
                        <a:lnTo>
                          <a:pt x="1187" y="3078"/>
                        </a:lnTo>
                        <a:lnTo>
                          <a:pt x="1177" y="3093"/>
                        </a:lnTo>
                        <a:lnTo>
                          <a:pt x="1187" y="3110"/>
                        </a:lnTo>
                        <a:lnTo>
                          <a:pt x="1190" y="3119"/>
                        </a:lnTo>
                        <a:lnTo>
                          <a:pt x="1195" y="3116"/>
                        </a:lnTo>
                        <a:lnTo>
                          <a:pt x="1198" y="3136"/>
                        </a:lnTo>
                        <a:lnTo>
                          <a:pt x="1212" y="3160"/>
                        </a:lnTo>
                        <a:lnTo>
                          <a:pt x="1217" y="3162"/>
                        </a:lnTo>
                        <a:lnTo>
                          <a:pt x="1217" y="3165"/>
                        </a:lnTo>
                        <a:lnTo>
                          <a:pt x="1218" y="3170"/>
                        </a:lnTo>
                        <a:lnTo>
                          <a:pt x="1234" y="3173"/>
                        </a:lnTo>
                        <a:lnTo>
                          <a:pt x="1236" y="3186"/>
                        </a:lnTo>
                        <a:lnTo>
                          <a:pt x="1241" y="3195"/>
                        </a:lnTo>
                        <a:lnTo>
                          <a:pt x="1242" y="3203"/>
                        </a:lnTo>
                        <a:lnTo>
                          <a:pt x="1249" y="3196"/>
                        </a:lnTo>
                        <a:lnTo>
                          <a:pt x="1254" y="3195"/>
                        </a:lnTo>
                        <a:lnTo>
                          <a:pt x="1247" y="3212"/>
                        </a:lnTo>
                        <a:lnTo>
                          <a:pt x="1247" y="3226"/>
                        </a:lnTo>
                        <a:lnTo>
                          <a:pt x="1250" y="3232"/>
                        </a:lnTo>
                        <a:lnTo>
                          <a:pt x="1260" y="3233"/>
                        </a:lnTo>
                        <a:lnTo>
                          <a:pt x="1269" y="3238"/>
                        </a:lnTo>
                        <a:lnTo>
                          <a:pt x="1265" y="3246"/>
                        </a:lnTo>
                        <a:lnTo>
                          <a:pt x="1265" y="3255"/>
                        </a:lnTo>
                        <a:lnTo>
                          <a:pt x="1276" y="3260"/>
                        </a:lnTo>
                        <a:lnTo>
                          <a:pt x="1285" y="3260"/>
                        </a:lnTo>
                        <a:lnTo>
                          <a:pt x="1275" y="3265"/>
                        </a:lnTo>
                        <a:lnTo>
                          <a:pt x="1279" y="3272"/>
                        </a:lnTo>
                        <a:lnTo>
                          <a:pt x="1288" y="3270"/>
                        </a:lnTo>
                        <a:lnTo>
                          <a:pt x="1281" y="3275"/>
                        </a:lnTo>
                        <a:lnTo>
                          <a:pt x="1273" y="3277"/>
                        </a:lnTo>
                        <a:lnTo>
                          <a:pt x="1276" y="3282"/>
                        </a:lnTo>
                        <a:lnTo>
                          <a:pt x="1277" y="3288"/>
                        </a:lnTo>
                        <a:lnTo>
                          <a:pt x="1291" y="3286"/>
                        </a:lnTo>
                        <a:lnTo>
                          <a:pt x="1308" y="3272"/>
                        </a:lnTo>
                        <a:lnTo>
                          <a:pt x="1313" y="3276"/>
                        </a:lnTo>
                        <a:lnTo>
                          <a:pt x="1314" y="3283"/>
                        </a:lnTo>
                        <a:lnTo>
                          <a:pt x="1300" y="3292"/>
                        </a:lnTo>
                        <a:lnTo>
                          <a:pt x="1291" y="3298"/>
                        </a:lnTo>
                        <a:lnTo>
                          <a:pt x="1293" y="3304"/>
                        </a:lnTo>
                        <a:lnTo>
                          <a:pt x="1300" y="3313"/>
                        </a:lnTo>
                        <a:lnTo>
                          <a:pt x="1308" y="3319"/>
                        </a:lnTo>
                        <a:lnTo>
                          <a:pt x="1308" y="3324"/>
                        </a:lnTo>
                        <a:lnTo>
                          <a:pt x="1316" y="3325"/>
                        </a:lnTo>
                        <a:lnTo>
                          <a:pt x="1311" y="3332"/>
                        </a:lnTo>
                        <a:lnTo>
                          <a:pt x="1297" y="3339"/>
                        </a:lnTo>
                        <a:lnTo>
                          <a:pt x="1300" y="3343"/>
                        </a:lnTo>
                        <a:lnTo>
                          <a:pt x="1312" y="3350"/>
                        </a:lnTo>
                        <a:lnTo>
                          <a:pt x="1320" y="3347"/>
                        </a:lnTo>
                        <a:lnTo>
                          <a:pt x="1338" y="3337"/>
                        </a:lnTo>
                        <a:lnTo>
                          <a:pt x="1344" y="3337"/>
                        </a:lnTo>
                        <a:lnTo>
                          <a:pt x="1355" y="3342"/>
                        </a:lnTo>
                        <a:lnTo>
                          <a:pt x="1311" y="3358"/>
                        </a:lnTo>
                        <a:lnTo>
                          <a:pt x="1314" y="3361"/>
                        </a:lnTo>
                        <a:lnTo>
                          <a:pt x="1322" y="3358"/>
                        </a:lnTo>
                        <a:lnTo>
                          <a:pt x="1334" y="3358"/>
                        </a:lnTo>
                        <a:lnTo>
                          <a:pt x="1336" y="3361"/>
                        </a:lnTo>
                        <a:lnTo>
                          <a:pt x="1335" y="3364"/>
                        </a:lnTo>
                        <a:lnTo>
                          <a:pt x="1334" y="3373"/>
                        </a:lnTo>
                        <a:lnTo>
                          <a:pt x="1340" y="3378"/>
                        </a:lnTo>
                        <a:lnTo>
                          <a:pt x="1344" y="3379"/>
                        </a:lnTo>
                        <a:lnTo>
                          <a:pt x="1356" y="3374"/>
                        </a:lnTo>
                        <a:lnTo>
                          <a:pt x="1360" y="3379"/>
                        </a:lnTo>
                        <a:lnTo>
                          <a:pt x="1362" y="3386"/>
                        </a:lnTo>
                        <a:lnTo>
                          <a:pt x="1363" y="3388"/>
                        </a:lnTo>
                        <a:lnTo>
                          <a:pt x="1373" y="3390"/>
                        </a:lnTo>
                        <a:lnTo>
                          <a:pt x="1382" y="3395"/>
                        </a:lnTo>
                        <a:lnTo>
                          <a:pt x="1386" y="3394"/>
                        </a:lnTo>
                        <a:lnTo>
                          <a:pt x="1389" y="3397"/>
                        </a:lnTo>
                        <a:lnTo>
                          <a:pt x="1388" y="3400"/>
                        </a:lnTo>
                        <a:lnTo>
                          <a:pt x="1373" y="3411"/>
                        </a:lnTo>
                        <a:lnTo>
                          <a:pt x="1363" y="3416"/>
                        </a:lnTo>
                        <a:lnTo>
                          <a:pt x="1359" y="3422"/>
                        </a:lnTo>
                        <a:lnTo>
                          <a:pt x="1370" y="3420"/>
                        </a:lnTo>
                        <a:lnTo>
                          <a:pt x="1377" y="3421"/>
                        </a:lnTo>
                        <a:lnTo>
                          <a:pt x="1400" y="3420"/>
                        </a:lnTo>
                        <a:lnTo>
                          <a:pt x="1397" y="3410"/>
                        </a:lnTo>
                        <a:lnTo>
                          <a:pt x="1397" y="3407"/>
                        </a:lnTo>
                        <a:lnTo>
                          <a:pt x="1399" y="3406"/>
                        </a:lnTo>
                        <a:lnTo>
                          <a:pt x="1410" y="3410"/>
                        </a:lnTo>
                        <a:lnTo>
                          <a:pt x="1419" y="3407"/>
                        </a:lnTo>
                        <a:lnTo>
                          <a:pt x="1442" y="3410"/>
                        </a:lnTo>
                        <a:lnTo>
                          <a:pt x="1462" y="3397"/>
                        </a:lnTo>
                        <a:lnTo>
                          <a:pt x="1464" y="3401"/>
                        </a:lnTo>
                        <a:lnTo>
                          <a:pt x="1480" y="3394"/>
                        </a:lnTo>
                        <a:lnTo>
                          <a:pt x="1478" y="3401"/>
                        </a:lnTo>
                        <a:lnTo>
                          <a:pt x="1476" y="3407"/>
                        </a:lnTo>
                        <a:lnTo>
                          <a:pt x="1483" y="3410"/>
                        </a:lnTo>
                        <a:lnTo>
                          <a:pt x="1499" y="3404"/>
                        </a:lnTo>
                        <a:lnTo>
                          <a:pt x="1495" y="3409"/>
                        </a:lnTo>
                        <a:lnTo>
                          <a:pt x="1470" y="3422"/>
                        </a:lnTo>
                        <a:lnTo>
                          <a:pt x="1478" y="3422"/>
                        </a:lnTo>
                        <a:lnTo>
                          <a:pt x="1465" y="3431"/>
                        </a:lnTo>
                        <a:lnTo>
                          <a:pt x="1470" y="3433"/>
                        </a:lnTo>
                        <a:lnTo>
                          <a:pt x="1474" y="3432"/>
                        </a:lnTo>
                        <a:lnTo>
                          <a:pt x="1483" y="3426"/>
                        </a:lnTo>
                        <a:lnTo>
                          <a:pt x="1491" y="3427"/>
                        </a:lnTo>
                        <a:lnTo>
                          <a:pt x="1501" y="3418"/>
                        </a:lnTo>
                        <a:lnTo>
                          <a:pt x="1508" y="3407"/>
                        </a:lnTo>
                        <a:lnTo>
                          <a:pt x="1512" y="3410"/>
                        </a:lnTo>
                        <a:lnTo>
                          <a:pt x="1508" y="3421"/>
                        </a:lnTo>
                        <a:lnTo>
                          <a:pt x="1496" y="3429"/>
                        </a:lnTo>
                        <a:lnTo>
                          <a:pt x="1491" y="3437"/>
                        </a:lnTo>
                        <a:lnTo>
                          <a:pt x="1495" y="3442"/>
                        </a:lnTo>
                        <a:lnTo>
                          <a:pt x="1497" y="3450"/>
                        </a:lnTo>
                        <a:lnTo>
                          <a:pt x="1500" y="3455"/>
                        </a:lnTo>
                        <a:lnTo>
                          <a:pt x="1502" y="3461"/>
                        </a:lnTo>
                        <a:lnTo>
                          <a:pt x="1506" y="3455"/>
                        </a:lnTo>
                        <a:lnTo>
                          <a:pt x="1511" y="3444"/>
                        </a:lnTo>
                        <a:lnTo>
                          <a:pt x="1516" y="3440"/>
                        </a:lnTo>
                        <a:lnTo>
                          <a:pt x="1521" y="3440"/>
                        </a:lnTo>
                        <a:lnTo>
                          <a:pt x="1519" y="3448"/>
                        </a:lnTo>
                        <a:lnTo>
                          <a:pt x="1516" y="3461"/>
                        </a:lnTo>
                        <a:lnTo>
                          <a:pt x="1518" y="3465"/>
                        </a:lnTo>
                        <a:lnTo>
                          <a:pt x="1528" y="3461"/>
                        </a:lnTo>
                        <a:lnTo>
                          <a:pt x="1537" y="3452"/>
                        </a:lnTo>
                        <a:lnTo>
                          <a:pt x="1537" y="3458"/>
                        </a:lnTo>
                        <a:lnTo>
                          <a:pt x="1534" y="3474"/>
                        </a:lnTo>
                        <a:lnTo>
                          <a:pt x="1529" y="3477"/>
                        </a:lnTo>
                        <a:lnTo>
                          <a:pt x="1522" y="3487"/>
                        </a:lnTo>
                        <a:lnTo>
                          <a:pt x="1522" y="3493"/>
                        </a:lnTo>
                        <a:lnTo>
                          <a:pt x="1524" y="3493"/>
                        </a:lnTo>
                        <a:lnTo>
                          <a:pt x="1527" y="3501"/>
                        </a:lnTo>
                        <a:lnTo>
                          <a:pt x="1530" y="3502"/>
                        </a:lnTo>
                        <a:lnTo>
                          <a:pt x="1542" y="3501"/>
                        </a:lnTo>
                        <a:lnTo>
                          <a:pt x="1550" y="3510"/>
                        </a:lnTo>
                        <a:lnTo>
                          <a:pt x="1564" y="3507"/>
                        </a:lnTo>
                        <a:lnTo>
                          <a:pt x="1577" y="3492"/>
                        </a:lnTo>
                        <a:lnTo>
                          <a:pt x="1583" y="3482"/>
                        </a:lnTo>
                        <a:lnTo>
                          <a:pt x="1583" y="3487"/>
                        </a:lnTo>
                        <a:lnTo>
                          <a:pt x="1586" y="3497"/>
                        </a:lnTo>
                        <a:lnTo>
                          <a:pt x="1618" y="3499"/>
                        </a:lnTo>
                        <a:lnTo>
                          <a:pt x="1636" y="3498"/>
                        </a:lnTo>
                        <a:lnTo>
                          <a:pt x="1636" y="3497"/>
                        </a:lnTo>
                        <a:lnTo>
                          <a:pt x="1634" y="3490"/>
                        </a:lnTo>
                        <a:lnTo>
                          <a:pt x="1635" y="3485"/>
                        </a:lnTo>
                        <a:lnTo>
                          <a:pt x="1632" y="3476"/>
                        </a:lnTo>
                        <a:lnTo>
                          <a:pt x="1629" y="3467"/>
                        </a:lnTo>
                        <a:lnTo>
                          <a:pt x="1624" y="3466"/>
                        </a:lnTo>
                        <a:lnTo>
                          <a:pt x="1605" y="3454"/>
                        </a:lnTo>
                        <a:lnTo>
                          <a:pt x="1624" y="3458"/>
                        </a:lnTo>
                        <a:lnTo>
                          <a:pt x="1632" y="3458"/>
                        </a:lnTo>
                        <a:lnTo>
                          <a:pt x="1636" y="3453"/>
                        </a:lnTo>
                        <a:lnTo>
                          <a:pt x="1645" y="3454"/>
                        </a:lnTo>
                        <a:lnTo>
                          <a:pt x="1650" y="3449"/>
                        </a:lnTo>
                        <a:lnTo>
                          <a:pt x="1648" y="3432"/>
                        </a:lnTo>
                        <a:lnTo>
                          <a:pt x="1650" y="3420"/>
                        </a:lnTo>
                        <a:lnTo>
                          <a:pt x="1651" y="3412"/>
                        </a:lnTo>
                        <a:lnTo>
                          <a:pt x="1656" y="3405"/>
                        </a:lnTo>
                        <a:lnTo>
                          <a:pt x="1661" y="3379"/>
                        </a:lnTo>
                        <a:lnTo>
                          <a:pt x="1661" y="3373"/>
                        </a:lnTo>
                        <a:lnTo>
                          <a:pt x="1658" y="3372"/>
                        </a:lnTo>
                        <a:lnTo>
                          <a:pt x="1661" y="3367"/>
                        </a:lnTo>
                        <a:lnTo>
                          <a:pt x="1669" y="3358"/>
                        </a:lnTo>
                        <a:lnTo>
                          <a:pt x="1674" y="3348"/>
                        </a:lnTo>
                        <a:lnTo>
                          <a:pt x="1669" y="3348"/>
                        </a:lnTo>
                        <a:lnTo>
                          <a:pt x="1672" y="3340"/>
                        </a:lnTo>
                        <a:lnTo>
                          <a:pt x="1684" y="3318"/>
                        </a:lnTo>
                        <a:lnTo>
                          <a:pt x="1690" y="3311"/>
                        </a:lnTo>
                        <a:lnTo>
                          <a:pt x="1687" y="3305"/>
                        </a:lnTo>
                        <a:lnTo>
                          <a:pt x="1690" y="3296"/>
                        </a:lnTo>
                        <a:lnTo>
                          <a:pt x="1689" y="3287"/>
                        </a:lnTo>
                        <a:lnTo>
                          <a:pt x="1682" y="3282"/>
                        </a:lnTo>
                        <a:lnTo>
                          <a:pt x="1679" y="3239"/>
                        </a:lnTo>
                        <a:lnTo>
                          <a:pt x="1673" y="3235"/>
                        </a:lnTo>
                        <a:lnTo>
                          <a:pt x="1674" y="3230"/>
                        </a:lnTo>
                        <a:lnTo>
                          <a:pt x="1669" y="3216"/>
                        </a:lnTo>
                        <a:lnTo>
                          <a:pt x="1651" y="3210"/>
                        </a:lnTo>
                        <a:lnTo>
                          <a:pt x="1667" y="3205"/>
                        </a:lnTo>
                        <a:lnTo>
                          <a:pt x="1669" y="3201"/>
                        </a:lnTo>
                        <a:lnTo>
                          <a:pt x="1669" y="3195"/>
                        </a:lnTo>
                        <a:lnTo>
                          <a:pt x="1673" y="3191"/>
                        </a:lnTo>
                        <a:lnTo>
                          <a:pt x="1680" y="3190"/>
                        </a:lnTo>
                        <a:lnTo>
                          <a:pt x="1684" y="3192"/>
                        </a:lnTo>
                        <a:lnTo>
                          <a:pt x="1691" y="3192"/>
                        </a:lnTo>
                        <a:lnTo>
                          <a:pt x="1711" y="3189"/>
                        </a:lnTo>
                        <a:lnTo>
                          <a:pt x="1715" y="3180"/>
                        </a:lnTo>
                        <a:lnTo>
                          <a:pt x="1723" y="3179"/>
                        </a:lnTo>
                        <a:lnTo>
                          <a:pt x="1723" y="3169"/>
                        </a:lnTo>
                        <a:lnTo>
                          <a:pt x="1714" y="3170"/>
                        </a:lnTo>
                        <a:lnTo>
                          <a:pt x="1700" y="3160"/>
                        </a:lnTo>
                        <a:lnTo>
                          <a:pt x="1689" y="3152"/>
                        </a:lnTo>
                        <a:lnTo>
                          <a:pt x="1696" y="3152"/>
                        </a:lnTo>
                        <a:lnTo>
                          <a:pt x="1702" y="3158"/>
                        </a:lnTo>
                        <a:lnTo>
                          <a:pt x="1709" y="3160"/>
                        </a:lnTo>
                        <a:lnTo>
                          <a:pt x="1729" y="3162"/>
                        </a:lnTo>
                        <a:lnTo>
                          <a:pt x="1729" y="3156"/>
                        </a:lnTo>
                        <a:lnTo>
                          <a:pt x="1716" y="3154"/>
                        </a:lnTo>
                        <a:lnTo>
                          <a:pt x="1714" y="3146"/>
                        </a:lnTo>
                        <a:lnTo>
                          <a:pt x="1720" y="3144"/>
                        </a:lnTo>
                        <a:lnTo>
                          <a:pt x="1722" y="3140"/>
                        </a:lnTo>
                        <a:lnTo>
                          <a:pt x="1716" y="3133"/>
                        </a:lnTo>
                        <a:lnTo>
                          <a:pt x="1717" y="3130"/>
                        </a:lnTo>
                        <a:lnTo>
                          <a:pt x="1728" y="3138"/>
                        </a:lnTo>
                        <a:lnTo>
                          <a:pt x="1739" y="3141"/>
                        </a:lnTo>
                        <a:lnTo>
                          <a:pt x="1737" y="3131"/>
                        </a:lnTo>
                        <a:lnTo>
                          <a:pt x="1745" y="3130"/>
                        </a:lnTo>
                        <a:lnTo>
                          <a:pt x="1742" y="3124"/>
                        </a:lnTo>
                        <a:lnTo>
                          <a:pt x="1741" y="3117"/>
                        </a:lnTo>
                        <a:lnTo>
                          <a:pt x="1748" y="3121"/>
                        </a:lnTo>
                        <a:lnTo>
                          <a:pt x="1755" y="3119"/>
                        </a:lnTo>
                        <a:lnTo>
                          <a:pt x="1757" y="3115"/>
                        </a:lnTo>
                        <a:lnTo>
                          <a:pt x="1758" y="3103"/>
                        </a:lnTo>
                        <a:lnTo>
                          <a:pt x="1764" y="3101"/>
                        </a:lnTo>
                        <a:lnTo>
                          <a:pt x="1764" y="3090"/>
                        </a:lnTo>
                        <a:lnTo>
                          <a:pt x="1760" y="3085"/>
                        </a:lnTo>
                        <a:lnTo>
                          <a:pt x="1727" y="3077"/>
                        </a:lnTo>
                        <a:lnTo>
                          <a:pt x="1728" y="3071"/>
                        </a:lnTo>
                        <a:lnTo>
                          <a:pt x="1759" y="3079"/>
                        </a:lnTo>
                        <a:lnTo>
                          <a:pt x="1774" y="3077"/>
                        </a:lnTo>
                        <a:lnTo>
                          <a:pt x="1763" y="3045"/>
                        </a:lnTo>
                        <a:lnTo>
                          <a:pt x="1768" y="3041"/>
                        </a:lnTo>
                        <a:lnTo>
                          <a:pt x="1770" y="3036"/>
                        </a:lnTo>
                        <a:lnTo>
                          <a:pt x="1764" y="3027"/>
                        </a:lnTo>
                        <a:lnTo>
                          <a:pt x="1726" y="3022"/>
                        </a:lnTo>
                        <a:lnTo>
                          <a:pt x="1722" y="3008"/>
                        </a:lnTo>
                        <a:lnTo>
                          <a:pt x="1732" y="3011"/>
                        </a:lnTo>
                        <a:lnTo>
                          <a:pt x="1755" y="2997"/>
                        </a:lnTo>
                        <a:lnTo>
                          <a:pt x="1772" y="2997"/>
                        </a:lnTo>
                        <a:lnTo>
                          <a:pt x="1784" y="3002"/>
                        </a:lnTo>
                        <a:lnTo>
                          <a:pt x="1786" y="2998"/>
                        </a:lnTo>
                        <a:lnTo>
                          <a:pt x="1777" y="2995"/>
                        </a:lnTo>
                        <a:lnTo>
                          <a:pt x="1770" y="2987"/>
                        </a:lnTo>
                        <a:lnTo>
                          <a:pt x="1766" y="2966"/>
                        </a:lnTo>
                        <a:lnTo>
                          <a:pt x="1758" y="2958"/>
                        </a:lnTo>
                        <a:lnTo>
                          <a:pt x="1753" y="2943"/>
                        </a:lnTo>
                        <a:lnTo>
                          <a:pt x="1747" y="2938"/>
                        </a:lnTo>
                        <a:lnTo>
                          <a:pt x="1744" y="2928"/>
                        </a:lnTo>
                        <a:lnTo>
                          <a:pt x="1733" y="2931"/>
                        </a:lnTo>
                        <a:lnTo>
                          <a:pt x="1743" y="2906"/>
                        </a:lnTo>
                        <a:lnTo>
                          <a:pt x="1749" y="2912"/>
                        </a:lnTo>
                        <a:lnTo>
                          <a:pt x="1760" y="2911"/>
                        </a:lnTo>
                        <a:lnTo>
                          <a:pt x="1768" y="2916"/>
                        </a:lnTo>
                        <a:lnTo>
                          <a:pt x="1768" y="2905"/>
                        </a:lnTo>
                        <a:lnTo>
                          <a:pt x="1776" y="2907"/>
                        </a:lnTo>
                        <a:lnTo>
                          <a:pt x="1782" y="2915"/>
                        </a:lnTo>
                        <a:lnTo>
                          <a:pt x="1786" y="2909"/>
                        </a:lnTo>
                        <a:lnTo>
                          <a:pt x="1793" y="2917"/>
                        </a:lnTo>
                        <a:lnTo>
                          <a:pt x="1801" y="2909"/>
                        </a:lnTo>
                        <a:lnTo>
                          <a:pt x="1801" y="2901"/>
                        </a:lnTo>
                        <a:lnTo>
                          <a:pt x="1813" y="2885"/>
                        </a:lnTo>
                        <a:lnTo>
                          <a:pt x="1808" y="2877"/>
                        </a:lnTo>
                        <a:lnTo>
                          <a:pt x="1809" y="2871"/>
                        </a:lnTo>
                        <a:lnTo>
                          <a:pt x="1807" y="2863"/>
                        </a:lnTo>
                        <a:lnTo>
                          <a:pt x="1793" y="2855"/>
                        </a:lnTo>
                        <a:lnTo>
                          <a:pt x="1801" y="2852"/>
                        </a:lnTo>
                        <a:lnTo>
                          <a:pt x="1804" y="2848"/>
                        </a:lnTo>
                        <a:lnTo>
                          <a:pt x="1812" y="2852"/>
                        </a:lnTo>
                        <a:lnTo>
                          <a:pt x="1819" y="2832"/>
                        </a:lnTo>
                        <a:lnTo>
                          <a:pt x="1827" y="2836"/>
                        </a:lnTo>
                        <a:lnTo>
                          <a:pt x="1829" y="2845"/>
                        </a:lnTo>
                        <a:lnTo>
                          <a:pt x="1836" y="2846"/>
                        </a:lnTo>
                        <a:lnTo>
                          <a:pt x="1841" y="2830"/>
                        </a:lnTo>
                        <a:lnTo>
                          <a:pt x="1851" y="2839"/>
                        </a:lnTo>
                        <a:lnTo>
                          <a:pt x="1854" y="2845"/>
                        </a:lnTo>
                        <a:lnTo>
                          <a:pt x="1862" y="2842"/>
                        </a:lnTo>
                        <a:lnTo>
                          <a:pt x="1878" y="2841"/>
                        </a:lnTo>
                        <a:lnTo>
                          <a:pt x="1871" y="2831"/>
                        </a:lnTo>
                        <a:lnTo>
                          <a:pt x="1886" y="2831"/>
                        </a:lnTo>
                        <a:lnTo>
                          <a:pt x="1898" y="2837"/>
                        </a:lnTo>
                        <a:lnTo>
                          <a:pt x="1899" y="2828"/>
                        </a:lnTo>
                        <a:lnTo>
                          <a:pt x="1904" y="2828"/>
                        </a:lnTo>
                        <a:lnTo>
                          <a:pt x="1901" y="2818"/>
                        </a:lnTo>
                        <a:lnTo>
                          <a:pt x="1904" y="2815"/>
                        </a:lnTo>
                        <a:lnTo>
                          <a:pt x="1900" y="2812"/>
                        </a:lnTo>
                        <a:lnTo>
                          <a:pt x="1895" y="2812"/>
                        </a:lnTo>
                        <a:lnTo>
                          <a:pt x="1888" y="2803"/>
                        </a:lnTo>
                        <a:lnTo>
                          <a:pt x="1890" y="2788"/>
                        </a:lnTo>
                        <a:lnTo>
                          <a:pt x="1900" y="2801"/>
                        </a:lnTo>
                        <a:lnTo>
                          <a:pt x="1901" y="2792"/>
                        </a:lnTo>
                        <a:lnTo>
                          <a:pt x="1906" y="2796"/>
                        </a:lnTo>
                        <a:lnTo>
                          <a:pt x="1911" y="2796"/>
                        </a:lnTo>
                        <a:lnTo>
                          <a:pt x="1914" y="2782"/>
                        </a:lnTo>
                        <a:lnTo>
                          <a:pt x="1904" y="2774"/>
                        </a:lnTo>
                        <a:lnTo>
                          <a:pt x="1916" y="2767"/>
                        </a:lnTo>
                        <a:lnTo>
                          <a:pt x="1914" y="2761"/>
                        </a:lnTo>
                        <a:lnTo>
                          <a:pt x="1919" y="2755"/>
                        </a:lnTo>
                        <a:lnTo>
                          <a:pt x="1925" y="2756"/>
                        </a:lnTo>
                        <a:lnTo>
                          <a:pt x="1911" y="2745"/>
                        </a:lnTo>
                        <a:lnTo>
                          <a:pt x="1910" y="2739"/>
                        </a:lnTo>
                        <a:lnTo>
                          <a:pt x="1919" y="2744"/>
                        </a:lnTo>
                        <a:lnTo>
                          <a:pt x="1922" y="2731"/>
                        </a:lnTo>
                        <a:lnTo>
                          <a:pt x="1933" y="2746"/>
                        </a:lnTo>
                        <a:lnTo>
                          <a:pt x="1941" y="2744"/>
                        </a:lnTo>
                        <a:lnTo>
                          <a:pt x="1947" y="2746"/>
                        </a:lnTo>
                        <a:lnTo>
                          <a:pt x="1960" y="2745"/>
                        </a:lnTo>
                        <a:lnTo>
                          <a:pt x="1936" y="2765"/>
                        </a:lnTo>
                        <a:lnTo>
                          <a:pt x="1935" y="2777"/>
                        </a:lnTo>
                        <a:lnTo>
                          <a:pt x="1925" y="2787"/>
                        </a:lnTo>
                        <a:lnTo>
                          <a:pt x="1927" y="2793"/>
                        </a:lnTo>
                        <a:lnTo>
                          <a:pt x="1927" y="2797"/>
                        </a:lnTo>
                        <a:lnTo>
                          <a:pt x="1930" y="2799"/>
                        </a:lnTo>
                        <a:lnTo>
                          <a:pt x="1936" y="2799"/>
                        </a:lnTo>
                        <a:lnTo>
                          <a:pt x="1943" y="2803"/>
                        </a:lnTo>
                        <a:lnTo>
                          <a:pt x="1954" y="2812"/>
                        </a:lnTo>
                        <a:lnTo>
                          <a:pt x="1956" y="2804"/>
                        </a:lnTo>
                        <a:lnTo>
                          <a:pt x="1947" y="2796"/>
                        </a:lnTo>
                        <a:lnTo>
                          <a:pt x="1957" y="2801"/>
                        </a:lnTo>
                        <a:lnTo>
                          <a:pt x="1956" y="2788"/>
                        </a:lnTo>
                        <a:lnTo>
                          <a:pt x="1957" y="2775"/>
                        </a:lnTo>
                        <a:lnTo>
                          <a:pt x="1967" y="2785"/>
                        </a:lnTo>
                        <a:lnTo>
                          <a:pt x="1973" y="2802"/>
                        </a:lnTo>
                        <a:lnTo>
                          <a:pt x="1983" y="2801"/>
                        </a:lnTo>
                        <a:lnTo>
                          <a:pt x="1987" y="2810"/>
                        </a:lnTo>
                        <a:lnTo>
                          <a:pt x="1992" y="2794"/>
                        </a:lnTo>
                        <a:lnTo>
                          <a:pt x="1997" y="2782"/>
                        </a:lnTo>
                        <a:lnTo>
                          <a:pt x="2005" y="2781"/>
                        </a:lnTo>
                        <a:lnTo>
                          <a:pt x="2002" y="2797"/>
                        </a:lnTo>
                        <a:lnTo>
                          <a:pt x="2007" y="2793"/>
                        </a:lnTo>
                        <a:lnTo>
                          <a:pt x="2012" y="2797"/>
                        </a:lnTo>
                        <a:lnTo>
                          <a:pt x="2014" y="2793"/>
                        </a:lnTo>
                        <a:lnTo>
                          <a:pt x="2022" y="2801"/>
                        </a:lnTo>
                        <a:lnTo>
                          <a:pt x="2023" y="2788"/>
                        </a:lnTo>
                        <a:lnTo>
                          <a:pt x="2028" y="2774"/>
                        </a:lnTo>
                        <a:lnTo>
                          <a:pt x="2038" y="2778"/>
                        </a:lnTo>
                        <a:lnTo>
                          <a:pt x="2038" y="2767"/>
                        </a:lnTo>
                        <a:lnTo>
                          <a:pt x="2042" y="2758"/>
                        </a:lnTo>
                        <a:lnTo>
                          <a:pt x="2034" y="2746"/>
                        </a:lnTo>
                        <a:lnTo>
                          <a:pt x="2030" y="2740"/>
                        </a:lnTo>
                        <a:lnTo>
                          <a:pt x="2033" y="2731"/>
                        </a:lnTo>
                        <a:lnTo>
                          <a:pt x="2044" y="2744"/>
                        </a:lnTo>
                        <a:lnTo>
                          <a:pt x="2065" y="2753"/>
                        </a:lnTo>
                        <a:lnTo>
                          <a:pt x="2072" y="2753"/>
                        </a:lnTo>
                        <a:lnTo>
                          <a:pt x="2065" y="2740"/>
                        </a:lnTo>
                        <a:lnTo>
                          <a:pt x="2073" y="2728"/>
                        </a:lnTo>
                        <a:lnTo>
                          <a:pt x="2076" y="2740"/>
                        </a:lnTo>
                        <a:lnTo>
                          <a:pt x="2081" y="2744"/>
                        </a:lnTo>
                        <a:lnTo>
                          <a:pt x="2086" y="2739"/>
                        </a:lnTo>
                        <a:lnTo>
                          <a:pt x="2093" y="2739"/>
                        </a:lnTo>
                        <a:lnTo>
                          <a:pt x="2097" y="2734"/>
                        </a:lnTo>
                        <a:lnTo>
                          <a:pt x="2098" y="2724"/>
                        </a:lnTo>
                        <a:lnTo>
                          <a:pt x="2102" y="2717"/>
                        </a:lnTo>
                        <a:lnTo>
                          <a:pt x="2105" y="2700"/>
                        </a:lnTo>
                        <a:lnTo>
                          <a:pt x="2110" y="2685"/>
                        </a:lnTo>
                        <a:lnTo>
                          <a:pt x="2114" y="2700"/>
                        </a:lnTo>
                        <a:lnTo>
                          <a:pt x="2118" y="2690"/>
                        </a:lnTo>
                        <a:lnTo>
                          <a:pt x="2120" y="2702"/>
                        </a:lnTo>
                        <a:lnTo>
                          <a:pt x="2123" y="2691"/>
                        </a:lnTo>
                        <a:lnTo>
                          <a:pt x="2126" y="2683"/>
                        </a:lnTo>
                        <a:lnTo>
                          <a:pt x="2126" y="2679"/>
                        </a:lnTo>
                        <a:lnTo>
                          <a:pt x="2131" y="2680"/>
                        </a:lnTo>
                        <a:lnTo>
                          <a:pt x="2130" y="2672"/>
                        </a:lnTo>
                        <a:lnTo>
                          <a:pt x="2137" y="2678"/>
                        </a:lnTo>
                        <a:lnTo>
                          <a:pt x="2132" y="2664"/>
                        </a:lnTo>
                        <a:lnTo>
                          <a:pt x="2134" y="2660"/>
                        </a:lnTo>
                        <a:lnTo>
                          <a:pt x="2140" y="2656"/>
                        </a:lnTo>
                        <a:lnTo>
                          <a:pt x="2142" y="2649"/>
                        </a:lnTo>
                        <a:lnTo>
                          <a:pt x="2156" y="2642"/>
                        </a:lnTo>
                        <a:lnTo>
                          <a:pt x="2158" y="2619"/>
                        </a:lnTo>
                        <a:lnTo>
                          <a:pt x="2161" y="2615"/>
                        </a:lnTo>
                        <a:lnTo>
                          <a:pt x="2159" y="2604"/>
                        </a:lnTo>
                        <a:lnTo>
                          <a:pt x="2156" y="2599"/>
                        </a:lnTo>
                        <a:lnTo>
                          <a:pt x="2164" y="2599"/>
                        </a:lnTo>
                        <a:lnTo>
                          <a:pt x="2163" y="2590"/>
                        </a:lnTo>
                        <a:lnTo>
                          <a:pt x="2168" y="2573"/>
                        </a:lnTo>
                        <a:lnTo>
                          <a:pt x="2175" y="2571"/>
                        </a:lnTo>
                        <a:lnTo>
                          <a:pt x="2177" y="2560"/>
                        </a:lnTo>
                        <a:lnTo>
                          <a:pt x="2174" y="2551"/>
                        </a:lnTo>
                        <a:lnTo>
                          <a:pt x="2184" y="2555"/>
                        </a:lnTo>
                        <a:lnTo>
                          <a:pt x="2196" y="2547"/>
                        </a:lnTo>
                        <a:lnTo>
                          <a:pt x="2209" y="2534"/>
                        </a:lnTo>
                        <a:lnTo>
                          <a:pt x="2207" y="2528"/>
                        </a:lnTo>
                        <a:lnTo>
                          <a:pt x="2215" y="2519"/>
                        </a:lnTo>
                        <a:lnTo>
                          <a:pt x="2220" y="2528"/>
                        </a:lnTo>
                        <a:lnTo>
                          <a:pt x="2226" y="2522"/>
                        </a:lnTo>
                        <a:lnTo>
                          <a:pt x="2229" y="2525"/>
                        </a:lnTo>
                        <a:lnTo>
                          <a:pt x="2231" y="2518"/>
                        </a:lnTo>
                        <a:lnTo>
                          <a:pt x="2234" y="2514"/>
                        </a:lnTo>
                        <a:lnTo>
                          <a:pt x="2233" y="2501"/>
                        </a:lnTo>
                        <a:lnTo>
                          <a:pt x="2242" y="2498"/>
                        </a:lnTo>
                        <a:lnTo>
                          <a:pt x="2237" y="2489"/>
                        </a:lnTo>
                        <a:lnTo>
                          <a:pt x="2217" y="2477"/>
                        </a:lnTo>
                        <a:lnTo>
                          <a:pt x="2225" y="2475"/>
                        </a:lnTo>
                        <a:lnTo>
                          <a:pt x="2216" y="2454"/>
                        </a:lnTo>
                        <a:lnTo>
                          <a:pt x="2202" y="2436"/>
                        </a:lnTo>
                        <a:lnTo>
                          <a:pt x="2201" y="2428"/>
                        </a:lnTo>
                        <a:lnTo>
                          <a:pt x="2214" y="2427"/>
                        </a:lnTo>
                        <a:lnTo>
                          <a:pt x="2211" y="2415"/>
                        </a:lnTo>
                        <a:lnTo>
                          <a:pt x="2221" y="2425"/>
                        </a:lnTo>
                        <a:lnTo>
                          <a:pt x="2221" y="2438"/>
                        </a:lnTo>
                        <a:lnTo>
                          <a:pt x="2223" y="2448"/>
                        </a:lnTo>
                        <a:lnTo>
                          <a:pt x="2229" y="2436"/>
                        </a:lnTo>
                        <a:lnTo>
                          <a:pt x="2232" y="2439"/>
                        </a:lnTo>
                        <a:lnTo>
                          <a:pt x="2233" y="2449"/>
                        </a:lnTo>
                        <a:lnTo>
                          <a:pt x="2239" y="2458"/>
                        </a:lnTo>
                        <a:lnTo>
                          <a:pt x="2241" y="2465"/>
                        </a:lnTo>
                        <a:lnTo>
                          <a:pt x="2260" y="2471"/>
                        </a:lnTo>
                        <a:lnTo>
                          <a:pt x="2256" y="2480"/>
                        </a:lnTo>
                        <a:lnTo>
                          <a:pt x="2248" y="2476"/>
                        </a:lnTo>
                        <a:lnTo>
                          <a:pt x="2250" y="2489"/>
                        </a:lnTo>
                        <a:lnTo>
                          <a:pt x="2261" y="2495"/>
                        </a:lnTo>
                        <a:lnTo>
                          <a:pt x="2260" y="2501"/>
                        </a:lnTo>
                        <a:lnTo>
                          <a:pt x="2270" y="2493"/>
                        </a:lnTo>
                        <a:lnTo>
                          <a:pt x="2280" y="2493"/>
                        </a:lnTo>
                        <a:lnTo>
                          <a:pt x="2297" y="2501"/>
                        </a:lnTo>
                        <a:lnTo>
                          <a:pt x="2288" y="2490"/>
                        </a:lnTo>
                        <a:lnTo>
                          <a:pt x="2291" y="2486"/>
                        </a:lnTo>
                        <a:lnTo>
                          <a:pt x="2290" y="2481"/>
                        </a:lnTo>
                        <a:lnTo>
                          <a:pt x="2295" y="2481"/>
                        </a:lnTo>
                        <a:lnTo>
                          <a:pt x="2296" y="2485"/>
                        </a:lnTo>
                        <a:lnTo>
                          <a:pt x="2314" y="2497"/>
                        </a:lnTo>
                        <a:lnTo>
                          <a:pt x="2324" y="2497"/>
                        </a:lnTo>
                        <a:lnTo>
                          <a:pt x="2322" y="2486"/>
                        </a:lnTo>
                        <a:lnTo>
                          <a:pt x="2311" y="2481"/>
                        </a:lnTo>
                        <a:lnTo>
                          <a:pt x="2311" y="2468"/>
                        </a:lnTo>
                        <a:lnTo>
                          <a:pt x="2317" y="2473"/>
                        </a:lnTo>
                        <a:lnTo>
                          <a:pt x="2330" y="2474"/>
                        </a:lnTo>
                        <a:lnTo>
                          <a:pt x="2330" y="2484"/>
                        </a:lnTo>
                        <a:lnTo>
                          <a:pt x="2339" y="2493"/>
                        </a:lnTo>
                        <a:lnTo>
                          <a:pt x="2346" y="2484"/>
                        </a:lnTo>
                        <a:lnTo>
                          <a:pt x="2338" y="2475"/>
                        </a:lnTo>
                        <a:lnTo>
                          <a:pt x="2341" y="2469"/>
                        </a:lnTo>
                        <a:lnTo>
                          <a:pt x="2351" y="2474"/>
                        </a:lnTo>
                        <a:lnTo>
                          <a:pt x="2349" y="2460"/>
                        </a:lnTo>
                        <a:lnTo>
                          <a:pt x="2350" y="2452"/>
                        </a:lnTo>
                        <a:lnTo>
                          <a:pt x="2357" y="2448"/>
                        </a:lnTo>
                        <a:lnTo>
                          <a:pt x="2360" y="2448"/>
                        </a:lnTo>
                        <a:lnTo>
                          <a:pt x="2366" y="2460"/>
                        </a:lnTo>
                        <a:lnTo>
                          <a:pt x="2378" y="2473"/>
                        </a:lnTo>
                        <a:lnTo>
                          <a:pt x="2381" y="2471"/>
                        </a:lnTo>
                        <a:lnTo>
                          <a:pt x="2384" y="2466"/>
                        </a:lnTo>
                        <a:lnTo>
                          <a:pt x="2387" y="2459"/>
                        </a:lnTo>
                        <a:lnTo>
                          <a:pt x="2395" y="2465"/>
                        </a:lnTo>
                        <a:lnTo>
                          <a:pt x="2398" y="2454"/>
                        </a:lnTo>
                        <a:lnTo>
                          <a:pt x="2424" y="2450"/>
                        </a:lnTo>
                        <a:lnTo>
                          <a:pt x="2435" y="2441"/>
                        </a:lnTo>
                        <a:lnTo>
                          <a:pt x="2443" y="2446"/>
                        </a:lnTo>
                        <a:lnTo>
                          <a:pt x="2443" y="2436"/>
                        </a:lnTo>
                        <a:lnTo>
                          <a:pt x="2452" y="2441"/>
                        </a:lnTo>
                        <a:lnTo>
                          <a:pt x="2458" y="2438"/>
                        </a:lnTo>
                        <a:lnTo>
                          <a:pt x="2460" y="2426"/>
                        </a:lnTo>
                        <a:lnTo>
                          <a:pt x="2468" y="2430"/>
                        </a:lnTo>
                        <a:lnTo>
                          <a:pt x="2473" y="2439"/>
                        </a:lnTo>
                        <a:lnTo>
                          <a:pt x="2478" y="2438"/>
                        </a:lnTo>
                        <a:lnTo>
                          <a:pt x="2476" y="2428"/>
                        </a:lnTo>
                        <a:lnTo>
                          <a:pt x="2483" y="2426"/>
                        </a:lnTo>
                        <a:lnTo>
                          <a:pt x="2489" y="2425"/>
                        </a:lnTo>
                        <a:lnTo>
                          <a:pt x="2494" y="2431"/>
                        </a:lnTo>
                        <a:lnTo>
                          <a:pt x="2499" y="2428"/>
                        </a:lnTo>
                        <a:lnTo>
                          <a:pt x="2499" y="2422"/>
                        </a:lnTo>
                        <a:lnTo>
                          <a:pt x="2501" y="2420"/>
                        </a:lnTo>
                        <a:lnTo>
                          <a:pt x="2510" y="2419"/>
                        </a:lnTo>
                        <a:lnTo>
                          <a:pt x="2514" y="2423"/>
                        </a:lnTo>
                        <a:lnTo>
                          <a:pt x="2517" y="2411"/>
                        </a:lnTo>
                        <a:lnTo>
                          <a:pt x="2521" y="2407"/>
                        </a:lnTo>
                        <a:lnTo>
                          <a:pt x="2533" y="2404"/>
                        </a:lnTo>
                        <a:lnTo>
                          <a:pt x="2537" y="2411"/>
                        </a:lnTo>
                        <a:lnTo>
                          <a:pt x="2539" y="2406"/>
                        </a:lnTo>
                        <a:lnTo>
                          <a:pt x="2554" y="2406"/>
                        </a:lnTo>
                        <a:lnTo>
                          <a:pt x="2551" y="2400"/>
                        </a:lnTo>
                        <a:lnTo>
                          <a:pt x="2555" y="2393"/>
                        </a:lnTo>
                        <a:lnTo>
                          <a:pt x="2573" y="2389"/>
                        </a:lnTo>
                        <a:lnTo>
                          <a:pt x="2577" y="2383"/>
                        </a:lnTo>
                        <a:lnTo>
                          <a:pt x="2577" y="2378"/>
                        </a:lnTo>
                        <a:lnTo>
                          <a:pt x="2586" y="2378"/>
                        </a:lnTo>
                        <a:lnTo>
                          <a:pt x="2591" y="2363"/>
                        </a:lnTo>
                        <a:lnTo>
                          <a:pt x="2600" y="2363"/>
                        </a:lnTo>
                        <a:lnTo>
                          <a:pt x="2593" y="2360"/>
                        </a:lnTo>
                        <a:lnTo>
                          <a:pt x="2591" y="2353"/>
                        </a:lnTo>
                        <a:lnTo>
                          <a:pt x="2591" y="2345"/>
                        </a:lnTo>
                        <a:lnTo>
                          <a:pt x="2608" y="2353"/>
                        </a:lnTo>
                        <a:lnTo>
                          <a:pt x="2607" y="2342"/>
                        </a:lnTo>
                        <a:lnTo>
                          <a:pt x="2613" y="2340"/>
                        </a:lnTo>
                        <a:lnTo>
                          <a:pt x="2623" y="2345"/>
                        </a:lnTo>
                        <a:lnTo>
                          <a:pt x="2620" y="2337"/>
                        </a:lnTo>
                        <a:lnTo>
                          <a:pt x="2621" y="2334"/>
                        </a:lnTo>
                        <a:lnTo>
                          <a:pt x="2621" y="2329"/>
                        </a:lnTo>
                        <a:lnTo>
                          <a:pt x="2608" y="2324"/>
                        </a:lnTo>
                        <a:lnTo>
                          <a:pt x="2619" y="2314"/>
                        </a:lnTo>
                        <a:lnTo>
                          <a:pt x="2627" y="2318"/>
                        </a:lnTo>
                        <a:lnTo>
                          <a:pt x="2635" y="2324"/>
                        </a:lnTo>
                        <a:lnTo>
                          <a:pt x="2639" y="2320"/>
                        </a:lnTo>
                        <a:lnTo>
                          <a:pt x="2634" y="2319"/>
                        </a:lnTo>
                        <a:lnTo>
                          <a:pt x="2635" y="2314"/>
                        </a:lnTo>
                        <a:lnTo>
                          <a:pt x="2646" y="2310"/>
                        </a:lnTo>
                        <a:lnTo>
                          <a:pt x="2646" y="2301"/>
                        </a:lnTo>
                        <a:lnTo>
                          <a:pt x="2661" y="2296"/>
                        </a:lnTo>
                        <a:lnTo>
                          <a:pt x="2658" y="2288"/>
                        </a:lnTo>
                        <a:lnTo>
                          <a:pt x="2673" y="2294"/>
                        </a:lnTo>
                        <a:lnTo>
                          <a:pt x="2666" y="2283"/>
                        </a:lnTo>
                        <a:lnTo>
                          <a:pt x="2674" y="2286"/>
                        </a:lnTo>
                        <a:lnTo>
                          <a:pt x="2669" y="2276"/>
                        </a:lnTo>
                        <a:lnTo>
                          <a:pt x="2661" y="2272"/>
                        </a:lnTo>
                        <a:lnTo>
                          <a:pt x="2666" y="2267"/>
                        </a:lnTo>
                        <a:lnTo>
                          <a:pt x="2675" y="2269"/>
                        </a:lnTo>
                        <a:lnTo>
                          <a:pt x="2679" y="2264"/>
                        </a:lnTo>
                        <a:lnTo>
                          <a:pt x="2684" y="2271"/>
                        </a:lnTo>
                        <a:lnTo>
                          <a:pt x="2693" y="2276"/>
                        </a:lnTo>
                        <a:lnTo>
                          <a:pt x="2698" y="2265"/>
                        </a:lnTo>
                        <a:lnTo>
                          <a:pt x="2693" y="2260"/>
                        </a:lnTo>
                        <a:lnTo>
                          <a:pt x="2698" y="2259"/>
                        </a:lnTo>
                        <a:lnTo>
                          <a:pt x="2686" y="2245"/>
                        </a:lnTo>
                        <a:lnTo>
                          <a:pt x="2699" y="2239"/>
                        </a:lnTo>
                        <a:lnTo>
                          <a:pt x="2717" y="2236"/>
                        </a:lnTo>
                        <a:lnTo>
                          <a:pt x="2720" y="2226"/>
                        </a:lnTo>
                        <a:lnTo>
                          <a:pt x="2736" y="2236"/>
                        </a:lnTo>
                        <a:lnTo>
                          <a:pt x="2732" y="2229"/>
                        </a:lnTo>
                        <a:lnTo>
                          <a:pt x="2726" y="2228"/>
                        </a:lnTo>
                        <a:lnTo>
                          <a:pt x="2722" y="2223"/>
                        </a:lnTo>
                        <a:lnTo>
                          <a:pt x="2728" y="2222"/>
                        </a:lnTo>
                        <a:lnTo>
                          <a:pt x="2729" y="2212"/>
                        </a:lnTo>
                        <a:lnTo>
                          <a:pt x="2738" y="2216"/>
                        </a:lnTo>
                        <a:lnTo>
                          <a:pt x="2744" y="2208"/>
                        </a:lnTo>
                        <a:lnTo>
                          <a:pt x="2750" y="2212"/>
                        </a:lnTo>
                        <a:lnTo>
                          <a:pt x="2758" y="2212"/>
                        </a:lnTo>
                        <a:lnTo>
                          <a:pt x="2763" y="2205"/>
                        </a:lnTo>
                        <a:lnTo>
                          <a:pt x="2769" y="2212"/>
                        </a:lnTo>
                        <a:lnTo>
                          <a:pt x="2781" y="2193"/>
                        </a:lnTo>
                        <a:lnTo>
                          <a:pt x="2786" y="2178"/>
                        </a:lnTo>
                        <a:lnTo>
                          <a:pt x="2783" y="2178"/>
                        </a:lnTo>
                        <a:lnTo>
                          <a:pt x="2760" y="2190"/>
                        </a:lnTo>
                        <a:lnTo>
                          <a:pt x="2744" y="2191"/>
                        </a:lnTo>
                        <a:lnTo>
                          <a:pt x="2693" y="2184"/>
                        </a:lnTo>
                        <a:lnTo>
                          <a:pt x="2634" y="2154"/>
                        </a:lnTo>
                        <a:lnTo>
                          <a:pt x="2627" y="2157"/>
                        </a:lnTo>
                        <a:lnTo>
                          <a:pt x="2627" y="2145"/>
                        </a:lnTo>
                        <a:lnTo>
                          <a:pt x="2618" y="2148"/>
                        </a:lnTo>
                        <a:lnTo>
                          <a:pt x="2607" y="2154"/>
                        </a:lnTo>
                        <a:lnTo>
                          <a:pt x="2602" y="2142"/>
                        </a:lnTo>
                        <a:lnTo>
                          <a:pt x="2564" y="2161"/>
                        </a:lnTo>
                        <a:lnTo>
                          <a:pt x="2549" y="2173"/>
                        </a:lnTo>
                        <a:lnTo>
                          <a:pt x="2529" y="2164"/>
                        </a:lnTo>
                        <a:lnTo>
                          <a:pt x="2507" y="2174"/>
                        </a:lnTo>
                        <a:lnTo>
                          <a:pt x="2497" y="2201"/>
                        </a:lnTo>
                        <a:lnTo>
                          <a:pt x="2463" y="2200"/>
                        </a:lnTo>
                        <a:lnTo>
                          <a:pt x="2427" y="2195"/>
                        </a:lnTo>
                        <a:lnTo>
                          <a:pt x="2446" y="2179"/>
                        </a:lnTo>
                        <a:lnTo>
                          <a:pt x="2463" y="2186"/>
                        </a:lnTo>
                        <a:lnTo>
                          <a:pt x="2479" y="2180"/>
                        </a:lnTo>
                        <a:lnTo>
                          <a:pt x="2508" y="2156"/>
                        </a:lnTo>
                        <a:lnTo>
                          <a:pt x="2528" y="2154"/>
                        </a:lnTo>
                        <a:lnTo>
                          <a:pt x="2541" y="2147"/>
                        </a:lnTo>
                        <a:lnTo>
                          <a:pt x="2534" y="2135"/>
                        </a:lnTo>
                        <a:lnTo>
                          <a:pt x="2518" y="2132"/>
                        </a:lnTo>
                        <a:lnTo>
                          <a:pt x="2465" y="2141"/>
                        </a:lnTo>
                        <a:lnTo>
                          <a:pt x="2437" y="2138"/>
                        </a:lnTo>
                        <a:lnTo>
                          <a:pt x="2425" y="2127"/>
                        </a:lnTo>
                        <a:lnTo>
                          <a:pt x="2409" y="2126"/>
                        </a:lnTo>
                        <a:lnTo>
                          <a:pt x="2441" y="2111"/>
                        </a:lnTo>
                        <a:lnTo>
                          <a:pt x="2449" y="2099"/>
                        </a:lnTo>
                        <a:lnTo>
                          <a:pt x="2458" y="2073"/>
                        </a:lnTo>
                        <a:lnTo>
                          <a:pt x="2444" y="2055"/>
                        </a:lnTo>
                        <a:lnTo>
                          <a:pt x="2448" y="2046"/>
                        </a:lnTo>
                        <a:lnTo>
                          <a:pt x="2465" y="2044"/>
                        </a:lnTo>
                        <a:lnTo>
                          <a:pt x="2476" y="2050"/>
                        </a:lnTo>
                        <a:lnTo>
                          <a:pt x="2478" y="2029"/>
                        </a:lnTo>
                        <a:lnTo>
                          <a:pt x="2494" y="2045"/>
                        </a:lnTo>
                        <a:lnTo>
                          <a:pt x="2535" y="2045"/>
                        </a:lnTo>
                        <a:lnTo>
                          <a:pt x="2571" y="2024"/>
                        </a:lnTo>
                        <a:lnTo>
                          <a:pt x="2584" y="2008"/>
                        </a:lnTo>
                        <a:lnTo>
                          <a:pt x="2578" y="1991"/>
                        </a:lnTo>
                        <a:lnTo>
                          <a:pt x="2594" y="2001"/>
                        </a:lnTo>
                        <a:lnTo>
                          <a:pt x="2592" y="1975"/>
                        </a:lnTo>
                        <a:lnTo>
                          <a:pt x="2577" y="1959"/>
                        </a:lnTo>
                        <a:lnTo>
                          <a:pt x="2553" y="1955"/>
                        </a:lnTo>
                        <a:lnTo>
                          <a:pt x="2535" y="1960"/>
                        </a:lnTo>
                        <a:lnTo>
                          <a:pt x="2516" y="1949"/>
                        </a:lnTo>
                        <a:lnTo>
                          <a:pt x="2499" y="1958"/>
                        </a:lnTo>
                        <a:lnTo>
                          <a:pt x="2501" y="1944"/>
                        </a:lnTo>
                        <a:lnTo>
                          <a:pt x="2490" y="1938"/>
                        </a:lnTo>
                        <a:lnTo>
                          <a:pt x="2471" y="1931"/>
                        </a:lnTo>
                        <a:lnTo>
                          <a:pt x="2487" y="1927"/>
                        </a:lnTo>
                        <a:lnTo>
                          <a:pt x="2483" y="1912"/>
                        </a:lnTo>
                        <a:lnTo>
                          <a:pt x="2480" y="1898"/>
                        </a:lnTo>
                        <a:lnTo>
                          <a:pt x="2505" y="1915"/>
                        </a:lnTo>
                        <a:lnTo>
                          <a:pt x="2521" y="1938"/>
                        </a:lnTo>
                        <a:lnTo>
                          <a:pt x="2538" y="1942"/>
                        </a:lnTo>
                        <a:lnTo>
                          <a:pt x="2550" y="1932"/>
                        </a:lnTo>
                        <a:lnTo>
                          <a:pt x="2565" y="1941"/>
                        </a:lnTo>
                        <a:lnTo>
                          <a:pt x="2583" y="1944"/>
                        </a:lnTo>
                        <a:lnTo>
                          <a:pt x="2604" y="1964"/>
                        </a:lnTo>
                        <a:lnTo>
                          <a:pt x="2620" y="1984"/>
                        </a:lnTo>
                        <a:lnTo>
                          <a:pt x="2640" y="1982"/>
                        </a:lnTo>
                        <a:lnTo>
                          <a:pt x="2646" y="1990"/>
                        </a:lnTo>
                        <a:lnTo>
                          <a:pt x="2651" y="2008"/>
                        </a:lnTo>
                        <a:lnTo>
                          <a:pt x="2667" y="2027"/>
                        </a:lnTo>
                        <a:lnTo>
                          <a:pt x="2669" y="2049"/>
                        </a:lnTo>
                        <a:lnTo>
                          <a:pt x="2675" y="2082"/>
                        </a:lnTo>
                        <a:lnTo>
                          <a:pt x="2689" y="2107"/>
                        </a:lnTo>
                        <a:lnTo>
                          <a:pt x="2710" y="2124"/>
                        </a:lnTo>
                        <a:lnTo>
                          <a:pt x="2734" y="2134"/>
                        </a:lnTo>
                        <a:lnTo>
                          <a:pt x="2755" y="2130"/>
                        </a:lnTo>
                        <a:lnTo>
                          <a:pt x="2756" y="2087"/>
                        </a:lnTo>
                        <a:lnTo>
                          <a:pt x="2759" y="2068"/>
                        </a:lnTo>
                        <a:lnTo>
                          <a:pt x="2765" y="2070"/>
                        </a:lnTo>
                        <a:lnTo>
                          <a:pt x="2768" y="2099"/>
                        </a:lnTo>
                        <a:lnTo>
                          <a:pt x="2772" y="2123"/>
                        </a:lnTo>
                        <a:lnTo>
                          <a:pt x="2788" y="2119"/>
                        </a:lnTo>
                        <a:lnTo>
                          <a:pt x="2796" y="2132"/>
                        </a:lnTo>
                        <a:lnTo>
                          <a:pt x="2811" y="2126"/>
                        </a:lnTo>
                        <a:lnTo>
                          <a:pt x="2812" y="2108"/>
                        </a:lnTo>
                        <a:lnTo>
                          <a:pt x="2803" y="2104"/>
                        </a:lnTo>
                        <a:lnTo>
                          <a:pt x="2804" y="2087"/>
                        </a:lnTo>
                        <a:lnTo>
                          <a:pt x="2797" y="2070"/>
                        </a:lnTo>
                        <a:lnTo>
                          <a:pt x="2802" y="2064"/>
                        </a:lnTo>
                        <a:lnTo>
                          <a:pt x="2799" y="2045"/>
                        </a:lnTo>
                        <a:lnTo>
                          <a:pt x="2802" y="2038"/>
                        </a:lnTo>
                        <a:lnTo>
                          <a:pt x="2797" y="2027"/>
                        </a:lnTo>
                        <a:lnTo>
                          <a:pt x="2785" y="2029"/>
                        </a:lnTo>
                        <a:lnTo>
                          <a:pt x="2798" y="2021"/>
                        </a:lnTo>
                        <a:lnTo>
                          <a:pt x="2799" y="2003"/>
                        </a:lnTo>
                        <a:lnTo>
                          <a:pt x="2797" y="1991"/>
                        </a:lnTo>
                        <a:lnTo>
                          <a:pt x="2801" y="1984"/>
                        </a:lnTo>
                        <a:lnTo>
                          <a:pt x="2802" y="1955"/>
                        </a:lnTo>
                        <a:lnTo>
                          <a:pt x="2795" y="1952"/>
                        </a:lnTo>
                        <a:lnTo>
                          <a:pt x="2781" y="1965"/>
                        </a:lnTo>
                        <a:lnTo>
                          <a:pt x="2774" y="1963"/>
                        </a:lnTo>
                        <a:lnTo>
                          <a:pt x="2766" y="1989"/>
                        </a:lnTo>
                        <a:lnTo>
                          <a:pt x="2759" y="1991"/>
                        </a:lnTo>
                        <a:lnTo>
                          <a:pt x="2759" y="1962"/>
                        </a:lnTo>
                        <a:lnTo>
                          <a:pt x="2781" y="1930"/>
                        </a:lnTo>
                        <a:lnTo>
                          <a:pt x="2786" y="1915"/>
                        </a:lnTo>
                        <a:lnTo>
                          <a:pt x="2776" y="1915"/>
                        </a:lnTo>
                        <a:lnTo>
                          <a:pt x="2769" y="1922"/>
                        </a:lnTo>
                        <a:lnTo>
                          <a:pt x="2760" y="1936"/>
                        </a:lnTo>
                        <a:lnTo>
                          <a:pt x="2754" y="1939"/>
                        </a:lnTo>
                        <a:lnTo>
                          <a:pt x="2761" y="1920"/>
                        </a:lnTo>
                        <a:lnTo>
                          <a:pt x="2763" y="1905"/>
                        </a:lnTo>
                        <a:lnTo>
                          <a:pt x="2742" y="1920"/>
                        </a:lnTo>
                        <a:lnTo>
                          <a:pt x="2732" y="1936"/>
                        </a:lnTo>
                        <a:lnTo>
                          <a:pt x="2726" y="1939"/>
                        </a:lnTo>
                        <a:lnTo>
                          <a:pt x="2734" y="1919"/>
                        </a:lnTo>
                        <a:lnTo>
                          <a:pt x="2747" y="1904"/>
                        </a:lnTo>
                        <a:lnTo>
                          <a:pt x="2749" y="1894"/>
                        </a:lnTo>
                        <a:lnTo>
                          <a:pt x="2758" y="1882"/>
                        </a:lnTo>
                        <a:lnTo>
                          <a:pt x="2723" y="1867"/>
                        </a:lnTo>
                        <a:lnTo>
                          <a:pt x="2720" y="1855"/>
                        </a:lnTo>
                        <a:lnTo>
                          <a:pt x="2691" y="1844"/>
                        </a:lnTo>
                        <a:lnTo>
                          <a:pt x="2689" y="1834"/>
                        </a:lnTo>
                        <a:lnTo>
                          <a:pt x="2680" y="1822"/>
                        </a:lnTo>
                        <a:lnTo>
                          <a:pt x="2643" y="1792"/>
                        </a:lnTo>
                        <a:lnTo>
                          <a:pt x="2632" y="1790"/>
                        </a:lnTo>
                        <a:lnTo>
                          <a:pt x="2616" y="1799"/>
                        </a:lnTo>
                        <a:lnTo>
                          <a:pt x="2609" y="1813"/>
                        </a:lnTo>
                        <a:lnTo>
                          <a:pt x="2605" y="1834"/>
                        </a:lnTo>
                        <a:lnTo>
                          <a:pt x="2597" y="1850"/>
                        </a:lnTo>
                        <a:lnTo>
                          <a:pt x="2597" y="1835"/>
                        </a:lnTo>
                        <a:lnTo>
                          <a:pt x="2602" y="1819"/>
                        </a:lnTo>
                        <a:lnTo>
                          <a:pt x="2605" y="1801"/>
                        </a:lnTo>
                        <a:lnTo>
                          <a:pt x="2593" y="1797"/>
                        </a:lnTo>
                        <a:lnTo>
                          <a:pt x="2594" y="1790"/>
                        </a:lnTo>
                        <a:lnTo>
                          <a:pt x="2621" y="1785"/>
                        </a:lnTo>
                        <a:lnTo>
                          <a:pt x="2637" y="1779"/>
                        </a:lnTo>
                        <a:lnTo>
                          <a:pt x="2637" y="1764"/>
                        </a:lnTo>
                        <a:lnTo>
                          <a:pt x="2634" y="1743"/>
                        </a:lnTo>
                        <a:lnTo>
                          <a:pt x="2599" y="1721"/>
                        </a:lnTo>
                        <a:lnTo>
                          <a:pt x="2583" y="1725"/>
                        </a:lnTo>
                        <a:lnTo>
                          <a:pt x="2564" y="1739"/>
                        </a:lnTo>
                        <a:lnTo>
                          <a:pt x="2549" y="1755"/>
                        </a:lnTo>
                        <a:lnTo>
                          <a:pt x="2546" y="1755"/>
                        </a:lnTo>
                        <a:lnTo>
                          <a:pt x="2546" y="1736"/>
                        </a:lnTo>
                        <a:lnTo>
                          <a:pt x="2526" y="1741"/>
                        </a:lnTo>
                        <a:lnTo>
                          <a:pt x="2533" y="1732"/>
                        </a:lnTo>
                        <a:lnTo>
                          <a:pt x="2540" y="1729"/>
                        </a:lnTo>
                        <a:lnTo>
                          <a:pt x="2530" y="1720"/>
                        </a:lnTo>
                        <a:lnTo>
                          <a:pt x="2561" y="1723"/>
                        </a:lnTo>
                        <a:lnTo>
                          <a:pt x="2580" y="1717"/>
                        </a:lnTo>
                        <a:lnTo>
                          <a:pt x="2593" y="1706"/>
                        </a:lnTo>
                        <a:lnTo>
                          <a:pt x="2612" y="1701"/>
                        </a:lnTo>
                        <a:lnTo>
                          <a:pt x="2624" y="1678"/>
                        </a:lnTo>
                        <a:lnTo>
                          <a:pt x="2613" y="1672"/>
                        </a:lnTo>
                        <a:lnTo>
                          <a:pt x="2592" y="1669"/>
                        </a:lnTo>
                        <a:lnTo>
                          <a:pt x="2580" y="1657"/>
                        </a:lnTo>
                        <a:lnTo>
                          <a:pt x="2564" y="1648"/>
                        </a:lnTo>
                        <a:lnTo>
                          <a:pt x="2539" y="1655"/>
                        </a:lnTo>
                        <a:lnTo>
                          <a:pt x="2526" y="1666"/>
                        </a:lnTo>
                        <a:lnTo>
                          <a:pt x="2517" y="1656"/>
                        </a:lnTo>
                        <a:lnTo>
                          <a:pt x="2534" y="1648"/>
                        </a:lnTo>
                        <a:lnTo>
                          <a:pt x="2544" y="1639"/>
                        </a:lnTo>
                        <a:lnTo>
                          <a:pt x="2521" y="1627"/>
                        </a:lnTo>
                        <a:lnTo>
                          <a:pt x="2543" y="1623"/>
                        </a:lnTo>
                        <a:lnTo>
                          <a:pt x="2557" y="1639"/>
                        </a:lnTo>
                        <a:lnTo>
                          <a:pt x="2577" y="1640"/>
                        </a:lnTo>
                        <a:lnTo>
                          <a:pt x="2598" y="1619"/>
                        </a:lnTo>
                        <a:lnTo>
                          <a:pt x="2605" y="1607"/>
                        </a:lnTo>
                        <a:lnTo>
                          <a:pt x="2634" y="1592"/>
                        </a:lnTo>
                        <a:lnTo>
                          <a:pt x="2630" y="1582"/>
                        </a:lnTo>
                        <a:lnTo>
                          <a:pt x="2625" y="1561"/>
                        </a:lnTo>
                        <a:lnTo>
                          <a:pt x="2643" y="1575"/>
                        </a:lnTo>
                        <a:lnTo>
                          <a:pt x="2655" y="1577"/>
                        </a:lnTo>
                        <a:lnTo>
                          <a:pt x="2658" y="1540"/>
                        </a:lnTo>
                        <a:lnTo>
                          <a:pt x="2668" y="1535"/>
                        </a:lnTo>
                        <a:lnTo>
                          <a:pt x="2677" y="1537"/>
                        </a:lnTo>
                        <a:lnTo>
                          <a:pt x="2680" y="1564"/>
                        </a:lnTo>
                        <a:lnTo>
                          <a:pt x="2696" y="1587"/>
                        </a:lnTo>
                        <a:lnTo>
                          <a:pt x="2732" y="1620"/>
                        </a:lnTo>
                        <a:lnTo>
                          <a:pt x="2766" y="1636"/>
                        </a:lnTo>
                        <a:lnTo>
                          <a:pt x="2780" y="1635"/>
                        </a:lnTo>
                        <a:lnTo>
                          <a:pt x="2786" y="1619"/>
                        </a:lnTo>
                        <a:lnTo>
                          <a:pt x="2802" y="1612"/>
                        </a:lnTo>
                        <a:lnTo>
                          <a:pt x="2820" y="1591"/>
                        </a:lnTo>
                        <a:lnTo>
                          <a:pt x="2840" y="1598"/>
                        </a:lnTo>
                        <a:lnTo>
                          <a:pt x="2863" y="1597"/>
                        </a:lnTo>
                        <a:lnTo>
                          <a:pt x="2872" y="1588"/>
                        </a:lnTo>
                        <a:lnTo>
                          <a:pt x="2869" y="1577"/>
                        </a:lnTo>
                        <a:lnTo>
                          <a:pt x="2871" y="1546"/>
                        </a:lnTo>
                        <a:lnTo>
                          <a:pt x="2878" y="1530"/>
                        </a:lnTo>
                        <a:lnTo>
                          <a:pt x="2879" y="1522"/>
                        </a:lnTo>
                        <a:lnTo>
                          <a:pt x="2867" y="1514"/>
                        </a:lnTo>
                        <a:lnTo>
                          <a:pt x="2835" y="1503"/>
                        </a:lnTo>
                        <a:lnTo>
                          <a:pt x="2819" y="1496"/>
                        </a:lnTo>
                        <a:lnTo>
                          <a:pt x="2808" y="1484"/>
                        </a:lnTo>
                        <a:lnTo>
                          <a:pt x="2785" y="1490"/>
                        </a:lnTo>
                        <a:lnTo>
                          <a:pt x="2766" y="1484"/>
                        </a:lnTo>
                        <a:lnTo>
                          <a:pt x="2768" y="1475"/>
                        </a:lnTo>
                        <a:lnTo>
                          <a:pt x="2774" y="1474"/>
                        </a:lnTo>
                        <a:lnTo>
                          <a:pt x="2771" y="1460"/>
                        </a:lnTo>
                        <a:lnTo>
                          <a:pt x="2782" y="1448"/>
                        </a:lnTo>
                        <a:lnTo>
                          <a:pt x="2781" y="1436"/>
                        </a:lnTo>
                        <a:lnTo>
                          <a:pt x="2761" y="1433"/>
                        </a:lnTo>
                        <a:lnTo>
                          <a:pt x="2792" y="1420"/>
                        </a:lnTo>
                        <a:lnTo>
                          <a:pt x="2791" y="1404"/>
                        </a:lnTo>
                        <a:lnTo>
                          <a:pt x="2786" y="1383"/>
                        </a:lnTo>
                        <a:lnTo>
                          <a:pt x="2797" y="1387"/>
                        </a:lnTo>
                        <a:lnTo>
                          <a:pt x="2806" y="1398"/>
                        </a:lnTo>
                        <a:lnTo>
                          <a:pt x="2833" y="1395"/>
                        </a:lnTo>
                        <a:lnTo>
                          <a:pt x="2852" y="1400"/>
                        </a:lnTo>
                        <a:lnTo>
                          <a:pt x="2868" y="1398"/>
                        </a:lnTo>
                        <a:lnTo>
                          <a:pt x="2881" y="1404"/>
                        </a:lnTo>
                        <a:lnTo>
                          <a:pt x="2887" y="1425"/>
                        </a:lnTo>
                        <a:lnTo>
                          <a:pt x="2897" y="1440"/>
                        </a:lnTo>
                        <a:lnTo>
                          <a:pt x="2922" y="1446"/>
                        </a:lnTo>
                        <a:lnTo>
                          <a:pt x="2949" y="1408"/>
                        </a:lnTo>
                        <a:lnTo>
                          <a:pt x="2946" y="1392"/>
                        </a:lnTo>
                        <a:lnTo>
                          <a:pt x="2935" y="1379"/>
                        </a:lnTo>
                        <a:lnTo>
                          <a:pt x="2927" y="1358"/>
                        </a:lnTo>
                        <a:lnTo>
                          <a:pt x="2905" y="1371"/>
                        </a:lnTo>
                        <a:lnTo>
                          <a:pt x="2890" y="1361"/>
                        </a:lnTo>
                        <a:lnTo>
                          <a:pt x="2862" y="1356"/>
                        </a:lnTo>
                        <a:lnTo>
                          <a:pt x="2844" y="1358"/>
                        </a:lnTo>
                        <a:lnTo>
                          <a:pt x="2842" y="1355"/>
                        </a:lnTo>
                        <a:lnTo>
                          <a:pt x="2855" y="1350"/>
                        </a:lnTo>
                        <a:lnTo>
                          <a:pt x="2857" y="1334"/>
                        </a:lnTo>
                        <a:lnTo>
                          <a:pt x="2856" y="1318"/>
                        </a:lnTo>
                        <a:lnTo>
                          <a:pt x="2858" y="1298"/>
                        </a:lnTo>
                        <a:lnTo>
                          <a:pt x="2860" y="1284"/>
                        </a:lnTo>
                        <a:lnTo>
                          <a:pt x="2852" y="1276"/>
                        </a:lnTo>
                        <a:lnTo>
                          <a:pt x="2840" y="1274"/>
                        </a:lnTo>
                        <a:lnTo>
                          <a:pt x="2825" y="1285"/>
                        </a:lnTo>
                        <a:lnTo>
                          <a:pt x="2812" y="1288"/>
                        </a:lnTo>
                        <a:lnTo>
                          <a:pt x="2826" y="1269"/>
                        </a:lnTo>
                        <a:lnTo>
                          <a:pt x="2852" y="1258"/>
                        </a:lnTo>
                        <a:lnTo>
                          <a:pt x="2866" y="1260"/>
                        </a:lnTo>
                        <a:lnTo>
                          <a:pt x="2863" y="1243"/>
                        </a:lnTo>
                        <a:lnTo>
                          <a:pt x="2833" y="1215"/>
                        </a:lnTo>
                        <a:lnTo>
                          <a:pt x="2818" y="1196"/>
                        </a:lnTo>
                        <a:lnTo>
                          <a:pt x="2796" y="1195"/>
                        </a:lnTo>
                        <a:lnTo>
                          <a:pt x="2782" y="1184"/>
                        </a:lnTo>
                        <a:lnTo>
                          <a:pt x="2817" y="1187"/>
                        </a:lnTo>
                        <a:lnTo>
                          <a:pt x="2797" y="1166"/>
                        </a:lnTo>
                        <a:lnTo>
                          <a:pt x="2889" y="1216"/>
                        </a:lnTo>
                        <a:lnTo>
                          <a:pt x="2898" y="1231"/>
                        </a:lnTo>
                        <a:lnTo>
                          <a:pt x="2900" y="1252"/>
                        </a:lnTo>
                        <a:lnTo>
                          <a:pt x="2914" y="1260"/>
                        </a:lnTo>
                        <a:lnTo>
                          <a:pt x="2922" y="1257"/>
                        </a:lnTo>
                        <a:lnTo>
                          <a:pt x="2930" y="1225"/>
                        </a:lnTo>
                        <a:lnTo>
                          <a:pt x="2930" y="1194"/>
                        </a:lnTo>
                        <a:lnTo>
                          <a:pt x="2925" y="1160"/>
                        </a:lnTo>
                        <a:lnTo>
                          <a:pt x="2925" y="1130"/>
                        </a:lnTo>
                        <a:lnTo>
                          <a:pt x="2910" y="1105"/>
                        </a:lnTo>
                        <a:lnTo>
                          <a:pt x="2897" y="1090"/>
                        </a:lnTo>
                        <a:lnTo>
                          <a:pt x="2883" y="1093"/>
                        </a:lnTo>
                        <a:lnTo>
                          <a:pt x="2873" y="1090"/>
                        </a:lnTo>
                        <a:lnTo>
                          <a:pt x="2862" y="1081"/>
                        </a:lnTo>
                        <a:lnTo>
                          <a:pt x="2842" y="1078"/>
                        </a:lnTo>
                        <a:lnTo>
                          <a:pt x="2842" y="1070"/>
                        </a:lnTo>
                        <a:lnTo>
                          <a:pt x="2868" y="1070"/>
                        </a:lnTo>
                        <a:lnTo>
                          <a:pt x="2885" y="1066"/>
                        </a:lnTo>
                        <a:lnTo>
                          <a:pt x="2898" y="1059"/>
                        </a:lnTo>
                        <a:lnTo>
                          <a:pt x="2911" y="1056"/>
                        </a:lnTo>
                        <a:lnTo>
                          <a:pt x="2912" y="1045"/>
                        </a:lnTo>
                        <a:lnTo>
                          <a:pt x="2904" y="1019"/>
                        </a:lnTo>
                        <a:lnTo>
                          <a:pt x="2889" y="1016"/>
                        </a:lnTo>
                        <a:lnTo>
                          <a:pt x="2869" y="1021"/>
                        </a:lnTo>
                        <a:lnTo>
                          <a:pt x="2844" y="1001"/>
                        </a:lnTo>
                        <a:lnTo>
                          <a:pt x="2866" y="1034"/>
                        </a:lnTo>
                        <a:lnTo>
                          <a:pt x="2854" y="1033"/>
                        </a:lnTo>
                        <a:lnTo>
                          <a:pt x="2841" y="1016"/>
                        </a:lnTo>
                        <a:lnTo>
                          <a:pt x="2833" y="1010"/>
                        </a:lnTo>
                        <a:lnTo>
                          <a:pt x="2839" y="1029"/>
                        </a:lnTo>
                        <a:lnTo>
                          <a:pt x="2824" y="1024"/>
                        </a:lnTo>
                        <a:lnTo>
                          <a:pt x="2820" y="1016"/>
                        </a:lnTo>
                        <a:lnTo>
                          <a:pt x="2808" y="1015"/>
                        </a:lnTo>
                        <a:lnTo>
                          <a:pt x="2809" y="1004"/>
                        </a:lnTo>
                        <a:lnTo>
                          <a:pt x="2809" y="990"/>
                        </a:lnTo>
                        <a:lnTo>
                          <a:pt x="2811" y="985"/>
                        </a:lnTo>
                        <a:lnTo>
                          <a:pt x="2808" y="973"/>
                        </a:lnTo>
                        <a:lnTo>
                          <a:pt x="2775" y="976"/>
                        </a:lnTo>
                        <a:lnTo>
                          <a:pt x="2759" y="968"/>
                        </a:lnTo>
                        <a:lnTo>
                          <a:pt x="2766" y="962"/>
                        </a:lnTo>
                        <a:lnTo>
                          <a:pt x="2801" y="968"/>
                        </a:lnTo>
                        <a:lnTo>
                          <a:pt x="2792" y="961"/>
                        </a:lnTo>
                        <a:lnTo>
                          <a:pt x="2799" y="951"/>
                        </a:lnTo>
                        <a:lnTo>
                          <a:pt x="2783" y="947"/>
                        </a:lnTo>
                        <a:lnTo>
                          <a:pt x="2779" y="934"/>
                        </a:lnTo>
                        <a:lnTo>
                          <a:pt x="2771" y="931"/>
                        </a:lnTo>
                        <a:lnTo>
                          <a:pt x="2763" y="946"/>
                        </a:lnTo>
                        <a:lnTo>
                          <a:pt x="2763" y="931"/>
                        </a:lnTo>
                        <a:lnTo>
                          <a:pt x="2753" y="906"/>
                        </a:lnTo>
                        <a:lnTo>
                          <a:pt x="2766" y="897"/>
                        </a:lnTo>
                        <a:lnTo>
                          <a:pt x="2768" y="884"/>
                        </a:lnTo>
                        <a:lnTo>
                          <a:pt x="2785" y="881"/>
                        </a:lnTo>
                        <a:lnTo>
                          <a:pt x="2797" y="898"/>
                        </a:lnTo>
                        <a:lnTo>
                          <a:pt x="2806" y="916"/>
                        </a:lnTo>
                        <a:lnTo>
                          <a:pt x="2823" y="903"/>
                        </a:lnTo>
                        <a:lnTo>
                          <a:pt x="2831" y="888"/>
                        </a:lnTo>
                        <a:lnTo>
                          <a:pt x="2855" y="881"/>
                        </a:lnTo>
                        <a:lnTo>
                          <a:pt x="2809" y="868"/>
                        </a:lnTo>
                        <a:lnTo>
                          <a:pt x="2815" y="862"/>
                        </a:lnTo>
                        <a:lnTo>
                          <a:pt x="2852" y="866"/>
                        </a:lnTo>
                        <a:lnTo>
                          <a:pt x="2863" y="859"/>
                        </a:lnTo>
                        <a:lnTo>
                          <a:pt x="2860" y="855"/>
                        </a:lnTo>
                        <a:lnTo>
                          <a:pt x="2807" y="841"/>
                        </a:lnTo>
                        <a:lnTo>
                          <a:pt x="2874" y="844"/>
                        </a:lnTo>
                        <a:lnTo>
                          <a:pt x="2915" y="854"/>
                        </a:lnTo>
                        <a:lnTo>
                          <a:pt x="2943" y="870"/>
                        </a:lnTo>
                        <a:lnTo>
                          <a:pt x="2985" y="884"/>
                        </a:lnTo>
                        <a:lnTo>
                          <a:pt x="2997" y="865"/>
                        </a:lnTo>
                        <a:lnTo>
                          <a:pt x="2997" y="856"/>
                        </a:lnTo>
                        <a:lnTo>
                          <a:pt x="3000" y="845"/>
                        </a:lnTo>
                        <a:lnTo>
                          <a:pt x="3000" y="833"/>
                        </a:lnTo>
                        <a:lnTo>
                          <a:pt x="3000" y="805"/>
                        </a:lnTo>
                        <a:lnTo>
                          <a:pt x="2995" y="757"/>
                        </a:lnTo>
                        <a:lnTo>
                          <a:pt x="2992" y="754"/>
                        </a:lnTo>
                        <a:lnTo>
                          <a:pt x="2986" y="758"/>
                        </a:lnTo>
                        <a:lnTo>
                          <a:pt x="2963" y="741"/>
                        </a:lnTo>
                        <a:lnTo>
                          <a:pt x="2954" y="752"/>
                        </a:lnTo>
                        <a:lnTo>
                          <a:pt x="2955" y="773"/>
                        </a:lnTo>
                        <a:lnTo>
                          <a:pt x="2949" y="775"/>
                        </a:lnTo>
                        <a:lnTo>
                          <a:pt x="2936" y="771"/>
                        </a:lnTo>
                        <a:lnTo>
                          <a:pt x="2935" y="754"/>
                        </a:lnTo>
                        <a:lnTo>
                          <a:pt x="2915" y="738"/>
                        </a:lnTo>
                        <a:lnTo>
                          <a:pt x="2868" y="733"/>
                        </a:lnTo>
                        <a:lnTo>
                          <a:pt x="2889" y="730"/>
                        </a:lnTo>
                        <a:lnTo>
                          <a:pt x="2887" y="720"/>
                        </a:lnTo>
                        <a:lnTo>
                          <a:pt x="2863" y="709"/>
                        </a:lnTo>
                        <a:lnTo>
                          <a:pt x="2873" y="706"/>
                        </a:lnTo>
                        <a:lnTo>
                          <a:pt x="2873" y="695"/>
                        </a:lnTo>
                        <a:lnTo>
                          <a:pt x="2889" y="696"/>
                        </a:lnTo>
                        <a:lnTo>
                          <a:pt x="2862" y="676"/>
                        </a:lnTo>
                        <a:lnTo>
                          <a:pt x="2858" y="667"/>
                        </a:lnTo>
                        <a:lnTo>
                          <a:pt x="2868" y="650"/>
                        </a:lnTo>
                        <a:lnTo>
                          <a:pt x="2884" y="657"/>
                        </a:lnTo>
                        <a:lnTo>
                          <a:pt x="2910" y="657"/>
                        </a:lnTo>
                        <a:lnTo>
                          <a:pt x="2941" y="689"/>
                        </a:lnTo>
                        <a:lnTo>
                          <a:pt x="2955" y="680"/>
                        </a:lnTo>
                        <a:lnTo>
                          <a:pt x="2953" y="660"/>
                        </a:lnTo>
                        <a:lnTo>
                          <a:pt x="2943" y="646"/>
                        </a:lnTo>
                        <a:lnTo>
                          <a:pt x="2884" y="618"/>
                        </a:lnTo>
                        <a:lnTo>
                          <a:pt x="2869" y="607"/>
                        </a:lnTo>
                        <a:lnTo>
                          <a:pt x="2867" y="592"/>
                        </a:lnTo>
                        <a:lnTo>
                          <a:pt x="2857" y="585"/>
                        </a:lnTo>
                        <a:lnTo>
                          <a:pt x="2846" y="593"/>
                        </a:lnTo>
                        <a:lnTo>
                          <a:pt x="2820" y="663"/>
                        </a:lnTo>
                        <a:lnTo>
                          <a:pt x="2807" y="666"/>
                        </a:lnTo>
                        <a:lnTo>
                          <a:pt x="2798" y="646"/>
                        </a:lnTo>
                        <a:lnTo>
                          <a:pt x="2808" y="619"/>
                        </a:lnTo>
                        <a:lnTo>
                          <a:pt x="2811" y="594"/>
                        </a:lnTo>
                        <a:lnTo>
                          <a:pt x="2813" y="579"/>
                        </a:lnTo>
                        <a:lnTo>
                          <a:pt x="2826" y="561"/>
                        </a:lnTo>
                        <a:lnTo>
                          <a:pt x="2829" y="550"/>
                        </a:lnTo>
                        <a:lnTo>
                          <a:pt x="2824" y="537"/>
                        </a:lnTo>
                        <a:lnTo>
                          <a:pt x="2829" y="505"/>
                        </a:lnTo>
                        <a:lnTo>
                          <a:pt x="2831" y="472"/>
                        </a:lnTo>
                        <a:lnTo>
                          <a:pt x="2844" y="425"/>
                        </a:lnTo>
                        <a:lnTo>
                          <a:pt x="2849" y="411"/>
                        </a:lnTo>
                        <a:lnTo>
                          <a:pt x="2833" y="413"/>
                        </a:lnTo>
                        <a:lnTo>
                          <a:pt x="2829" y="404"/>
                        </a:lnTo>
                        <a:lnTo>
                          <a:pt x="2841" y="403"/>
                        </a:lnTo>
                        <a:lnTo>
                          <a:pt x="2842" y="391"/>
                        </a:lnTo>
                        <a:lnTo>
                          <a:pt x="2842" y="376"/>
                        </a:lnTo>
                        <a:lnTo>
                          <a:pt x="2839" y="366"/>
                        </a:lnTo>
                        <a:lnTo>
                          <a:pt x="2842" y="359"/>
                        </a:lnTo>
                        <a:lnTo>
                          <a:pt x="2852" y="362"/>
                        </a:lnTo>
                        <a:lnTo>
                          <a:pt x="2872" y="345"/>
                        </a:lnTo>
                        <a:lnTo>
                          <a:pt x="2890" y="353"/>
                        </a:lnTo>
                        <a:lnTo>
                          <a:pt x="2908" y="333"/>
                        </a:lnTo>
                        <a:lnTo>
                          <a:pt x="2908" y="314"/>
                        </a:lnTo>
                        <a:lnTo>
                          <a:pt x="2904" y="297"/>
                        </a:lnTo>
                        <a:lnTo>
                          <a:pt x="2904" y="270"/>
                        </a:lnTo>
                        <a:lnTo>
                          <a:pt x="2908" y="274"/>
                        </a:lnTo>
                        <a:lnTo>
                          <a:pt x="2919" y="265"/>
                        </a:lnTo>
                        <a:lnTo>
                          <a:pt x="2920" y="273"/>
                        </a:lnTo>
                        <a:lnTo>
                          <a:pt x="2924" y="270"/>
                        </a:lnTo>
                        <a:lnTo>
                          <a:pt x="2924" y="248"/>
                        </a:lnTo>
                        <a:lnTo>
                          <a:pt x="2931" y="232"/>
                        </a:lnTo>
                        <a:lnTo>
                          <a:pt x="2941" y="228"/>
                        </a:lnTo>
                        <a:lnTo>
                          <a:pt x="2941" y="248"/>
                        </a:lnTo>
                        <a:lnTo>
                          <a:pt x="2944" y="240"/>
                        </a:lnTo>
                        <a:lnTo>
                          <a:pt x="2951" y="215"/>
                        </a:lnTo>
                        <a:lnTo>
                          <a:pt x="2924" y="211"/>
                        </a:lnTo>
                        <a:lnTo>
                          <a:pt x="2920" y="235"/>
                        </a:lnTo>
                        <a:lnTo>
                          <a:pt x="2910" y="260"/>
                        </a:lnTo>
                        <a:lnTo>
                          <a:pt x="2909" y="237"/>
                        </a:lnTo>
                        <a:lnTo>
                          <a:pt x="2919" y="211"/>
                        </a:lnTo>
                        <a:lnTo>
                          <a:pt x="2921" y="182"/>
                        </a:lnTo>
                        <a:lnTo>
                          <a:pt x="2916" y="173"/>
                        </a:lnTo>
                        <a:lnTo>
                          <a:pt x="2921" y="154"/>
                        </a:lnTo>
                        <a:lnTo>
                          <a:pt x="2925" y="104"/>
                        </a:lnTo>
                        <a:lnTo>
                          <a:pt x="2936" y="81"/>
                        </a:lnTo>
                        <a:lnTo>
                          <a:pt x="2944" y="74"/>
                        </a:lnTo>
                        <a:lnTo>
                          <a:pt x="2979" y="86"/>
                        </a:lnTo>
                        <a:lnTo>
                          <a:pt x="3005" y="77"/>
                        </a:lnTo>
                        <a:lnTo>
                          <a:pt x="3018" y="54"/>
                        </a:lnTo>
                        <a:lnTo>
                          <a:pt x="3021" y="39"/>
                        </a:lnTo>
                        <a:lnTo>
                          <a:pt x="3030" y="21"/>
                        </a:lnTo>
                        <a:lnTo>
                          <a:pt x="3033" y="5"/>
                        </a:lnTo>
                        <a:lnTo>
                          <a:pt x="3035" y="0"/>
                        </a:lnTo>
                        <a:lnTo>
                          <a:pt x="2920" y="0"/>
                        </a:lnTo>
                        <a:lnTo>
                          <a:pt x="2901" y="25"/>
                        </a:lnTo>
                        <a:lnTo>
                          <a:pt x="2894" y="47"/>
                        </a:lnTo>
                        <a:lnTo>
                          <a:pt x="2894" y="63"/>
                        </a:lnTo>
                        <a:lnTo>
                          <a:pt x="2906" y="65"/>
                        </a:lnTo>
                        <a:lnTo>
                          <a:pt x="2887" y="79"/>
                        </a:lnTo>
                        <a:lnTo>
                          <a:pt x="2877" y="52"/>
                        </a:lnTo>
                        <a:lnTo>
                          <a:pt x="2868" y="48"/>
                        </a:lnTo>
                        <a:lnTo>
                          <a:pt x="2877" y="20"/>
                        </a:lnTo>
                        <a:lnTo>
                          <a:pt x="2877" y="7"/>
                        </a:lnTo>
                        <a:lnTo>
                          <a:pt x="2874" y="0"/>
                        </a:lnTo>
                        <a:lnTo>
                          <a:pt x="451" y="0"/>
                        </a:lnTo>
                        <a:lnTo>
                          <a:pt x="430" y="18"/>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67" name="Freeform 234">
                    <a:extLst>
                      <a:ext uri="{FF2B5EF4-FFF2-40B4-BE49-F238E27FC236}">
                        <a16:creationId xmlns:a16="http://schemas.microsoft.com/office/drawing/2014/main" id="{23208A7E-96B9-4211-A693-FB8A07F01022}"/>
                      </a:ext>
                    </a:extLst>
                  </p:cNvPr>
                  <p:cNvSpPr>
                    <a:spLocks noChangeAspect="1"/>
                  </p:cNvSpPr>
                  <p:nvPr/>
                </p:nvSpPr>
                <p:spPr bwMode="gray">
                  <a:xfrm>
                    <a:off x="3319186" y="2301658"/>
                    <a:ext cx="74835" cy="67478"/>
                  </a:xfrm>
                  <a:custGeom>
                    <a:avLst/>
                    <a:gdLst/>
                    <a:ahLst/>
                    <a:cxnLst>
                      <a:cxn ang="0">
                        <a:pos x="29" y="0"/>
                      </a:cxn>
                      <a:cxn ang="0">
                        <a:pos x="49" y="10"/>
                      </a:cxn>
                      <a:cxn ang="0">
                        <a:pos x="67" y="13"/>
                      </a:cxn>
                      <a:cxn ang="0">
                        <a:pos x="92" y="25"/>
                      </a:cxn>
                      <a:cxn ang="0">
                        <a:pos x="128" y="80"/>
                      </a:cxn>
                      <a:cxn ang="0">
                        <a:pos x="150" y="86"/>
                      </a:cxn>
                      <a:cxn ang="0">
                        <a:pos x="163" y="99"/>
                      </a:cxn>
                      <a:cxn ang="0">
                        <a:pos x="163" y="116"/>
                      </a:cxn>
                      <a:cxn ang="0">
                        <a:pos x="161" y="126"/>
                      </a:cxn>
                      <a:cxn ang="0">
                        <a:pos x="146" y="143"/>
                      </a:cxn>
                      <a:cxn ang="0">
                        <a:pos x="87" y="162"/>
                      </a:cxn>
                      <a:cxn ang="0">
                        <a:pos x="70" y="166"/>
                      </a:cxn>
                      <a:cxn ang="0">
                        <a:pos x="60" y="165"/>
                      </a:cxn>
                      <a:cxn ang="0">
                        <a:pos x="40" y="150"/>
                      </a:cxn>
                      <a:cxn ang="0">
                        <a:pos x="40" y="142"/>
                      </a:cxn>
                      <a:cxn ang="0">
                        <a:pos x="53" y="139"/>
                      </a:cxn>
                      <a:cxn ang="0">
                        <a:pos x="66" y="143"/>
                      </a:cxn>
                      <a:cxn ang="0">
                        <a:pos x="77" y="139"/>
                      </a:cxn>
                      <a:cxn ang="0">
                        <a:pos x="77" y="130"/>
                      </a:cxn>
                      <a:cxn ang="0">
                        <a:pos x="69" y="138"/>
                      </a:cxn>
                      <a:cxn ang="0">
                        <a:pos x="67" y="130"/>
                      </a:cxn>
                      <a:cxn ang="0">
                        <a:pos x="55" y="129"/>
                      </a:cxn>
                      <a:cxn ang="0">
                        <a:pos x="55" y="117"/>
                      </a:cxn>
                      <a:cxn ang="0">
                        <a:pos x="45" y="126"/>
                      </a:cxn>
                      <a:cxn ang="0">
                        <a:pos x="22" y="126"/>
                      </a:cxn>
                      <a:cxn ang="0">
                        <a:pos x="2" y="117"/>
                      </a:cxn>
                      <a:cxn ang="0">
                        <a:pos x="1" y="103"/>
                      </a:cxn>
                      <a:cxn ang="0">
                        <a:pos x="11" y="100"/>
                      </a:cxn>
                      <a:cxn ang="0">
                        <a:pos x="28" y="106"/>
                      </a:cxn>
                      <a:cxn ang="0">
                        <a:pos x="16" y="91"/>
                      </a:cxn>
                      <a:cxn ang="0">
                        <a:pos x="0" y="79"/>
                      </a:cxn>
                      <a:cxn ang="0">
                        <a:pos x="5" y="72"/>
                      </a:cxn>
                      <a:cxn ang="0">
                        <a:pos x="34" y="69"/>
                      </a:cxn>
                      <a:cxn ang="0">
                        <a:pos x="19" y="58"/>
                      </a:cxn>
                      <a:cxn ang="0">
                        <a:pos x="7" y="35"/>
                      </a:cxn>
                      <a:cxn ang="0">
                        <a:pos x="7" y="15"/>
                      </a:cxn>
                      <a:cxn ang="0">
                        <a:pos x="29" y="0"/>
                      </a:cxn>
                    </a:cxnLst>
                    <a:rect l="0" t="0" r="r" b="b"/>
                    <a:pathLst>
                      <a:path w="163" h="166">
                        <a:moveTo>
                          <a:pt x="29" y="0"/>
                        </a:moveTo>
                        <a:lnTo>
                          <a:pt x="49" y="10"/>
                        </a:lnTo>
                        <a:lnTo>
                          <a:pt x="67" y="13"/>
                        </a:lnTo>
                        <a:lnTo>
                          <a:pt x="92" y="25"/>
                        </a:lnTo>
                        <a:lnTo>
                          <a:pt x="128" y="80"/>
                        </a:lnTo>
                        <a:lnTo>
                          <a:pt x="150" y="86"/>
                        </a:lnTo>
                        <a:lnTo>
                          <a:pt x="163" y="99"/>
                        </a:lnTo>
                        <a:lnTo>
                          <a:pt x="163" y="116"/>
                        </a:lnTo>
                        <a:lnTo>
                          <a:pt x="161" y="126"/>
                        </a:lnTo>
                        <a:lnTo>
                          <a:pt x="146" y="143"/>
                        </a:lnTo>
                        <a:lnTo>
                          <a:pt x="87" y="162"/>
                        </a:lnTo>
                        <a:lnTo>
                          <a:pt x="70" y="166"/>
                        </a:lnTo>
                        <a:lnTo>
                          <a:pt x="60" y="165"/>
                        </a:lnTo>
                        <a:lnTo>
                          <a:pt x="40" y="150"/>
                        </a:lnTo>
                        <a:lnTo>
                          <a:pt x="40" y="142"/>
                        </a:lnTo>
                        <a:lnTo>
                          <a:pt x="53" y="139"/>
                        </a:lnTo>
                        <a:lnTo>
                          <a:pt x="66" y="143"/>
                        </a:lnTo>
                        <a:lnTo>
                          <a:pt x="77" y="139"/>
                        </a:lnTo>
                        <a:lnTo>
                          <a:pt x="77" y="130"/>
                        </a:lnTo>
                        <a:lnTo>
                          <a:pt x="69" y="138"/>
                        </a:lnTo>
                        <a:lnTo>
                          <a:pt x="67" y="130"/>
                        </a:lnTo>
                        <a:lnTo>
                          <a:pt x="55" y="129"/>
                        </a:lnTo>
                        <a:lnTo>
                          <a:pt x="55" y="117"/>
                        </a:lnTo>
                        <a:lnTo>
                          <a:pt x="45" y="126"/>
                        </a:lnTo>
                        <a:lnTo>
                          <a:pt x="22" y="126"/>
                        </a:lnTo>
                        <a:lnTo>
                          <a:pt x="2" y="117"/>
                        </a:lnTo>
                        <a:lnTo>
                          <a:pt x="1" y="103"/>
                        </a:lnTo>
                        <a:lnTo>
                          <a:pt x="11" y="100"/>
                        </a:lnTo>
                        <a:lnTo>
                          <a:pt x="28" y="106"/>
                        </a:lnTo>
                        <a:lnTo>
                          <a:pt x="16" y="91"/>
                        </a:lnTo>
                        <a:lnTo>
                          <a:pt x="0" y="79"/>
                        </a:lnTo>
                        <a:lnTo>
                          <a:pt x="5" y="72"/>
                        </a:lnTo>
                        <a:lnTo>
                          <a:pt x="34" y="69"/>
                        </a:lnTo>
                        <a:lnTo>
                          <a:pt x="19" y="58"/>
                        </a:lnTo>
                        <a:lnTo>
                          <a:pt x="7" y="35"/>
                        </a:lnTo>
                        <a:lnTo>
                          <a:pt x="7" y="15"/>
                        </a:lnTo>
                        <a:lnTo>
                          <a:pt x="29"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sp>
              <p:nvSpPr>
                <p:cNvPr id="68" name="Freeform 235">
                  <a:extLst>
                    <a:ext uri="{FF2B5EF4-FFF2-40B4-BE49-F238E27FC236}">
                      <a16:creationId xmlns:a16="http://schemas.microsoft.com/office/drawing/2014/main" id="{43CE0AA5-71A0-41C3-A284-1F53A3F2F253}"/>
                    </a:ext>
                  </a:extLst>
                </p:cNvPr>
                <p:cNvSpPr>
                  <a:spLocks noChangeAspect="1"/>
                </p:cNvSpPr>
                <p:nvPr/>
              </p:nvSpPr>
              <p:spPr bwMode="gray">
                <a:xfrm>
                  <a:off x="2969958" y="1720938"/>
                  <a:ext cx="74835" cy="24538"/>
                </a:xfrm>
                <a:custGeom>
                  <a:avLst/>
                  <a:gdLst/>
                  <a:ahLst/>
                  <a:cxnLst>
                    <a:cxn ang="0">
                      <a:pos x="0" y="35"/>
                    </a:cxn>
                    <a:cxn ang="0">
                      <a:pos x="0" y="30"/>
                    </a:cxn>
                    <a:cxn ang="0">
                      <a:pos x="17" y="20"/>
                    </a:cxn>
                    <a:cxn ang="0">
                      <a:pos x="31" y="5"/>
                    </a:cxn>
                    <a:cxn ang="0">
                      <a:pos x="94" y="0"/>
                    </a:cxn>
                    <a:cxn ang="0">
                      <a:pos x="119" y="6"/>
                    </a:cxn>
                    <a:cxn ang="0">
                      <a:pos x="131" y="14"/>
                    </a:cxn>
                    <a:cxn ang="0">
                      <a:pos x="137" y="25"/>
                    </a:cxn>
                    <a:cxn ang="0">
                      <a:pos x="165" y="38"/>
                    </a:cxn>
                    <a:cxn ang="0">
                      <a:pos x="167" y="44"/>
                    </a:cxn>
                    <a:cxn ang="0">
                      <a:pos x="153" y="55"/>
                    </a:cxn>
                    <a:cxn ang="0">
                      <a:pos x="124" y="61"/>
                    </a:cxn>
                    <a:cxn ang="0">
                      <a:pos x="67" y="43"/>
                    </a:cxn>
                    <a:cxn ang="0">
                      <a:pos x="47" y="48"/>
                    </a:cxn>
                    <a:cxn ang="0">
                      <a:pos x="30" y="46"/>
                    </a:cxn>
                    <a:cxn ang="0">
                      <a:pos x="0" y="35"/>
                    </a:cxn>
                  </a:cxnLst>
                  <a:rect l="0" t="0" r="r" b="b"/>
                  <a:pathLst>
                    <a:path w="167" h="61">
                      <a:moveTo>
                        <a:pt x="0" y="35"/>
                      </a:moveTo>
                      <a:lnTo>
                        <a:pt x="0" y="30"/>
                      </a:lnTo>
                      <a:lnTo>
                        <a:pt x="17" y="20"/>
                      </a:lnTo>
                      <a:lnTo>
                        <a:pt x="31" y="5"/>
                      </a:lnTo>
                      <a:lnTo>
                        <a:pt x="94" y="0"/>
                      </a:lnTo>
                      <a:lnTo>
                        <a:pt x="119" y="6"/>
                      </a:lnTo>
                      <a:lnTo>
                        <a:pt x="131" y="14"/>
                      </a:lnTo>
                      <a:lnTo>
                        <a:pt x="137" y="25"/>
                      </a:lnTo>
                      <a:lnTo>
                        <a:pt x="165" y="38"/>
                      </a:lnTo>
                      <a:lnTo>
                        <a:pt x="167" y="44"/>
                      </a:lnTo>
                      <a:lnTo>
                        <a:pt x="153" y="55"/>
                      </a:lnTo>
                      <a:lnTo>
                        <a:pt x="124" y="61"/>
                      </a:lnTo>
                      <a:lnTo>
                        <a:pt x="67" y="43"/>
                      </a:lnTo>
                      <a:lnTo>
                        <a:pt x="47" y="48"/>
                      </a:lnTo>
                      <a:lnTo>
                        <a:pt x="30" y="46"/>
                      </a:lnTo>
                      <a:lnTo>
                        <a:pt x="0" y="35"/>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sp>
            <p:nvSpPr>
              <p:cNvPr id="668" name="Freeform 230">
                <a:extLst>
                  <a:ext uri="{FF2B5EF4-FFF2-40B4-BE49-F238E27FC236}">
                    <a16:creationId xmlns:a16="http://schemas.microsoft.com/office/drawing/2014/main" id="{CF6811FA-929C-4631-A559-FCEE60F277E0}"/>
                  </a:ext>
                </a:extLst>
              </p:cNvPr>
              <p:cNvSpPr>
                <a:spLocks noChangeAspect="1"/>
              </p:cNvSpPr>
              <p:nvPr/>
            </p:nvSpPr>
            <p:spPr bwMode="gray">
              <a:xfrm>
                <a:off x="4088909" y="2266134"/>
                <a:ext cx="65764" cy="57254"/>
              </a:xfrm>
              <a:custGeom>
                <a:avLst/>
                <a:gdLst/>
                <a:ahLst/>
                <a:cxnLst>
                  <a:cxn ang="0">
                    <a:pos x="82" y="27"/>
                  </a:cxn>
                  <a:cxn ang="0">
                    <a:pos x="96" y="46"/>
                  </a:cxn>
                  <a:cxn ang="0">
                    <a:pos x="118" y="55"/>
                  </a:cxn>
                  <a:cxn ang="0">
                    <a:pos x="128" y="70"/>
                  </a:cxn>
                  <a:cxn ang="0">
                    <a:pos x="137" y="68"/>
                  </a:cxn>
                  <a:cxn ang="0">
                    <a:pos x="141" y="90"/>
                  </a:cxn>
                  <a:cxn ang="0">
                    <a:pos x="130" y="87"/>
                  </a:cxn>
                  <a:cxn ang="0">
                    <a:pos x="123" y="82"/>
                  </a:cxn>
                  <a:cxn ang="0">
                    <a:pos x="107" y="81"/>
                  </a:cxn>
                  <a:cxn ang="0">
                    <a:pos x="97" y="92"/>
                  </a:cxn>
                  <a:cxn ang="0">
                    <a:pos x="110" y="101"/>
                  </a:cxn>
                  <a:cxn ang="0">
                    <a:pos x="118" y="112"/>
                  </a:cxn>
                  <a:cxn ang="0">
                    <a:pos x="129" y="113"/>
                  </a:cxn>
                  <a:cxn ang="0">
                    <a:pos x="128" y="138"/>
                  </a:cxn>
                  <a:cxn ang="0">
                    <a:pos x="121" y="140"/>
                  </a:cxn>
                  <a:cxn ang="0">
                    <a:pos x="110" y="133"/>
                  </a:cxn>
                  <a:cxn ang="0">
                    <a:pos x="110" y="122"/>
                  </a:cxn>
                  <a:cxn ang="0">
                    <a:pos x="97" y="128"/>
                  </a:cxn>
                  <a:cxn ang="0">
                    <a:pos x="75" y="98"/>
                  </a:cxn>
                  <a:cxn ang="0">
                    <a:pos x="31" y="76"/>
                  </a:cxn>
                  <a:cxn ang="0">
                    <a:pos x="24" y="62"/>
                  </a:cxn>
                  <a:cxn ang="0">
                    <a:pos x="10" y="50"/>
                  </a:cxn>
                  <a:cxn ang="0">
                    <a:pos x="8" y="39"/>
                  </a:cxn>
                  <a:cxn ang="0">
                    <a:pos x="4" y="33"/>
                  </a:cxn>
                  <a:cxn ang="0">
                    <a:pos x="4" y="26"/>
                  </a:cxn>
                  <a:cxn ang="0">
                    <a:pos x="1" y="11"/>
                  </a:cxn>
                  <a:cxn ang="0">
                    <a:pos x="0" y="7"/>
                  </a:cxn>
                  <a:cxn ang="0">
                    <a:pos x="15" y="0"/>
                  </a:cxn>
                  <a:cxn ang="0">
                    <a:pos x="49" y="9"/>
                  </a:cxn>
                  <a:cxn ang="0">
                    <a:pos x="58" y="5"/>
                  </a:cxn>
                  <a:cxn ang="0">
                    <a:pos x="75" y="15"/>
                  </a:cxn>
                  <a:cxn ang="0">
                    <a:pos x="82" y="27"/>
                  </a:cxn>
                </a:cxnLst>
                <a:rect l="0" t="0" r="r" b="b"/>
                <a:pathLst>
                  <a:path w="141" h="140">
                    <a:moveTo>
                      <a:pt x="82" y="27"/>
                    </a:moveTo>
                    <a:lnTo>
                      <a:pt x="96" y="46"/>
                    </a:lnTo>
                    <a:lnTo>
                      <a:pt x="118" y="55"/>
                    </a:lnTo>
                    <a:lnTo>
                      <a:pt x="128" y="70"/>
                    </a:lnTo>
                    <a:lnTo>
                      <a:pt x="137" y="68"/>
                    </a:lnTo>
                    <a:lnTo>
                      <a:pt x="141" y="90"/>
                    </a:lnTo>
                    <a:lnTo>
                      <a:pt x="130" y="87"/>
                    </a:lnTo>
                    <a:lnTo>
                      <a:pt x="123" y="82"/>
                    </a:lnTo>
                    <a:lnTo>
                      <a:pt x="107" y="81"/>
                    </a:lnTo>
                    <a:lnTo>
                      <a:pt x="97" y="92"/>
                    </a:lnTo>
                    <a:lnTo>
                      <a:pt x="110" y="101"/>
                    </a:lnTo>
                    <a:lnTo>
                      <a:pt x="118" y="112"/>
                    </a:lnTo>
                    <a:lnTo>
                      <a:pt x="129" y="113"/>
                    </a:lnTo>
                    <a:lnTo>
                      <a:pt x="128" y="138"/>
                    </a:lnTo>
                    <a:lnTo>
                      <a:pt x="121" y="140"/>
                    </a:lnTo>
                    <a:lnTo>
                      <a:pt x="110" y="133"/>
                    </a:lnTo>
                    <a:lnTo>
                      <a:pt x="110" y="122"/>
                    </a:lnTo>
                    <a:lnTo>
                      <a:pt x="97" y="128"/>
                    </a:lnTo>
                    <a:lnTo>
                      <a:pt x="75" y="98"/>
                    </a:lnTo>
                    <a:lnTo>
                      <a:pt x="31" y="76"/>
                    </a:lnTo>
                    <a:lnTo>
                      <a:pt x="24" y="62"/>
                    </a:lnTo>
                    <a:lnTo>
                      <a:pt x="10" y="50"/>
                    </a:lnTo>
                    <a:lnTo>
                      <a:pt x="8" y="39"/>
                    </a:lnTo>
                    <a:lnTo>
                      <a:pt x="4" y="33"/>
                    </a:lnTo>
                    <a:lnTo>
                      <a:pt x="4" y="26"/>
                    </a:lnTo>
                    <a:lnTo>
                      <a:pt x="1" y="11"/>
                    </a:lnTo>
                    <a:lnTo>
                      <a:pt x="0" y="7"/>
                    </a:lnTo>
                    <a:lnTo>
                      <a:pt x="15" y="0"/>
                    </a:lnTo>
                    <a:lnTo>
                      <a:pt x="49" y="9"/>
                    </a:lnTo>
                    <a:lnTo>
                      <a:pt x="58" y="5"/>
                    </a:lnTo>
                    <a:lnTo>
                      <a:pt x="75" y="15"/>
                    </a:lnTo>
                    <a:lnTo>
                      <a:pt x="82" y="27"/>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69" name="Freeform 231">
                <a:extLst>
                  <a:ext uri="{FF2B5EF4-FFF2-40B4-BE49-F238E27FC236}">
                    <a16:creationId xmlns:a16="http://schemas.microsoft.com/office/drawing/2014/main" id="{1438F628-7E7D-4D2F-9E59-320FA7E71CB5}"/>
                  </a:ext>
                </a:extLst>
              </p:cNvPr>
              <p:cNvSpPr>
                <a:spLocks noChangeAspect="1"/>
              </p:cNvSpPr>
              <p:nvPr/>
            </p:nvSpPr>
            <p:spPr bwMode="gray">
              <a:xfrm>
                <a:off x="3975744" y="2254556"/>
                <a:ext cx="65764" cy="40896"/>
              </a:xfrm>
              <a:custGeom>
                <a:avLst/>
                <a:gdLst/>
                <a:ahLst/>
                <a:cxnLst>
                  <a:cxn ang="0">
                    <a:pos x="144" y="31"/>
                  </a:cxn>
                  <a:cxn ang="0">
                    <a:pos x="144" y="51"/>
                  </a:cxn>
                  <a:cxn ang="0">
                    <a:pos x="146" y="69"/>
                  </a:cxn>
                  <a:cxn ang="0">
                    <a:pos x="134" y="78"/>
                  </a:cxn>
                  <a:cxn ang="0">
                    <a:pos x="123" y="79"/>
                  </a:cxn>
                  <a:cxn ang="0">
                    <a:pos x="116" y="76"/>
                  </a:cxn>
                  <a:cxn ang="0">
                    <a:pos x="112" y="86"/>
                  </a:cxn>
                  <a:cxn ang="0">
                    <a:pos x="94" y="80"/>
                  </a:cxn>
                  <a:cxn ang="0">
                    <a:pos x="76" y="87"/>
                  </a:cxn>
                  <a:cxn ang="0">
                    <a:pos x="32" y="98"/>
                  </a:cxn>
                  <a:cxn ang="0">
                    <a:pos x="10" y="102"/>
                  </a:cxn>
                  <a:cxn ang="0">
                    <a:pos x="0" y="100"/>
                  </a:cxn>
                  <a:cxn ang="0">
                    <a:pos x="1" y="82"/>
                  </a:cxn>
                  <a:cxn ang="0">
                    <a:pos x="4" y="70"/>
                  </a:cxn>
                  <a:cxn ang="0">
                    <a:pos x="25" y="58"/>
                  </a:cxn>
                  <a:cxn ang="0">
                    <a:pos x="46" y="39"/>
                  </a:cxn>
                  <a:cxn ang="0">
                    <a:pos x="51" y="33"/>
                  </a:cxn>
                  <a:cxn ang="0">
                    <a:pos x="91" y="22"/>
                  </a:cxn>
                  <a:cxn ang="0">
                    <a:pos x="105" y="9"/>
                  </a:cxn>
                  <a:cxn ang="0">
                    <a:pos x="118" y="0"/>
                  </a:cxn>
                  <a:cxn ang="0">
                    <a:pos x="123" y="8"/>
                  </a:cxn>
                  <a:cxn ang="0">
                    <a:pos x="140" y="22"/>
                  </a:cxn>
                  <a:cxn ang="0">
                    <a:pos x="144" y="31"/>
                  </a:cxn>
                </a:cxnLst>
                <a:rect l="0" t="0" r="r" b="b"/>
                <a:pathLst>
                  <a:path w="146" h="102">
                    <a:moveTo>
                      <a:pt x="144" y="31"/>
                    </a:moveTo>
                    <a:lnTo>
                      <a:pt x="144" y="51"/>
                    </a:lnTo>
                    <a:lnTo>
                      <a:pt x="146" y="69"/>
                    </a:lnTo>
                    <a:lnTo>
                      <a:pt x="134" y="78"/>
                    </a:lnTo>
                    <a:lnTo>
                      <a:pt x="123" y="79"/>
                    </a:lnTo>
                    <a:lnTo>
                      <a:pt x="116" y="76"/>
                    </a:lnTo>
                    <a:lnTo>
                      <a:pt x="112" y="86"/>
                    </a:lnTo>
                    <a:lnTo>
                      <a:pt x="94" y="80"/>
                    </a:lnTo>
                    <a:lnTo>
                      <a:pt x="76" y="87"/>
                    </a:lnTo>
                    <a:lnTo>
                      <a:pt x="32" y="98"/>
                    </a:lnTo>
                    <a:lnTo>
                      <a:pt x="10" y="102"/>
                    </a:lnTo>
                    <a:lnTo>
                      <a:pt x="0" y="100"/>
                    </a:lnTo>
                    <a:lnTo>
                      <a:pt x="1" y="82"/>
                    </a:lnTo>
                    <a:lnTo>
                      <a:pt x="4" y="70"/>
                    </a:lnTo>
                    <a:lnTo>
                      <a:pt x="25" y="58"/>
                    </a:lnTo>
                    <a:lnTo>
                      <a:pt x="46" y="39"/>
                    </a:lnTo>
                    <a:lnTo>
                      <a:pt x="51" y="33"/>
                    </a:lnTo>
                    <a:lnTo>
                      <a:pt x="91" y="22"/>
                    </a:lnTo>
                    <a:lnTo>
                      <a:pt x="105" y="9"/>
                    </a:lnTo>
                    <a:lnTo>
                      <a:pt x="118" y="0"/>
                    </a:lnTo>
                    <a:lnTo>
                      <a:pt x="123" y="8"/>
                    </a:lnTo>
                    <a:lnTo>
                      <a:pt x="140" y="22"/>
                    </a:lnTo>
                    <a:lnTo>
                      <a:pt x="144" y="31"/>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grpSp>
      <p:sp>
        <p:nvSpPr>
          <p:cNvPr id="772" name="Freeform 175">
            <a:extLst>
              <a:ext uri="{FF2B5EF4-FFF2-40B4-BE49-F238E27FC236}">
                <a16:creationId xmlns:a16="http://schemas.microsoft.com/office/drawing/2014/main" id="{D926F122-0557-447E-A3D6-2ED3A5D22E43}"/>
              </a:ext>
            </a:extLst>
          </p:cNvPr>
          <p:cNvSpPr>
            <a:spLocks noChangeAspect="1"/>
          </p:cNvSpPr>
          <p:nvPr/>
        </p:nvSpPr>
        <p:spPr bwMode="gray">
          <a:xfrm>
            <a:off x="4934744" y="3433710"/>
            <a:ext cx="190487" cy="83837"/>
          </a:xfrm>
          <a:custGeom>
            <a:avLst/>
            <a:gdLst/>
            <a:ahLst/>
            <a:cxnLst>
              <a:cxn ang="0">
                <a:pos x="234" y="27"/>
              </a:cxn>
              <a:cxn ang="0">
                <a:pos x="213" y="43"/>
              </a:cxn>
              <a:cxn ang="0">
                <a:pos x="188" y="62"/>
              </a:cxn>
              <a:cxn ang="0">
                <a:pos x="184" y="90"/>
              </a:cxn>
              <a:cxn ang="0">
                <a:pos x="191" y="113"/>
              </a:cxn>
              <a:cxn ang="0">
                <a:pos x="179" y="110"/>
              </a:cxn>
              <a:cxn ang="0">
                <a:pos x="153" y="106"/>
              </a:cxn>
              <a:cxn ang="0">
                <a:pos x="116" y="114"/>
              </a:cxn>
              <a:cxn ang="0">
                <a:pos x="83" y="127"/>
              </a:cxn>
              <a:cxn ang="0">
                <a:pos x="59" y="118"/>
              </a:cxn>
              <a:cxn ang="0">
                <a:pos x="49" y="132"/>
              </a:cxn>
              <a:cxn ang="0">
                <a:pos x="34" y="129"/>
              </a:cxn>
              <a:cxn ang="0">
                <a:pos x="19" y="119"/>
              </a:cxn>
              <a:cxn ang="0">
                <a:pos x="0" y="123"/>
              </a:cxn>
              <a:cxn ang="0">
                <a:pos x="16" y="137"/>
              </a:cxn>
              <a:cxn ang="0">
                <a:pos x="17" y="155"/>
              </a:cxn>
              <a:cxn ang="0">
                <a:pos x="17" y="167"/>
              </a:cxn>
              <a:cxn ang="0">
                <a:pos x="36" y="172"/>
              </a:cxn>
              <a:cxn ang="0">
                <a:pos x="51" y="173"/>
              </a:cxn>
              <a:cxn ang="0">
                <a:pos x="68" y="177"/>
              </a:cxn>
              <a:cxn ang="0">
                <a:pos x="104" y="165"/>
              </a:cxn>
              <a:cxn ang="0">
                <a:pos x="132" y="161"/>
              </a:cxn>
              <a:cxn ang="0">
                <a:pos x="143" y="156"/>
              </a:cxn>
              <a:cxn ang="0">
                <a:pos x="146" y="164"/>
              </a:cxn>
              <a:cxn ang="0">
                <a:pos x="152" y="178"/>
              </a:cxn>
              <a:cxn ang="0">
                <a:pos x="168" y="187"/>
              </a:cxn>
              <a:cxn ang="0">
                <a:pos x="208" y="198"/>
              </a:cxn>
              <a:cxn ang="0">
                <a:pos x="231" y="203"/>
              </a:cxn>
              <a:cxn ang="0">
                <a:pos x="275" y="205"/>
              </a:cxn>
              <a:cxn ang="0">
                <a:pos x="292" y="189"/>
              </a:cxn>
              <a:cxn ang="0">
                <a:pos x="325" y="191"/>
              </a:cxn>
              <a:cxn ang="0">
                <a:pos x="334" y="182"/>
              </a:cxn>
              <a:cxn ang="0">
                <a:pos x="353" y="176"/>
              </a:cxn>
              <a:cxn ang="0">
                <a:pos x="372" y="161"/>
              </a:cxn>
              <a:cxn ang="0">
                <a:pos x="382" y="148"/>
              </a:cxn>
              <a:cxn ang="0">
                <a:pos x="390" y="119"/>
              </a:cxn>
              <a:cxn ang="0">
                <a:pos x="388" y="103"/>
              </a:cxn>
              <a:cxn ang="0">
                <a:pos x="420" y="95"/>
              </a:cxn>
              <a:cxn ang="0">
                <a:pos x="412" y="62"/>
              </a:cxn>
              <a:cxn ang="0">
                <a:pos x="406" y="26"/>
              </a:cxn>
              <a:cxn ang="0">
                <a:pos x="362" y="19"/>
              </a:cxn>
              <a:cxn ang="0">
                <a:pos x="340" y="1"/>
              </a:cxn>
              <a:cxn ang="0">
                <a:pos x="301" y="10"/>
              </a:cxn>
              <a:cxn ang="0">
                <a:pos x="287" y="27"/>
              </a:cxn>
              <a:cxn ang="0">
                <a:pos x="267" y="32"/>
              </a:cxn>
              <a:cxn ang="0">
                <a:pos x="249" y="25"/>
              </a:cxn>
            </a:cxnLst>
            <a:rect l="0" t="0" r="r" b="b"/>
            <a:pathLst>
              <a:path w="420" h="205">
                <a:moveTo>
                  <a:pt x="235" y="20"/>
                </a:moveTo>
                <a:lnTo>
                  <a:pt x="234" y="27"/>
                </a:lnTo>
                <a:lnTo>
                  <a:pt x="217" y="35"/>
                </a:lnTo>
                <a:lnTo>
                  <a:pt x="213" y="43"/>
                </a:lnTo>
                <a:lnTo>
                  <a:pt x="210" y="53"/>
                </a:lnTo>
                <a:lnTo>
                  <a:pt x="188" y="62"/>
                </a:lnTo>
                <a:lnTo>
                  <a:pt x="183" y="74"/>
                </a:lnTo>
                <a:lnTo>
                  <a:pt x="184" y="90"/>
                </a:lnTo>
                <a:lnTo>
                  <a:pt x="191" y="106"/>
                </a:lnTo>
                <a:lnTo>
                  <a:pt x="191" y="113"/>
                </a:lnTo>
                <a:lnTo>
                  <a:pt x="184" y="117"/>
                </a:lnTo>
                <a:lnTo>
                  <a:pt x="179" y="110"/>
                </a:lnTo>
                <a:lnTo>
                  <a:pt x="164" y="110"/>
                </a:lnTo>
                <a:lnTo>
                  <a:pt x="153" y="106"/>
                </a:lnTo>
                <a:lnTo>
                  <a:pt x="149" y="111"/>
                </a:lnTo>
                <a:lnTo>
                  <a:pt x="116" y="114"/>
                </a:lnTo>
                <a:lnTo>
                  <a:pt x="97" y="127"/>
                </a:lnTo>
                <a:lnTo>
                  <a:pt x="83" y="127"/>
                </a:lnTo>
                <a:lnTo>
                  <a:pt x="70" y="119"/>
                </a:lnTo>
                <a:lnTo>
                  <a:pt x="59" y="118"/>
                </a:lnTo>
                <a:lnTo>
                  <a:pt x="51" y="124"/>
                </a:lnTo>
                <a:lnTo>
                  <a:pt x="49" y="132"/>
                </a:lnTo>
                <a:lnTo>
                  <a:pt x="44" y="134"/>
                </a:lnTo>
                <a:lnTo>
                  <a:pt x="34" y="129"/>
                </a:lnTo>
                <a:lnTo>
                  <a:pt x="28" y="121"/>
                </a:lnTo>
                <a:lnTo>
                  <a:pt x="19" y="119"/>
                </a:lnTo>
                <a:lnTo>
                  <a:pt x="11" y="119"/>
                </a:lnTo>
                <a:lnTo>
                  <a:pt x="0" y="123"/>
                </a:lnTo>
                <a:lnTo>
                  <a:pt x="7" y="132"/>
                </a:lnTo>
                <a:lnTo>
                  <a:pt x="16" y="137"/>
                </a:lnTo>
                <a:lnTo>
                  <a:pt x="17" y="144"/>
                </a:lnTo>
                <a:lnTo>
                  <a:pt x="17" y="155"/>
                </a:lnTo>
                <a:lnTo>
                  <a:pt x="11" y="162"/>
                </a:lnTo>
                <a:lnTo>
                  <a:pt x="17" y="167"/>
                </a:lnTo>
                <a:lnTo>
                  <a:pt x="27" y="171"/>
                </a:lnTo>
                <a:lnTo>
                  <a:pt x="36" y="172"/>
                </a:lnTo>
                <a:lnTo>
                  <a:pt x="44" y="168"/>
                </a:lnTo>
                <a:lnTo>
                  <a:pt x="51" y="173"/>
                </a:lnTo>
                <a:lnTo>
                  <a:pt x="65" y="178"/>
                </a:lnTo>
                <a:lnTo>
                  <a:pt x="68" y="177"/>
                </a:lnTo>
                <a:lnTo>
                  <a:pt x="84" y="172"/>
                </a:lnTo>
                <a:lnTo>
                  <a:pt x="104" y="165"/>
                </a:lnTo>
                <a:lnTo>
                  <a:pt x="122" y="164"/>
                </a:lnTo>
                <a:lnTo>
                  <a:pt x="132" y="161"/>
                </a:lnTo>
                <a:lnTo>
                  <a:pt x="137" y="157"/>
                </a:lnTo>
                <a:lnTo>
                  <a:pt x="143" y="156"/>
                </a:lnTo>
                <a:lnTo>
                  <a:pt x="146" y="159"/>
                </a:lnTo>
                <a:lnTo>
                  <a:pt x="146" y="164"/>
                </a:lnTo>
                <a:lnTo>
                  <a:pt x="148" y="171"/>
                </a:lnTo>
                <a:lnTo>
                  <a:pt x="152" y="178"/>
                </a:lnTo>
                <a:lnTo>
                  <a:pt x="163" y="187"/>
                </a:lnTo>
                <a:lnTo>
                  <a:pt x="168" y="187"/>
                </a:lnTo>
                <a:lnTo>
                  <a:pt x="178" y="193"/>
                </a:lnTo>
                <a:lnTo>
                  <a:pt x="208" y="198"/>
                </a:lnTo>
                <a:lnTo>
                  <a:pt x="222" y="203"/>
                </a:lnTo>
                <a:lnTo>
                  <a:pt x="231" y="203"/>
                </a:lnTo>
                <a:lnTo>
                  <a:pt x="247" y="203"/>
                </a:lnTo>
                <a:lnTo>
                  <a:pt x="275" y="205"/>
                </a:lnTo>
                <a:lnTo>
                  <a:pt x="283" y="200"/>
                </a:lnTo>
                <a:lnTo>
                  <a:pt x="292" y="189"/>
                </a:lnTo>
                <a:lnTo>
                  <a:pt x="305" y="187"/>
                </a:lnTo>
                <a:lnTo>
                  <a:pt x="325" y="191"/>
                </a:lnTo>
                <a:lnTo>
                  <a:pt x="330" y="182"/>
                </a:lnTo>
                <a:lnTo>
                  <a:pt x="334" y="182"/>
                </a:lnTo>
                <a:lnTo>
                  <a:pt x="351" y="184"/>
                </a:lnTo>
                <a:lnTo>
                  <a:pt x="353" y="176"/>
                </a:lnTo>
                <a:lnTo>
                  <a:pt x="362" y="172"/>
                </a:lnTo>
                <a:lnTo>
                  <a:pt x="372" y="161"/>
                </a:lnTo>
                <a:lnTo>
                  <a:pt x="383" y="159"/>
                </a:lnTo>
                <a:lnTo>
                  <a:pt x="382" y="148"/>
                </a:lnTo>
                <a:lnTo>
                  <a:pt x="382" y="138"/>
                </a:lnTo>
                <a:lnTo>
                  <a:pt x="390" y="119"/>
                </a:lnTo>
                <a:lnTo>
                  <a:pt x="384" y="111"/>
                </a:lnTo>
                <a:lnTo>
                  <a:pt x="388" y="103"/>
                </a:lnTo>
                <a:lnTo>
                  <a:pt x="415" y="103"/>
                </a:lnTo>
                <a:lnTo>
                  <a:pt x="420" y="95"/>
                </a:lnTo>
                <a:lnTo>
                  <a:pt x="420" y="75"/>
                </a:lnTo>
                <a:lnTo>
                  <a:pt x="412" y="62"/>
                </a:lnTo>
                <a:lnTo>
                  <a:pt x="406" y="40"/>
                </a:lnTo>
                <a:lnTo>
                  <a:pt x="406" y="26"/>
                </a:lnTo>
                <a:lnTo>
                  <a:pt x="398" y="15"/>
                </a:lnTo>
                <a:lnTo>
                  <a:pt x="362" y="19"/>
                </a:lnTo>
                <a:lnTo>
                  <a:pt x="348" y="6"/>
                </a:lnTo>
                <a:lnTo>
                  <a:pt x="340" y="1"/>
                </a:lnTo>
                <a:lnTo>
                  <a:pt x="307" y="0"/>
                </a:lnTo>
                <a:lnTo>
                  <a:pt x="301" y="10"/>
                </a:lnTo>
                <a:lnTo>
                  <a:pt x="297" y="19"/>
                </a:lnTo>
                <a:lnTo>
                  <a:pt x="287" y="27"/>
                </a:lnTo>
                <a:lnTo>
                  <a:pt x="278" y="31"/>
                </a:lnTo>
                <a:lnTo>
                  <a:pt x="267" y="32"/>
                </a:lnTo>
                <a:lnTo>
                  <a:pt x="256" y="31"/>
                </a:lnTo>
                <a:lnTo>
                  <a:pt x="249" y="25"/>
                </a:lnTo>
                <a:lnTo>
                  <a:pt x="235" y="20"/>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73" name="Freeform 176">
            <a:extLst>
              <a:ext uri="{FF2B5EF4-FFF2-40B4-BE49-F238E27FC236}">
                <a16:creationId xmlns:a16="http://schemas.microsoft.com/office/drawing/2014/main" id="{52B79AC6-BE18-4188-A26E-18EFED4D6575}"/>
              </a:ext>
            </a:extLst>
          </p:cNvPr>
          <p:cNvSpPr>
            <a:spLocks noChangeAspect="1"/>
          </p:cNvSpPr>
          <p:nvPr/>
        </p:nvSpPr>
        <p:spPr bwMode="gray">
          <a:xfrm>
            <a:off x="4735187" y="3638190"/>
            <a:ext cx="11339" cy="6135"/>
          </a:xfrm>
          <a:custGeom>
            <a:avLst/>
            <a:gdLst/>
            <a:ahLst/>
            <a:cxnLst>
              <a:cxn ang="0">
                <a:pos x="18" y="7"/>
              </a:cxn>
              <a:cxn ang="0">
                <a:pos x="21" y="11"/>
              </a:cxn>
              <a:cxn ang="0">
                <a:pos x="16" y="13"/>
              </a:cxn>
              <a:cxn ang="0">
                <a:pos x="10" y="12"/>
              </a:cxn>
              <a:cxn ang="0">
                <a:pos x="6" y="7"/>
              </a:cxn>
              <a:cxn ang="0">
                <a:pos x="0" y="0"/>
              </a:cxn>
              <a:cxn ang="0">
                <a:pos x="13" y="1"/>
              </a:cxn>
              <a:cxn ang="0">
                <a:pos x="18" y="7"/>
              </a:cxn>
            </a:cxnLst>
            <a:rect l="0" t="0" r="r" b="b"/>
            <a:pathLst>
              <a:path w="21" h="13">
                <a:moveTo>
                  <a:pt x="18" y="7"/>
                </a:moveTo>
                <a:lnTo>
                  <a:pt x="21" y="11"/>
                </a:lnTo>
                <a:lnTo>
                  <a:pt x="16" y="13"/>
                </a:lnTo>
                <a:lnTo>
                  <a:pt x="10" y="12"/>
                </a:lnTo>
                <a:lnTo>
                  <a:pt x="6" y="7"/>
                </a:lnTo>
                <a:lnTo>
                  <a:pt x="0" y="0"/>
                </a:lnTo>
                <a:lnTo>
                  <a:pt x="13" y="1"/>
                </a:lnTo>
                <a:lnTo>
                  <a:pt x="18" y="7"/>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74" name="Freeform 177">
            <a:extLst>
              <a:ext uri="{FF2B5EF4-FFF2-40B4-BE49-F238E27FC236}">
                <a16:creationId xmlns:a16="http://schemas.microsoft.com/office/drawing/2014/main" id="{1EA27C1C-3292-4BA9-AE45-D994DF4C05EE}"/>
              </a:ext>
            </a:extLst>
          </p:cNvPr>
          <p:cNvSpPr>
            <a:spLocks noChangeAspect="1"/>
          </p:cNvSpPr>
          <p:nvPr/>
        </p:nvSpPr>
        <p:spPr bwMode="gray">
          <a:xfrm>
            <a:off x="4937013" y="3486876"/>
            <a:ext cx="6804" cy="12269"/>
          </a:xfrm>
          <a:custGeom>
            <a:avLst/>
            <a:gdLst/>
            <a:ahLst/>
            <a:cxnLst>
              <a:cxn ang="0">
                <a:pos x="8" y="30"/>
              </a:cxn>
              <a:cxn ang="0">
                <a:pos x="14" y="23"/>
              </a:cxn>
              <a:cxn ang="0">
                <a:pos x="14" y="12"/>
              </a:cxn>
              <a:cxn ang="0">
                <a:pos x="13" y="5"/>
              </a:cxn>
              <a:cxn ang="0">
                <a:pos x="4" y="0"/>
              </a:cxn>
              <a:cxn ang="0">
                <a:pos x="2" y="8"/>
              </a:cxn>
              <a:cxn ang="0">
                <a:pos x="0" y="18"/>
              </a:cxn>
              <a:cxn ang="0">
                <a:pos x="8" y="30"/>
              </a:cxn>
            </a:cxnLst>
            <a:rect l="0" t="0" r="r" b="b"/>
            <a:pathLst>
              <a:path w="14" h="30">
                <a:moveTo>
                  <a:pt x="8" y="30"/>
                </a:moveTo>
                <a:lnTo>
                  <a:pt x="14" y="23"/>
                </a:lnTo>
                <a:lnTo>
                  <a:pt x="14" y="12"/>
                </a:lnTo>
                <a:lnTo>
                  <a:pt x="13" y="5"/>
                </a:lnTo>
                <a:lnTo>
                  <a:pt x="4" y="0"/>
                </a:lnTo>
                <a:lnTo>
                  <a:pt x="2" y="8"/>
                </a:lnTo>
                <a:lnTo>
                  <a:pt x="0" y="18"/>
                </a:lnTo>
                <a:lnTo>
                  <a:pt x="8" y="30"/>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775" name="Group 774">
            <a:extLst>
              <a:ext uri="{FF2B5EF4-FFF2-40B4-BE49-F238E27FC236}">
                <a16:creationId xmlns:a16="http://schemas.microsoft.com/office/drawing/2014/main" id="{919F54FE-1F4B-47F8-8168-0449A64BB72D}"/>
              </a:ext>
            </a:extLst>
          </p:cNvPr>
          <p:cNvGrpSpPr>
            <a:grpSpLocks noChangeAspect="1"/>
          </p:cNvGrpSpPr>
          <p:nvPr/>
        </p:nvGrpSpPr>
        <p:grpSpPr bwMode="gray">
          <a:xfrm>
            <a:off x="4866713" y="3497113"/>
            <a:ext cx="292534" cy="312854"/>
            <a:chOff x="2589" y="1903"/>
            <a:chExt cx="129" cy="153"/>
          </a:xfrm>
          <a:solidFill>
            <a:schemeClr val="bg1">
              <a:lumMod val="85000"/>
            </a:schemeClr>
          </a:solidFill>
        </p:grpSpPr>
        <p:sp>
          <p:nvSpPr>
            <p:cNvPr id="818" name="Freeform 179">
              <a:extLst>
                <a:ext uri="{FF2B5EF4-FFF2-40B4-BE49-F238E27FC236}">
                  <a16:creationId xmlns:a16="http://schemas.microsoft.com/office/drawing/2014/main" id="{600E7EE3-5D89-4422-B511-21E1B3675B87}"/>
                </a:ext>
              </a:extLst>
            </p:cNvPr>
            <p:cNvSpPr>
              <a:spLocks noChangeAspect="1"/>
            </p:cNvSpPr>
            <p:nvPr/>
          </p:nvSpPr>
          <p:spPr bwMode="gray">
            <a:xfrm>
              <a:off x="2653" y="2034"/>
              <a:ext cx="34" cy="22"/>
            </a:xfrm>
            <a:custGeom>
              <a:avLst/>
              <a:gdLst/>
              <a:ahLst/>
              <a:cxnLst>
                <a:cxn ang="0">
                  <a:pos x="172" y="0"/>
                </a:cxn>
                <a:cxn ang="0">
                  <a:pos x="168" y="1"/>
                </a:cxn>
                <a:cxn ang="0">
                  <a:pos x="168" y="2"/>
                </a:cxn>
                <a:cxn ang="0">
                  <a:pos x="167" y="12"/>
                </a:cxn>
                <a:cxn ang="0">
                  <a:pos x="153" y="34"/>
                </a:cxn>
                <a:cxn ang="0">
                  <a:pos x="143" y="60"/>
                </a:cxn>
                <a:cxn ang="0">
                  <a:pos x="142" y="66"/>
                </a:cxn>
                <a:cxn ang="0">
                  <a:pos x="146" y="70"/>
                </a:cxn>
                <a:cxn ang="0">
                  <a:pos x="147" y="75"/>
                </a:cxn>
                <a:cxn ang="0">
                  <a:pos x="152" y="87"/>
                </a:cxn>
                <a:cxn ang="0">
                  <a:pos x="146" y="103"/>
                </a:cxn>
                <a:cxn ang="0">
                  <a:pos x="145" y="110"/>
                </a:cxn>
                <a:cxn ang="0">
                  <a:pos x="130" y="110"/>
                </a:cxn>
                <a:cxn ang="0">
                  <a:pos x="118" y="108"/>
                </a:cxn>
                <a:cxn ang="0">
                  <a:pos x="108" y="98"/>
                </a:cxn>
                <a:cxn ang="0">
                  <a:pos x="99" y="88"/>
                </a:cxn>
                <a:cxn ang="0">
                  <a:pos x="84" y="83"/>
                </a:cxn>
                <a:cxn ang="0">
                  <a:pos x="76" y="82"/>
                </a:cxn>
                <a:cxn ang="0">
                  <a:pos x="67" y="79"/>
                </a:cxn>
                <a:cxn ang="0">
                  <a:pos x="61" y="71"/>
                </a:cxn>
                <a:cxn ang="0">
                  <a:pos x="49" y="66"/>
                </a:cxn>
                <a:cxn ang="0">
                  <a:pos x="37" y="56"/>
                </a:cxn>
                <a:cxn ang="0">
                  <a:pos x="25" y="51"/>
                </a:cxn>
                <a:cxn ang="0">
                  <a:pos x="8" y="48"/>
                </a:cxn>
                <a:cxn ang="0">
                  <a:pos x="2" y="40"/>
                </a:cxn>
                <a:cxn ang="0">
                  <a:pos x="0" y="26"/>
                </a:cxn>
                <a:cxn ang="0">
                  <a:pos x="1" y="18"/>
                </a:cxn>
                <a:cxn ang="0">
                  <a:pos x="3" y="15"/>
                </a:cxn>
                <a:cxn ang="0">
                  <a:pos x="6" y="10"/>
                </a:cxn>
                <a:cxn ang="0">
                  <a:pos x="9" y="8"/>
                </a:cxn>
                <a:cxn ang="0">
                  <a:pos x="19" y="15"/>
                </a:cxn>
                <a:cxn ang="0">
                  <a:pos x="25" y="15"/>
                </a:cxn>
                <a:cxn ang="0">
                  <a:pos x="41" y="5"/>
                </a:cxn>
                <a:cxn ang="0">
                  <a:pos x="62" y="15"/>
                </a:cxn>
                <a:cxn ang="0">
                  <a:pos x="66" y="22"/>
                </a:cxn>
                <a:cxn ang="0">
                  <a:pos x="73" y="22"/>
                </a:cxn>
                <a:cxn ang="0">
                  <a:pos x="80" y="20"/>
                </a:cxn>
                <a:cxn ang="0">
                  <a:pos x="110" y="16"/>
                </a:cxn>
                <a:cxn ang="0">
                  <a:pos x="119" y="13"/>
                </a:cxn>
                <a:cxn ang="0">
                  <a:pos x="127" y="8"/>
                </a:cxn>
                <a:cxn ang="0">
                  <a:pos x="146" y="8"/>
                </a:cxn>
                <a:cxn ang="0">
                  <a:pos x="152" y="4"/>
                </a:cxn>
                <a:cxn ang="0">
                  <a:pos x="163" y="2"/>
                </a:cxn>
                <a:cxn ang="0">
                  <a:pos x="172" y="0"/>
                </a:cxn>
              </a:cxnLst>
              <a:rect l="0" t="0" r="r" b="b"/>
              <a:pathLst>
                <a:path w="172" h="110">
                  <a:moveTo>
                    <a:pt x="172" y="0"/>
                  </a:moveTo>
                  <a:lnTo>
                    <a:pt x="168" y="1"/>
                  </a:lnTo>
                  <a:lnTo>
                    <a:pt x="168" y="2"/>
                  </a:lnTo>
                  <a:lnTo>
                    <a:pt x="167" y="12"/>
                  </a:lnTo>
                  <a:lnTo>
                    <a:pt x="153" y="34"/>
                  </a:lnTo>
                  <a:lnTo>
                    <a:pt x="143" y="60"/>
                  </a:lnTo>
                  <a:lnTo>
                    <a:pt x="142" y="66"/>
                  </a:lnTo>
                  <a:lnTo>
                    <a:pt x="146" y="70"/>
                  </a:lnTo>
                  <a:lnTo>
                    <a:pt x="147" y="75"/>
                  </a:lnTo>
                  <a:lnTo>
                    <a:pt x="152" y="87"/>
                  </a:lnTo>
                  <a:lnTo>
                    <a:pt x="146" y="103"/>
                  </a:lnTo>
                  <a:lnTo>
                    <a:pt x="145" y="110"/>
                  </a:lnTo>
                  <a:lnTo>
                    <a:pt x="130" y="110"/>
                  </a:lnTo>
                  <a:lnTo>
                    <a:pt x="118" y="108"/>
                  </a:lnTo>
                  <a:lnTo>
                    <a:pt x="108" y="98"/>
                  </a:lnTo>
                  <a:lnTo>
                    <a:pt x="99" y="88"/>
                  </a:lnTo>
                  <a:lnTo>
                    <a:pt x="84" y="83"/>
                  </a:lnTo>
                  <a:lnTo>
                    <a:pt x="76" y="82"/>
                  </a:lnTo>
                  <a:lnTo>
                    <a:pt x="67" y="79"/>
                  </a:lnTo>
                  <a:lnTo>
                    <a:pt x="61" y="71"/>
                  </a:lnTo>
                  <a:lnTo>
                    <a:pt x="49" y="66"/>
                  </a:lnTo>
                  <a:lnTo>
                    <a:pt x="37" y="56"/>
                  </a:lnTo>
                  <a:lnTo>
                    <a:pt x="25" y="51"/>
                  </a:lnTo>
                  <a:lnTo>
                    <a:pt x="8" y="48"/>
                  </a:lnTo>
                  <a:lnTo>
                    <a:pt x="2" y="40"/>
                  </a:lnTo>
                  <a:lnTo>
                    <a:pt x="0" y="26"/>
                  </a:lnTo>
                  <a:lnTo>
                    <a:pt x="1" y="18"/>
                  </a:lnTo>
                  <a:lnTo>
                    <a:pt x="3" y="15"/>
                  </a:lnTo>
                  <a:lnTo>
                    <a:pt x="6" y="10"/>
                  </a:lnTo>
                  <a:lnTo>
                    <a:pt x="9" y="8"/>
                  </a:lnTo>
                  <a:lnTo>
                    <a:pt x="19" y="15"/>
                  </a:lnTo>
                  <a:lnTo>
                    <a:pt x="25" y="15"/>
                  </a:lnTo>
                  <a:lnTo>
                    <a:pt x="41" y="5"/>
                  </a:lnTo>
                  <a:lnTo>
                    <a:pt x="62" y="15"/>
                  </a:lnTo>
                  <a:lnTo>
                    <a:pt x="66" y="22"/>
                  </a:lnTo>
                  <a:lnTo>
                    <a:pt x="73" y="22"/>
                  </a:lnTo>
                  <a:lnTo>
                    <a:pt x="80" y="20"/>
                  </a:lnTo>
                  <a:lnTo>
                    <a:pt x="110" y="16"/>
                  </a:lnTo>
                  <a:lnTo>
                    <a:pt x="119" y="13"/>
                  </a:lnTo>
                  <a:lnTo>
                    <a:pt x="127" y="8"/>
                  </a:lnTo>
                  <a:lnTo>
                    <a:pt x="146" y="8"/>
                  </a:lnTo>
                  <a:lnTo>
                    <a:pt x="152" y="4"/>
                  </a:lnTo>
                  <a:lnTo>
                    <a:pt x="163" y="2"/>
                  </a:lnTo>
                  <a:lnTo>
                    <a:pt x="172"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19" name="Freeform 180">
              <a:extLst>
                <a:ext uri="{FF2B5EF4-FFF2-40B4-BE49-F238E27FC236}">
                  <a16:creationId xmlns:a16="http://schemas.microsoft.com/office/drawing/2014/main" id="{F34AE0A0-86AF-495B-9F8B-830D131DB507}"/>
                </a:ext>
              </a:extLst>
            </p:cNvPr>
            <p:cNvSpPr>
              <a:spLocks noChangeAspect="1"/>
            </p:cNvSpPr>
            <p:nvPr/>
          </p:nvSpPr>
          <p:spPr bwMode="gray">
            <a:xfrm>
              <a:off x="2606" y="1991"/>
              <a:ext cx="16" cy="35"/>
            </a:xfrm>
            <a:custGeom>
              <a:avLst/>
              <a:gdLst/>
              <a:ahLst/>
              <a:cxnLst>
                <a:cxn ang="0">
                  <a:pos x="50" y="0"/>
                </a:cxn>
                <a:cxn ang="0">
                  <a:pos x="63" y="5"/>
                </a:cxn>
                <a:cxn ang="0">
                  <a:pos x="64" y="8"/>
                </a:cxn>
                <a:cxn ang="0">
                  <a:pos x="70" y="12"/>
                </a:cxn>
                <a:cxn ang="0">
                  <a:pos x="75" y="24"/>
                </a:cxn>
                <a:cxn ang="0">
                  <a:pos x="81" y="43"/>
                </a:cxn>
                <a:cxn ang="0">
                  <a:pos x="82" y="63"/>
                </a:cxn>
                <a:cxn ang="0">
                  <a:pos x="80" y="79"/>
                </a:cxn>
                <a:cxn ang="0">
                  <a:pos x="81" y="111"/>
                </a:cxn>
                <a:cxn ang="0">
                  <a:pos x="80" y="138"/>
                </a:cxn>
                <a:cxn ang="0">
                  <a:pos x="76" y="144"/>
                </a:cxn>
                <a:cxn ang="0">
                  <a:pos x="76" y="149"/>
                </a:cxn>
                <a:cxn ang="0">
                  <a:pos x="70" y="154"/>
                </a:cxn>
                <a:cxn ang="0">
                  <a:pos x="57" y="150"/>
                </a:cxn>
                <a:cxn ang="0">
                  <a:pos x="52" y="155"/>
                </a:cxn>
                <a:cxn ang="0">
                  <a:pos x="47" y="165"/>
                </a:cxn>
                <a:cxn ang="0">
                  <a:pos x="41" y="171"/>
                </a:cxn>
                <a:cxn ang="0">
                  <a:pos x="31" y="173"/>
                </a:cxn>
                <a:cxn ang="0">
                  <a:pos x="26" y="168"/>
                </a:cxn>
                <a:cxn ang="0">
                  <a:pos x="15" y="152"/>
                </a:cxn>
                <a:cxn ang="0">
                  <a:pos x="14" y="144"/>
                </a:cxn>
                <a:cxn ang="0">
                  <a:pos x="14" y="139"/>
                </a:cxn>
                <a:cxn ang="0">
                  <a:pos x="11" y="130"/>
                </a:cxn>
                <a:cxn ang="0">
                  <a:pos x="14" y="109"/>
                </a:cxn>
                <a:cxn ang="0">
                  <a:pos x="17" y="106"/>
                </a:cxn>
                <a:cxn ang="0">
                  <a:pos x="18" y="101"/>
                </a:cxn>
                <a:cxn ang="0">
                  <a:pos x="16" y="97"/>
                </a:cxn>
                <a:cxn ang="0">
                  <a:pos x="14" y="89"/>
                </a:cxn>
                <a:cxn ang="0">
                  <a:pos x="15" y="80"/>
                </a:cxn>
                <a:cxn ang="0">
                  <a:pos x="15" y="70"/>
                </a:cxn>
                <a:cxn ang="0">
                  <a:pos x="12" y="63"/>
                </a:cxn>
                <a:cxn ang="0">
                  <a:pos x="10" y="54"/>
                </a:cxn>
                <a:cxn ang="0">
                  <a:pos x="7" y="53"/>
                </a:cxn>
                <a:cxn ang="0">
                  <a:pos x="4" y="53"/>
                </a:cxn>
                <a:cxn ang="0">
                  <a:pos x="0" y="47"/>
                </a:cxn>
                <a:cxn ang="0">
                  <a:pos x="0" y="26"/>
                </a:cxn>
                <a:cxn ang="0">
                  <a:pos x="1" y="25"/>
                </a:cxn>
                <a:cxn ang="0">
                  <a:pos x="10" y="33"/>
                </a:cxn>
                <a:cxn ang="0">
                  <a:pos x="20" y="32"/>
                </a:cxn>
                <a:cxn ang="0">
                  <a:pos x="39" y="12"/>
                </a:cxn>
                <a:cxn ang="0">
                  <a:pos x="45" y="10"/>
                </a:cxn>
                <a:cxn ang="0">
                  <a:pos x="50" y="0"/>
                </a:cxn>
              </a:cxnLst>
              <a:rect l="0" t="0" r="r" b="b"/>
              <a:pathLst>
                <a:path w="82" h="173">
                  <a:moveTo>
                    <a:pt x="50" y="0"/>
                  </a:moveTo>
                  <a:lnTo>
                    <a:pt x="63" y="5"/>
                  </a:lnTo>
                  <a:lnTo>
                    <a:pt x="64" y="8"/>
                  </a:lnTo>
                  <a:lnTo>
                    <a:pt x="70" y="12"/>
                  </a:lnTo>
                  <a:lnTo>
                    <a:pt x="75" y="24"/>
                  </a:lnTo>
                  <a:lnTo>
                    <a:pt x="81" y="43"/>
                  </a:lnTo>
                  <a:lnTo>
                    <a:pt x="82" y="63"/>
                  </a:lnTo>
                  <a:lnTo>
                    <a:pt x="80" y="79"/>
                  </a:lnTo>
                  <a:lnTo>
                    <a:pt x="81" y="111"/>
                  </a:lnTo>
                  <a:lnTo>
                    <a:pt x="80" y="138"/>
                  </a:lnTo>
                  <a:lnTo>
                    <a:pt x="76" y="144"/>
                  </a:lnTo>
                  <a:lnTo>
                    <a:pt x="76" y="149"/>
                  </a:lnTo>
                  <a:lnTo>
                    <a:pt x="70" y="154"/>
                  </a:lnTo>
                  <a:lnTo>
                    <a:pt x="57" y="150"/>
                  </a:lnTo>
                  <a:lnTo>
                    <a:pt x="52" y="155"/>
                  </a:lnTo>
                  <a:lnTo>
                    <a:pt x="47" y="165"/>
                  </a:lnTo>
                  <a:lnTo>
                    <a:pt x="41" y="171"/>
                  </a:lnTo>
                  <a:lnTo>
                    <a:pt x="31" y="173"/>
                  </a:lnTo>
                  <a:lnTo>
                    <a:pt x="26" y="168"/>
                  </a:lnTo>
                  <a:lnTo>
                    <a:pt x="15" y="152"/>
                  </a:lnTo>
                  <a:lnTo>
                    <a:pt x="14" y="144"/>
                  </a:lnTo>
                  <a:lnTo>
                    <a:pt x="14" y="139"/>
                  </a:lnTo>
                  <a:lnTo>
                    <a:pt x="11" y="130"/>
                  </a:lnTo>
                  <a:lnTo>
                    <a:pt x="14" y="109"/>
                  </a:lnTo>
                  <a:lnTo>
                    <a:pt x="17" y="106"/>
                  </a:lnTo>
                  <a:lnTo>
                    <a:pt x="18" y="101"/>
                  </a:lnTo>
                  <a:lnTo>
                    <a:pt x="16" y="97"/>
                  </a:lnTo>
                  <a:lnTo>
                    <a:pt x="14" y="89"/>
                  </a:lnTo>
                  <a:lnTo>
                    <a:pt x="15" y="80"/>
                  </a:lnTo>
                  <a:lnTo>
                    <a:pt x="15" y="70"/>
                  </a:lnTo>
                  <a:lnTo>
                    <a:pt x="12" y="63"/>
                  </a:lnTo>
                  <a:lnTo>
                    <a:pt x="10" y="54"/>
                  </a:lnTo>
                  <a:lnTo>
                    <a:pt x="7" y="53"/>
                  </a:lnTo>
                  <a:lnTo>
                    <a:pt x="4" y="53"/>
                  </a:lnTo>
                  <a:lnTo>
                    <a:pt x="0" y="47"/>
                  </a:lnTo>
                  <a:lnTo>
                    <a:pt x="0" y="26"/>
                  </a:lnTo>
                  <a:lnTo>
                    <a:pt x="1" y="25"/>
                  </a:lnTo>
                  <a:lnTo>
                    <a:pt x="10" y="33"/>
                  </a:lnTo>
                  <a:lnTo>
                    <a:pt x="20" y="32"/>
                  </a:lnTo>
                  <a:lnTo>
                    <a:pt x="39" y="12"/>
                  </a:lnTo>
                  <a:lnTo>
                    <a:pt x="45" y="10"/>
                  </a:lnTo>
                  <a:lnTo>
                    <a:pt x="50"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20" name="Freeform 181">
              <a:extLst>
                <a:ext uri="{FF2B5EF4-FFF2-40B4-BE49-F238E27FC236}">
                  <a16:creationId xmlns:a16="http://schemas.microsoft.com/office/drawing/2014/main" id="{442CEEB2-79CF-4229-8997-03CB454C7181}"/>
                </a:ext>
              </a:extLst>
            </p:cNvPr>
            <p:cNvSpPr>
              <a:spLocks noChangeAspect="1"/>
            </p:cNvSpPr>
            <p:nvPr/>
          </p:nvSpPr>
          <p:spPr bwMode="gray">
            <a:xfrm>
              <a:off x="2589" y="1903"/>
              <a:ext cx="129" cy="136"/>
            </a:xfrm>
            <a:custGeom>
              <a:avLst/>
              <a:gdLst/>
              <a:ahLst/>
              <a:cxnLst>
                <a:cxn ang="0">
                  <a:pos x="195" y="38"/>
                </a:cxn>
                <a:cxn ang="0">
                  <a:pos x="186" y="59"/>
                </a:cxn>
                <a:cxn ang="0">
                  <a:pos x="147" y="53"/>
                </a:cxn>
                <a:cxn ang="0">
                  <a:pos x="125" y="89"/>
                </a:cxn>
                <a:cxn ang="0">
                  <a:pos x="98" y="73"/>
                </a:cxn>
                <a:cxn ang="0">
                  <a:pos x="75" y="76"/>
                </a:cxn>
                <a:cxn ang="0">
                  <a:pos x="23" y="96"/>
                </a:cxn>
                <a:cxn ang="0">
                  <a:pos x="5" y="107"/>
                </a:cxn>
                <a:cxn ang="0">
                  <a:pos x="2" y="156"/>
                </a:cxn>
                <a:cxn ang="0">
                  <a:pos x="11" y="177"/>
                </a:cxn>
                <a:cxn ang="0">
                  <a:pos x="13" y="216"/>
                </a:cxn>
                <a:cxn ang="0">
                  <a:pos x="48" y="245"/>
                </a:cxn>
                <a:cxn ang="0">
                  <a:pos x="64" y="254"/>
                </a:cxn>
                <a:cxn ang="0">
                  <a:pos x="94" y="224"/>
                </a:cxn>
                <a:cxn ang="0">
                  <a:pos x="132" y="213"/>
                </a:cxn>
                <a:cxn ang="0">
                  <a:pos x="195" y="259"/>
                </a:cxn>
                <a:cxn ang="0">
                  <a:pos x="231" y="333"/>
                </a:cxn>
                <a:cxn ang="0">
                  <a:pos x="259" y="358"/>
                </a:cxn>
                <a:cxn ang="0">
                  <a:pos x="309" y="410"/>
                </a:cxn>
                <a:cxn ang="0">
                  <a:pos x="379" y="444"/>
                </a:cxn>
                <a:cxn ang="0">
                  <a:pos x="421" y="479"/>
                </a:cxn>
                <a:cxn ang="0">
                  <a:pos x="444" y="488"/>
                </a:cxn>
                <a:cxn ang="0">
                  <a:pos x="455" y="520"/>
                </a:cxn>
                <a:cxn ang="0">
                  <a:pos x="483" y="527"/>
                </a:cxn>
                <a:cxn ang="0">
                  <a:pos x="498" y="559"/>
                </a:cxn>
                <a:cxn ang="0">
                  <a:pos x="507" y="624"/>
                </a:cxn>
                <a:cxn ang="0">
                  <a:pos x="492" y="661"/>
                </a:cxn>
                <a:cxn ang="0">
                  <a:pos x="496" y="681"/>
                </a:cxn>
                <a:cxn ang="0">
                  <a:pos x="522" y="661"/>
                </a:cxn>
                <a:cxn ang="0">
                  <a:pos x="540" y="643"/>
                </a:cxn>
                <a:cxn ang="0">
                  <a:pos x="562" y="607"/>
                </a:cxn>
                <a:cxn ang="0">
                  <a:pos x="568" y="585"/>
                </a:cxn>
                <a:cxn ang="0">
                  <a:pos x="549" y="558"/>
                </a:cxn>
                <a:cxn ang="0">
                  <a:pos x="551" y="511"/>
                </a:cxn>
                <a:cxn ang="0">
                  <a:pos x="604" y="512"/>
                </a:cxn>
                <a:cxn ang="0">
                  <a:pos x="637" y="546"/>
                </a:cxn>
                <a:cxn ang="0">
                  <a:pos x="636" y="511"/>
                </a:cxn>
                <a:cxn ang="0">
                  <a:pos x="572" y="460"/>
                </a:cxn>
                <a:cxn ang="0">
                  <a:pos x="510" y="430"/>
                </a:cxn>
                <a:cxn ang="0">
                  <a:pos x="508" y="414"/>
                </a:cxn>
                <a:cxn ang="0">
                  <a:pos x="500" y="392"/>
                </a:cxn>
                <a:cxn ang="0">
                  <a:pos x="465" y="394"/>
                </a:cxn>
                <a:cxn ang="0">
                  <a:pos x="437" y="382"/>
                </a:cxn>
                <a:cxn ang="0">
                  <a:pos x="405" y="345"/>
                </a:cxn>
                <a:cxn ang="0">
                  <a:pos x="382" y="285"/>
                </a:cxn>
                <a:cxn ang="0">
                  <a:pos x="362" y="263"/>
                </a:cxn>
                <a:cxn ang="0">
                  <a:pos x="314" y="230"/>
                </a:cxn>
                <a:cxn ang="0">
                  <a:pos x="308" y="177"/>
                </a:cxn>
                <a:cxn ang="0">
                  <a:pos x="304" y="156"/>
                </a:cxn>
                <a:cxn ang="0">
                  <a:pos x="318" y="126"/>
                </a:cxn>
                <a:cxn ang="0">
                  <a:pos x="366" y="111"/>
                </a:cxn>
                <a:cxn ang="0">
                  <a:pos x="379" y="121"/>
                </a:cxn>
                <a:cxn ang="0">
                  <a:pos x="393" y="119"/>
                </a:cxn>
                <a:cxn ang="0">
                  <a:pos x="385" y="105"/>
                </a:cxn>
                <a:cxn ang="0">
                  <a:pos x="371" y="84"/>
                </a:cxn>
                <a:cxn ang="0">
                  <a:pos x="367" y="69"/>
                </a:cxn>
                <a:cxn ang="0">
                  <a:pos x="372" y="47"/>
                </a:cxn>
                <a:cxn ang="0">
                  <a:pos x="313" y="31"/>
                </a:cxn>
                <a:cxn ang="0">
                  <a:pos x="296" y="3"/>
                </a:cxn>
                <a:cxn ang="0">
                  <a:pos x="272" y="8"/>
                </a:cxn>
                <a:cxn ang="0">
                  <a:pos x="215" y="22"/>
                </a:cxn>
              </a:cxnLst>
              <a:rect l="0" t="0" r="r" b="b"/>
              <a:pathLst>
                <a:path w="645" h="681">
                  <a:moveTo>
                    <a:pt x="201" y="17"/>
                  </a:moveTo>
                  <a:lnTo>
                    <a:pt x="199" y="28"/>
                  </a:lnTo>
                  <a:lnTo>
                    <a:pt x="199" y="36"/>
                  </a:lnTo>
                  <a:lnTo>
                    <a:pt x="195" y="38"/>
                  </a:lnTo>
                  <a:lnTo>
                    <a:pt x="184" y="40"/>
                  </a:lnTo>
                  <a:lnTo>
                    <a:pt x="183" y="46"/>
                  </a:lnTo>
                  <a:lnTo>
                    <a:pt x="184" y="53"/>
                  </a:lnTo>
                  <a:lnTo>
                    <a:pt x="186" y="59"/>
                  </a:lnTo>
                  <a:lnTo>
                    <a:pt x="185" y="63"/>
                  </a:lnTo>
                  <a:lnTo>
                    <a:pt x="164" y="59"/>
                  </a:lnTo>
                  <a:lnTo>
                    <a:pt x="153" y="58"/>
                  </a:lnTo>
                  <a:lnTo>
                    <a:pt x="147" y="53"/>
                  </a:lnTo>
                  <a:lnTo>
                    <a:pt x="140" y="49"/>
                  </a:lnTo>
                  <a:lnTo>
                    <a:pt x="137" y="60"/>
                  </a:lnTo>
                  <a:lnTo>
                    <a:pt x="126" y="79"/>
                  </a:lnTo>
                  <a:lnTo>
                    <a:pt x="125" y="89"/>
                  </a:lnTo>
                  <a:lnTo>
                    <a:pt x="123" y="94"/>
                  </a:lnTo>
                  <a:lnTo>
                    <a:pt x="115" y="89"/>
                  </a:lnTo>
                  <a:lnTo>
                    <a:pt x="109" y="81"/>
                  </a:lnTo>
                  <a:lnTo>
                    <a:pt x="98" y="73"/>
                  </a:lnTo>
                  <a:lnTo>
                    <a:pt x="92" y="53"/>
                  </a:lnTo>
                  <a:lnTo>
                    <a:pt x="81" y="59"/>
                  </a:lnTo>
                  <a:lnTo>
                    <a:pt x="75" y="68"/>
                  </a:lnTo>
                  <a:lnTo>
                    <a:pt x="75" y="76"/>
                  </a:lnTo>
                  <a:lnTo>
                    <a:pt x="71" y="81"/>
                  </a:lnTo>
                  <a:lnTo>
                    <a:pt x="60" y="90"/>
                  </a:lnTo>
                  <a:lnTo>
                    <a:pt x="48" y="90"/>
                  </a:lnTo>
                  <a:lnTo>
                    <a:pt x="23" y="96"/>
                  </a:lnTo>
                  <a:lnTo>
                    <a:pt x="14" y="96"/>
                  </a:lnTo>
                  <a:lnTo>
                    <a:pt x="5" y="97"/>
                  </a:lnTo>
                  <a:lnTo>
                    <a:pt x="3" y="102"/>
                  </a:lnTo>
                  <a:lnTo>
                    <a:pt x="5" y="107"/>
                  </a:lnTo>
                  <a:lnTo>
                    <a:pt x="16" y="133"/>
                  </a:lnTo>
                  <a:lnTo>
                    <a:pt x="18" y="143"/>
                  </a:lnTo>
                  <a:lnTo>
                    <a:pt x="7" y="150"/>
                  </a:lnTo>
                  <a:lnTo>
                    <a:pt x="2" y="156"/>
                  </a:lnTo>
                  <a:lnTo>
                    <a:pt x="0" y="165"/>
                  </a:lnTo>
                  <a:lnTo>
                    <a:pt x="1" y="170"/>
                  </a:lnTo>
                  <a:lnTo>
                    <a:pt x="2" y="175"/>
                  </a:lnTo>
                  <a:lnTo>
                    <a:pt x="11" y="177"/>
                  </a:lnTo>
                  <a:lnTo>
                    <a:pt x="12" y="186"/>
                  </a:lnTo>
                  <a:lnTo>
                    <a:pt x="10" y="194"/>
                  </a:lnTo>
                  <a:lnTo>
                    <a:pt x="11" y="205"/>
                  </a:lnTo>
                  <a:lnTo>
                    <a:pt x="13" y="216"/>
                  </a:lnTo>
                  <a:lnTo>
                    <a:pt x="19" y="225"/>
                  </a:lnTo>
                  <a:lnTo>
                    <a:pt x="44" y="227"/>
                  </a:lnTo>
                  <a:lnTo>
                    <a:pt x="48" y="236"/>
                  </a:lnTo>
                  <a:lnTo>
                    <a:pt x="48" y="245"/>
                  </a:lnTo>
                  <a:lnTo>
                    <a:pt x="45" y="251"/>
                  </a:lnTo>
                  <a:lnTo>
                    <a:pt x="46" y="254"/>
                  </a:lnTo>
                  <a:lnTo>
                    <a:pt x="54" y="254"/>
                  </a:lnTo>
                  <a:lnTo>
                    <a:pt x="64" y="254"/>
                  </a:lnTo>
                  <a:lnTo>
                    <a:pt x="80" y="247"/>
                  </a:lnTo>
                  <a:lnTo>
                    <a:pt x="81" y="240"/>
                  </a:lnTo>
                  <a:lnTo>
                    <a:pt x="89" y="226"/>
                  </a:lnTo>
                  <a:lnTo>
                    <a:pt x="94" y="224"/>
                  </a:lnTo>
                  <a:lnTo>
                    <a:pt x="97" y="218"/>
                  </a:lnTo>
                  <a:lnTo>
                    <a:pt x="114" y="210"/>
                  </a:lnTo>
                  <a:lnTo>
                    <a:pt x="123" y="210"/>
                  </a:lnTo>
                  <a:lnTo>
                    <a:pt x="132" y="213"/>
                  </a:lnTo>
                  <a:lnTo>
                    <a:pt x="173" y="236"/>
                  </a:lnTo>
                  <a:lnTo>
                    <a:pt x="190" y="243"/>
                  </a:lnTo>
                  <a:lnTo>
                    <a:pt x="193" y="248"/>
                  </a:lnTo>
                  <a:lnTo>
                    <a:pt x="195" y="259"/>
                  </a:lnTo>
                  <a:lnTo>
                    <a:pt x="207" y="294"/>
                  </a:lnTo>
                  <a:lnTo>
                    <a:pt x="211" y="306"/>
                  </a:lnTo>
                  <a:lnTo>
                    <a:pt x="210" y="313"/>
                  </a:lnTo>
                  <a:lnTo>
                    <a:pt x="231" y="333"/>
                  </a:lnTo>
                  <a:lnTo>
                    <a:pt x="241" y="345"/>
                  </a:lnTo>
                  <a:lnTo>
                    <a:pt x="244" y="361"/>
                  </a:lnTo>
                  <a:lnTo>
                    <a:pt x="252" y="358"/>
                  </a:lnTo>
                  <a:lnTo>
                    <a:pt x="259" y="358"/>
                  </a:lnTo>
                  <a:lnTo>
                    <a:pt x="269" y="365"/>
                  </a:lnTo>
                  <a:lnTo>
                    <a:pt x="282" y="386"/>
                  </a:lnTo>
                  <a:lnTo>
                    <a:pt x="292" y="387"/>
                  </a:lnTo>
                  <a:lnTo>
                    <a:pt x="309" y="410"/>
                  </a:lnTo>
                  <a:lnTo>
                    <a:pt x="323" y="424"/>
                  </a:lnTo>
                  <a:lnTo>
                    <a:pt x="347" y="444"/>
                  </a:lnTo>
                  <a:lnTo>
                    <a:pt x="352" y="442"/>
                  </a:lnTo>
                  <a:lnTo>
                    <a:pt x="379" y="444"/>
                  </a:lnTo>
                  <a:lnTo>
                    <a:pt x="385" y="445"/>
                  </a:lnTo>
                  <a:lnTo>
                    <a:pt x="400" y="462"/>
                  </a:lnTo>
                  <a:lnTo>
                    <a:pt x="404" y="472"/>
                  </a:lnTo>
                  <a:lnTo>
                    <a:pt x="421" y="479"/>
                  </a:lnTo>
                  <a:lnTo>
                    <a:pt x="422" y="482"/>
                  </a:lnTo>
                  <a:lnTo>
                    <a:pt x="421" y="490"/>
                  </a:lnTo>
                  <a:lnTo>
                    <a:pt x="440" y="487"/>
                  </a:lnTo>
                  <a:lnTo>
                    <a:pt x="444" y="488"/>
                  </a:lnTo>
                  <a:lnTo>
                    <a:pt x="449" y="494"/>
                  </a:lnTo>
                  <a:lnTo>
                    <a:pt x="453" y="505"/>
                  </a:lnTo>
                  <a:lnTo>
                    <a:pt x="451" y="512"/>
                  </a:lnTo>
                  <a:lnTo>
                    <a:pt x="455" y="520"/>
                  </a:lnTo>
                  <a:lnTo>
                    <a:pt x="467" y="525"/>
                  </a:lnTo>
                  <a:lnTo>
                    <a:pt x="473" y="530"/>
                  </a:lnTo>
                  <a:lnTo>
                    <a:pt x="478" y="537"/>
                  </a:lnTo>
                  <a:lnTo>
                    <a:pt x="483" y="527"/>
                  </a:lnTo>
                  <a:lnTo>
                    <a:pt x="487" y="527"/>
                  </a:lnTo>
                  <a:lnTo>
                    <a:pt x="495" y="539"/>
                  </a:lnTo>
                  <a:lnTo>
                    <a:pt x="495" y="546"/>
                  </a:lnTo>
                  <a:lnTo>
                    <a:pt x="498" y="559"/>
                  </a:lnTo>
                  <a:lnTo>
                    <a:pt x="510" y="578"/>
                  </a:lnTo>
                  <a:lnTo>
                    <a:pt x="513" y="596"/>
                  </a:lnTo>
                  <a:lnTo>
                    <a:pt x="522" y="617"/>
                  </a:lnTo>
                  <a:lnTo>
                    <a:pt x="507" y="624"/>
                  </a:lnTo>
                  <a:lnTo>
                    <a:pt x="500" y="629"/>
                  </a:lnTo>
                  <a:lnTo>
                    <a:pt x="503" y="640"/>
                  </a:lnTo>
                  <a:lnTo>
                    <a:pt x="496" y="651"/>
                  </a:lnTo>
                  <a:lnTo>
                    <a:pt x="492" y="661"/>
                  </a:lnTo>
                  <a:lnTo>
                    <a:pt x="494" y="673"/>
                  </a:lnTo>
                  <a:lnTo>
                    <a:pt x="496" y="681"/>
                  </a:lnTo>
                  <a:lnTo>
                    <a:pt x="496" y="678"/>
                  </a:lnTo>
                  <a:lnTo>
                    <a:pt x="496" y="681"/>
                  </a:lnTo>
                  <a:lnTo>
                    <a:pt x="503" y="681"/>
                  </a:lnTo>
                  <a:lnTo>
                    <a:pt x="511" y="681"/>
                  </a:lnTo>
                  <a:lnTo>
                    <a:pt x="514" y="678"/>
                  </a:lnTo>
                  <a:lnTo>
                    <a:pt x="522" y="661"/>
                  </a:lnTo>
                  <a:lnTo>
                    <a:pt x="525" y="656"/>
                  </a:lnTo>
                  <a:lnTo>
                    <a:pt x="532" y="651"/>
                  </a:lnTo>
                  <a:lnTo>
                    <a:pt x="538" y="649"/>
                  </a:lnTo>
                  <a:lnTo>
                    <a:pt x="540" y="643"/>
                  </a:lnTo>
                  <a:lnTo>
                    <a:pt x="541" y="621"/>
                  </a:lnTo>
                  <a:lnTo>
                    <a:pt x="544" y="616"/>
                  </a:lnTo>
                  <a:lnTo>
                    <a:pt x="553" y="613"/>
                  </a:lnTo>
                  <a:lnTo>
                    <a:pt x="562" y="607"/>
                  </a:lnTo>
                  <a:lnTo>
                    <a:pt x="567" y="607"/>
                  </a:lnTo>
                  <a:lnTo>
                    <a:pt x="570" y="603"/>
                  </a:lnTo>
                  <a:lnTo>
                    <a:pt x="570" y="590"/>
                  </a:lnTo>
                  <a:lnTo>
                    <a:pt x="568" y="585"/>
                  </a:lnTo>
                  <a:lnTo>
                    <a:pt x="567" y="575"/>
                  </a:lnTo>
                  <a:lnTo>
                    <a:pt x="564" y="570"/>
                  </a:lnTo>
                  <a:lnTo>
                    <a:pt x="554" y="564"/>
                  </a:lnTo>
                  <a:lnTo>
                    <a:pt x="549" y="558"/>
                  </a:lnTo>
                  <a:lnTo>
                    <a:pt x="538" y="553"/>
                  </a:lnTo>
                  <a:lnTo>
                    <a:pt x="538" y="543"/>
                  </a:lnTo>
                  <a:lnTo>
                    <a:pt x="543" y="523"/>
                  </a:lnTo>
                  <a:lnTo>
                    <a:pt x="551" y="511"/>
                  </a:lnTo>
                  <a:lnTo>
                    <a:pt x="564" y="499"/>
                  </a:lnTo>
                  <a:lnTo>
                    <a:pt x="575" y="496"/>
                  </a:lnTo>
                  <a:lnTo>
                    <a:pt x="591" y="509"/>
                  </a:lnTo>
                  <a:lnTo>
                    <a:pt x="604" y="512"/>
                  </a:lnTo>
                  <a:lnTo>
                    <a:pt x="615" y="519"/>
                  </a:lnTo>
                  <a:lnTo>
                    <a:pt x="619" y="527"/>
                  </a:lnTo>
                  <a:lnTo>
                    <a:pt x="626" y="539"/>
                  </a:lnTo>
                  <a:lnTo>
                    <a:pt x="637" y="546"/>
                  </a:lnTo>
                  <a:lnTo>
                    <a:pt x="637" y="543"/>
                  </a:lnTo>
                  <a:lnTo>
                    <a:pt x="645" y="527"/>
                  </a:lnTo>
                  <a:lnTo>
                    <a:pt x="642" y="520"/>
                  </a:lnTo>
                  <a:lnTo>
                    <a:pt x="636" y="511"/>
                  </a:lnTo>
                  <a:lnTo>
                    <a:pt x="626" y="500"/>
                  </a:lnTo>
                  <a:lnTo>
                    <a:pt x="615" y="482"/>
                  </a:lnTo>
                  <a:lnTo>
                    <a:pt x="580" y="468"/>
                  </a:lnTo>
                  <a:lnTo>
                    <a:pt x="572" y="460"/>
                  </a:lnTo>
                  <a:lnTo>
                    <a:pt x="560" y="452"/>
                  </a:lnTo>
                  <a:lnTo>
                    <a:pt x="524" y="437"/>
                  </a:lnTo>
                  <a:lnTo>
                    <a:pt x="516" y="433"/>
                  </a:lnTo>
                  <a:lnTo>
                    <a:pt x="510" y="430"/>
                  </a:lnTo>
                  <a:lnTo>
                    <a:pt x="506" y="430"/>
                  </a:lnTo>
                  <a:lnTo>
                    <a:pt x="502" y="426"/>
                  </a:lnTo>
                  <a:lnTo>
                    <a:pt x="502" y="420"/>
                  </a:lnTo>
                  <a:lnTo>
                    <a:pt x="508" y="414"/>
                  </a:lnTo>
                  <a:lnTo>
                    <a:pt x="516" y="409"/>
                  </a:lnTo>
                  <a:lnTo>
                    <a:pt x="517" y="401"/>
                  </a:lnTo>
                  <a:lnTo>
                    <a:pt x="511" y="392"/>
                  </a:lnTo>
                  <a:lnTo>
                    <a:pt x="500" y="392"/>
                  </a:lnTo>
                  <a:lnTo>
                    <a:pt x="496" y="394"/>
                  </a:lnTo>
                  <a:lnTo>
                    <a:pt x="503" y="392"/>
                  </a:lnTo>
                  <a:lnTo>
                    <a:pt x="496" y="394"/>
                  </a:lnTo>
                  <a:lnTo>
                    <a:pt x="465" y="394"/>
                  </a:lnTo>
                  <a:lnTo>
                    <a:pt x="465" y="403"/>
                  </a:lnTo>
                  <a:lnTo>
                    <a:pt x="453" y="390"/>
                  </a:lnTo>
                  <a:lnTo>
                    <a:pt x="442" y="382"/>
                  </a:lnTo>
                  <a:lnTo>
                    <a:pt x="437" y="382"/>
                  </a:lnTo>
                  <a:lnTo>
                    <a:pt x="435" y="374"/>
                  </a:lnTo>
                  <a:lnTo>
                    <a:pt x="431" y="374"/>
                  </a:lnTo>
                  <a:lnTo>
                    <a:pt x="410" y="354"/>
                  </a:lnTo>
                  <a:lnTo>
                    <a:pt x="405" y="345"/>
                  </a:lnTo>
                  <a:lnTo>
                    <a:pt x="398" y="332"/>
                  </a:lnTo>
                  <a:lnTo>
                    <a:pt x="392" y="313"/>
                  </a:lnTo>
                  <a:lnTo>
                    <a:pt x="388" y="309"/>
                  </a:lnTo>
                  <a:lnTo>
                    <a:pt x="382" y="285"/>
                  </a:lnTo>
                  <a:lnTo>
                    <a:pt x="374" y="270"/>
                  </a:lnTo>
                  <a:lnTo>
                    <a:pt x="369" y="267"/>
                  </a:lnTo>
                  <a:lnTo>
                    <a:pt x="363" y="267"/>
                  </a:lnTo>
                  <a:lnTo>
                    <a:pt x="362" y="263"/>
                  </a:lnTo>
                  <a:lnTo>
                    <a:pt x="347" y="254"/>
                  </a:lnTo>
                  <a:lnTo>
                    <a:pt x="341" y="247"/>
                  </a:lnTo>
                  <a:lnTo>
                    <a:pt x="320" y="237"/>
                  </a:lnTo>
                  <a:lnTo>
                    <a:pt x="314" y="230"/>
                  </a:lnTo>
                  <a:lnTo>
                    <a:pt x="309" y="220"/>
                  </a:lnTo>
                  <a:lnTo>
                    <a:pt x="306" y="211"/>
                  </a:lnTo>
                  <a:lnTo>
                    <a:pt x="306" y="193"/>
                  </a:lnTo>
                  <a:lnTo>
                    <a:pt x="308" y="177"/>
                  </a:lnTo>
                  <a:lnTo>
                    <a:pt x="313" y="172"/>
                  </a:lnTo>
                  <a:lnTo>
                    <a:pt x="314" y="165"/>
                  </a:lnTo>
                  <a:lnTo>
                    <a:pt x="312" y="159"/>
                  </a:lnTo>
                  <a:lnTo>
                    <a:pt x="304" y="156"/>
                  </a:lnTo>
                  <a:lnTo>
                    <a:pt x="302" y="141"/>
                  </a:lnTo>
                  <a:lnTo>
                    <a:pt x="304" y="134"/>
                  </a:lnTo>
                  <a:lnTo>
                    <a:pt x="314" y="126"/>
                  </a:lnTo>
                  <a:lnTo>
                    <a:pt x="318" y="126"/>
                  </a:lnTo>
                  <a:lnTo>
                    <a:pt x="319" y="127"/>
                  </a:lnTo>
                  <a:lnTo>
                    <a:pt x="324" y="126"/>
                  </a:lnTo>
                  <a:lnTo>
                    <a:pt x="357" y="108"/>
                  </a:lnTo>
                  <a:lnTo>
                    <a:pt x="366" y="111"/>
                  </a:lnTo>
                  <a:lnTo>
                    <a:pt x="376" y="106"/>
                  </a:lnTo>
                  <a:lnTo>
                    <a:pt x="382" y="107"/>
                  </a:lnTo>
                  <a:lnTo>
                    <a:pt x="383" y="113"/>
                  </a:lnTo>
                  <a:lnTo>
                    <a:pt x="379" y="121"/>
                  </a:lnTo>
                  <a:lnTo>
                    <a:pt x="379" y="122"/>
                  </a:lnTo>
                  <a:lnTo>
                    <a:pt x="384" y="123"/>
                  </a:lnTo>
                  <a:lnTo>
                    <a:pt x="389" y="122"/>
                  </a:lnTo>
                  <a:lnTo>
                    <a:pt x="393" y="119"/>
                  </a:lnTo>
                  <a:lnTo>
                    <a:pt x="394" y="114"/>
                  </a:lnTo>
                  <a:lnTo>
                    <a:pt x="392" y="111"/>
                  </a:lnTo>
                  <a:lnTo>
                    <a:pt x="388" y="110"/>
                  </a:lnTo>
                  <a:lnTo>
                    <a:pt x="385" y="105"/>
                  </a:lnTo>
                  <a:lnTo>
                    <a:pt x="378" y="101"/>
                  </a:lnTo>
                  <a:lnTo>
                    <a:pt x="376" y="98"/>
                  </a:lnTo>
                  <a:lnTo>
                    <a:pt x="376" y="90"/>
                  </a:lnTo>
                  <a:lnTo>
                    <a:pt x="371" y="84"/>
                  </a:lnTo>
                  <a:lnTo>
                    <a:pt x="372" y="76"/>
                  </a:lnTo>
                  <a:lnTo>
                    <a:pt x="374" y="69"/>
                  </a:lnTo>
                  <a:lnTo>
                    <a:pt x="369" y="70"/>
                  </a:lnTo>
                  <a:lnTo>
                    <a:pt x="367" y="69"/>
                  </a:lnTo>
                  <a:lnTo>
                    <a:pt x="367" y="64"/>
                  </a:lnTo>
                  <a:lnTo>
                    <a:pt x="369" y="57"/>
                  </a:lnTo>
                  <a:lnTo>
                    <a:pt x="381" y="47"/>
                  </a:lnTo>
                  <a:lnTo>
                    <a:pt x="372" y="47"/>
                  </a:lnTo>
                  <a:lnTo>
                    <a:pt x="358" y="42"/>
                  </a:lnTo>
                  <a:lnTo>
                    <a:pt x="328" y="37"/>
                  </a:lnTo>
                  <a:lnTo>
                    <a:pt x="318" y="31"/>
                  </a:lnTo>
                  <a:lnTo>
                    <a:pt x="313" y="31"/>
                  </a:lnTo>
                  <a:lnTo>
                    <a:pt x="302" y="22"/>
                  </a:lnTo>
                  <a:lnTo>
                    <a:pt x="298" y="15"/>
                  </a:lnTo>
                  <a:lnTo>
                    <a:pt x="296" y="8"/>
                  </a:lnTo>
                  <a:lnTo>
                    <a:pt x="296" y="3"/>
                  </a:lnTo>
                  <a:lnTo>
                    <a:pt x="293" y="0"/>
                  </a:lnTo>
                  <a:lnTo>
                    <a:pt x="287" y="1"/>
                  </a:lnTo>
                  <a:lnTo>
                    <a:pt x="282" y="5"/>
                  </a:lnTo>
                  <a:lnTo>
                    <a:pt x="272" y="8"/>
                  </a:lnTo>
                  <a:lnTo>
                    <a:pt x="254" y="9"/>
                  </a:lnTo>
                  <a:lnTo>
                    <a:pt x="234" y="16"/>
                  </a:lnTo>
                  <a:lnTo>
                    <a:pt x="218" y="21"/>
                  </a:lnTo>
                  <a:lnTo>
                    <a:pt x="215" y="22"/>
                  </a:lnTo>
                  <a:lnTo>
                    <a:pt x="201" y="17"/>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776" name="Freeform 182">
            <a:extLst>
              <a:ext uri="{FF2B5EF4-FFF2-40B4-BE49-F238E27FC236}">
                <a16:creationId xmlns:a16="http://schemas.microsoft.com/office/drawing/2014/main" id="{170DED45-035C-4050-BC78-C8257B9435D9}"/>
              </a:ext>
            </a:extLst>
          </p:cNvPr>
          <p:cNvSpPr>
            <a:spLocks noChangeAspect="1"/>
          </p:cNvSpPr>
          <p:nvPr/>
        </p:nvSpPr>
        <p:spPr bwMode="gray">
          <a:xfrm>
            <a:off x="4841769" y="3392815"/>
            <a:ext cx="15875" cy="22493"/>
          </a:xfrm>
          <a:custGeom>
            <a:avLst/>
            <a:gdLst/>
            <a:ahLst/>
            <a:cxnLst>
              <a:cxn ang="0">
                <a:pos x="21" y="53"/>
              </a:cxn>
              <a:cxn ang="0">
                <a:pos x="33" y="52"/>
              </a:cxn>
              <a:cxn ang="0">
                <a:pos x="38" y="45"/>
              </a:cxn>
              <a:cxn ang="0">
                <a:pos x="37" y="33"/>
              </a:cxn>
              <a:cxn ang="0">
                <a:pos x="33" y="26"/>
              </a:cxn>
              <a:cxn ang="0">
                <a:pos x="28" y="18"/>
              </a:cxn>
              <a:cxn ang="0">
                <a:pos x="28" y="11"/>
              </a:cxn>
              <a:cxn ang="0">
                <a:pos x="30" y="4"/>
              </a:cxn>
              <a:cxn ang="0">
                <a:pos x="22" y="0"/>
              </a:cxn>
              <a:cxn ang="0">
                <a:pos x="16" y="0"/>
              </a:cxn>
              <a:cxn ang="0">
                <a:pos x="6" y="7"/>
              </a:cxn>
              <a:cxn ang="0">
                <a:pos x="0" y="20"/>
              </a:cxn>
              <a:cxn ang="0">
                <a:pos x="3" y="33"/>
              </a:cxn>
              <a:cxn ang="0">
                <a:pos x="3" y="48"/>
              </a:cxn>
              <a:cxn ang="0">
                <a:pos x="21" y="53"/>
              </a:cxn>
            </a:cxnLst>
            <a:rect l="0" t="0" r="r" b="b"/>
            <a:pathLst>
              <a:path w="38" h="53">
                <a:moveTo>
                  <a:pt x="21" y="53"/>
                </a:moveTo>
                <a:lnTo>
                  <a:pt x="33" y="52"/>
                </a:lnTo>
                <a:lnTo>
                  <a:pt x="38" y="45"/>
                </a:lnTo>
                <a:lnTo>
                  <a:pt x="37" y="33"/>
                </a:lnTo>
                <a:lnTo>
                  <a:pt x="33" y="26"/>
                </a:lnTo>
                <a:lnTo>
                  <a:pt x="28" y="18"/>
                </a:lnTo>
                <a:lnTo>
                  <a:pt x="28" y="11"/>
                </a:lnTo>
                <a:lnTo>
                  <a:pt x="30" y="4"/>
                </a:lnTo>
                <a:lnTo>
                  <a:pt x="22" y="0"/>
                </a:lnTo>
                <a:lnTo>
                  <a:pt x="16" y="0"/>
                </a:lnTo>
                <a:lnTo>
                  <a:pt x="6" y="7"/>
                </a:lnTo>
                <a:lnTo>
                  <a:pt x="0" y="20"/>
                </a:lnTo>
                <a:lnTo>
                  <a:pt x="3" y="33"/>
                </a:lnTo>
                <a:lnTo>
                  <a:pt x="3" y="48"/>
                </a:lnTo>
                <a:lnTo>
                  <a:pt x="21" y="53"/>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77" name="Freeform 183">
            <a:extLst>
              <a:ext uri="{FF2B5EF4-FFF2-40B4-BE49-F238E27FC236}">
                <a16:creationId xmlns:a16="http://schemas.microsoft.com/office/drawing/2014/main" id="{D933DB3E-1613-4331-9098-0D030AA6C2D5}"/>
              </a:ext>
            </a:extLst>
          </p:cNvPr>
          <p:cNvSpPr>
            <a:spLocks noChangeAspect="1"/>
          </p:cNvSpPr>
          <p:nvPr/>
        </p:nvSpPr>
        <p:spPr bwMode="gray">
          <a:xfrm>
            <a:off x="4848571" y="3478695"/>
            <a:ext cx="111118" cy="57254"/>
          </a:xfrm>
          <a:custGeom>
            <a:avLst/>
            <a:gdLst/>
            <a:ahLst/>
            <a:cxnLst>
              <a:cxn ang="0">
                <a:pos x="52" y="131"/>
              </a:cxn>
              <a:cxn ang="0">
                <a:pos x="42" y="119"/>
              </a:cxn>
              <a:cxn ang="0">
                <a:pos x="38" y="100"/>
              </a:cxn>
              <a:cxn ang="0">
                <a:pos x="10" y="117"/>
              </a:cxn>
              <a:cxn ang="0">
                <a:pos x="0" y="119"/>
              </a:cxn>
              <a:cxn ang="0">
                <a:pos x="5" y="84"/>
              </a:cxn>
              <a:cxn ang="0">
                <a:pos x="13" y="74"/>
              </a:cxn>
              <a:cxn ang="0">
                <a:pos x="21" y="67"/>
              </a:cxn>
              <a:cxn ang="0">
                <a:pos x="30" y="49"/>
              </a:cxn>
              <a:cxn ang="0">
                <a:pos x="50" y="18"/>
              </a:cxn>
              <a:cxn ang="0">
                <a:pos x="70" y="13"/>
              </a:cxn>
              <a:cxn ang="0">
                <a:pos x="85" y="3"/>
              </a:cxn>
              <a:cxn ang="0">
                <a:pos x="127" y="6"/>
              </a:cxn>
              <a:cxn ang="0">
                <a:pos x="172" y="6"/>
              </a:cxn>
              <a:cxn ang="0">
                <a:pos x="197" y="22"/>
              </a:cxn>
              <a:cxn ang="0">
                <a:pos x="193" y="40"/>
              </a:cxn>
              <a:cxn ang="0">
                <a:pos x="207" y="57"/>
              </a:cxn>
              <a:cxn ang="0">
                <a:pos x="226" y="63"/>
              </a:cxn>
              <a:cxn ang="0">
                <a:pos x="241" y="63"/>
              </a:cxn>
              <a:cxn ang="0">
                <a:pos x="239" y="82"/>
              </a:cxn>
              <a:cxn ang="0">
                <a:pos x="224" y="86"/>
              </a:cxn>
              <a:cxn ang="0">
                <a:pos x="224" y="99"/>
              </a:cxn>
              <a:cxn ang="0">
                <a:pos x="225" y="109"/>
              </a:cxn>
              <a:cxn ang="0">
                <a:pos x="193" y="104"/>
              </a:cxn>
              <a:cxn ang="0">
                <a:pos x="180" y="95"/>
              </a:cxn>
              <a:cxn ang="0">
                <a:pos x="166" y="126"/>
              </a:cxn>
              <a:cxn ang="0">
                <a:pos x="163" y="140"/>
              </a:cxn>
              <a:cxn ang="0">
                <a:pos x="149" y="127"/>
              </a:cxn>
              <a:cxn ang="0">
                <a:pos x="132" y="99"/>
              </a:cxn>
              <a:cxn ang="0">
                <a:pos x="115" y="114"/>
              </a:cxn>
              <a:cxn ang="0">
                <a:pos x="111" y="127"/>
              </a:cxn>
              <a:cxn ang="0">
                <a:pos x="88" y="136"/>
              </a:cxn>
              <a:cxn ang="0">
                <a:pos x="54" y="142"/>
              </a:cxn>
            </a:cxnLst>
            <a:rect l="0" t="0" r="r" b="b"/>
            <a:pathLst>
              <a:path w="241" h="142">
                <a:moveTo>
                  <a:pt x="54" y="142"/>
                </a:moveTo>
                <a:lnTo>
                  <a:pt x="52" y="131"/>
                </a:lnTo>
                <a:lnTo>
                  <a:pt x="45" y="130"/>
                </a:lnTo>
                <a:lnTo>
                  <a:pt x="42" y="119"/>
                </a:lnTo>
                <a:lnTo>
                  <a:pt x="42" y="101"/>
                </a:lnTo>
                <a:lnTo>
                  <a:pt x="38" y="100"/>
                </a:lnTo>
                <a:lnTo>
                  <a:pt x="21" y="100"/>
                </a:lnTo>
                <a:lnTo>
                  <a:pt x="10" y="117"/>
                </a:lnTo>
                <a:lnTo>
                  <a:pt x="4" y="121"/>
                </a:lnTo>
                <a:lnTo>
                  <a:pt x="0" y="119"/>
                </a:lnTo>
                <a:lnTo>
                  <a:pt x="2" y="97"/>
                </a:lnTo>
                <a:lnTo>
                  <a:pt x="5" y="84"/>
                </a:lnTo>
                <a:lnTo>
                  <a:pt x="9" y="81"/>
                </a:lnTo>
                <a:lnTo>
                  <a:pt x="13" y="74"/>
                </a:lnTo>
                <a:lnTo>
                  <a:pt x="20" y="70"/>
                </a:lnTo>
                <a:lnTo>
                  <a:pt x="21" y="67"/>
                </a:lnTo>
                <a:lnTo>
                  <a:pt x="24" y="57"/>
                </a:lnTo>
                <a:lnTo>
                  <a:pt x="30" y="49"/>
                </a:lnTo>
                <a:lnTo>
                  <a:pt x="53" y="23"/>
                </a:lnTo>
                <a:lnTo>
                  <a:pt x="50" y="18"/>
                </a:lnTo>
                <a:lnTo>
                  <a:pt x="53" y="11"/>
                </a:lnTo>
                <a:lnTo>
                  <a:pt x="70" y="13"/>
                </a:lnTo>
                <a:lnTo>
                  <a:pt x="78" y="9"/>
                </a:lnTo>
                <a:lnTo>
                  <a:pt x="85" y="3"/>
                </a:lnTo>
                <a:lnTo>
                  <a:pt x="91" y="9"/>
                </a:lnTo>
                <a:lnTo>
                  <a:pt x="127" y="6"/>
                </a:lnTo>
                <a:lnTo>
                  <a:pt x="153" y="0"/>
                </a:lnTo>
                <a:lnTo>
                  <a:pt x="172" y="6"/>
                </a:lnTo>
                <a:lnTo>
                  <a:pt x="190" y="13"/>
                </a:lnTo>
                <a:lnTo>
                  <a:pt x="197" y="22"/>
                </a:lnTo>
                <a:lnTo>
                  <a:pt x="195" y="30"/>
                </a:lnTo>
                <a:lnTo>
                  <a:pt x="193" y="40"/>
                </a:lnTo>
                <a:lnTo>
                  <a:pt x="201" y="52"/>
                </a:lnTo>
                <a:lnTo>
                  <a:pt x="207" y="57"/>
                </a:lnTo>
                <a:lnTo>
                  <a:pt x="217" y="62"/>
                </a:lnTo>
                <a:lnTo>
                  <a:pt x="226" y="63"/>
                </a:lnTo>
                <a:lnTo>
                  <a:pt x="234" y="58"/>
                </a:lnTo>
                <a:lnTo>
                  <a:pt x="241" y="63"/>
                </a:lnTo>
                <a:lnTo>
                  <a:pt x="239" y="74"/>
                </a:lnTo>
                <a:lnTo>
                  <a:pt x="239" y="82"/>
                </a:lnTo>
                <a:lnTo>
                  <a:pt x="235" y="84"/>
                </a:lnTo>
                <a:lnTo>
                  <a:pt x="224" y="86"/>
                </a:lnTo>
                <a:lnTo>
                  <a:pt x="223" y="92"/>
                </a:lnTo>
                <a:lnTo>
                  <a:pt x="224" y="99"/>
                </a:lnTo>
                <a:lnTo>
                  <a:pt x="226" y="105"/>
                </a:lnTo>
                <a:lnTo>
                  <a:pt x="225" y="109"/>
                </a:lnTo>
                <a:lnTo>
                  <a:pt x="204" y="105"/>
                </a:lnTo>
                <a:lnTo>
                  <a:pt x="193" y="104"/>
                </a:lnTo>
                <a:lnTo>
                  <a:pt x="187" y="99"/>
                </a:lnTo>
                <a:lnTo>
                  <a:pt x="180" y="95"/>
                </a:lnTo>
                <a:lnTo>
                  <a:pt x="177" y="106"/>
                </a:lnTo>
                <a:lnTo>
                  <a:pt x="166" y="126"/>
                </a:lnTo>
                <a:lnTo>
                  <a:pt x="165" y="135"/>
                </a:lnTo>
                <a:lnTo>
                  <a:pt x="163" y="140"/>
                </a:lnTo>
                <a:lnTo>
                  <a:pt x="155" y="135"/>
                </a:lnTo>
                <a:lnTo>
                  <a:pt x="149" y="127"/>
                </a:lnTo>
                <a:lnTo>
                  <a:pt x="138" y="119"/>
                </a:lnTo>
                <a:lnTo>
                  <a:pt x="132" y="99"/>
                </a:lnTo>
                <a:lnTo>
                  <a:pt x="121" y="105"/>
                </a:lnTo>
                <a:lnTo>
                  <a:pt x="115" y="114"/>
                </a:lnTo>
                <a:lnTo>
                  <a:pt x="115" y="122"/>
                </a:lnTo>
                <a:lnTo>
                  <a:pt x="111" y="127"/>
                </a:lnTo>
                <a:lnTo>
                  <a:pt x="100" y="136"/>
                </a:lnTo>
                <a:lnTo>
                  <a:pt x="88" y="136"/>
                </a:lnTo>
                <a:lnTo>
                  <a:pt x="63" y="142"/>
                </a:lnTo>
                <a:lnTo>
                  <a:pt x="54" y="142"/>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78" name="Freeform 184">
            <a:extLst>
              <a:ext uri="{FF2B5EF4-FFF2-40B4-BE49-F238E27FC236}">
                <a16:creationId xmlns:a16="http://schemas.microsoft.com/office/drawing/2014/main" id="{24868B5E-AE0D-490A-B0C1-D277E25244AF}"/>
              </a:ext>
            </a:extLst>
          </p:cNvPr>
          <p:cNvSpPr>
            <a:spLocks noChangeAspect="1"/>
          </p:cNvSpPr>
          <p:nvPr/>
        </p:nvSpPr>
        <p:spPr bwMode="gray">
          <a:xfrm>
            <a:off x="4771469" y="3347829"/>
            <a:ext cx="83906" cy="65433"/>
          </a:xfrm>
          <a:custGeom>
            <a:avLst/>
            <a:gdLst/>
            <a:ahLst/>
            <a:cxnLst>
              <a:cxn ang="0">
                <a:pos x="158" y="160"/>
              </a:cxn>
              <a:cxn ang="0">
                <a:pos x="150" y="161"/>
              </a:cxn>
              <a:cxn ang="0">
                <a:pos x="140" y="159"/>
              </a:cxn>
              <a:cxn ang="0">
                <a:pos x="131" y="152"/>
              </a:cxn>
              <a:cxn ang="0">
                <a:pos x="120" y="146"/>
              </a:cxn>
              <a:cxn ang="0">
                <a:pos x="123" y="140"/>
              </a:cxn>
              <a:cxn ang="0">
                <a:pos x="118" y="138"/>
              </a:cxn>
              <a:cxn ang="0">
                <a:pos x="118" y="114"/>
              </a:cxn>
              <a:cxn ang="0">
                <a:pos x="112" y="114"/>
              </a:cxn>
              <a:cxn ang="0">
                <a:pos x="106" y="122"/>
              </a:cxn>
              <a:cxn ang="0">
                <a:pos x="101" y="129"/>
              </a:cxn>
              <a:cxn ang="0">
                <a:pos x="91" y="129"/>
              </a:cxn>
              <a:cxn ang="0">
                <a:pos x="81" y="125"/>
              </a:cxn>
              <a:cxn ang="0">
                <a:pos x="79" y="110"/>
              </a:cxn>
              <a:cxn ang="0">
                <a:pos x="76" y="101"/>
              </a:cxn>
              <a:cxn ang="0">
                <a:pos x="70" y="96"/>
              </a:cxn>
              <a:cxn ang="0">
                <a:pos x="58" y="92"/>
              </a:cxn>
              <a:cxn ang="0">
                <a:pos x="44" y="84"/>
              </a:cxn>
              <a:cxn ang="0">
                <a:pos x="34" y="80"/>
              </a:cxn>
              <a:cxn ang="0">
                <a:pos x="25" y="62"/>
              </a:cxn>
              <a:cxn ang="0">
                <a:pos x="13" y="63"/>
              </a:cxn>
              <a:cxn ang="0">
                <a:pos x="2" y="58"/>
              </a:cxn>
              <a:cxn ang="0">
                <a:pos x="0" y="48"/>
              </a:cxn>
              <a:cxn ang="0">
                <a:pos x="0" y="32"/>
              </a:cxn>
              <a:cxn ang="0">
                <a:pos x="0" y="28"/>
              </a:cxn>
              <a:cxn ang="0">
                <a:pos x="23" y="15"/>
              </a:cxn>
              <a:cxn ang="0">
                <a:pos x="33" y="11"/>
              </a:cxn>
              <a:cxn ang="0">
                <a:pos x="39" y="10"/>
              </a:cxn>
              <a:cxn ang="0">
                <a:pos x="39" y="11"/>
              </a:cxn>
              <a:cxn ang="0">
                <a:pos x="56" y="20"/>
              </a:cxn>
              <a:cxn ang="0">
                <a:pos x="76" y="14"/>
              </a:cxn>
              <a:cxn ang="0">
                <a:pos x="91" y="4"/>
              </a:cxn>
              <a:cxn ang="0">
                <a:pos x="103" y="1"/>
              </a:cxn>
              <a:cxn ang="0">
                <a:pos x="118" y="0"/>
              </a:cxn>
              <a:cxn ang="0">
                <a:pos x="124" y="6"/>
              </a:cxn>
              <a:cxn ang="0">
                <a:pos x="127" y="6"/>
              </a:cxn>
              <a:cxn ang="0">
                <a:pos x="129" y="14"/>
              </a:cxn>
              <a:cxn ang="0">
                <a:pos x="138" y="17"/>
              </a:cxn>
              <a:cxn ang="0">
                <a:pos x="146" y="19"/>
              </a:cxn>
              <a:cxn ang="0">
                <a:pos x="155" y="24"/>
              </a:cxn>
              <a:cxn ang="0">
                <a:pos x="155" y="35"/>
              </a:cxn>
              <a:cxn ang="0">
                <a:pos x="154" y="44"/>
              </a:cxn>
              <a:cxn ang="0">
                <a:pos x="156" y="55"/>
              </a:cxn>
              <a:cxn ang="0">
                <a:pos x="163" y="62"/>
              </a:cxn>
              <a:cxn ang="0">
                <a:pos x="176" y="62"/>
              </a:cxn>
              <a:cxn ang="0">
                <a:pos x="181" y="68"/>
              </a:cxn>
              <a:cxn ang="0">
                <a:pos x="182" y="79"/>
              </a:cxn>
              <a:cxn ang="0">
                <a:pos x="188" y="87"/>
              </a:cxn>
              <a:cxn ang="0">
                <a:pos x="188" y="96"/>
              </a:cxn>
              <a:cxn ang="0">
                <a:pos x="177" y="112"/>
              </a:cxn>
              <a:cxn ang="0">
                <a:pos x="171" y="112"/>
              </a:cxn>
              <a:cxn ang="0">
                <a:pos x="161" y="119"/>
              </a:cxn>
              <a:cxn ang="0">
                <a:pos x="155" y="132"/>
              </a:cxn>
              <a:cxn ang="0">
                <a:pos x="158" y="145"/>
              </a:cxn>
              <a:cxn ang="0">
                <a:pos x="158" y="160"/>
              </a:cxn>
            </a:cxnLst>
            <a:rect l="0" t="0" r="r" b="b"/>
            <a:pathLst>
              <a:path w="188" h="161">
                <a:moveTo>
                  <a:pt x="158" y="160"/>
                </a:moveTo>
                <a:lnTo>
                  <a:pt x="150" y="161"/>
                </a:lnTo>
                <a:lnTo>
                  <a:pt x="140" y="159"/>
                </a:lnTo>
                <a:lnTo>
                  <a:pt x="131" y="152"/>
                </a:lnTo>
                <a:lnTo>
                  <a:pt x="120" y="146"/>
                </a:lnTo>
                <a:lnTo>
                  <a:pt x="123" y="140"/>
                </a:lnTo>
                <a:lnTo>
                  <a:pt x="118" y="138"/>
                </a:lnTo>
                <a:lnTo>
                  <a:pt x="118" y="114"/>
                </a:lnTo>
                <a:lnTo>
                  <a:pt x="112" y="114"/>
                </a:lnTo>
                <a:lnTo>
                  <a:pt x="106" y="122"/>
                </a:lnTo>
                <a:lnTo>
                  <a:pt x="101" y="129"/>
                </a:lnTo>
                <a:lnTo>
                  <a:pt x="91" y="129"/>
                </a:lnTo>
                <a:lnTo>
                  <a:pt x="81" y="125"/>
                </a:lnTo>
                <a:lnTo>
                  <a:pt x="79" y="110"/>
                </a:lnTo>
                <a:lnTo>
                  <a:pt x="76" y="101"/>
                </a:lnTo>
                <a:lnTo>
                  <a:pt x="70" y="96"/>
                </a:lnTo>
                <a:lnTo>
                  <a:pt x="58" y="92"/>
                </a:lnTo>
                <a:lnTo>
                  <a:pt x="44" y="84"/>
                </a:lnTo>
                <a:lnTo>
                  <a:pt x="34" y="80"/>
                </a:lnTo>
                <a:lnTo>
                  <a:pt x="25" y="62"/>
                </a:lnTo>
                <a:lnTo>
                  <a:pt x="13" y="63"/>
                </a:lnTo>
                <a:lnTo>
                  <a:pt x="2" y="58"/>
                </a:lnTo>
                <a:lnTo>
                  <a:pt x="0" y="48"/>
                </a:lnTo>
                <a:lnTo>
                  <a:pt x="0" y="32"/>
                </a:lnTo>
                <a:lnTo>
                  <a:pt x="0" y="28"/>
                </a:lnTo>
                <a:lnTo>
                  <a:pt x="23" y="15"/>
                </a:lnTo>
                <a:lnTo>
                  <a:pt x="33" y="11"/>
                </a:lnTo>
                <a:lnTo>
                  <a:pt x="39" y="10"/>
                </a:lnTo>
                <a:lnTo>
                  <a:pt x="39" y="11"/>
                </a:lnTo>
                <a:lnTo>
                  <a:pt x="56" y="20"/>
                </a:lnTo>
                <a:lnTo>
                  <a:pt x="76" y="14"/>
                </a:lnTo>
                <a:lnTo>
                  <a:pt x="91" y="4"/>
                </a:lnTo>
                <a:lnTo>
                  <a:pt x="103" y="1"/>
                </a:lnTo>
                <a:lnTo>
                  <a:pt x="118" y="0"/>
                </a:lnTo>
                <a:lnTo>
                  <a:pt x="124" y="6"/>
                </a:lnTo>
                <a:lnTo>
                  <a:pt x="127" y="6"/>
                </a:lnTo>
                <a:lnTo>
                  <a:pt x="129" y="14"/>
                </a:lnTo>
                <a:lnTo>
                  <a:pt x="138" y="17"/>
                </a:lnTo>
                <a:lnTo>
                  <a:pt x="146" y="19"/>
                </a:lnTo>
                <a:lnTo>
                  <a:pt x="155" y="24"/>
                </a:lnTo>
                <a:lnTo>
                  <a:pt x="155" y="35"/>
                </a:lnTo>
                <a:lnTo>
                  <a:pt x="154" y="44"/>
                </a:lnTo>
                <a:lnTo>
                  <a:pt x="156" y="55"/>
                </a:lnTo>
                <a:lnTo>
                  <a:pt x="163" y="62"/>
                </a:lnTo>
                <a:lnTo>
                  <a:pt x="176" y="62"/>
                </a:lnTo>
                <a:lnTo>
                  <a:pt x="181" y="68"/>
                </a:lnTo>
                <a:lnTo>
                  <a:pt x="182" y="79"/>
                </a:lnTo>
                <a:lnTo>
                  <a:pt x="188" y="87"/>
                </a:lnTo>
                <a:lnTo>
                  <a:pt x="188" y="96"/>
                </a:lnTo>
                <a:lnTo>
                  <a:pt x="177" y="112"/>
                </a:lnTo>
                <a:lnTo>
                  <a:pt x="171" y="112"/>
                </a:lnTo>
                <a:lnTo>
                  <a:pt x="161" y="119"/>
                </a:lnTo>
                <a:lnTo>
                  <a:pt x="155" y="132"/>
                </a:lnTo>
                <a:lnTo>
                  <a:pt x="158" y="145"/>
                </a:lnTo>
                <a:lnTo>
                  <a:pt x="158" y="160"/>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79" name="Freeform 185">
            <a:extLst>
              <a:ext uri="{FF2B5EF4-FFF2-40B4-BE49-F238E27FC236}">
                <a16:creationId xmlns:a16="http://schemas.microsoft.com/office/drawing/2014/main" id="{4279B8CB-7E4E-44AF-A220-35561532DC5A}"/>
              </a:ext>
            </a:extLst>
          </p:cNvPr>
          <p:cNvSpPr>
            <a:spLocks noChangeAspect="1"/>
          </p:cNvSpPr>
          <p:nvPr/>
        </p:nvSpPr>
        <p:spPr bwMode="gray">
          <a:xfrm>
            <a:off x="4474401" y="3603428"/>
            <a:ext cx="310676" cy="222882"/>
          </a:xfrm>
          <a:custGeom>
            <a:avLst/>
            <a:gdLst/>
            <a:ahLst/>
            <a:cxnLst>
              <a:cxn ang="0">
                <a:pos x="100" y="440"/>
              </a:cxn>
              <a:cxn ang="0">
                <a:pos x="128" y="410"/>
              </a:cxn>
              <a:cxn ang="0">
                <a:pos x="112" y="376"/>
              </a:cxn>
              <a:cxn ang="0">
                <a:pos x="124" y="340"/>
              </a:cxn>
              <a:cxn ang="0">
                <a:pos x="106" y="301"/>
              </a:cxn>
              <a:cxn ang="0">
                <a:pos x="135" y="280"/>
              </a:cxn>
              <a:cxn ang="0">
                <a:pos x="129" y="253"/>
              </a:cxn>
              <a:cxn ang="0">
                <a:pos x="138" y="210"/>
              </a:cxn>
              <a:cxn ang="0">
                <a:pos x="169" y="165"/>
              </a:cxn>
              <a:cxn ang="0">
                <a:pos x="155" y="138"/>
              </a:cxn>
              <a:cxn ang="0">
                <a:pos x="110" y="140"/>
              </a:cxn>
              <a:cxn ang="0">
                <a:pos x="65" y="135"/>
              </a:cxn>
              <a:cxn ang="0">
                <a:pos x="36" y="131"/>
              </a:cxn>
              <a:cxn ang="0">
                <a:pos x="25" y="128"/>
              </a:cxn>
              <a:cxn ang="0">
                <a:pos x="26" y="108"/>
              </a:cxn>
              <a:cxn ang="0">
                <a:pos x="27" y="82"/>
              </a:cxn>
              <a:cxn ang="0">
                <a:pos x="16" y="70"/>
              </a:cxn>
              <a:cxn ang="0">
                <a:pos x="17" y="34"/>
              </a:cxn>
              <a:cxn ang="0">
                <a:pos x="56" y="22"/>
              </a:cxn>
              <a:cxn ang="0">
                <a:pos x="84" y="0"/>
              </a:cxn>
              <a:cxn ang="0">
                <a:pos x="129" y="14"/>
              </a:cxn>
              <a:cxn ang="0">
                <a:pos x="192" y="9"/>
              </a:cxn>
              <a:cxn ang="0">
                <a:pos x="256" y="22"/>
              </a:cxn>
              <a:cxn ang="0">
                <a:pos x="306" y="18"/>
              </a:cxn>
              <a:cxn ang="0">
                <a:pos x="366" y="23"/>
              </a:cxn>
              <a:cxn ang="0">
                <a:pos x="408" y="27"/>
              </a:cxn>
              <a:cxn ang="0">
                <a:pos x="440" y="54"/>
              </a:cxn>
              <a:cxn ang="0">
                <a:pos x="469" y="69"/>
              </a:cxn>
              <a:cxn ang="0">
                <a:pos x="537" y="81"/>
              </a:cxn>
              <a:cxn ang="0">
                <a:pos x="564" y="75"/>
              </a:cxn>
              <a:cxn ang="0">
                <a:pos x="589" y="97"/>
              </a:cxn>
              <a:cxn ang="0">
                <a:pos x="597" y="92"/>
              </a:cxn>
              <a:cxn ang="0">
                <a:pos x="644" y="101"/>
              </a:cxn>
              <a:cxn ang="0">
                <a:pos x="678" y="100"/>
              </a:cxn>
              <a:cxn ang="0">
                <a:pos x="678" y="114"/>
              </a:cxn>
              <a:cxn ang="0">
                <a:pos x="675" y="144"/>
              </a:cxn>
              <a:cxn ang="0">
                <a:pos x="564" y="203"/>
              </a:cxn>
              <a:cxn ang="0">
                <a:pos x="543" y="232"/>
              </a:cxn>
              <a:cxn ang="0">
                <a:pos x="495" y="300"/>
              </a:cxn>
              <a:cxn ang="0">
                <a:pos x="489" y="321"/>
              </a:cxn>
              <a:cxn ang="0">
                <a:pos x="497" y="343"/>
              </a:cxn>
              <a:cxn ang="0">
                <a:pos x="515" y="354"/>
              </a:cxn>
              <a:cxn ang="0">
                <a:pos x="500" y="378"/>
              </a:cxn>
              <a:cxn ang="0">
                <a:pos x="474" y="409"/>
              </a:cxn>
              <a:cxn ang="0">
                <a:pos x="465" y="435"/>
              </a:cxn>
              <a:cxn ang="0">
                <a:pos x="415" y="463"/>
              </a:cxn>
              <a:cxn ang="0">
                <a:pos x="398" y="496"/>
              </a:cxn>
              <a:cxn ang="0">
                <a:pos x="364" y="501"/>
              </a:cxn>
              <a:cxn ang="0">
                <a:pos x="318" y="500"/>
              </a:cxn>
              <a:cxn ang="0">
                <a:pos x="258" y="515"/>
              </a:cxn>
              <a:cxn ang="0">
                <a:pos x="226" y="529"/>
              </a:cxn>
              <a:cxn ang="0">
                <a:pos x="210" y="545"/>
              </a:cxn>
              <a:cxn ang="0">
                <a:pos x="170" y="517"/>
              </a:cxn>
              <a:cxn ang="0">
                <a:pos x="161" y="491"/>
              </a:cxn>
              <a:cxn ang="0">
                <a:pos x="148" y="477"/>
              </a:cxn>
              <a:cxn ang="0">
                <a:pos x="105" y="468"/>
              </a:cxn>
            </a:cxnLst>
            <a:rect l="0" t="0" r="r" b="b"/>
            <a:pathLst>
              <a:path w="687" h="545">
                <a:moveTo>
                  <a:pt x="105" y="468"/>
                </a:moveTo>
                <a:lnTo>
                  <a:pt x="101" y="451"/>
                </a:lnTo>
                <a:lnTo>
                  <a:pt x="100" y="440"/>
                </a:lnTo>
                <a:lnTo>
                  <a:pt x="107" y="430"/>
                </a:lnTo>
                <a:lnTo>
                  <a:pt x="122" y="419"/>
                </a:lnTo>
                <a:lnTo>
                  <a:pt x="128" y="410"/>
                </a:lnTo>
                <a:lnTo>
                  <a:pt x="126" y="399"/>
                </a:lnTo>
                <a:lnTo>
                  <a:pt x="116" y="388"/>
                </a:lnTo>
                <a:lnTo>
                  <a:pt x="112" y="376"/>
                </a:lnTo>
                <a:lnTo>
                  <a:pt x="113" y="361"/>
                </a:lnTo>
                <a:lnTo>
                  <a:pt x="121" y="349"/>
                </a:lnTo>
                <a:lnTo>
                  <a:pt x="124" y="340"/>
                </a:lnTo>
                <a:lnTo>
                  <a:pt x="122" y="335"/>
                </a:lnTo>
                <a:lnTo>
                  <a:pt x="110" y="317"/>
                </a:lnTo>
                <a:lnTo>
                  <a:pt x="106" y="301"/>
                </a:lnTo>
                <a:lnTo>
                  <a:pt x="114" y="295"/>
                </a:lnTo>
                <a:lnTo>
                  <a:pt x="126" y="291"/>
                </a:lnTo>
                <a:lnTo>
                  <a:pt x="135" y="280"/>
                </a:lnTo>
                <a:lnTo>
                  <a:pt x="137" y="270"/>
                </a:lnTo>
                <a:lnTo>
                  <a:pt x="129" y="260"/>
                </a:lnTo>
                <a:lnTo>
                  <a:pt x="129" y="253"/>
                </a:lnTo>
                <a:lnTo>
                  <a:pt x="135" y="238"/>
                </a:lnTo>
                <a:lnTo>
                  <a:pt x="138" y="224"/>
                </a:lnTo>
                <a:lnTo>
                  <a:pt x="138" y="210"/>
                </a:lnTo>
                <a:lnTo>
                  <a:pt x="139" y="200"/>
                </a:lnTo>
                <a:lnTo>
                  <a:pt x="161" y="178"/>
                </a:lnTo>
                <a:lnTo>
                  <a:pt x="169" y="165"/>
                </a:lnTo>
                <a:lnTo>
                  <a:pt x="169" y="156"/>
                </a:lnTo>
                <a:lnTo>
                  <a:pt x="161" y="147"/>
                </a:lnTo>
                <a:lnTo>
                  <a:pt x="155" y="138"/>
                </a:lnTo>
                <a:lnTo>
                  <a:pt x="140" y="134"/>
                </a:lnTo>
                <a:lnTo>
                  <a:pt x="123" y="134"/>
                </a:lnTo>
                <a:lnTo>
                  <a:pt x="110" y="140"/>
                </a:lnTo>
                <a:lnTo>
                  <a:pt x="86" y="138"/>
                </a:lnTo>
                <a:lnTo>
                  <a:pt x="73" y="140"/>
                </a:lnTo>
                <a:lnTo>
                  <a:pt x="65" y="135"/>
                </a:lnTo>
                <a:lnTo>
                  <a:pt x="64" y="123"/>
                </a:lnTo>
                <a:lnTo>
                  <a:pt x="51" y="125"/>
                </a:lnTo>
                <a:lnTo>
                  <a:pt x="36" y="131"/>
                </a:lnTo>
                <a:lnTo>
                  <a:pt x="27" y="141"/>
                </a:lnTo>
                <a:lnTo>
                  <a:pt x="25" y="136"/>
                </a:lnTo>
                <a:lnTo>
                  <a:pt x="25" y="128"/>
                </a:lnTo>
                <a:lnTo>
                  <a:pt x="28" y="116"/>
                </a:lnTo>
                <a:lnTo>
                  <a:pt x="35" y="107"/>
                </a:lnTo>
                <a:lnTo>
                  <a:pt x="26" y="108"/>
                </a:lnTo>
                <a:lnTo>
                  <a:pt x="30" y="100"/>
                </a:lnTo>
                <a:lnTo>
                  <a:pt x="20" y="95"/>
                </a:lnTo>
                <a:lnTo>
                  <a:pt x="27" y="82"/>
                </a:lnTo>
                <a:lnTo>
                  <a:pt x="22" y="82"/>
                </a:lnTo>
                <a:lnTo>
                  <a:pt x="15" y="79"/>
                </a:lnTo>
                <a:lnTo>
                  <a:pt x="16" y="70"/>
                </a:lnTo>
                <a:lnTo>
                  <a:pt x="0" y="57"/>
                </a:lnTo>
                <a:lnTo>
                  <a:pt x="5" y="43"/>
                </a:lnTo>
                <a:lnTo>
                  <a:pt x="17" y="34"/>
                </a:lnTo>
                <a:lnTo>
                  <a:pt x="28" y="31"/>
                </a:lnTo>
                <a:lnTo>
                  <a:pt x="47" y="31"/>
                </a:lnTo>
                <a:lnTo>
                  <a:pt x="56" y="22"/>
                </a:lnTo>
                <a:lnTo>
                  <a:pt x="54" y="16"/>
                </a:lnTo>
                <a:lnTo>
                  <a:pt x="62" y="5"/>
                </a:lnTo>
                <a:lnTo>
                  <a:pt x="84" y="0"/>
                </a:lnTo>
                <a:lnTo>
                  <a:pt x="95" y="3"/>
                </a:lnTo>
                <a:lnTo>
                  <a:pt x="110" y="10"/>
                </a:lnTo>
                <a:lnTo>
                  <a:pt x="129" y="14"/>
                </a:lnTo>
                <a:lnTo>
                  <a:pt x="170" y="12"/>
                </a:lnTo>
                <a:lnTo>
                  <a:pt x="180" y="7"/>
                </a:lnTo>
                <a:lnTo>
                  <a:pt x="192" y="9"/>
                </a:lnTo>
                <a:lnTo>
                  <a:pt x="212" y="15"/>
                </a:lnTo>
                <a:lnTo>
                  <a:pt x="223" y="15"/>
                </a:lnTo>
                <a:lnTo>
                  <a:pt x="256" y="22"/>
                </a:lnTo>
                <a:lnTo>
                  <a:pt x="273" y="23"/>
                </a:lnTo>
                <a:lnTo>
                  <a:pt x="293" y="22"/>
                </a:lnTo>
                <a:lnTo>
                  <a:pt x="306" y="18"/>
                </a:lnTo>
                <a:lnTo>
                  <a:pt x="317" y="22"/>
                </a:lnTo>
                <a:lnTo>
                  <a:pt x="337" y="25"/>
                </a:lnTo>
                <a:lnTo>
                  <a:pt x="366" y="23"/>
                </a:lnTo>
                <a:lnTo>
                  <a:pt x="381" y="28"/>
                </a:lnTo>
                <a:lnTo>
                  <a:pt x="398" y="30"/>
                </a:lnTo>
                <a:lnTo>
                  <a:pt x="408" y="27"/>
                </a:lnTo>
                <a:lnTo>
                  <a:pt x="409" y="31"/>
                </a:lnTo>
                <a:lnTo>
                  <a:pt x="431" y="49"/>
                </a:lnTo>
                <a:lnTo>
                  <a:pt x="440" y="54"/>
                </a:lnTo>
                <a:lnTo>
                  <a:pt x="451" y="57"/>
                </a:lnTo>
                <a:lnTo>
                  <a:pt x="462" y="63"/>
                </a:lnTo>
                <a:lnTo>
                  <a:pt x="469" y="69"/>
                </a:lnTo>
                <a:lnTo>
                  <a:pt x="515" y="81"/>
                </a:lnTo>
                <a:lnTo>
                  <a:pt x="531" y="82"/>
                </a:lnTo>
                <a:lnTo>
                  <a:pt x="537" y="81"/>
                </a:lnTo>
                <a:lnTo>
                  <a:pt x="547" y="74"/>
                </a:lnTo>
                <a:lnTo>
                  <a:pt x="555" y="73"/>
                </a:lnTo>
                <a:lnTo>
                  <a:pt x="564" y="75"/>
                </a:lnTo>
                <a:lnTo>
                  <a:pt x="579" y="85"/>
                </a:lnTo>
                <a:lnTo>
                  <a:pt x="585" y="92"/>
                </a:lnTo>
                <a:lnTo>
                  <a:pt x="589" y="97"/>
                </a:lnTo>
                <a:lnTo>
                  <a:pt x="595" y="98"/>
                </a:lnTo>
                <a:lnTo>
                  <a:pt x="600" y="96"/>
                </a:lnTo>
                <a:lnTo>
                  <a:pt x="597" y="92"/>
                </a:lnTo>
                <a:lnTo>
                  <a:pt x="608" y="101"/>
                </a:lnTo>
                <a:lnTo>
                  <a:pt x="616" y="103"/>
                </a:lnTo>
                <a:lnTo>
                  <a:pt x="644" y="101"/>
                </a:lnTo>
                <a:lnTo>
                  <a:pt x="657" y="98"/>
                </a:lnTo>
                <a:lnTo>
                  <a:pt x="671" y="98"/>
                </a:lnTo>
                <a:lnTo>
                  <a:pt x="678" y="100"/>
                </a:lnTo>
                <a:lnTo>
                  <a:pt x="686" y="102"/>
                </a:lnTo>
                <a:lnTo>
                  <a:pt x="687" y="109"/>
                </a:lnTo>
                <a:lnTo>
                  <a:pt x="678" y="114"/>
                </a:lnTo>
                <a:lnTo>
                  <a:pt x="680" y="124"/>
                </a:lnTo>
                <a:lnTo>
                  <a:pt x="683" y="133"/>
                </a:lnTo>
                <a:lnTo>
                  <a:pt x="675" y="144"/>
                </a:lnTo>
                <a:lnTo>
                  <a:pt x="637" y="167"/>
                </a:lnTo>
                <a:lnTo>
                  <a:pt x="623" y="181"/>
                </a:lnTo>
                <a:lnTo>
                  <a:pt x="564" y="203"/>
                </a:lnTo>
                <a:lnTo>
                  <a:pt x="552" y="217"/>
                </a:lnTo>
                <a:lnTo>
                  <a:pt x="552" y="224"/>
                </a:lnTo>
                <a:lnTo>
                  <a:pt x="543" y="232"/>
                </a:lnTo>
                <a:lnTo>
                  <a:pt x="531" y="247"/>
                </a:lnTo>
                <a:lnTo>
                  <a:pt x="515" y="274"/>
                </a:lnTo>
                <a:lnTo>
                  <a:pt x="495" y="300"/>
                </a:lnTo>
                <a:lnTo>
                  <a:pt x="492" y="312"/>
                </a:lnTo>
                <a:lnTo>
                  <a:pt x="489" y="318"/>
                </a:lnTo>
                <a:lnTo>
                  <a:pt x="489" y="321"/>
                </a:lnTo>
                <a:lnTo>
                  <a:pt x="492" y="327"/>
                </a:lnTo>
                <a:lnTo>
                  <a:pt x="494" y="337"/>
                </a:lnTo>
                <a:lnTo>
                  <a:pt x="497" y="343"/>
                </a:lnTo>
                <a:lnTo>
                  <a:pt x="501" y="349"/>
                </a:lnTo>
                <a:lnTo>
                  <a:pt x="506" y="351"/>
                </a:lnTo>
                <a:lnTo>
                  <a:pt x="515" y="354"/>
                </a:lnTo>
                <a:lnTo>
                  <a:pt x="519" y="360"/>
                </a:lnTo>
                <a:lnTo>
                  <a:pt x="514" y="369"/>
                </a:lnTo>
                <a:lnTo>
                  <a:pt x="500" y="378"/>
                </a:lnTo>
                <a:lnTo>
                  <a:pt x="492" y="385"/>
                </a:lnTo>
                <a:lnTo>
                  <a:pt x="484" y="392"/>
                </a:lnTo>
                <a:lnTo>
                  <a:pt x="474" y="409"/>
                </a:lnTo>
                <a:lnTo>
                  <a:pt x="472" y="418"/>
                </a:lnTo>
                <a:lnTo>
                  <a:pt x="467" y="426"/>
                </a:lnTo>
                <a:lnTo>
                  <a:pt x="465" y="435"/>
                </a:lnTo>
                <a:lnTo>
                  <a:pt x="467" y="441"/>
                </a:lnTo>
                <a:lnTo>
                  <a:pt x="435" y="445"/>
                </a:lnTo>
                <a:lnTo>
                  <a:pt x="415" y="463"/>
                </a:lnTo>
                <a:lnTo>
                  <a:pt x="408" y="482"/>
                </a:lnTo>
                <a:lnTo>
                  <a:pt x="404" y="490"/>
                </a:lnTo>
                <a:lnTo>
                  <a:pt x="398" y="496"/>
                </a:lnTo>
                <a:lnTo>
                  <a:pt x="391" y="498"/>
                </a:lnTo>
                <a:lnTo>
                  <a:pt x="379" y="495"/>
                </a:lnTo>
                <a:lnTo>
                  <a:pt x="364" y="501"/>
                </a:lnTo>
                <a:lnTo>
                  <a:pt x="350" y="501"/>
                </a:lnTo>
                <a:lnTo>
                  <a:pt x="334" y="498"/>
                </a:lnTo>
                <a:lnTo>
                  <a:pt x="318" y="500"/>
                </a:lnTo>
                <a:lnTo>
                  <a:pt x="306" y="498"/>
                </a:lnTo>
                <a:lnTo>
                  <a:pt x="269" y="502"/>
                </a:lnTo>
                <a:lnTo>
                  <a:pt x="258" y="515"/>
                </a:lnTo>
                <a:lnTo>
                  <a:pt x="246" y="516"/>
                </a:lnTo>
                <a:lnTo>
                  <a:pt x="234" y="521"/>
                </a:lnTo>
                <a:lnTo>
                  <a:pt x="226" y="529"/>
                </a:lnTo>
                <a:lnTo>
                  <a:pt x="223" y="536"/>
                </a:lnTo>
                <a:lnTo>
                  <a:pt x="218" y="541"/>
                </a:lnTo>
                <a:lnTo>
                  <a:pt x="210" y="545"/>
                </a:lnTo>
                <a:lnTo>
                  <a:pt x="193" y="542"/>
                </a:lnTo>
                <a:lnTo>
                  <a:pt x="181" y="533"/>
                </a:lnTo>
                <a:lnTo>
                  <a:pt x="170" y="517"/>
                </a:lnTo>
                <a:lnTo>
                  <a:pt x="169" y="509"/>
                </a:lnTo>
                <a:lnTo>
                  <a:pt x="161" y="502"/>
                </a:lnTo>
                <a:lnTo>
                  <a:pt x="161" y="491"/>
                </a:lnTo>
                <a:lnTo>
                  <a:pt x="160" y="488"/>
                </a:lnTo>
                <a:lnTo>
                  <a:pt x="156" y="484"/>
                </a:lnTo>
                <a:lnTo>
                  <a:pt x="148" y="477"/>
                </a:lnTo>
                <a:lnTo>
                  <a:pt x="133" y="468"/>
                </a:lnTo>
                <a:lnTo>
                  <a:pt x="126" y="467"/>
                </a:lnTo>
                <a:lnTo>
                  <a:pt x="105" y="468"/>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80" name="Freeform 186">
            <a:extLst>
              <a:ext uri="{FF2B5EF4-FFF2-40B4-BE49-F238E27FC236}">
                <a16:creationId xmlns:a16="http://schemas.microsoft.com/office/drawing/2014/main" id="{611EF4D1-79E0-4469-AA51-4240B966F552}"/>
              </a:ext>
            </a:extLst>
          </p:cNvPr>
          <p:cNvSpPr>
            <a:spLocks noChangeAspect="1"/>
          </p:cNvSpPr>
          <p:nvPr/>
        </p:nvSpPr>
        <p:spPr bwMode="gray">
          <a:xfrm>
            <a:off x="4787343" y="3274217"/>
            <a:ext cx="90708" cy="98150"/>
          </a:xfrm>
          <a:custGeom>
            <a:avLst/>
            <a:gdLst/>
            <a:ahLst/>
            <a:cxnLst>
              <a:cxn ang="0">
                <a:pos x="124" y="239"/>
              </a:cxn>
              <a:cxn ang="0">
                <a:pos x="116" y="221"/>
              </a:cxn>
              <a:cxn ang="0">
                <a:pos x="116" y="201"/>
              </a:cxn>
              <a:cxn ang="0">
                <a:pos x="99" y="194"/>
              </a:cxn>
              <a:cxn ang="0">
                <a:pos x="88" y="183"/>
              </a:cxn>
              <a:cxn ang="0">
                <a:pos x="79" y="177"/>
              </a:cxn>
              <a:cxn ang="0">
                <a:pos x="52" y="181"/>
              </a:cxn>
              <a:cxn ang="0">
                <a:pos x="17" y="197"/>
              </a:cxn>
              <a:cxn ang="0">
                <a:pos x="0" y="187"/>
              </a:cxn>
              <a:cxn ang="0">
                <a:pos x="10" y="185"/>
              </a:cxn>
              <a:cxn ang="0">
                <a:pos x="30" y="186"/>
              </a:cxn>
              <a:cxn ang="0">
                <a:pos x="42" y="182"/>
              </a:cxn>
              <a:cxn ang="0">
                <a:pos x="25" y="182"/>
              </a:cxn>
              <a:cxn ang="0">
                <a:pos x="24" y="172"/>
              </a:cxn>
              <a:cxn ang="0">
                <a:pos x="54" y="162"/>
              </a:cxn>
              <a:cxn ang="0">
                <a:pos x="78" y="155"/>
              </a:cxn>
              <a:cxn ang="0">
                <a:pos x="62" y="156"/>
              </a:cxn>
              <a:cxn ang="0">
                <a:pos x="45" y="153"/>
              </a:cxn>
              <a:cxn ang="0">
                <a:pos x="38" y="138"/>
              </a:cxn>
              <a:cxn ang="0">
                <a:pos x="62" y="106"/>
              </a:cxn>
              <a:cxn ang="0">
                <a:pos x="74" y="52"/>
              </a:cxn>
              <a:cxn ang="0">
                <a:pos x="88" y="57"/>
              </a:cxn>
              <a:cxn ang="0">
                <a:pos x="94" y="65"/>
              </a:cxn>
              <a:cxn ang="0">
                <a:pos x="85" y="69"/>
              </a:cxn>
              <a:cxn ang="0">
                <a:pos x="83" y="79"/>
              </a:cxn>
              <a:cxn ang="0">
                <a:pos x="84" y="94"/>
              </a:cxn>
              <a:cxn ang="0">
                <a:pos x="100" y="103"/>
              </a:cxn>
              <a:cxn ang="0">
                <a:pos x="106" y="101"/>
              </a:cxn>
              <a:cxn ang="0">
                <a:pos x="101" y="88"/>
              </a:cxn>
              <a:cxn ang="0">
                <a:pos x="103" y="81"/>
              </a:cxn>
              <a:cxn ang="0">
                <a:pos x="111" y="65"/>
              </a:cxn>
              <a:cxn ang="0">
                <a:pos x="112" y="51"/>
              </a:cxn>
              <a:cxn ang="0">
                <a:pos x="105" y="48"/>
              </a:cxn>
              <a:cxn ang="0">
                <a:pos x="103" y="26"/>
              </a:cxn>
              <a:cxn ang="0">
                <a:pos x="117" y="11"/>
              </a:cxn>
              <a:cxn ang="0">
                <a:pos x="138" y="4"/>
              </a:cxn>
              <a:cxn ang="0">
                <a:pos x="161" y="2"/>
              </a:cxn>
              <a:cxn ang="0">
                <a:pos x="182" y="3"/>
              </a:cxn>
              <a:cxn ang="0">
                <a:pos x="196" y="16"/>
              </a:cxn>
              <a:cxn ang="0">
                <a:pos x="170" y="73"/>
              </a:cxn>
              <a:cxn ang="0">
                <a:pos x="191" y="90"/>
              </a:cxn>
              <a:cxn ang="0">
                <a:pos x="182" y="111"/>
              </a:cxn>
              <a:cxn ang="0">
                <a:pos x="171" y="129"/>
              </a:cxn>
              <a:cxn ang="0">
                <a:pos x="158" y="142"/>
              </a:cxn>
              <a:cxn ang="0">
                <a:pos x="135" y="137"/>
              </a:cxn>
              <a:cxn ang="0">
                <a:pos x="138" y="160"/>
              </a:cxn>
              <a:cxn ang="0">
                <a:pos x="138" y="182"/>
              </a:cxn>
              <a:cxn ang="0">
                <a:pos x="132" y="208"/>
              </a:cxn>
              <a:cxn ang="0">
                <a:pos x="137" y="232"/>
              </a:cxn>
            </a:cxnLst>
            <a:rect l="0" t="0" r="r" b="b"/>
            <a:pathLst>
              <a:path w="196" h="239">
                <a:moveTo>
                  <a:pt x="137" y="239"/>
                </a:moveTo>
                <a:lnTo>
                  <a:pt x="124" y="239"/>
                </a:lnTo>
                <a:lnTo>
                  <a:pt x="117" y="232"/>
                </a:lnTo>
                <a:lnTo>
                  <a:pt x="116" y="221"/>
                </a:lnTo>
                <a:lnTo>
                  <a:pt x="117" y="212"/>
                </a:lnTo>
                <a:lnTo>
                  <a:pt x="116" y="201"/>
                </a:lnTo>
                <a:lnTo>
                  <a:pt x="107" y="196"/>
                </a:lnTo>
                <a:lnTo>
                  <a:pt x="99" y="194"/>
                </a:lnTo>
                <a:lnTo>
                  <a:pt x="90" y="189"/>
                </a:lnTo>
                <a:lnTo>
                  <a:pt x="88" y="183"/>
                </a:lnTo>
                <a:lnTo>
                  <a:pt x="85" y="183"/>
                </a:lnTo>
                <a:lnTo>
                  <a:pt x="79" y="177"/>
                </a:lnTo>
                <a:lnTo>
                  <a:pt x="64" y="178"/>
                </a:lnTo>
                <a:lnTo>
                  <a:pt x="52" y="181"/>
                </a:lnTo>
                <a:lnTo>
                  <a:pt x="37" y="191"/>
                </a:lnTo>
                <a:lnTo>
                  <a:pt x="17" y="197"/>
                </a:lnTo>
                <a:lnTo>
                  <a:pt x="0" y="188"/>
                </a:lnTo>
                <a:lnTo>
                  <a:pt x="0" y="187"/>
                </a:lnTo>
                <a:lnTo>
                  <a:pt x="3" y="185"/>
                </a:lnTo>
                <a:lnTo>
                  <a:pt x="10" y="185"/>
                </a:lnTo>
                <a:lnTo>
                  <a:pt x="21" y="191"/>
                </a:lnTo>
                <a:lnTo>
                  <a:pt x="30" y="186"/>
                </a:lnTo>
                <a:lnTo>
                  <a:pt x="38" y="186"/>
                </a:lnTo>
                <a:lnTo>
                  <a:pt x="42" y="182"/>
                </a:lnTo>
                <a:lnTo>
                  <a:pt x="35" y="181"/>
                </a:lnTo>
                <a:lnTo>
                  <a:pt x="25" y="182"/>
                </a:lnTo>
                <a:lnTo>
                  <a:pt x="20" y="181"/>
                </a:lnTo>
                <a:lnTo>
                  <a:pt x="24" y="172"/>
                </a:lnTo>
                <a:lnTo>
                  <a:pt x="43" y="169"/>
                </a:lnTo>
                <a:lnTo>
                  <a:pt x="54" y="162"/>
                </a:lnTo>
                <a:lnTo>
                  <a:pt x="72" y="159"/>
                </a:lnTo>
                <a:lnTo>
                  <a:pt x="78" y="155"/>
                </a:lnTo>
                <a:lnTo>
                  <a:pt x="73" y="151"/>
                </a:lnTo>
                <a:lnTo>
                  <a:pt x="62" y="156"/>
                </a:lnTo>
                <a:lnTo>
                  <a:pt x="52" y="155"/>
                </a:lnTo>
                <a:lnTo>
                  <a:pt x="45" y="153"/>
                </a:lnTo>
                <a:lnTo>
                  <a:pt x="38" y="146"/>
                </a:lnTo>
                <a:lnTo>
                  <a:pt x="38" y="138"/>
                </a:lnTo>
                <a:lnTo>
                  <a:pt x="40" y="133"/>
                </a:lnTo>
                <a:lnTo>
                  <a:pt x="62" y="106"/>
                </a:lnTo>
                <a:lnTo>
                  <a:pt x="68" y="69"/>
                </a:lnTo>
                <a:lnTo>
                  <a:pt x="74" y="52"/>
                </a:lnTo>
                <a:lnTo>
                  <a:pt x="84" y="48"/>
                </a:lnTo>
                <a:lnTo>
                  <a:pt x="88" y="57"/>
                </a:lnTo>
                <a:lnTo>
                  <a:pt x="94" y="62"/>
                </a:lnTo>
                <a:lnTo>
                  <a:pt x="94" y="65"/>
                </a:lnTo>
                <a:lnTo>
                  <a:pt x="94" y="67"/>
                </a:lnTo>
                <a:lnTo>
                  <a:pt x="85" y="69"/>
                </a:lnTo>
                <a:lnTo>
                  <a:pt x="84" y="73"/>
                </a:lnTo>
                <a:lnTo>
                  <a:pt x="83" y="79"/>
                </a:lnTo>
                <a:lnTo>
                  <a:pt x="84" y="90"/>
                </a:lnTo>
                <a:lnTo>
                  <a:pt x="84" y="94"/>
                </a:lnTo>
                <a:lnTo>
                  <a:pt x="89" y="100"/>
                </a:lnTo>
                <a:lnTo>
                  <a:pt x="100" y="103"/>
                </a:lnTo>
                <a:lnTo>
                  <a:pt x="105" y="103"/>
                </a:lnTo>
                <a:lnTo>
                  <a:pt x="106" y="101"/>
                </a:lnTo>
                <a:lnTo>
                  <a:pt x="105" y="94"/>
                </a:lnTo>
                <a:lnTo>
                  <a:pt x="101" y="88"/>
                </a:lnTo>
                <a:lnTo>
                  <a:pt x="100" y="83"/>
                </a:lnTo>
                <a:lnTo>
                  <a:pt x="103" y="81"/>
                </a:lnTo>
                <a:lnTo>
                  <a:pt x="110" y="76"/>
                </a:lnTo>
                <a:lnTo>
                  <a:pt x="111" y="65"/>
                </a:lnTo>
                <a:lnTo>
                  <a:pt x="116" y="53"/>
                </a:lnTo>
                <a:lnTo>
                  <a:pt x="112" y="51"/>
                </a:lnTo>
                <a:lnTo>
                  <a:pt x="106" y="51"/>
                </a:lnTo>
                <a:lnTo>
                  <a:pt x="105" y="48"/>
                </a:lnTo>
                <a:lnTo>
                  <a:pt x="102" y="31"/>
                </a:lnTo>
                <a:lnTo>
                  <a:pt x="103" y="26"/>
                </a:lnTo>
                <a:lnTo>
                  <a:pt x="108" y="19"/>
                </a:lnTo>
                <a:lnTo>
                  <a:pt x="117" y="11"/>
                </a:lnTo>
                <a:lnTo>
                  <a:pt x="128" y="6"/>
                </a:lnTo>
                <a:lnTo>
                  <a:pt x="138" y="4"/>
                </a:lnTo>
                <a:lnTo>
                  <a:pt x="151" y="6"/>
                </a:lnTo>
                <a:lnTo>
                  <a:pt x="161" y="2"/>
                </a:lnTo>
                <a:lnTo>
                  <a:pt x="173" y="0"/>
                </a:lnTo>
                <a:lnTo>
                  <a:pt x="182" y="3"/>
                </a:lnTo>
                <a:lnTo>
                  <a:pt x="191" y="10"/>
                </a:lnTo>
                <a:lnTo>
                  <a:pt x="196" y="16"/>
                </a:lnTo>
                <a:lnTo>
                  <a:pt x="186" y="62"/>
                </a:lnTo>
                <a:lnTo>
                  <a:pt x="170" y="73"/>
                </a:lnTo>
                <a:lnTo>
                  <a:pt x="172" y="81"/>
                </a:lnTo>
                <a:lnTo>
                  <a:pt x="191" y="90"/>
                </a:lnTo>
                <a:lnTo>
                  <a:pt x="189" y="101"/>
                </a:lnTo>
                <a:lnTo>
                  <a:pt x="182" y="111"/>
                </a:lnTo>
                <a:lnTo>
                  <a:pt x="172" y="118"/>
                </a:lnTo>
                <a:lnTo>
                  <a:pt x="171" y="129"/>
                </a:lnTo>
                <a:lnTo>
                  <a:pt x="166" y="140"/>
                </a:lnTo>
                <a:lnTo>
                  <a:pt x="158" y="142"/>
                </a:lnTo>
                <a:lnTo>
                  <a:pt x="145" y="137"/>
                </a:lnTo>
                <a:lnTo>
                  <a:pt x="135" y="137"/>
                </a:lnTo>
                <a:lnTo>
                  <a:pt x="134" y="145"/>
                </a:lnTo>
                <a:lnTo>
                  <a:pt x="138" y="160"/>
                </a:lnTo>
                <a:lnTo>
                  <a:pt x="139" y="170"/>
                </a:lnTo>
                <a:lnTo>
                  <a:pt x="138" y="182"/>
                </a:lnTo>
                <a:lnTo>
                  <a:pt x="138" y="201"/>
                </a:lnTo>
                <a:lnTo>
                  <a:pt x="132" y="208"/>
                </a:lnTo>
                <a:lnTo>
                  <a:pt x="132" y="215"/>
                </a:lnTo>
                <a:lnTo>
                  <a:pt x="137" y="232"/>
                </a:lnTo>
                <a:lnTo>
                  <a:pt x="137" y="239"/>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81" name="Freeform 187">
            <a:extLst>
              <a:ext uri="{FF2B5EF4-FFF2-40B4-BE49-F238E27FC236}">
                <a16:creationId xmlns:a16="http://schemas.microsoft.com/office/drawing/2014/main" id="{1CF1CB39-B7E9-4940-A937-D2F692E47E60}"/>
              </a:ext>
            </a:extLst>
          </p:cNvPr>
          <p:cNvSpPr>
            <a:spLocks noChangeAspect="1"/>
          </p:cNvSpPr>
          <p:nvPr/>
        </p:nvSpPr>
        <p:spPr bwMode="gray">
          <a:xfrm>
            <a:off x="4469866" y="3654547"/>
            <a:ext cx="79370" cy="145180"/>
          </a:xfrm>
          <a:custGeom>
            <a:avLst/>
            <a:gdLst/>
            <a:ahLst/>
            <a:cxnLst>
              <a:cxn ang="0">
                <a:pos x="109" y="328"/>
              </a:cxn>
              <a:cxn ang="0">
                <a:pos x="115" y="307"/>
              </a:cxn>
              <a:cxn ang="0">
                <a:pos x="136" y="287"/>
              </a:cxn>
              <a:cxn ang="0">
                <a:pos x="124" y="265"/>
              </a:cxn>
              <a:cxn ang="0">
                <a:pos x="121" y="238"/>
              </a:cxn>
              <a:cxn ang="0">
                <a:pos x="132" y="217"/>
              </a:cxn>
              <a:cxn ang="0">
                <a:pos x="118" y="194"/>
              </a:cxn>
              <a:cxn ang="0">
                <a:pos x="122" y="172"/>
              </a:cxn>
              <a:cxn ang="0">
                <a:pos x="143" y="157"/>
              </a:cxn>
              <a:cxn ang="0">
                <a:pos x="137" y="137"/>
              </a:cxn>
              <a:cxn ang="0">
                <a:pos x="143" y="115"/>
              </a:cxn>
              <a:cxn ang="0">
                <a:pos x="146" y="87"/>
              </a:cxn>
              <a:cxn ang="0">
                <a:pos x="169" y="55"/>
              </a:cxn>
              <a:cxn ang="0">
                <a:pos x="177" y="33"/>
              </a:cxn>
              <a:cxn ang="0">
                <a:pos x="163" y="15"/>
              </a:cxn>
              <a:cxn ang="0">
                <a:pos x="131" y="11"/>
              </a:cxn>
              <a:cxn ang="0">
                <a:pos x="94" y="15"/>
              </a:cxn>
              <a:cxn ang="0">
                <a:pos x="73" y="12"/>
              </a:cxn>
              <a:cxn ang="0">
                <a:pos x="59" y="2"/>
              </a:cxn>
              <a:cxn ang="0">
                <a:pos x="35" y="18"/>
              </a:cxn>
              <a:cxn ang="0">
                <a:pos x="45" y="74"/>
              </a:cxn>
              <a:cxn ang="0">
                <a:pos x="38" y="104"/>
              </a:cxn>
              <a:cxn ang="0">
                <a:pos x="32" y="129"/>
              </a:cxn>
              <a:cxn ang="0">
                <a:pos x="28" y="155"/>
              </a:cxn>
              <a:cxn ang="0">
                <a:pos x="16" y="184"/>
              </a:cxn>
              <a:cxn ang="0">
                <a:pos x="3" y="220"/>
              </a:cxn>
              <a:cxn ang="0">
                <a:pos x="1" y="238"/>
              </a:cxn>
              <a:cxn ang="0">
                <a:pos x="18" y="259"/>
              </a:cxn>
              <a:cxn ang="0">
                <a:pos x="40" y="253"/>
              </a:cxn>
              <a:cxn ang="0">
                <a:pos x="36" y="262"/>
              </a:cxn>
              <a:cxn ang="0">
                <a:pos x="35" y="290"/>
              </a:cxn>
              <a:cxn ang="0">
                <a:pos x="36" y="319"/>
              </a:cxn>
              <a:cxn ang="0">
                <a:pos x="29" y="340"/>
              </a:cxn>
              <a:cxn ang="0">
                <a:pos x="32" y="355"/>
              </a:cxn>
              <a:cxn ang="0">
                <a:pos x="55" y="352"/>
              </a:cxn>
              <a:cxn ang="0">
                <a:pos x="76" y="356"/>
              </a:cxn>
              <a:cxn ang="0">
                <a:pos x="97" y="352"/>
              </a:cxn>
              <a:cxn ang="0">
                <a:pos x="113" y="345"/>
              </a:cxn>
            </a:cxnLst>
            <a:rect l="0" t="0" r="r" b="b"/>
            <a:pathLst>
              <a:path w="177" h="356">
                <a:moveTo>
                  <a:pt x="113" y="345"/>
                </a:moveTo>
                <a:lnTo>
                  <a:pt x="109" y="328"/>
                </a:lnTo>
                <a:lnTo>
                  <a:pt x="108" y="317"/>
                </a:lnTo>
                <a:lnTo>
                  <a:pt x="115" y="307"/>
                </a:lnTo>
                <a:lnTo>
                  <a:pt x="130" y="296"/>
                </a:lnTo>
                <a:lnTo>
                  <a:pt x="136" y="287"/>
                </a:lnTo>
                <a:lnTo>
                  <a:pt x="134" y="275"/>
                </a:lnTo>
                <a:lnTo>
                  <a:pt x="124" y="265"/>
                </a:lnTo>
                <a:lnTo>
                  <a:pt x="120" y="253"/>
                </a:lnTo>
                <a:lnTo>
                  <a:pt x="121" y="238"/>
                </a:lnTo>
                <a:lnTo>
                  <a:pt x="129" y="226"/>
                </a:lnTo>
                <a:lnTo>
                  <a:pt x="132" y="217"/>
                </a:lnTo>
                <a:lnTo>
                  <a:pt x="130" y="212"/>
                </a:lnTo>
                <a:lnTo>
                  <a:pt x="118" y="194"/>
                </a:lnTo>
                <a:lnTo>
                  <a:pt x="114" y="178"/>
                </a:lnTo>
                <a:lnTo>
                  <a:pt x="122" y="172"/>
                </a:lnTo>
                <a:lnTo>
                  <a:pt x="134" y="168"/>
                </a:lnTo>
                <a:lnTo>
                  <a:pt x="143" y="157"/>
                </a:lnTo>
                <a:lnTo>
                  <a:pt x="145" y="147"/>
                </a:lnTo>
                <a:lnTo>
                  <a:pt x="137" y="137"/>
                </a:lnTo>
                <a:lnTo>
                  <a:pt x="137" y="130"/>
                </a:lnTo>
                <a:lnTo>
                  <a:pt x="143" y="115"/>
                </a:lnTo>
                <a:lnTo>
                  <a:pt x="146" y="101"/>
                </a:lnTo>
                <a:lnTo>
                  <a:pt x="146" y="87"/>
                </a:lnTo>
                <a:lnTo>
                  <a:pt x="147" y="77"/>
                </a:lnTo>
                <a:lnTo>
                  <a:pt x="169" y="55"/>
                </a:lnTo>
                <a:lnTo>
                  <a:pt x="177" y="42"/>
                </a:lnTo>
                <a:lnTo>
                  <a:pt x="177" y="33"/>
                </a:lnTo>
                <a:lnTo>
                  <a:pt x="169" y="24"/>
                </a:lnTo>
                <a:lnTo>
                  <a:pt x="163" y="15"/>
                </a:lnTo>
                <a:lnTo>
                  <a:pt x="148" y="11"/>
                </a:lnTo>
                <a:lnTo>
                  <a:pt x="131" y="11"/>
                </a:lnTo>
                <a:lnTo>
                  <a:pt x="118" y="17"/>
                </a:lnTo>
                <a:lnTo>
                  <a:pt x="94" y="15"/>
                </a:lnTo>
                <a:lnTo>
                  <a:pt x="81" y="17"/>
                </a:lnTo>
                <a:lnTo>
                  <a:pt x="73" y="12"/>
                </a:lnTo>
                <a:lnTo>
                  <a:pt x="72" y="0"/>
                </a:lnTo>
                <a:lnTo>
                  <a:pt x="59" y="2"/>
                </a:lnTo>
                <a:lnTo>
                  <a:pt x="44" y="8"/>
                </a:lnTo>
                <a:lnTo>
                  <a:pt x="35" y="18"/>
                </a:lnTo>
                <a:lnTo>
                  <a:pt x="44" y="63"/>
                </a:lnTo>
                <a:lnTo>
                  <a:pt x="45" y="74"/>
                </a:lnTo>
                <a:lnTo>
                  <a:pt x="41" y="81"/>
                </a:lnTo>
                <a:lnTo>
                  <a:pt x="38" y="104"/>
                </a:lnTo>
                <a:lnTo>
                  <a:pt x="35" y="113"/>
                </a:lnTo>
                <a:lnTo>
                  <a:pt x="32" y="129"/>
                </a:lnTo>
                <a:lnTo>
                  <a:pt x="30" y="144"/>
                </a:lnTo>
                <a:lnTo>
                  <a:pt x="28" y="155"/>
                </a:lnTo>
                <a:lnTo>
                  <a:pt x="22" y="173"/>
                </a:lnTo>
                <a:lnTo>
                  <a:pt x="16" y="184"/>
                </a:lnTo>
                <a:lnTo>
                  <a:pt x="3" y="203"/>
                </a:lnTo>
                <a:lnTo>
                  <a:pt x="3" y="220"/>
                </a:lnTo>
                <a:lnTo>
                  <a:pt x="0" y="235"/>
                </a:lnTo>
                <a:lnTo>
                  <a:pt x="1" y="238"/>
                </a:lnTo>
                <a:lnTo>
                  <a:pt x="8" y="243"/>
                </a:lnTo>
                <a:lnTo>
                  <a:pt x="18" y="259"/>
                </a:lnTo>
                <a:lnTo>
                  <a:pt x="25" y="255"/>
                </a:lnTo>
                <a:lnTo>
                  <a:pt x="40" y="253"/>
                </a:lnTo>
                <a:lnTo>
                  <a:pt x="39" y="258"/>
                </a:lnTo>
                <a:lnTo>
                  <a:pt x="36" y="262"/>
                </a:lnTo>
                <a:lnTo>
                  <a:pt x="38" y="277"/>
                </a:lnTo>
                <a:lnTo>
                  <a:pt x="35" y="290"/>
                </a:lnTo>
                <a:lnTo>
                  <a:pt x="36" y="296"/>
                </a:lnTo>
                <a:lnTo>
                  <a:pt x="36" y="319"/>
                </a:lnTo>
                <a:lnTo>
                  <a:pt x="35" y="328"/>
                </a:lnTo>
                <a:lnTo>
                  <a:pt x="29" y="340"/>
                </a:lnTo>
                <a:lnTo>
                  <a:pt x="29" y="351"/>
                </a:lnTo>
                <a:lnTo>
                  <a:pt x="32" y="355"/>
                </a:lnTo>
                <a:lnTo>
                  <a:pt x="43" y="352"/>
                </a:lnTo>
                <a:lnTo>
                  <a:pt x="55" y="352"/>
                </a:lnTo>
                <a:lnTo>
                  <a:pt x="67" y="352"/>
                </a:lnTo>
                <a:lnTo>
                  <a:pt x="76" y="356"/>
                </a:lnTo>
                <a:lnTo>
                  <a:pt x="87" y="356"/>
                </a:lnTo>
                <a:lnTo>
                  <a:pt x="97" y="352"/>
                </a:lnTo>
                <a:lnTo>
                  <a:pt x="104" y="348"/>
                </a:lnTo>
                <a:lnTo>
                  <a:pt x="113" y="345"/>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82" name="Freeform 188">
            <a:extLst>
              <a:ext uri="{FF2B5EF4-FFF2-40B4-BE49-F238E27FC236}">
                <a16:creationId xmlns:a16="http://schemas.microsoft.com/office/drawing/2014/main" id="{377352A0-84C0-43D7-B998-CF570307B964}"/>
              </a:ext>
            </a:extLst>
          </p:cNvPr>
          <p:cNvSpPr>
            <a:spLocks noChangeAspect="1"/>
          </p:cNvSpPr>
          <p:nvPr/>
        </p:nvSpPr>
        <p:spPr bwMode="gray">
          <a:xfrm>
            <a:off x="4848571" y="3219007"/>
            <a:ext cx="222235" cy="267868"/>
          </a:xfrm>
          <a:custGeom>
            <a:avLst/>
            <a:gdLst/>
            <a:ahLst/>
            <a:cxnLst>
              <a:cxn ang="0">
                <a:pos x="271" y="68"/>
              </a:cxn>
              <a:cxn ang="0">
                <a:pos x="255" y="55"/>
              </a:cxn>
              <a:cxn ang="0">
                <a:pos x="228" y="50"/>
              </a:cxn>
              <a:cxn ang="0">
                <a:pos x="211" y="39"/>
              </a:cxn>
              <a:cxn ang="0">
                <a:pos x="196" y="6"/>
              </a:cxn>
              <a:cxn ang="0">
                <a:pos x="158" y="0"/>
              </a:cxn>
              <a:cxn ang="0">
                <a:pos x="164" y="31"/>
              </a:cxn>
              <a:cxn ang="0">
                <a:pos x="148" y="55"/>
              </a:cxn>
              <a:cxn ang="0">
                <a:pos x="161" y="71"/>
              </a:cxn>
              <a:cxn ang="0">
                <a:pos x="159" y="87"/>
              </a:cxn>
              <a:cxn ang="0">
                <a:pos x="145" y="106"/>
              </a:cxn>
              <a:cxn ang="0">
                <a:pos x="142" y="142"/>
              </a:cxn>
              <a:cxn ang="0">
                <a:pos x="123" y="137"/>
              </a:cxn>
              <a:cxn ang="0">
                <a:pos x="72" y="117"/>
              </a:cxn>
              <a:cxn ang="0">
                <a:pos x="62" y="140"/>
              </a:cxn>
              <a:cxn ang="0">
                <a:pos x="86" y="160"/>
              </a:cxn>
              <a:cxn ang="0">
                <a:pos x="54" y="200"/>
              </a:cxn>
              <a:cxn ang="0">
                <a:pos x="57" y="239"/>
              </a:cxn>
              <a:cxn ang="0">
                <a:pos x="34" y="278"/>
              </a:cxn>
              <a:cxn ang="0">
                <a:pos x="2" y="283"/>
              </a:cxn>
              <a:cxn ang="0">
                <a:pos x="6" y="339"/>
              </a:cxn>
              <a:cxn ang="0">
                <a:pos x="5" y="377"/>
              </a:cxn>
              <a:cxn ang="0">
                <a:pos x="17" y="410"/>
              </a:cxn>
              <a:cxn ang="0">
                <a:pos x="12" y="445"/>
              </a:cxn>
              <a:cxn ang="0">
                <a:pos x="17" y="479"/>
              </a:cxn>
              <a:cxn ang="0">
                <a:pos x="61" y="508"/>
              </a:cxn>
              <a:cxn ang="0">
                <a:pos x="96" y="561"/>
              </a:cxn>
              <a:cxn ang="0">
                <a:pos x="86" y="636"/>
              </a:cxn>
              <a:cxn ang="0">
                <a:pos x="156" y="635"/>
              </a:cxn>
              <a:cxn ang="0">
                <a:pos x="212" y="644"/>
              </a:cxn>
              <a:cxn ang="0">
                <a:pos x="242" y="657"/>
              </a:cxn>
              <a:cxn ang="0">
                <a:pos x="276" y="652"/>
              </a:cxn>
              <a:cxn ang="0">
                <a:pos x="346" y="631"/>
              </a:cxn>
              <a:cxn ang="0">
                <a:pos x="384" y="638"/>
              </a:cxn>
              <a:cxn ang="0">
                <a:pos x="381" y="587"/>
              </a:cxn>
              <a:cxn ang="0">
                <a:pos x="427" y="552"/>
              </a:cxn>
              <a:cxn ang="0">
                <a:pos x="389" y="506"/>
              </a:cxn>
              <a:cxn ang="0">
                <a:pos x="349" y="440"/>
              </a:cxn>
              <a:cxn ang="0">
                <a:pos x="329" y="411"/>
              </a:cxn>
              <a:cxn ang="0">
                <a:pos x="368" y="405"/>
              </a:cxn>
              <a:cxn ang="0">
                <a:pos x="447" y="366"/>
              </a:cxn>
              <a:cxn ang="0">
                <a:pos x="474" y="367"/>
              </a:cxn>
              <a:cxn ang="0">
                <a:pos x="490" y="320"/>
              </a:cxn>
              <a:cxn ang="0">
                <a:pos x="470" y="262"/>
              </a:cxn>
              <a:cxn ang="0">
                <a:pos x="463" y="205"/>
              </a:cxn>
              <a:cxn ang="0">
                <a:pos x="458" y="162"/>
              </a:cxn>
              <a:cxn ang="0">
                <a:pos x="448" y="106"/>
              </a:cxn>
              <a:cxn ang="0">
                <a:pos x="405" y="73"/>
              </a:cxn>
              <a:cxn ang="0">
                <a:pos x="387" y="55"/>
              </a:cxn>
              <a:cxn ang="0">
                <a:pos x="351" y="60"/>
              </a:cxn>
              <a:cxn ang="0">
                <a:pos x="361" y="41"/>
              </a:cxn>
              <a:cxn ang="0">
                <a:pos x="330" y="72"/>
              </a:cxn>
              <a:cxn ang="0">
                <a:pos x="299" y="88"/>
              </a:cxn>
              <a:cxn ang="0">
                <a:pos x="261" y="88"/>
              </a:cxn>
            </a:cxnLst>
            <a:rect l="0" t="0" r="r" b="b"/>
            <a:pathLst>
              <a:path w="490" h="659">
                <a:moveTo>
                  <a:pt x="261" y="88"/>
                </a:moveTo>
                <a:lnTo>
                  <a:pt x="260" y="83"/>
                </a:lnTo>
                <a:lnTo>
                  <a:pt x="264" y="73"/>
                </a:lnTo>
                <a:lnTo>
                  <a:pt x="271" y="68"/>
                </a:lnTo>
                <a:lnTo>
                  <a:pt x="276" y="62"/>
                </a:lnTo>
                <a:lnTo>
                  <a:pt x="276" y="52"/>
                </a:lnTo>
                <a:lnTo>
                  <a:pt x="272" y="49"/>
                </a:lnTo>
                <a:lnTo>
                  <a:pt x="255" y="55"/>
                </a:lnTo>
                <a:lnTo>
                  <a:pt x="249" y="55"/>
                </a:lnTo>
                <a:lnTo>
                  <a:pt x="244" y="49"/>
                </a:lnTo>
                <a:lnTo>
                  <a:pt x="233" y="44"/>
                </a:lnTo>
                <a:lnTo>
                  <a:pt x="228" y="50"/>
                </a:lnTo>
                <a:lnTo>
                  <a:pt x="223" y="50"/>
                </a:lnTo>
                <a:lnTo>
                  <a:pt x="222" y="42"/>
                </a:lnTo>
                <a:lnTo>
                  <a:pt x="215" y="42"/>
                </a:lnTo>
                <a:lnTo>
                  <a:pt x="211" y="39"/>
                </a:lnTo>
                <a:lnTo>
                  <a:pt x="217" y="31"/>
                </a:lnTo>
                <a:lnTo>
                  <a:pt x="217" y="22"/>
                </a:lnTo>
                <a:lnTo>
                  <a:pt x="212" y="11"/>
                </a:lnTo>
                <a:lnTo>
                  <a:pt x="196" y="6"/>
                </a:lnTo>
                <a:lnTo>
                  <a:pt x="189" y="7"/>
                </a:lnTo>
                <a:lnTo>
                  <a:pt x="190" y="2"/>
                </a:lnTo>
                <a:lnTo>
                  <a:pt x="182" y="6"/>
                </a:lnTo>
                <a:lnTo>
                  <a:pt x="158" y="0"/>
                </a:lnTo>
                <a:lnTo>
                  <a:pt x="150" y="1"/>
                </a:lnTo>
                <a:lnTo>
                  <a:pt x="150" y="11"/>
                </a:lnTo>
                <a:lnTo>
                  <a:pt x="158" y="25"/>
                </a:lnTo>
                <a:lnTo>
                  <a:pt x="164" y="31"/>
                </a:lnTo>
                <a:lnTo>
                  <a:pt x="167" y="38"/>
                </a:lnTo>
                <a:lnTo>
                  <a:pt x="153" y="46"/>
                </a:lnTo>
                <a:lnTo>
                  <a:pt x="152" y="50"/>
                </a:lnTo>
                <a:lnTo>
                  <a:pt x="148" y="55"/>
                </a:lnTo>
                <a:lnTo>
                  <a:pt x="155" y="55"/>
                </a:lnTo>
                <a:lnTo>
                  <a:pt x="159" y="58"/>
                </a:lnTo>
                <a:lnTo>
                  <a:pt x="157" y="65"/>
                </a:lnTo>
                <a:lnTo>
                  <a:pt x="161" y="71"/>
                </a:lnTo>
                <a:lnTo>
                  <a:pt x="166" y="74"/>
                </a:lnTo>
                <a:lnTo>
                  <a:pt x="164" y="78"/>
                </a:lnTo>
                <a:lnTo>
                  <a:pt x="159" y="79"/>
                </a:lnTo>
                <a:lnTo>
                  <a:pt x="159" y="87"/>
                </a:lnTo>
                <a:lnTo>
                  <a:pt x="172" y="97"/>
                </a:lnTo>
                <a:lnTo>
                  <a:pt x="170" y="99"/>
                </a:lnTo>
                <a:lnTo>
                  <a:pt x="148" y="99"/>
                </a:lnTo>
                <a:lnTo>
                  <a:pt x="145" y="106"/>
                </a:lnTo>
                <a:lnTo>
                  <a:pt x="142" y="110"/>
                </a:lnTo>
                <a:lnTo>
                  <a:pt x="142" y="128"/>
                </a:lnTo>
                <a:lnTo>
                  <a:pt x="148" y="148"/>
                </a:lnTo>
                <a:lnTo>
                  <a:pt x="142" y="142"/>
                </a:lnTo>
                <a:lnTo>
                  <a:pt x="137" y="128"/>
                </a:lnTo>
                <a:lnTo>
                  <a:pt x="130" y="126"/>
                </a:lnTo>
                <a:lnTo>
                  <a:pt x="129" y="137"/>
                </a:lnTo>
                <a:lnTo>
                  <a:pt x="123" y="137"/>
                </a:lnTo>
                <a:lnTo>
                  <a:pt x="120" y="125"/>
                </a:lnTo>
                <a:lnTo>
                  <a:pt x="115" y="115"/>
                </a:lnTo>
                <a:lnTo>
                  <a:pt x="99" y="113"/>
                </a:lnTo>
                <a:lnTo>
                  <a:pt x="72" y="117"/>
                </a:lnTo>
                <a:lnTo>
                  <a:pt x="69" y="126"/>
                </a:lnTo>
                <a:lnTo>
                  <a:pt x="65" y="130"/>
                </a:lnTo>
                <a:lnTo>
                  <a:pt x="61" y="137"/>
                </a:lnTo>
                <a:lnTo>
                  <a:pt x="62" y="140"/>
                </a:lnTo>
                <a:lnTo>
                  <a:pt x="73" y="142"/>
                </a:lnTo>
                <a:lnTo>
                  <a:pt x="78" y="146"/>
                </a:lnTo>
                <a:lnTo>
                  <a:pt x="83" y="152"/>
                </a:lnTo>
                <a:lnTo>
                  <a:pt x="86" y="160"/>
                </a:lnTo>
                <a:lnTo>
                  <a:pt x="83" y="159"/>
                </a:lnTo>
                <a:lnTo>
                  <a:pt x="78" y="151"/>
                </a:lnTo>
                <a:lnTo>
                  <a:pt x="64" y="154"/>
                </a:lnTo>
                <a:lnTo>
                  <a:pt x="54" y="200"/>
                </a:lnTo>
                <a:lnTo>
                  <a:pt x="38" y="211"/>
                </a:lnTo>
                <a:lnTo>
                  <a:pt x="40" y="219"/>
                </a:lnTo>
                <a:lnTo>
                  <a:pt x="59" y="228"/>
                </a:lnTo>
                <a:lnTo>
                  <a:pt x="57" y="239"/>
                </a:lnTo>
                <a:lnTo>
                  <a:pt x="50" y="249"/>
                </a:lnTo>
                <a:lnTo>
                  <a:pt x="40" y="256"/>
                </a:lnTo>
                <a:lnTo>
                  <a:pt x="39" y="267"/>
                </a:lnTo>
                <a:lnTo>
                  <a:pt x="34" y="278"/>
                </a:lnTo>
                <a:lnTo>
                  <a:pt x="26" y="280"/>
                </a:lnTo>
                <a:lnTo>
                  <a:pt x="13" y="275"/>
                </a:lnTo>
                <a:lnTo>
                  <a:pt x="3" y="275"/>
                </a:lnTo>
                <a:lnTo>
                  <a:pt x="2" y="283"/>
                </a:lnTo>
                <a:lnTo>
                  <a:pt x="6" y="298"/>
                </a:lnTo>
                <a:lnTo>
                  <a:pt x="7" y="308"/>
                </a:lnTo>
                <a:lnTo>
                  <a:pt x="6" y="320"/>
                </a:lnTo>
                <a:lnTo>
                  <a:pt x="6" y="339"/>
                </a:lnTo>
                <a:lnTo>
                  <a:pt x="0" y="346"/>
                </a:lnTo>
                <a:lnTo>
                  <a:pt x="0" y="353"/>
                </a:lnTo>
                <a:lnTo>
                  <a:pt x="5" y="370"/>
                </a:lnTo>
                <a:lnTo>
                  <a:pt x="5" y="377"/>
                </a:lnTo>
                <a:lnTo>
                  <a:pt x="10" y="383"/>
                </a:lnTo>
                <a:lnTo>
                  <a:pt x="11" y="394"/>
                </a:lnTo>
                <a:lnTo>
                  <a:pt x="17" y="402"/>
                </a:lnTo>
                <a:lnTo>
                  <a:pt x="17" y="410"/>
                </a:lnTo>
                <a:lnTo>
                  <a:pt x="6" y="427"/>
                </a:lnTo>
                <a:lnTo>
                  <a:pt x="14" y="431"/>
                </a:lnTo>
                <a:lnTo>
                  <a:pt x="12" y="438"/>
                </a:lnTo>
                <a:lnTo>
                  <a:pt x="12" y="445"/>
                </a:lnTo>
                <a:lnTo>
                  <a:pt x="17" y="453"/>
                </a:lnTo>
                <a:lnTo>
                  <a:pt x="21" y="460"/>
                </a:lnTo>
                <a:lnTo>
                  <a:pt x="22" y="472"/>
                </a:lnTo>
                <a:lnTo>
                  <a:pt x="17" y="479"/>
                </a:lnTo>
                <a:lnTo>
                  <a:pt x="29" y="490"/>
                </a:lnTo>
                <a:lnTo>
                  <a:pt x="37" y="496"/>
                </a:lnTo>
                <a:lnTo>
                  <a:pt x="43" y="507"/>
                </a:lnTo>
                <a:lnTo>
                  <a:pt x="61" y="508"/>
                </a:lnTo>
                <a:lnTo>
                  <a:pt x="102" y="520"/>
                </a:lnTo>
                <a:lnTo>
                  <a:pt x="115" y="526"/>
                </a:lnTo>
                <a:lnTo>
                  <a:pt x="113" y="538"/>
                </a:lnTo>
                <a:lnTo>
                  <a:pt x="96" y="561"/>
                </a:lnTo>
                <a:lnTo>
                  <a:pt x="93" y="573"/>
                </a:lnTo>
                <a:lnTo>
                  <a:pt x="86" y="598"/>
                </a:lnTo>
                <a:lnTo>
                  <a:pt x="84" y="626"/>
                </a:lnTo>
                <a:lnTo>
                  <a:pt x="86" y="636"/>
                </a:lnTo>
                <a:lnTo>
                  <a:pt x="88" y="638"/>
                </a:lnTo>
                <a:lnTo>
                  <a:pt x="94" y="644"/>
                </a:lnTo>
                <a:lnTo>
                  <a:pt x="130" y="639"/>
                </a:lnTo>
                <a:lnTo>
                  <a:pt x="156" y="635"/>
                </a:lnTo>
                <a:lnTo>
                  <a:pt x="175" y="639"/>
                </a:lnTo>
                <a:lnTo>
                  <a:pt x="193" y="648"/>
                </a:lnTo>
                <a:lnTo>
                  <a:pt x="204" y="644"/>
                </a:lnTo>
                <a:lnTo>
                  <a:pt x="212" y="644"/>
                </a:lnTo>
                <a:lnTo>
                  <a:pt x="221" y="646"/>
                </a:lnTo>
                <a:lnTo>
                  <a:pt x="227" y="654"/>
                </a:lnTo>
                <a:lnTo>
                  <a:pt x="237" y="659"/>
                </a:lnTo>
                <a:lnTo>
                  <a:pt x="242" y="657"/>
                </a:lnTo>
                <a:lnTo>
                  <a:pt x="244" y="649"/>
                </a:lnTo>
                <a:lnTo>
                  <a:pt x="252" y="643"/>
                </a:lnTo>
                <a:lnTo>
                  <a:pt x="263" y="644"/>
                </a:lnTo>
                <a:lnTo>
                  <a:pt x="276" y="652"/>
                </a:lnTo>
                <a:lnTo>
                  <a:pt x="290" y="652"/>
                </a:lnTo>
                <a:lnTo>
                  <a:pt x="309" y="639"/>
                </a:lnTo>
                <a:lnTo>
                  <a:pt x="342" y="636"/>
                </a:lnTo>
                <a:lnTo>
                  <a:pt x="346" y="631"/>
                </a:lnTo>
                <a:lnTo>
                  <a:pt x="357" y="635"/>
                </a:lnTo>
                <a:lnTo>
                  <a:pt x="372" y="635"/>
                </a:lnTo>
                <a:lnTo>
                  <a:pt x="377" y="642"/>
                </a:lnTo>
                <a:lnTo>
                  <a:pt x="384" y="638"/>
                </a:lnTo>
                <a:lnTo>
                  <a:pt x="384" y="631"/>
                </a:lnTo>
                <a:lnTo>
                  <a:pt x="377" y="615"/>
                </a:lnTo>
                <a:lnTo>
                  <a:pt x="376" y="599"/>
                </a:lnTo>
                <a:lnTo>
                  <a:pt x="381" y="587"/>
                </a:lnTo>
                <a:lnTo>
                  <a:pt x="403" y="578"/>
                </a:lnTo>
                <a:lnTo>
                  <a:pt x="406" y="568"/>
                </a:lnTo>
                <a:lnTo>
                  <a:pt x="410" y="560"/>
                </a:lnTo>
                <a:lnTo>
                  <a:pt x="427" y="552"/>
                </a:lnTo>
                <a:lnTo>
                  <a:pt x="428" y="545"/>
                </a:lnTo>
                <a:lnTo>
                  <a:pt x="425" y="539"/>
                </a:lnTo>
                <a:lnTo>
                  <a:pt x="399" y="519"/>
                </a:lnTo>
                <a:lnTo>
                  <a:pt x="389" y="506"/>
                </a:lnTo>
                <a:lnTo>
                  <a:pt x="361" y="483"/>
                </a:lnTo>
                <a:lnTo>
                  <a:pt x="351" y="470"/>
                </a:lnTo>
                <a:lnTo>
                  <a:pt x="351" y="453"/>
                </a:lnTo>
                <a:lnTo>
                  <a:pt x="349" y="440"/>
                </a:lnTo>
                <a:lnTo>
                  <a:pt x="336" y="434"/>
                </a:lnTo>
                <a:lnTo>
                  <a:pt x="328" y="425"/>
                </a:lnTo>
                <a:lnTo>
                  <a:pt x="328" y="416"/>
                </a:lnTo>
                <a:lnTo>
                  <a:pt x="329" y="411"/>
                </a:lnTo>
                <a:lnTo>
                  <a:pt x="345" y="426"/>
                </a:lnTo>
                <a:lnTo>
                  <a:pt x="347" y="426"/>
                </a:lnTo>
                <a:lnTo>
                  <a:pt x="352" y="412"/>
                </a:lnTo>
                <a:lnTo>
                  <a:pt x="368" y="405"/>
                </a:lnTo>
                <a:lnTo>
                  <a:pt x="385" y="399"/>
                </a:lnTo>
                <a:lnTo>
                  <a:pt x="403" y="391"/>
                </a:lnTo>
                <a:lnTo>
                  <a:pt x="409" y="379"/>
                </a:lnTo>
                <a:lnTo>
                  <a:pt x="447" y="366"/>
                </a:lnTo>
                <a:lnTo>
                  <a:pt x="451" y="343"/>
                </a:lnTo>
                <a:lnTo>
                  <a:pt x="460" y="346"/>
                </a:lnTo>
                <a:lnTo>
                  <a:pt x="468" y="358"/>
                </a:lnTo>
                <a:lnTo>
                  <a:pt x="474" y="367"/>
                </a:lnTo>
                <a:lnTo>
                  <a:pt x="481" y="367"/>
                </a:lnTo>
                <a:lnTo>
                  <a:pt x="485" y="358"/>
                </a:lnTo>
                <a:lnTo>
                  <a:pt x="489" y="341"/>
                </a:lnTo>
                <a:lnTo>
                  <a:pt x="490" y="320"/>
                </a:lnTo>
                <a:lnTo>
                  <a:pt x="489" y="316"/>
                </a:lnTo>
                <a:lnTo>
                  <a:pt x="473" y="297"/>
                </a:lnTo>
                <a:lnTo>
                  <a:pt x="470" y="273"/>
                </a:lnTo>
                <a:lnTo>
                  <a:pt x="470" y="262"/>
                </a:lnTo>
                <a:lnTo>
                  <a:pt x="469" y="246"/>
                </a:lnTo>
                <a:lnTo>
                  <a:pt x="467" y="237"/>
                </a:lnTo>
                <a:lnTo>
                  <a:pt x="464" y="213"/>
                </a:lnTo>
                <a:lnTo>
                  <a:pt x="463" y="205"/>
                </a:lnTo>
                <a:lnTo>
                  <a:pt x="448" y="194"/>
                </a:lnTo>
                <a:lnTo>
                  <a:pt x="447" y="186"/>
                </a:lnTo>
                <a:lnTo>
                  <a:pt x="452" y="174"/>
                </a:lnTo>
                <a:lnTo>
                  <a:pt x="458" y="162"/>
                </a:lnTo>
                <a:lnTo>
                  <a:pt x="459" y="149"/>
                </a:lnTo>
                <a:lnTo>
                  <a:pt x="459" y="132"/>
                </a:lnTo>
                <a:lnTo>
                  <a:pt x="451" y="115"/>
                </a:lnTo>
                <a:lnTo>
                  <a:pt x="448" y="106"/>
                </a:lnTo>
                <a:lnTo>
                  <a:pt x="426" y="99"/>
                </a:lnTo>
                <a:lnTo>
                  <a:pt x="424" y="85"/>
                </a:lnTo>
                <a:lnTo>
                  <a:pt x="415" y="72"/>
                </a:lnTo>
                <a:lnTo>
                  <a:pt x="405" y="73"/>
                </a:lnTo>
                <a:lnTo>
                  <a:pt x="399" y="68"/>
                </a:lnTo>
                <a:lnTo>
                  <a:pt x="397" y="67"/>
                </a:lnTo>
                <a:lnTo>
                  <a:pt x="394" y="60"/>
                </a:lnTo>
                <a:lnTo>
                  <a:pt x="387" y="55"/>
                </a:lnTo>
                <a:lnTo>
                  <a:pt x="381" y="49"/>
                </a:lnTo>
                <a:lnTo>
                  <a:pt x="365" y="51"/>
                </a:lnTo>
                <a:lnTo>
                  <a:pt x="357" y="55"/>
                </a:lnTo>
                <a:lnTo>
                  <a:pt x="351" y="60"/>
                </a:lnTo>
                <a:lnTo>
                  <a:pt x="352" y="54"/>
                </a:lnTo>
                <a:lnTo>
                  <a:pt x="358" y="49"/>
                </a:lnTo>
                <a:lnTo>
                  <a:pt x="368" y="42"/>
                </a:lnTo>
                <a:lnTo>
                  <a:pt x="361" y="41"/>
                </a:lnTo>
                <a:lnTo>
                  <a:pt x="352" y="42"/>
                </a:lnTo>
                <a:lnTo>
                  <a:pt x="339" y="60"/>
                </a:lnTo>
                <a:lnTo>
                  <a:pt x="335" y="70"/>
                </a:lnTo>
                <a:lnTo>
                  <a:pt x="330" y="72"/>
                </a:lnTo>
                <a:lnTo>
                  <a:pt x="330" y="66"/>
                </a:lnTo>
                <a:lnTo>
                  <a:pt x="312" y="71"/>
                </a:lnTo>
                <a:lnTo>
                  <a:pt x="296" y="83"/>
                </a:lnTo>
                <a:lnTo>
                  <a:pt x="299" y="88"/>
                </a:lnTo>
                <a:lnTo>
                  <a:pt x="290" y="88"/>
                </a:lnTo>
                <a:lnTo>
                  <a:pt x="277" y="84"/>
                </a:lnTo>
                <a:lnTo>
                  <a:pt x="264" y="94"/>
                </a:lnTo>
                <a:lnTo>
                  <a:pt x="261" y="88"/>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783" name="Group 782">
            <a:extLst>
              <a:ext uri="{FF2B5EF4-FFF2-40B4-BE49-F238E27FC236}">
                <a16:creationId xmlns:a16="http://schemas.microsoft.com/office/drawing/2014/main" id="{4B19AB90-18B5-41AB-8B6C-F148C6D9D968}"/>
              </a:ext>
            </a:extLst>
          </p:cNvPr>
          <p:cNvGrpSpPr>
            <a:grpSpLocks noChangeAspect="1"/>
          </p:cNvGrpSpPr>
          <p:nvPr/>
        </p:nvGrpSpPr>
        <p:grpSpPr bwMode="gray">
          <a:xfrm>
            <a:off x="4585675" y="3360099"/>
            <a:ext cx="353771" cy="314897"/>
            <a:chOff x="2465" y="1836"/>
            <a:chExt cx="156" cy="154"/>
          </a:xfrm>
          <a:solidFill>
            <a:schemeClr val="bg1">
              <a:lumMod val="85000"/>
            </a:schemeClr>
          </a:solidFill>
        </p:grpSpPr>
        <p:sp>
          <p:nvSpPr>
            <p:cNvPr id="816" name="Freeform 190">
              <a:extLst>
                <a:ext uri="{FF2B5EF4-FFF2-40B4-BE49-F238E27FC236}">
                  <a16:creationId xmlns:a16="http://schemas.microsoft.com/office/drawing/2014/main" id="{EDEC628E-6875-4E60-B63B-98A6EB0E9099}"/>
                </a:ext>
              </a:extLst>
            </p:cNvPr>
            <p:cNvSpPr>
              <a:spLocks noChangeAspect="1"/>
            </p:cNvSpPr>
            <p:nvPr/>
          </p:nvSpPr>
          <p:spPr bwMode="gray">
            <a:xfrm>
              <a:off x="2610" y="1966"/>
              <a:ext cx="11" cy="24"/>
            </a:xfrm>
            <a:custGeom>
              <a:avLst/>
              <a:gdLst/>
              <a:ahLst/>
              <a:cxnLst>
                <a:cxn ang="0">
                  <a:pos x="41" y="0"/>
                </a:cxn>
                <a:cxn ang="0">
                  <a:pos x="46" y="2"/>
                </a:cxn>
                <a:cxn ang="0">
                  <a:pos x="47" y="32"/>
                </a:cxn>
                <a:cxn ang="0">
                  <a:pos x="52" y="59"/>
                </a:cxn>
                <a:cxn ang="0">
                  <a:pos x="51" y="70"/>
                </a:cxn>
                <a:cxn ang="0">
                  <a:pos x="47" y="79"/>
                </a:cxn>
                <a:cxn ang="0">
                  <a:pos x="44" y="89"/>
                </a:cxn>
                <a:cxn ang="0">
                  <a:pos x="41" y="103"/>
                </a:cxn>
                <a:cxn ang="0">
                  <a:pos x="33" y="115"/>
                </a:cxn>
                <a:cxn ang="0">
                  <a:pos x="33" y="121"/>
                </a:cxn>
                <a:cxn ang="0">
                  <a:pos x="28" y="114"/>
                </a:cxn>
                <a:cxn ang="0">
                  <a:pos x="22" y="113"/>
                </a:cxn>
                <a:cxn ang="0">
                  <a:pos x="16" y="109"/>
                </a:cxn>
                <a:cxn ang="0">
                  <a:pos x="14" y="103"/>
                </a:cxn>
                <a:cxn ang="0">
                  <a:pos x="14" y="95"/>
                </a:cxn>
                <a:cxn ang="0">
                  <a:pos x="8" y="93"/>
                </a:cxn>
                <a:cxn ang="0">
                  <a:pos x="5" y="87"/>
                </a:cxn>
                <a:cxn ang="0">
                  <a:pos x="4" y="65"/>
                </a:cxn>
                <a:cxn ang="0">
                  <a:pos x="0" y="60"/>
                </a:cxn>
                <a:cxn ang="0">
                  <a:pos x="0" y="44"/>
                </a:cxn>
                <a:cxn ang="0">
                  <a:pos x="5" y="30"/>
                </a:cxn>
                <a:cxn ang="0">
                  <a:pos x="10" y="32"/>
                </a:cxn>
                <a:cxn ang="0">
                  <a:pos x="16" y="29"/>
                </a:cxn>
                <a:cxn ang="0">
                  <a:pos x="27" y="22"/>
                </a:cxn>
                <a:cxn ang="0">
                  <a:pos x="36" y="18"/>
                </a:cxn>
                <a:cxn ang="0">
                  <a:pos x="38" y="14"/>
                </a:cxn>
                <a:cxn ang="0">
                  <a:pos x="41" y="0"/>
                </a:cxn>
              </a:cxnLst>
              <a:rect l="0" t="0" r="r" b="b"/>
              <a:pathLst>
                <a:path w="52" h="121">
                  <a:moveTo>
                    <a:pt x="41" y="0"/>
                  </a:moveTo>
                  <a:lnTo>
                    <a:pt x="46" y="2"/>
                  </a:lnTo>
                  <a:lnTo>
                    <a:pt x="47" y="32"/>
                  </a:lnTo>
                  <a:lnTo>
                    <a:pt x="52" y="59"/>
                  </a:lnTo>
                  <a:lnTo>
                    <a:pt x="51" y="70"/>
                  </a:lnTo>
                  <a:lnTo>
                    <a:pt x="47" y="79"/>
                  </a:lnTo>
                  <a:lnTo>
                    <a:pt x="44" y="89"/>
                  </a:lnTo>
                  <a:lnTo>
                    <a:pt x="41" y="103"/>
                  </a:lnTo>
                  <a:lnTo>
                    <a:pt x="33" y="115"/>
                  </a:lnTo>
                  <a:lnTo>
                    <a:pt x="33" y="121"/>
                  </a:lnTo>
                  <a:lnTo>
                    <a:pt x="28" y="114"/>
                  </a:lnTo>
                  <a:lnTo>
                    <a:pt x="22" y="113"/>
                  </a:lnTo>
                  <a:lnTo>
                    <a:pt x="16" y="109"/>
                  </a:lnTo>
                  <a:lnTo>
                    <a:pt x="14" y="103"/>
                  </a:lnTo>
                  <a:lnTo>
                    <a:pt x="14" y="95"/>
                  </a:lnTo>
                  <a:lnTo>
                    <a:pt x="8" y="93"/>
                  </a:lnTo>
                  <a:lnTo>
                    <a:pt x="5" y="87"/>
                  </a:lnTo>
                  <a:lnTo>
                    <a:pt x="4" y="65"/>
                  </a:lnTo>
                  <a:lnTo>
                    <a:pt x="0" y="60"/>
                  </a:lnTo>
                  <a:lnTo>
                    <a:pt x="0" y="44"/>
                  </a:lnTo>
                  <a:lnTo>
                    <a:pt x="5" y="30"/>
                  </a:lnTo>
                  <a:lnTo>
                    <a:pt x="10" y="32"/>
                  </a:lnTo>
                  <a:lnTo>
                    <a:pt x="16" y="29"/>
                  </a:lnTo>
                  <a:lnTo>
                    <a:pt x="27" y="22"/>
                  </a:lnTo>
                  <a:lnTo>
                    <a:pt x="36" y="18"/>
                  </a:lnTo>
                  <a:lnTo>
                    <a:pt x="38" y="14"/>
                  </a:lnTo>
                  <a:lnTo>
                    <a:pt x="41"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17" name="Freeform 191">
              <a:extLst>
                <a:ext uri="{FF2B5EF4-FFF2-40B4-BE49-F238E27FC236}">
                  <a16:creationId xmlns:a16="http://schemas.microsoft.com/office/drawing/2014/main" id="{F2D8CB98-F15D-4883-AA50-8C3762E79ED7}"/>
                </a:ext>
              </a:extLst>
            </p:cNvPr>
            <p:cNvSpPr>
              <a:spLocks noChangeAspect="1"/>
            </p:cNvSpPr>
            <p:nvPr/>
          </p:nvSpPr>
          <p:spPr bwMode="gray">
            <a:xfrm>
              <a:off x="2465" y="1836"/>
              <a:ext cx="139" cy="140"/>
            </a:xfrm>
            <a:custGeom>
              <a:avLst/>
              <a:gdLst/>
              <a:ahLst/>
              <a:cxnLst>
                <a:cxn ang="0">
                  <a:pos x="349" y="36"/>
                </a:cxn>
                <a:cxn ang="0">
                  <a:pos x="322" y="100"/>
                </a:cxn>
                <a:cxn ang="0">
                  <a:pos x="284" y="138"/>
                </a:cxn>
                <a:cxn ang="0">
                  <a:pos x="248" y="154"/>
                </a:cxn>
                <a:cxn ang="0">
                  <a:pos x="191" y="133"/>
                </a:cxn>
                <a:cxn ang="0">
                  <a:pos x="159" y="140"/>
                </a:cxn>
                <a:cxn ang="0">
                  <a:pos x="177" y="202"/>
                </a:cxn>
                <a:cxn ang="0">
                  <a:pos x="160" y="205"/>
                </a:cxn>
                <a:cxn ang="0">
                  <a:pos x="93" y="194"/>
                </a:cxn>
                <a:cxn ang="0">
                  <a:pos x="51" y="206"/>
                </a:cxn>
                <a:cxn ang="0">
                  <a:pos x="0" y="235"/>
                </a:cxn>
                <a:cxn ang="0">
                  <a:pos x="11" y="248"/>
                </a:cxn>
                <a:cxn ang="0">
                  <a:pos x="10" y="263"/>
                </a:cxn>
                <a:cxn ang="0">
                  <a:pos x="43" y="273"/>
                </a:cxn>
                <a:cxn ang="0">
                  <a:pos x="103" y="294"/>
                </a:cxn>
                <a:cxn ang="0">
                  <a:pos x="128" y="302"/>
                </a:cxn>
                <a:cxn ang="0">
                  <a:pos x="148" y="328"/>
                </a:cxn>
                <a:cxn ang="0">
                  <a:pos x="144" y="351"/>
                </a:cxn>
                <a:cxn ang="0">
                  <a:pos x="188" y="397"/>
                </a:cxn>
                <a:cxn ang="0">
                  <a:pos x="199" y="440"/>
                </a:cxn>
                <a:cxn ang="0">
                  <a:pos x="220" y="475"/>
                </a:cxn>
                <a:cxn ang="0">
                  <a:pos x="197" y="527"/>
                </a:cxn>
                <a:cxn ang="0">
                  <a:pos x="197" y="547"/>
                </a:cxn>
                <a:cxn ang="0">
                  <a:pos x="162" y="628"/>
                </a:cxn>
                <a:cxn ang="0">
                  <a:pos x="222" y="666"/>
                </a:cxn>
                <a:cxn ang="0">
                  <a:pos x="308" y="670"/>
                </a:cxn>
                <a:cxn ang="0">
                  <a:pos x="361" y="698"/>
                </a:cxn>
                <a:cxn ang="0">
                  <a:pos x="431" y="697"/>
                </a:cxn>
                <a:cxn ang="0">
                  <a:pos x="452" y="629"/>
                </a:cxn>
                <a:cxn ang="0">
                  <a:pos x="487" y="615"/>
                </a:cxn>
                <a:cxn ang="0">
                  <a:pos x="525" y="625"/>
                </a:cxn>
                <a:cxn ang="0">
                  <a:pos x="552" y="628"/>
                </a:cxn>
                <a:cxn ang="0">
                  <a:pos x="593" y="645"/>
                </a:cxn>
                <a:cxn ang="0">
                  <a:pos x="640" y="608"/>
                </a:cxn>
                <a:cxn ang="0">
                  <a:pos x="667" y="585"/>
                </a:cxn>
                <a:cxn ang="0">
                  <a:pos x="635" y="550"/>
                </a:cxn>
                <a:cxn ang="0">
                  <a:pos x="624" y="509"/>
                </a:cxn>
                <a:cxn ang="0">
                  <a:pos x="640" y="477"/>
                </a:cxn>
                <a:cxn ang="0">
                  <a:pos x="636" y="430"/>
                </a:cxn>
                <a:cxn ang="0">
                  <a:pos x="620" y="388"/>
                </a:cxn>
                <a:cxn ang="0">
                  <a:pos x="584" y="385"/>
                </a:cxn>
                <a:cxn ang="0">
                  <a:pos x="603" y="355"/>
                </a:cxn>
                <a:cxn ang="0">
                  <a:pos x="635" y="299"/>
                </a:cxn>
                <a:cxn ang="0">
                  <a:pos x="663" y="279"/>
                </a:cxn>
                <a:cxn ang="0">
                  <a:pos x="694" y="179"/>
                </a:cxn>
                <a:cxn ang="0">
                  <a:pos x="608" y="143"/>
                </a:cxn>
                <a:cxn ang="0">
                  <a:pos x="548" y="127"/>
                </a:cxn>
                <a:cxn ang="0">
                  <a:pos x="526" y="82"/>
                </a:cxn>
                <a:cxn ang="0">
                  <a:pos x="489" y="93"/>
                </a:cxn>
                <a:cxn ang="0">
                  <a:pos x="452" y="52"/>
                </a:cxn>
                <a:cxn ang="0">
                  <a:pos x="408" y="16"/>
                </a:cxn>
              </a:cxnLst>
              <a:rect l="0" t="0" r="r" b="b"/>
              <a:pathLst>
                <a:path w="694" h="700">
                  <a:moveTo>
                    <a:pt x="408" y="0"/>
                  </a:moveTo>
                  <a:lnTo>
                    <a:pt x="403" y="4"/>
                  </a:lnTo>
                  <a:lnTo>
                    <a:pt x="381" y="7"/>
                  </a:lnTo>
                  <a:lnTo>
                    <a:pt x="355" y="17"/>
                  </a:lnTo>
                  <a:lnTo>
                    <a:pt x="349" y="36"/>
                  </a:lnTo>
                  <a:lnTo>
                    <a:pt x="345" y="66"/>
                  </a:lnTo>
                  <a:lnTo>
                    <a:pt x="349" y="70"/>
                  </a:lnTo>
                  <a:lnTo>
                    <a:pt x="348" y="76"/>
                  </a:lnTo>
                  <a:lnTo>
                    <a:pt x="336" y="90"/>
                  </a:lnTo>
                  <a:lnTo>
                    <a:pt x="322" y="100"/>
                  </a:lnTo>
                  <a:lnTo>
                    <a:pt x="290" y="109"/>
                  </a:lnTo>
                  <a:lnTo>
                    <a:pt x="275" y="119"/>
                  </a:lnTo>
                  <a:lnTo>
                    <a:pt x="268" y="132"/>
                  </a:lnTo>
                  <a:lnTo>
                    <a:pt x="269" y="138"/>
                  </a:lnTo>
                  <a:lnTo>
                    <a:pt x="284" y="138"/>
                  </a:lnTo>
                  <a:lnTo>
                    <a:pt x="289" y="139"/>
                  </a:lnTo>
                  <a:lnTo>
                    <a:pt x="288" y="143"/>
                  </a:lnTo>
                  <a:lnTo>
                    <a:pt x="267" y="145"/>
                  </a:lnTo>
                  <a:lnTo>
                    <a:pt x="257" y="152"/>
                  </a:lnTo>
                  <a:lnTo>
                    <a:pt x="248" y="154"/>
                  </a:lnTo>
                  <a:lnTo>
                    <a:pt x="237" y="154"/>
                  </a:lnTo>
                  <a:lnTo>
                    <a:pt x="224" y="150"/>
                  </a:lnTo>
                  <a:lnTo>
                    <a:pt x="208" y="148"/>
                  </a:lnTo>
                  <a:lnTo>
                    <a:pt x="203" y="149"/>
                  </a:lnTo>
                  <a:lnTo>
                    <a:pt x="191" y="133"/>
                  </a:lnTo>
                  <a:lnTo>
                    <a:pt x="192" y="124"/>
                  </a:lnTo>
                  <a:lnTo>
                    <a:pt x="188" y="122"/>
                  </a:lnTo>
                  <a:lnTo>
                    <a:pt x="167" y="123"/>
                  </a:lnTo>
                  <a:lnTo>
                    <a:pt x="157" y="120"/>
                  </a:lnTo>
                  <a:lnTo>
                    <a:pt x="159" y="140"/>
                  </a:lnTo>
                  <a:lnTo>
                    <a:pt x="162" y="149"/>
                  </a:lnTo>
                  <a:lnTo>
                    <a:pt x="168" y="154"/>
                  </a:lnTo>
                  <a:lnTo>
                    <a:pt x="175" y="177"/>
                  </a:lnTo>
                  <a:lnTo>
                    <a:pt x="175" y="189"/>
                  </a:lnTo>
                  <a:lnTo>
                    <a:pt x="177" y="202"/>
                  </a:lnTo>
                  <a:lnTo>
                    <a:pt x="183" y="206"/>
                  </a:lnTo>
                  <a:lnTo>
                    <a:pt x="179" y="210"/>
                  </a:lnTo>
                  <a:lnTo>
                    <a:pt x="168" y="211"/>
                  </a:lnTo>
                  <a:lnTo>
                    <a:pt x="165" y="208"/>
                  </a:lnTo>
                  <a:lnTo>
                    <a:pt x="160" y="205"/>
                  </a:lnTo>
                  <a:lnTo>
                    <a:pt x="152" y="208"/>
                  </a:lnTo>
                  <a:lnTo>
                    <a:pt x="145" y="210"/>
                  </a:lnTo>
                  <a:lnTo>
                    <a:pt x="136" y="209"/>
                  </a:lnTo>
                  <a:lnTo>
                    <a:pt x="118" y="215"/>
                  </a:lnTo>
                  <a:lnTo>
                    <a:pt x="93" y="194"/>
                  </a:lnTo>
                  <a:lnTo>
                    <a:pt x="76" y="195"/>
                  </a:lnTo>
                  <a:lnTo>
                    <a:pt x="71" y="193"/>
                  </a:lnTo>
                  <a:lnTo>
                    <a:pt x="66" y="197"/>
                  </a:lnTo>
                  <a:lnTo>
                    <a:pt x="65" y="202"/>
                  </a:lnTo>
                  <a:lnTo>
                    <a:pt x="51" y="206"/>
                  </a:lnTo>
                  <a:lnTo>
                    <a:pt x="42" y="206"/>
                  </a:lnTo>
                  <a:lnTo>
                    <a:pt x="26" y="209"/>
                  </a:lnTo>
                  <a:lnTo>
                    <a:pt x="4" y="219"/>
                  </a:lnTo>
                  <a:lnTo>
                    <a:pt x="0" y="229"/>
                  </a:lnTo>
                  <a:lnTo>
                    <a:pt x="0" y="235"/>
                  </a:lnTo>
                  <a:lnTo>
                    <a:pt x="20" y="232"/>
                  </a:lnTo>
                  <a:lnTo>
                    <a:pt x="19" y="237"/>
                  </a:lnTo>
                  <a:lnTo>
                    <a:pt x="14" y="237"/>
                  </a:lnTo>
                  <a:lnTo>
                    <a:pt x="9" y="243"/>
                  </a:lnTo>
                  <a:lnTo>
                    <a:pt x="11" y="248"/>
                  </a:lnTo>
                  <a:lnTo>
                    <a:pt x="19" y="247"/>
                  </a:lnTo>
                  <a:lnTo>
                    <a:pt x="28" y="247"/>
                  </a:lnTo>
                  <a:lnTo>
                    <a:pt x="26" y="254"/>
                  </a:lnTo>
                  <a:lnTo>
                    <a:pt x="5" y="258"/>
                  </a:lnTo>
                  <a:lnTo>
                    <a:pt x="10" y="263"/>
                  </a:lnTo>
                  <a:lnTo>
                    <a:pt x="23" y="268"/>
                  </a:lnTo>
                  <a:lnTo>
                    <a:pt x="23" y="279"/>
                  </a:lnTo>
                  <a:lnTo>
                    <a:pt x="35" y="280"/>
                  </a:lnTo>
                  <a:lnTo>
                    <a:pt x="35" y="274"/>
                  </a:lnTo>
                  <a:lnTo>
                    <a:pt x="43" y="273"/>
                  </a:lnTo>
                  <a:lnTo>
                    <a:pt x="74" y="284"/>
                  </a:lnTo>
                  <a:lnTo>
                    <a:pt x="84" y="291"/>
                  </a:lnTo>
                  <a:lnTo>
                    <a:pt x="86" y="296"/>
                  </a:lnTo>
                  <a:lnTo>
                    <a:pt x="91" y="299"/>
                  </a:lnTo>
                  <a:lnTo>
                    <a:pt x="103" y="294"/>
                  </a:lnTo>
                  <a:lnTo>
                    <a:pt x="111" y="296"/>
                  </a:lnTo>
                  <a:lnTo>
                    <a:pt x="106" y="300"/>
                  </a:lnTo>
                  <a:lnTo>
                    <a:pt x="118" y="305"/>
                  </a:lnTo>
                  <a:lnTo>
                    <a:pt x="124" y="300"/>
                  </a:lnTo>
                  <a:lnTo>
                    <a:pt x="128" y="302"/>
                  </a:lnTo>
                  <a:lnTo>
                    <a:pt x="125" y="318"/>
                  </a:lnTo>
                  <a:lnTo>
                    <a:pt x="140" y="322"/>
                  </a:lnTo>
                  <a:lnTo>
                    <a:pt x="155" y="318"/>
                  </a:lnTo>
                  <a:lnTo>
                    <a:pt x="165" y="323"/>
                  </a:lnTo>
                  <a:lnTo>
                    <a:pt x="148" y="328"/>
                  </a:lnTo>
                  <a:lnTo>
                    <a:pt x="148" y="334"/>
                  </a:lnTo>
                  <a:lnTo>
                    <a:pt x="155" y="342"/>
                  </a:lnTo>
                  <a:lnTo>
                    <a:pt x="150" y="349"/>
                  </a:lnTo>
                  <a:lnTo>
                    <a:pt x="144" y="344"/>
                  </a:lnTo>
                  <a:lnTo>
                    <a:pt x="144" y="351"/>
                  </a:lnTo>
                  <a:lnTo>
                    <a:pt x="155" y="364"/>
                  </a:lnTo>
                  <a:lnTo>
                    <a:pt x="161" y="374"/>
                  </a:lnTo>
                  <a:lnTo>
                    <a:pt x="164" y="381"/>
                  </a:lnTo>
                  <a:lnTo>
                    <a:pt x="176" y="389"/>
                  </a:lnTo>
                  <a:lnTo>
                    <a:pt x="188" y="397"/>
                  </a:lnTo>
                  <a:lnTo>
                    <a:pt x="203" y="401"/>
                  </a:lnTo>
                  <a:lnTo>
                    <a:pt x="200" y="408"/>
                  </a:lnTo>
                  <a:lnTo>
                    <a:pt x="204" y="417"/>
                  </a:lnTo>
                  <a:lnTo>
                    <a:pt x="204" y="429"/>
                  </a:lnTo>
                  <a:lnTo>
                    <a:pt x="199" y="440"/>
                  </a:lnTo>
                  <a:lnTo>
                    <a:pt x="203" y="450"/>
                  </a:lnTo>
                  <a:lnTo>
                    <a:pt x="213" y="457"/>
                  </a:lnTo>
                  <a:lnTo>
                    <a:pt x="220" y="467"/>
                  </a:lnTo>
                  <a:lnTo>
                    <a:pt x="224" y="480"/>
                  </a:lnTo>
                  <a:lnTo>
                    <a:pt x="220" y="475"/>
                  </a:lnTo>
                  <a:lnTo>
                    <a:pt x="207" y="460"/>
                  </a:lnTo>
                  <a:lnTo>
                    <a:pt x="203" y="467"/>
                  </a:lnTo>
                  <a:lnTo>
                    <a:pt x="203" y="484"/>
                  </a:lnTo>
                  <a:lnTo>
                    <a:pt x="198" y="517"/>
                  </a:lnTo>
                  <a:lnTo>
                    <a:pt x="197" y="527"/>
                  </a:lnTo>
                  <a:lnTo>
                    <a:pt x="203" y="518"/>
                  </a:lnTo>
                  <a:lnTo>
                    <a:pt x="207" y="526"/>
                  </a:lnTo>
                  <a:lnTo>
                    <a:pt x="204" y="530"/>
                  </a:lnTo>
                  <a:lnTo>
                    <a:pt x="197" y="534"/>
                  </a:lnTo>
                  <a:lnTo>
                    <a:pt x="197" y="547"/>
                  </a:lnTo>
                  <a:lnTo>
                    <a:pt x="186" y="607"/>
                  </a:lnTo>
                  <a:lnTo>
                    <a:pt x="181" y="618"/>
                  </a:lnTo>
                  <a:lnTo>
                    <a:pt x="171" y="624"/>
                  </a:lnTo>
                  <a:lnTo>
                    <a:pt x="161" y="624"/>
                  </a:lnTo>
                  <a:lnTo>
                    <a:pt x="162" y="628"/>
                  </a:lnTo>
                  <a:lnTo>
                    <a:pt x="184" y="646"/>
                  </a:lnTo>
                  <a:lnTo>
                    <a:pt x="193" y="650"/>
                  </a:lnTo>
                  <a:lnTo>
                    <a:pt x="204" y="652"/>
                  </a:lnTo>
                  <a:lnTo>
                    <a:pt x="215" y="660"/>
                  </a:lnTo>
                  <a:lnTo>
                    <a:pt x="222" y="666"/>
                  </a:lnTo>
                  <a:lnTo>
                    <a:pt x="268" y="678"/>
                  </a:lnTo>
                  <a:lnTo>
                    <a:pt x="284" y="679"/>
                  </a:lnTo>
                  <a:lnTo>
                    <a:pt x="290" y="678"/>
                  </a:lnTo>
                  <a:lnTo>
                    <a:pt x="300" y="671"/>
                  </a:lnTo>
                  <a:lnTo>
                    <a:pt x="308" y="670"/>
                  </a:lnTo>
                  <a:lnTo>
                    <a:pt x="317" y="672"/>
                  </a:lnTo>
                  <a:lnTo>
                    <a:pt x="332" y="682"/>
                  </a:lnTo>
                  <a:lnTo>
                    <a:pt x="345" y="683"/>
                  </a:lnTo>
                  <a:lnTo>
                    <a:pt x="350" y="689"/>
                  </a:lnTo>
                  <a:lnTo>
                    <a:pt x="361" y="698"/>
                  </a:lnTo>
                  <a:lnTo>
                    <a:pt x="369" y="700"/>
                  </a:lnTo>
                  <a:lnTo>
                    <a:pt x="397" y="698"/>
                  </a:lnTo>
                  <a:lnTo>
                    <a:pt x="410" y="695"/>
                  </a:lnTo>
                  <a:lnTo>
                    <a:pt x="424" y="695"/>
                  </a:lnTo>
                  <a:lnTo>
                    <a:pt x="431" y="697"/>
                  </a:lnTo>
                  <a:lnTo>
                    <a:pt x="429" y="667"/>
                  </a:lnTo>
                  <a:lnTo>
                    <a:pt x="425" y="663"/>
                  </a:lnTo>
                  <a:lnTo>
                    <a:pt x="428" y="649"/>
                  </a:lnTo>
                  <a:lnTo>
                    <a:pt x="434" y="638"/>
                  </a:lnTo>
                  <a:lnTo>
                    <a:pt x="452" y="629"/>
                  </a:lnTo>
                  <a:lnTo>
                    <a:pt x="463" y="622"/>
                  </a:lnTo>
                  <a:lnTo>
                    <a:pt x="469" y="617"/>
                  </a:lnTo>
                  <a:lnTo>
                    <a:pt x="478" y="612"/>
                  </a:lnTo>
                  <a:lnTo>
                    <a:pt x="483" y="612"/>
                  </a:lnTo>
                  <a:lnTo>
                    <a:pt x="487" y="615"/>
                  </a:lnTo>
                  <a:lnTo>
                    <a:pt x="503" y="618"/>
                  </a:lnTo>
                  <a:lnTo>
                    <a:pt x="505" y="619"/>
                  </a:lnTo>
                  <a:lnTo>
                    <a:pt x="507" y="623"/>
                  </a:lnTo>
                  <a:lnTo>
                    <a:pt x="512" y="624"/>
                  </a:lnTo>
                  <a:lnTo>
                    <a:pt x="525" y="625"/>
                  </a:lnTo>
                  <a:lnTo>
                    <a:pt x="526" y="622"/>
                  </a:lnTo>
                  <a:lnTo>
                    <a:pt x="536" y="623"/>
                  </a:lnTo>
                  <a:lnTo>
                    <a:pt x="538" y="625"/>
                  </a:lnTo>
                  <a:lnTo>
                    <a:pt x="546" y="625"/>
                  </a:lnTo>
                  <a:lnTo>
                    <a:pt x="552" y="628"/>
                  </a:lnTo>
                  <a:lnTo>
                    <a:pt x="553" y="633"/>
                  </a:lnTo>
                  <a:lnTo>
                    <a:pt x="557" y="634"/>
                  </a:lnTo>
                  <a:lnTo>
                    <a:pt x="569" y="635"/>
                  </a:lnTo>
                  <a:lnTo>
                    <a:pt x="578" y="644"/>
                  </a:lnTo>
                  <a:lnTo>
                    <a:pt x="593" y="645"/>
                  </a:lnTo>
                  <a:lnTo>
                    <a:pt x="617" y="634"/>
                  </a:lnTo>
                  <a:lnTo>
                    <a:pt x="619" y="631"/>
                  </a:lnTo>
                  <a:lnTo>
                    <a:pt x="620" y="625"/>
                  </a:lnTo>
                  <a:lnTo>
                    <a:pt x="629" y="619"/>
                  </a:lnTo>
                  <a:lnTo>
                    <a:pt x="640" y="608"/>
                  </a:lnTo>
                  <a:lnTo>
                    <a:pt x="646" y="604"/>
                  </a:lnTo>
                  <a:lnTo>
                    <a:pt x="648" y="600"/>
                  </a:lnTo>
                  <a:lnTo>
                    <a:pt x="667" y="590"/>
                  </a:lnTo>
                  <a:lnTo>
                    <a:pt x="668" y="588"/>
                  </a:lnTo>
                  <a:lnTo>
                    <a:pt x="667" y="585"/>
                  </a:lnTo>
                  <a:lnTo>
                    <a:pt x="670" y="579"/>
                  </a:lnTo>
                  <a:lnTo>
                    <a:pt x="670" y="570"/>
                  </a:lnTo>
                  <a:lnTo>
                    <a:pt x="666" y="561"/>
                  </a:lnTo>
                  <a:lnTo>
                    <a:pt x="641" y="559"/>
                  </a:lnTo>
                  <a:lnTo>
                    <a:pt x="635" y="550"/>
                  </a:lnTo>
                  <a:lnTo>
                    <a:pt x="633" y="539"/>
                  </a:lnTo>
                  <a:lnTo>
                    <a:pt x="632" y="528"/>
                  </a:lnTo>
                  <a:lnTo>
                    <a:pt x="634" y="520"/>
                  </a:lnTo>
                  <a:lnTo>
                    <a:pt x="633" y="511"/>
                  </a:lnTo>
                  <a:lnTo>
                    <a:pt x="624" y="509"/>
                  </a:lnTo>
                  <a:lnTo>
                    <a:pt x="623" y="504"/>
                  </a:lnTo>
                  <a:lnTo>
                    <a:pt x="622" y="499"/>
                  </a:lnTo>
                  <a:lnTo>
                    <a:pt x="624" y="490"/>
                  </a:lnTo>
                  <a:lnTo>
                    <a:pt x="629" y="484"/>
                  </a:lnTo>
                  <a:lnTo>
                    <a:pt x="640" y="477"/>
                  </a:lnTo>
                  <a:lnTo>
                    <a:pt x="638" y="467"/>
                  </a:lnTo>
                  <a:lnTo>
                    <a:pt x="627" y="441"/>
                  </a:lnTo>
                  <a:lnTo>
                    <a:pt x="625" y="436"/>
                  </a:lnTo>
                  <a:lnTo>
                    <a:pt x="627" y="431"/>
                  </a:lnTo>
                  <a:lnTo>
                    <a:pt x="636" y="430"/>
                  </a:lnTo>
                  <a:lnTo>
                    <a:pt x="634" y="419"/>
                  </a:lnTo>
                  <a:lnTo>
                    <a:pt x="627" y="418"/>
                  </a:lnTo>
                  <a:lnTo>
                    <a:pt x="624" y="407"/>
                  </a:lnTo>
                  <a:lnTo>
                    <a:pt x="624" y="389"/>
                  </a:lnTo>
                  <a:lnTo>
                    <a:pt x="620" y="388"/>
                  </a:lnTo>
                  <a:lnTo>
                    <a:pt x="603" y="388"/>
                  </a:lnTo>
                  <a:lnTo>
                    <a:pt x="592" y="404"/>
                  </a:lnTo>
                  <a:lnTo>
                    <a:pt x="586" y="409"/>
                  </a:lnTo>
                  <a:lnTo>
                    <a:pt x="582" y="407"/>
                  </a:lnTo>
                  <a:lnTo>
                    <a:pt x="584" y="385"/>
                  </a:lnTo>
                  <a:lnTo>
                    <a:pt x="587" y="372"/>
                  </a:lnTo>
                  <a:lnTo>
                    <a:pt x="591" y="369"/>
                  </a:lnTo>
                  <a:lnTo>
                    <a:pt x="595" y="362"/>
                  </a:lnTo>
                  <a:lnTo>
                    <a:pt x="602" y="358"/>
                  </a:lnTo>
                  <a:lnTo>
                    <a:pt x="603" y="355"/>
                  </a:lnTo>
                  <a:lnTo>
                    <a:pt x="606" y="345"/>
                  </a:lnTo>
                  <a:lnTo>
                    <a:pt x="612" y="337"/>
                  </a:lnTo>
                  <a:lnTo>
                    <a:pt x="635" y="311"/>
                  </a:lnTo>
                  <a:lnTo>
                    <a:pt x="632" y="306"/>
                  </a:lnTo>
                  <a:lnTo>
                    <a:pt x="635" y="299"/>
                  </a:lnTo>
                  <a:lnTo>
                    <a:pt x="652" y="300"/>
                  </a:lnTo>
                  <a:lnTo>
                    <a:pt x="660" y="297"/>
                  </a:lnTo>
                  <a:lnTo>
                    <a:pt x="667" y="291"/>
                  </a:lnTo>
                  <a:lnTo>
                    <a:pt x="665" y="289"/>
                  </a:lnTo>
                  <a:lnTo>
                    <a:pt x="663" y="279"/>
                  </a:lnTo>
                  <a:lnTo>
                    <a:pt x="665" y="251"/>
                  </a:lnTo>
                  <a:lnTo>
                    <a:pt x="672" y="226"/>
                  </a:lnTo>
                  <a:lnTo>
                    <a:pt x="675" y="214"/>
                  </a:lnTo>
                  <a:lnTo>
                    <a:pt x="692" y="191"/>
                  </a:lnTo>
                  <a:lnTo>
                    <a:pt x="694" y="179"/>
                  </a:lnTo>
                  <a:lnTo>
                    <a:pt x="681" y="173"/>
                  </a:lnTo>
                  <a:lnTo>
                    <a:pt x="640" y="161"/>
                  </a:lnTo>
                  <a:lnTo>
                    <a:pt x="622" y="160"/>
                  </a:lnTo>
                  <a:lnTo>
                    <a:pt x="616" y="149"/>
                  </a:lnTo>
                  <a:lnTo>
                    <a:pt x="608" y="143"/>
                  </a:lnTo>
                  <a:lnTo>
                    <a:pt x="596" y="132"/>
                  </a:lnTo>
                  <a:lnTo>
                    <a:pt x="584" y="133"/>
                  </a:lnTo>
                  <a:lnTo>
                    <a:pt x="566" y="128"/>
                  </a:lnTo>
                  <a:lnTo>
                    <a:pt x="558" y="129"/>
                  </a:lnTo>
                  <a:lnTo>
                    <a:pt x="548" y="127"/>
                  </a:lnTo>
                  <a:lnTo>
                    <a:pt x="539" y="119"/>
                  </a:lnTo>
                  <a:lnTo>
                    <a:pt x="528" y="114"/>
                  </a:lnTo>
                  <a:lnTo>
                    <a:pt x="531" y="108"/>
                  </a:lnTo>
                  <a:lnTo>
                    <a:pt x="526" y="106"/>
                  </a:lnTo>
                  <a:lnTo>
                    <a:pt x="526" y="82"/>
                  </a:lnTo>
                  <a:lnTo>
                    <a:pt x="520" y="82"/>
                  </a:lnTo>
                  <a:lnTo>
                    <a:pt x="514" y="90"/>
                  </a:lnTo>
                  <a:lnTo>
                    <a:pt x="509" y="97"/>
                  </a:lnTo>
                  <a:lnTo>
                    <a:pt x="499" y="97"/>
                  </a:lnTo>
                  <a:lnTo>
                    <a:pt x="489" y="93"/>
                  </a:lnTo>
                  <a:lnTo>
                    <a:pt x="487" y="78"/>
                  </a:lnTo>
                  <a:lnTo>
                    <a:pt x="484" y="69"/>
                  </a:lnTo>
                  <a:lnTo>
                    <a:pt x="478" y="64"/>
                  </a:lnTo>
                  <a:lnTo>
                    <a:pt x="466" y="60"/>
                  </a:lnTo>
                  <a:lnTo>
                    <a:pt x="452" y="52"/>
                  </a:lnTo>
                  <a:lnTo>
                    <a:pt x="442" y="48"/>
                  </a:lnTo>
                  <a:lnTo>
                    <a:pt x="433" y="30"/>
                  </a:lnTo>
                  <a:lnTo>
                    <a:pt x="421" y="31"/>
                  </a:lnTo>
                  <a:lnTo>
                    <a:pt x="410" y="26"/>
                  </a:lnTo>
                  <a:lnTo>
                    <a:pt x="408" y="16"/>
                  </a:lnTo>
                  <a:lnTo>
                    <a:pt x="408"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grpSp>
        <p:nvGrpSpPr>
          <p:cNvPr id="784" name="Group 783">
            <a:extLst>
              <a:ext uri="{FF2B5EF4-FFF2-40B4-BE49-F238E27FC236}">
                <a16:creationId xmlns:a16="http://schemas.microsoft.com/office/drawing/2014/main" id="{FC69CC92-EF5E-491B-927F-04D6EA169203}"/>
              </a:ext>
            </a:extLst>
          </p:cNvPr>
          <p:cNvGrpSpPr>
            <a:grpSpLocks noChangeAspect="1"/>
          </p:cNvGrpSpPr>
          <p:nvPr/>
        </p:nvGrpSpPr>
        <p:grpSpPr bwMode="gray">
          <a:xfrm>
            <a:off x="4501614" y="3065650"/>
            <a:ext cx="244912" cy="333301"/>
            <a:chOff x="2428" y="1692"/>
            <a:chExt cx="108" cy="163"/>
          </a:xfrm>
          <a:solidFill>
            <a:srgbClr val="D9D9D9"/>
          </a:solidFill>
        </p:grpSpPr>
        <p:sp>
          <p:nvSpPr>
            <p:cNvPr id="814" name="Freeform 193">
              <a:extLst>
                <a:ext uri="{FF2B5EF4-FFF2-40B4-BE49-F238E27FC236}">
                  <a16:creationId xmlns:a16="http://schemas.microsoft.com/office/drawing/2014/main" id="{ADE83ADA-492F-463F-A7A9-9240CC280F36}"/>
                </a:ext>
              </a:extLst>
            </p:cNvPr>
            <p:cNvSpPr>
              <a:spLocks noChangeAspect="1"/>
            </p:cNvSpPr>
            <p:nvPr/>
          </p:nvSpPr>
          <p:spPr bwMode="gray">
            <a:xfrm>
              <a:off x="2450" y="1692"/>
              <a:ext cx="86" cy="163"/>
            </a:xfrm>
            <a:custGeom>
              <a:avLst/>
              <a:gdLst/>
              <a:ahLst/>
              <a:cxnLst>
                <a:cxn ang="0">
                  <a:pos x="227" y="761"/>
                </a:cxn>
                <a:cxn ang="0">
                  <a:pos x="260" y="737"/>
                </a:cxn>
                <a:cxn ang="0">
                  <a:pos x="328" y="744"/>
                </a:cxn>
                <a:cxn ang="0">
                  <a:pos x="410" y="698"/>
                </a:cxn>
                <a:cxn ang="0">
                  <a:pos x="381" y="674"/>
                </a:cxn>
                <a:cxn ang="0">
                  <a:pos x="394" y="659"/>
                </a:cxn>
                <a:cxn ang="0">
                  <a:pos x="423" y="628"/>
                </a:cxn>
                <a:cxn ang="0">
                  <a:pos x="399" y="554"/>
                </a:cxn>
                <a:cxn ang="0">
                  <a:pos x="337" y="565"/>
                </a:cxn>
                <a:cxn ang="0">
                  <a:pos x="339" y="507"/>
                </a:cxn>
                <a:cxn ang="0">
                  <a:pos x="344" y="495"/>
                </a:cxn>
                <a:cxn ang="0">
                  <a:pos x="316" y="433"/>
                </a:cxn>
                <a:cxn ang="0">
                  <a:pos x="268" y="385"/>
                </a:cxn>
                <a:cxn ang="0">
                  <a:pos x="228" y="293"/>
                </a:cxn>
                <a:cxn ang="0">
                  <a:pos x="155" y="265"/>
                </a:cxn>
                <a:cxn ang="0">
                  <a:pos x="181" y="229"/>
                </a:cxn>
                <a:cxn ang="0">
                  <a:pos x="198" y="202"/>
                </a:cxn>
                <a:cxn ang="0">
                  <a:pos x="233" y="109"/>
                </a:cxn>
                <a:cxn ang="0">
                  <a:pos x="154" y="97"/>
                </a:cxn>
                <a:cxn ang="0">
                  <a:pos x="99" y="104"/>
                </a:cxn>
                <a:cxn ang="0">
                  <a:pos x="109" y="78"/>
                </a:cxn>
                <a:cxn ang="0">
                  <a:pos x="151" y="0"/>
                </a:cxn>
                <a:cxn ang="0">
                  <a:pos x="75" y="6"/>
                </a:cxn>
                <a:cxn ang="0">
                  <a:pos x="37" y="60"/>
                </a:cxn>
                <a:cxn ang="0">
                  <a:pos x="25" y="115"/>
                </a:cxn>
                <a:cxn ang="0">
                  <a:pos x="33" y="133"/>
                </a:cxn>
                <a:cxn ang="0">
                  <a:pos x="26" y="158"/>
                </a:cxn>
                <a:cxn ang="0">
                  <a:pos x="5" y="195"/>
                </a:cxn>
                <a:cxn ang="0">
                  <a:pos x="33" y="215"/>
                </a:cxn>
                <a:cxn ang="0">
                  <a:pos x="31" y="254"/>
                </a:cxn>
                <a:cxn ang="0">
                  <a:pos x="34" y="286"/>
                </a:cxn>
                <a:cxn ang="0">
                  <a:pos x="28" y="330"/>
                </a:cxn>
                <a:cxn ang="0">
                  <a:pos x="54" y="248"/>
                </a:cxn>
                <a:cxn ang="0">
                  <a:pos x="53" y="273"/>
                </a:cxn>
                <a:cxn ang="0">
                  <a:pos x="79" y="272"/>
                </a:cxn>
                <a:cxn ang="0">
                  <a:pos x="77" y="308"/>
                </a:cxn>
                <a:cxn ang="0">
                  <a:pos x="60" y="372"/>
                </a:cxn>
                <a:cxn ang="0">
                  <a:pos x="65" y="384"/>
                </a:cxn>
                <a:cxn ang="0">
                  <a:pos x="95" y="380"/>
                </a:cxn>
                <a:cxn ang="0">
                  <a:pos x="162" y="373"/>
                </a:cxn>
                <a:cxn ang="0">
                  <a:pos x="145" y="431"/>
                </a:cxn>
                <a:cxn ang="0">
                  <a:pos x="181" y="437"/>
                </a:cxn>
                <a:cxn ang="0">
                  <a:pos x="179" y="481"/>
                </a:cxn>
                <a:cxn ang="0">
                  <a:pos x="168" y="523"/>
                </a:cxn>
                <a:cxn ang="0">
                  <a:pos x="98" y="558"/>
                </a:cxn>
                <a:cxn ang="0">
                  <a:pos x="108" y="615"/>
                </a:cxn>
                <a:cxn ang="0">
                  <a:pos x="59" y="674"/>
                </a:cxn>
                <a:cxn ang="0">
                  <a:pos x="97" y="674"/>
                </a:cxn>
                <a:cxn ang="0">
                  <a:pos x="141" y="692"/>
                </a:cxn>
                <a:cxn ang="0">
                  <a:pos x="194" y="663"/>
                </a:cxn>
                <a:cxn ang="0">
                  <a:pos x="156" y="711"/>
                </a:cxn>
                <a:cxn ang="0">
                  <a:pos x="47" y="791"/>
                </a:cxn>
                <a:cxn ang="0">
                  <a:pos x="45" y="810"/>
                </a:cxn>
                <a:cxn ang="0">
                  <a:pos x="77" y="784"/>
                </a:cxn>
                <a:cxn ang="0">
                  <a:pos x="149" y="759"/>
                </a:cxn>
              </a:cxnLst>
              <a:rect l="0" t="0" r="r" b="b"/>
              <a:pathLst>
                <a:path w="430" h="814">
                  <a:moveTo>
                    <a:pt x="199" y="767"/>
                  </a:moveTo>
                  <a:lnTo>
                    <a:pt x="200" y="768"/>
                  </a:lnTo>
                  <a:lnTo>
                    <a:pt x="203" y="762"/>
                  </a:lnTo>
                  <a:lnTo>
                    <a:pt x="212" y="760"/>
                  </a:lnTo>
                  <a:lnTo>
                    <a:pt x="222" y="764"/>
                  </a:lnTo>
                  <a:lnTo>
                    <a:pt x="227" y="761"/>
                  </a:lnTo>
                  <a:lnTo>
                    <a:pt x="225" y="754"/>
                  </a:lnTo>
                  <a:lnTo>
                    <a:pt x="251" y="754"/>
                  </a:lnTo>
                  <a:lnTo>
                    <a:pt x="253" y="750"/>
                  </a:lnTo>
                  <a:lnTo>
                    <a:pt x="259" y="748"/>
                  </a:lnTo>
                  <a:lnTo>
                    <a:pt x="260" y="743"/>
                  </a:lnTo>
                  <a:lnTo>
                    <a:pt x="260" y="737"/>
                  </a:lnTo>
                  <a:lnTo>
                    <a:pt x="267" y="741"/>
                  </a:lnTo>
                  <a:lnTo>
                    <a:pt x="274" y="744"/>
                  </a:lnTo>
                  <a:lnTo>
                    <a:pt x="283" y="741"/>
                  </a:lnTo>
                  <a:lnTo>
                    <a:pt x="285" y="745"/>
                  </a:lnTo>
                  <a:lnTo>
                    <a:pt x="290" y="750"/>
                  </a:lnTo>
                  <a:lnTo>
                    <a:pt x="328" y="744"/>
                  </a:lnTo>
                  <a:lnTo>
                    <a:pt x="339" y="746"/>
                  </a:lnTo>
                  <a:lnTo>
                    <a:pt x="388" y="733"/>
                  </a:lnTo>
                  <a:lnTo>
                    <a:pt x="389" y="729"/>
                  </a:lnTo>
                  <a:lnTo>
                    <a:pt x="410" y="713"/>
                  </a:lnTo>
                  <a:lnTo>
                    <a:pt x="413" y="702"/>
                  </a:lnTo>
                  <a:lnTo>
                    <a:pt x="410" y="698"/>
                  </a:lnTo>
                  <a:lnTo>
                    <a:pt x="386" y="698"/>
                  </a:lnTo>
                  <a:lnTo>
                    <a:pt x="373" y="697"/>
                  </a:lnTo>
                  <a:lnTo>
                    <a:pt x="373" y="689"/>
                  </a:lnTo>
                  <a:lnTo>
                    <a:pt x="369" y="682"/>
                  </a:lnTo>
                  <a:lnTo>
                    <a:pt x="378" y="679"/>
                  </a:lnTo>
                  <a:lnTo>
                    <a:pt x="381" y="674"/>
                  </a:lnTo>
                  <a:lnTo>
                    <a:pt x="386" y="668"/>
                  </a:lnTo>
                  <a:lnTo>
                    <a:pt x="383" y="665"/>
                  </a:lnTo>
                  <a:lnTo>
                    <a:pt x="377" y="663"/>
                  </a:lnTo>
                  <a:lnTo>
                    <a:pt x="383" y="658"/>
                  </a:lnTo>
                  <a:lnTo>
                    <a:pt x="391" y="655"/>
                  </a:lnTo>
                  <a:lnTo>
                    <a:pt x="394" y="659"/>
                  </a:lnTo>
                  <a:lnTo>
                    <a:pt x="403" y="657"/>
                  </a:lnTo>
                  <a:lnTo>
                    <a:pt x="404" y="651"/>
                  </a:lnTo>
                  <a:lnTo>
                    <a:pt x="403" y="642"/>
                  </a:lnTo>
                  <a:lnTo>
                    <a:pt x="408" y="642"/>
                  </a:lnTo>
                  <a:lnTo>
                    <a:pt x="415" y="638"/>
                  </a:lnTo>
                  <a:lnTo>
                    <a:pt x="423" y="628"/>
                  </a:lnTo>
                  <a:lnTo>
                    <a:pt x="429" y="608"/>
                  </a:lnTo>
                  <a:lnTo>
                    <a:pt x="430" y="593"/>
                  </a:lnTo>
                  <a:lnTo>
                    <a:pt x="426" y="577"/>
                  </a:lnTo>
                  <a:lnTo>
                    <a:pt x="418" y="563"/>
                  </a:lnTo>
                  <a:lnTo>
                    <a:pt x="408" y="557"/>
                  </a:lnTo>
                  <a:lnTo>
                    <a:pt x="399" y="554"/>
                  </a:lnTo>
                  <a:lnTo>
                    <a:pt x="387" y="554"/>
                  </a:lnTo>
                  <a:lnTo>
                    <a:pt x="365" y="557"/>
                  </a:lnTo>
                  <a:lnTo>
                    <a:pt x="355" y="572"/>
                  </a:lnTo>
                  <a:lnTo>
                    <a:pt x="350" y="567"/>
                  </a:lnTo>
                  <a:lnTo>
                    <a:pt x="340" y="566"/>
                  </a:lnTo>
                  <a:lnTo>
                    <a:pt x="337" y="565"/>
                  </a:lnTo>
                  <a:lnTo>
                    <a:pt x="340" y="555"/>
                  </a:lnTo>
                  <a:lnTo>
                    <a:pt x="353" y="540"/>
                  </a:lnTo>
                  <a:lnTo>
                    <a:pt x="355" y="534"/>
                  </a:lnTo>
                  <a:lnTo>
                    <a:pt x="355" y="525"/>
                  </a:lnTo>
                  <a:lnTo>
                    <a:pt x="345" y="512"/>
                  </a:lnTo>
                  <a:lnTo>
                    <a:pt x="339" y="507"/>
                  </a:lnTo>
                  <a:lnTo>
                    <a:pt x="335" y="501"/>
                  </a:lnTo>
                  <a:lnTo>
                    <a:pt x="330" y="498"/>
                  </a:lnTo>
                  <a:lnTo>
                    <a:pt x="317" y="485"/>
                  </a:lnTo>
                  <a:lnTo>
                    <a:pt x="321" y="482"/>
                  </a:lnTo>
                  <a:lnTo>
                    <a:pt x="332" y="492"/>
                  </a:lnTo>
                  <a:lnTo>
                    <a:pt x="344" y="495"/>
                  </a:lnTo>
                  <a:lnTo>
                    <a:pt x="345" y="493"/>
                  </a:lnTo>
                  <a:lnTo>
                    <a:pt x="343" y="477"/>
                  </a:lnTo>
                  <a:lnTo>
                    <a:pt x="335" y="471"/>
                  </a:lnTo>
                  <a:lnTo>
                    <a:pt x="326" y="459"/>
                  </a:lnTo>
                  <a:lnTo>
                    <a:pt x="323" y="444"/>
                  </a:lnTo>
                  <a:lnTo>
                    <a:pt x="316" y="433"/>
                  </a:lnTo>
                  <a:lnTo>
                    <a:pt x="311" y="423"/>
                  </a:lnTo>
                  <a:lnTo>
                    <a:pt x="301" y="410"/>
                  </a:lnTo>
                  <a:lnTo>
                    <a:pt x="290" y="405"/>
                  </a:lnTo>
                  <a:lnTo>
                    <a:pt x="276" y="402"/>
                  </a:lnTo>
                  <a:lnTo>
                    <a:pt x="273" y="399"/>
                  </a:lnTo>
                  <a:lnTo>
                    <a:pt x="268" y="385"/>
                  </a:lnTo>
                  <a:lnTo>
                    <a:pt x="260" y="374"/>
                  </a:lnTo>
                  <a:lnTo>
                    <a:pt x="254" y="361"/>
                  </a:lnTo>
                  <a:lnTo>
                    <a:pt x="252" y="350"/>
                  </a:lnTo>
                  <a:lnTo>
                    <a:pt x="248" y="312"/>
                  </a:lnTo>
                  <a:lnTo>
                    <a:pt x="240" y="305"/>
                  </a:lnTo>
                  <a:lnTo>
                    <a:pt x="228" y="293"/>
                  </a:lnTo>
                  <a:lnTo>
                    <a:pt x="221" y="282"/>
                  </a:lnTo>
                  <a:lnTo>
                    <a:pt x="193" y="266"/>
                  </a:lnTo>
                  <a:lnTo>
                    <a:pt x="188" y="265"/>
                  </a:lnTo>
                  <a:lnTo>
                    <a:pt x="171" y="271"/>
                  </a:lnTo>
                  <a:lnTo>
                    <a:pt x="156" y="267"/>
                  </a:lnTo>
                  <a:lnTo>
                    <a:pt x="155" y="265"/>
                  </a:lnTo>
                  <a:lnTo>
                    <a:pt x="157" y="258"/>
                  </a:lnTo>
                  <a:lnTo>
                    <a:pt x="163" y="251"/>
                  </a:lnTo>
                  <a:lnTo>
                    <a:pt x="172" y="249"/>
                  </a:lnTo>
                  <a:lnTo>
                    <a:pt x="182" y="249"/>
                  </a:lnTo>
                  <a:lnTo>
                    <a:pt x="192" y="244"/>
                  </a:lnTo>
                  <a:lnTo>
                    <a:pt x="181" y="229"/>
                  </a:lnTo>
                  <a:lnTo>
                    <a:pt x="176" y="228"/>
                  </a:lnTo>
                  <a:lnTo>
                    <a:pt x="174" y="222"/>
                  </a:lnTo>
                  <a:lnTo>
                    <a:pt x="183" y="223"/>
                  </a:lnTo>
                  <a:lnTo>
                    <a:pt x="189" y="218"/>
                  </a:lnTo>
                  <a:lnTo>
                    <a:pt x="195" y="210"/>
                  </a:lnTo>
                  <a:lnTo>
                    <a:pt x="198" y="202"/>
                  </a:lnTo>
                  <a:lnTo>
                    <a:pt x="211" y="183"/>
                  </a:lnTo>
                  <a:lnTo>
                    <a:pt x="212" y="173"/>
                  </a:lnTo>
                  <a:lnTo>
                    <a:pt x="216" y="160"/>
                  </a:lnTo>
                  <a:lnTo>
                    <a:pt x="220" y="145"/>
                  </a:lnTo>
                  <a:lnTo>
                    <a:pt x="233" y="129"/>
                  </a:lnTo>
                  <a:lnTo>
                    <a:pt x="233" y="109"/>
                  </a:lnTo>
                  <a:lnTo>
                    <a:pt x="230" y="100"/>
                  </a:lnTo>
                  <a:lnTo>
                    <a:pt x="214" y="99"/>
                  </a:lnTo>
                  <a:lnTo>
                    <a:pt x="200" y="102"/>
                  </a:lnTo>
                  <a:lnTo>
                    <a:pt x="178" y="98"/>
                  </a:lnTo>
                  <a:lnTo>
                    <a:pt x="166" y="100"/>
                  </a:lnTo>
                  <a:lnTo>
                    <a:pt x="154" y="97"/>
                  </a:lnTo>
                  <a:lnTo>
                    <a:pt x="118" y="109"/>
                  </a:lnTo>
                  <a:lnTo>
                    <a:pt x="111" y="116"/>
                  </a:lnTo>
                  <a:lnTo>
                    <a:pt x="106" y="113"/>
                  </a:lnTo>
                  <a:lnTo>
                    <a:pt x="108" y="105"/>
                  </a:lnTo>
                  <a:lnTo>
                    <a:pt x="108" y="102"/>
                  </a:lnTo>
                  <a:lnTo>
                    <a:pt x="99" y="104"/>
                  </a:lnTo>
                  <a:lnTo>
                    <a:pt x="99" y="99"/>
                  </a:lnTo>
                  <a:lnTo>
                    <a:pt x="114" y="95"/>
                  </a:lnTo>
                  <a:lnTo>
                    <a:pt x="124" y="86"/>
                  </a:lnTo>
                  <a:lnTo>
                    <a:pt x="107" y="84"/>
                  </a:lnTo>
                  <a:lnTo>
                    <a:pt x="108" y="77"/>
                  </a:lnTo>
                  <a:lnTo>
                    <a:pt x="109" y="78"/>
                  </a:lnTo>
                  <a:lnTo>
                    <a:pt x="119" y="66"/>
                  </a:lnTo>
                  <a:lnTo>
                    <a:pt x="139" y="54"/>
                  </a:lnTo>
                  <a:lnTo>
                    <a:pt x="147" y="39"/>
                  </a:lnTo>
                  <a:lnTo>
                    <a:pt x="161" y="30"/>
                  </a:lnTo>
                  <a:lnTo>
                    <a:pt x="163" y="4"/>
                  </a:lnTo>
                  <a:lnTo>
                    <a:pt x="151" y="0"/>
                  </a:lnTo>
                  <a:lnTo>
                    <a:pt x="138" y="4"/>
                  </a:lnTo>
                  <a:lnTo>
                    <a:pt x="124" y="8"/>
                  </a:lnTo>
                  <a:lnTo>
                    <a:pt x="112" y="8"/>
                  </a:lnTo>
                  <a:lnTo>
                    <a:pt x="96" y="12"/>
                  </a:lnTo>
                  <a:lnTo>
                    <a:pt x="95" y="11"/>
                  </a:lnTo>
                  <a:lnTo>
                    <a:pt x="75" y="6"/>
                  </a:lnTo>
                  <a:lnTo>
                    <a:pt x="64" y="9"/>
                  </a:lnTo>
                  <a:lnTo>
                    <a:pt x="54" y="27"/>
                  </a:lnTo>
                  <a:lnTo>
                    <a:pt x="54" y="41"/>
                  </a:lnTo>
                  <a:lnTo>
                    <a:pt x="42" y="43"/>
                  </a:lnTo>
                  <a:lnTo>
                    <a:pt x="43" y="57"/>
                  </a:lnTo>
                  <a:lnTo>
                    <a:pt x="37" y="60"/>
                  </a:lnTo>
                  <a:lnTo>
                    <a:pt x="39" y="65"/>
                  </a:lnTo>
                  <a:lnTo>
                    <a:pt x="47" y="73"/>
                  </a:lnTo>
                  <a:lnTo>
                    <a:pt x="20" y="88"/>
                  </a:lnTo>
                  <a:lnTo>
                    <a:pt x="20" y="109"/>
                  </a:lnTo>
                  <a:lnTo>
                    <a:pt x="27" y="113"/>
                  </a:lnTo>
                  <a:lnTo>
                    <a:pt x="25" y="115"/>
                  </a:lnTo>
                  <a:lnTo>
                    <a:pt x="18" y="114"/>
                  </a:lnTo>
                  <a:lnTo>
                    <a:pt x="16" y="115"/>
                  </a:lnTo>
                  <a:lnTo>
                    <a:pt x="16" y="130"/>
                  </a:lnTo>
                  <a:lnTo>
                    <a:pt x="22" y="131"/>
                  </a:lnTo>
                  <a:lnTo>
                    <a:pt x="34" y="129"/>
                  </a:lnTo>
                  <a:lnTo>
                    <a:pt x="33" y="133"/>
                  </a:lnTo>
                  <a:lnTo>
                    <a:pt x="27" y="136"/>
                  </a:lnTo>
                  <a:lnTo>
                    <a:pt x="33" y="138"/>
                  </a:lnTo>
                  <a:lnTo>
                    <a:pt x="28" y="147"/>
                  </a:lnTo>
                  <a:lnTo>
                    <a:pt x="27" y="151"/>
                  </a:lnTo>
                  <a:lnTo>
                    <a:pt x="28" y="157"/>
                  </a:lnTo>
                  <a:lnTo>
                    <a:pt x="26" y="158"/>
                  </a:lnTo>
                  <a:lnTo>
                    <a:pt x="22" y="163"/>
                  </a:lnTo>
                  <a:lnTo>
                    <a:pt x="22" y="167"/>
                  </a:lnTo>
                  <a:lnTo>
                    <a:pt x="18" y="170"/>
                  </a:lnTo>
                  <a:lnTo>
                    <a:pt x="16" y="178"/>
                  </a:lnTo>
                  <a:lnTo>
                    <a:pt x="16" y="192"/>
                  </a:lnTo>
                  <a:lnTo>
                    <a:pt x="5" y="195"/>
                  </a:lnTo>
                  <a:lnTo>
                    <a:pt x="0" y="197"/>
                  </a:lnTo>
                  <a:lnTo>
                    <a:pt x="0" y="201"/>
                  </a:lnTo>
                  <a:lnTo>
                    <a:pt x="10" y="202"/>
                  </a:lnTo>
                  <a:lnTo>
                    <a:pt x="11" y="211"/>
                  </a:lnTo>
                  <a:lnTo>
                    <a:pt x="23" y="222"/>
                  </a:lnTo>
                  <a:lnTo>
                    <a:pt x="33" y="215"/>
                  </a:lnTo>
                  <a:lnTo>
                    <a:pt x="43" y="206"/>
                  </a:lnTo>
                  <a:lnTo>
                    <a:pt x="44" y="205"/>
                  </a:lnTo>
                  <a:lnTo>
                    <a:pt x="45" y="206"/>
                  </a:lnTo>
                  <a:lnTo>
                    <a:pt x="45" y="212"/>
                  </a:lnTo>
                  <a:lnTo>
                    <a:pt x="33" y="243"/>
                  </a:lnTo>
                  <a:lnTo>
                    <a:pt x="31" y="254"/>
                  </a:lnTo>
                  <a:lnTo>
                    <a:pt x="31" y="259"/>
                  </a:lnTo>
                  <a:lnTo>
                    <a:pt x="28" y="264"/>
                  </a:lnTo>
                  <a:lnTo>
                    <a:pt x="26" y="275"/>
                  </a:lnTo>
                  <a:lnTo>
                    <a:pt x="26" y="283"/>
                  </a:lnTo>
                  <a:lnTo>
                    <a:pt x="32" y="282"/>
                  </a:lnTo>
                  <a:lnTo>
                    <a:pt x="34" y="286"/>
                  </a:lnTo>
                  <a:lnTo>
                    <a:pt x="33" y="292"/>
                  </a:lnTo>
                  <a:lnTo>
                    <a:pt x="25" y="307"/>
                  </a:lnTo>
                  <a:lnTo>
                    <a:pt x="20" y="331"/>
                  </a:lnTo>
                  <a:lnTo>
                    <a:pt x="20" y="334"/>
                  </a:lnTo>
                  <a:lnTo>
                    <a:pt x="26" y="334"/>
                  </a:lnTo>
                  <a:lnTo>
                    <a:pt x="28" y="330"/>
                  </a:lnTo>
                  <a:lnTo>
                    <a:pt x="32" y="318"/>
                  </a:lnTo>
                  <a:lnTo>
                    <a:pt x="43" y="291"/>
                  </a:lnTo>
                  <a:lnTo>
                    <a:pt x="42" y="277"/>
                  </a:lnTo>
                  <a:lnTo>
                    <a:pt x="39" y="270"/>
                  </a:lnTo>
                  <a:lnTo>
                    <a:pt x="38" y="266"/>
                  </a:lnTo>
                  <a:lnTo>
                    <a:pt x="54" y="248"/>
                  </a:lnTo>
                  <a:lnTo>
                    <a:pt x="54" y="254"/>
                  </a:lnTo>
                  <a:lnTo>
                    <a:pt x="47" y="271"/>
                  </a:lnTo>
                  <a:lnTo>
                    <a:pt x="47" y="282"/>
                  </a:lnTo>
                  <a:lnTo>
                    <a:pt x="49" y="278"/>
                  </a:lnTo>
                  <a:lnTo>
                    <a:pt x="52" y="277"/>
                  </a:lnTo>
                  <a:lnTo>
                    <a:pt x="53" y="273"/>
                  </a:lnTo>
                  <a:lnTo>
                    <a:pt x="55" y="271"/>
                  </a:lnTo>
                  <a:lnTo>
                    <a:pt x="61" y="276"/>
                  </a:lnTo>
                  <a:lnTo>
                    <a:pt x="64" y="275"/>
                  </a:lnTo>
                  <a:lnTo>
                    <a:pt x="64" y="261"/>
                  </a:lnTo>
                  <a:lnTo>
                    <a:pt x="72" y="266"/>
                  </a:lnTo>
                  <a:lnTo>
                    <a:pt x="79" y="272"/>
                  </a:lnTo>
                  <a:lnTo>
                    <a:pt x="74" y="273"/>
                  </a:lnTo>
                  <a:lnTo>
                    <a:pt x="71" y="278"/>
                  </a:lnTo>
                  <a:lnTo>
                    <a:pt x="69" y="283"/>
                  </a:lnTo>
                  <a:lnTo>
                    <a:pt x="68" y="298"/>
                  </a:lnTo>
                  <a:lnTo>
                    <a:pt x="71" y="303"/>
                  </a:lnTo>
                  <a:lnTo>
                    <a:pt x="77" y="308"/>
                  </a:lnTo>
                  <a:lnTo>
                    <a:pt x="79" y="319"/>
                  </a:lnTo>
                  <a:lnTo>
                    <a:pt x="74" y="328"/>
                  </a:lnTo>
                  <a:lnTo>
                    <a:pt x="69" y="341"/>
                  </a:lnTo>
                  <a:lnTo>
                    <a:pt x="61" y="355"/>
                  </a:lnTo>
                  <a:lnTo>
                    <a:pt x="59" y="363"/>
                  </a:lnTo>
                  <a:lnTo>
                    <a:pt x="60" y="372"/>
                  </a:lnTo>
                  <a:lnTo>
                    <a:pt x="54" y="367"/>
                  </a:lnTo>
                  <a:lnTo>
                    <a:pt x="52" y="372"/>
                  </a:lnTo>
                  <a:lnTo>
                    <a:pt x="59" y="395"/>
                  </a:lnTo>
                  <a:lnTo>
                    <a:pt x="64" y="399"/>
                  </a:lnTo>
                  <a:lnTo>
                    <a:pt x="66" y="398"/>
                  </a:lnTo>
                  <a:lnTo>
                    <a:pt x="65" y="384"/>
                  </a:lnTo>
                  <a:lnTo>
                    <a:pt x="66" y="380"/>
                  </a:lnTo>
                  <a:lnTo>
                    <a:pt x="70" y="379"/>
                  </a:lnTo>
                  <a:lnTo>
                    <a:pt x="87" y="391"/>
                  </a:lnTo>
                  <a:lnTo>
                    <a:pt x="92" y="394"/>
                  </a:lnTo>
                  <a:lnTo>
                    <a:pt x="95" y="388"/>
                  </a:lnTo>
                  <a:lnTo>
                    <a:pt x="95" y="380"/>
                  </a:lnTo>
                  <a:lnTo>
                    <a:pt x="119" y="383"/>
                  </a:lnTo>
                  <a:lnTo>
                    <a:pt x="135" y="374"/>
                  </a:lnTo>
                  <a:lnTo>
                    <a:pt x="136" y="372"/>
                  </a:lnTo>
                  <a:lnTo>
                    <a:pt x="144" y="368"/>
                  </a:lnTo>
                  <a:lnTo>
                    <a:pt x="165" y="371"/>
                  </a:lnTo>
                  <a:lnTo>
                    <a:pt x="162" y="373"/>
                  </a:lnTo>
                  <a:lnTo>
                    <a:pt x="158" y="373"/>
                  </a:lnTo>
                  <a:lnTo>
                    <a:pt x="150" y="380"/>
                  </a:lnTo>
                  <a:lnTo>
                    <a:pt x="138" y="406"/>
                  </a:lnTo>
                  <a:lnTo>
                    <a:pt x="135" y="413"/>
                  </a:lnTo>
                  <a:lnTo>
                    <a:pt x="138" y="421"/>
                  </a:lnTo>
                  <a:lnTo>
                    <a:pt x="145" y="431"/>
                  </a:lnTo>
                  <a:lnTo>
                    <a:pt x="149" y="438"/>
                  </a:lnTo>
                  <a:lnTo>
                    <a:pt x="150" y="439"/>
                  </a:lnTo>
                  <a:lnTo>
                    <a:pt x="151" y="437"/>
                  </a:lnTo>
                  <a:lnTo>
                    <a:pt x="158" y="449"/>
                  </a:lnTo>
                  <a:lnTo>
                    <a:pt x="172" y="444"/>
                  </a:lnTo>
                  <a:lnTo>
                    <a:pt x="181" y="437"/>
                  </a:lnTo>
                  <a:lnTo>
                    <a:pt x="184" y="438"/>
                  </a:lnTo>
                  <a:lnTo>
                    <a:pt x="181" y="444"/>
                  </a:lnTo>
                  <a:lnTo>
                    <a:pt x="179" y="461"/>
                  </a:lnTo>
                  <a:lnTo>
                    <a:pt x="174" y="468"/>
                  </a:lnTo>
                  <a:lnTo>
                    <a:pt x="169" y="479"/>
                  </a:lnTo>
                  <a:lnTo>
                    <a:pt x="179" y="481"/>
                  </a:lnTo>
                  <a:lnTo>
                    <a:pt x="174" y="490"/>
                  </a:lnTo>
                  <a:lnTo>
                    <a:pt x="168" y="506"/>
                  </a:lnTo>
                  <a:lnTo>
                    <a:pt x="172" y="509"/>
                  </a:lnTo>
                  <a:lnTo>
                    <a:pt x="177" y="513"/>
                  </a:lnTo>
                  <a:lnTo>
                    <a:pt x="173" y="514"/>
                  </a:lnTo>
                  <a:lnTo>
                    <a:pt x="168" y="523"/>
                  </a:lnTo>
                  <a:lnTo>
                    <a:pt x="128" y="522"/>
                  </a:lnTo>
                  <a:lnTo>
                    <a:pt x="115" y="529"/>
                  </a:lnTo>
                  <a:lnTo>
                    <a:pt x="102" y="540"/>
                  </a:lnTo>
                  <a:lnTo>
                    <a:pt x="79" y="565"/>
                  </a:lnTo>
                  <a:lnTo>
                    <a:pt x="84" y="568"/>
                  </a:lnTo>
                  <a:lnTo>
                    <a:pt x="98" y="558"/>
                  </a:lnTo>
                  <a:lnTo>
                    <a:pt x="109" y="556"/>
                  </a:lnTo>
                  <a:lnTo>
                    <a:pt x="111" y="565"/>
                  </a:lnTo>
                  <a:lnTo>
                    <a:pt x="112" y="585"/>
                  </a:lnTo>
                  <a:lnTo>
                    <a:pt x="113" y="589"/>
                  </a:lnTo>
                  <a:lnTo>
                    <a:pt x="119" y="593"/>
                  </a:lnTo>
                  <a:lnTo>
                    <a:pt x="108" y="615"/>
                  </a:lnTo>
                  <a:lnTo>
                    <a:pt x="79" y="636"/>
                  </a:lnTo>
                  <a:lnTo>
                    <a:pt x="48" y="652"/>
                  </a:lnTo>
                  <a:lnTo>
                    <a:pt x="50" y="654"/>
                  </a:lnTo>
                  <a:lnTo>
                    <a:pt x="52" y="660"/>
                  </a:lnTo>
                  <a:lnTo>
                    <a:pt x="56" y="671"/>
                  </a:lnTo>
                  <a:lnTo>
                    <a:pt x="59" y="674"/>
                  </a:lnTo>
                  <a:lnTo>
                    <a:pt x="65" y="675"/>
                  </a:lnTo>
                  <a:lnTo>
                    <a:pt x="72" y="671"/>
                  </a:lnTo>
                  <a:lnTo>
                    <a:pt x="82" y="663"/>
                  </a:lnTo>
                  <a:lnTo>
                    <a:pt x="91" y="659"/>
                  </a:lnTo>
                  <a:lnTo>
                    <a:pt x="95" y="660"/>
                  </a:lnTo>
                  <a:lnTo>
                    <a:pt x="97" y="674"/>
                  </a:lnTo>
                  <a:lnTo>
                    <a:pt x="101" y="678"/>
                  </a:lnTo>
                  <a:lnTo>
                    <a:pt x="113" y="678"/>
                  </a:lnTo>
                  <a:lnTo>
                    <a:pt x="120" y="671"/>
                  </a:lnTo>
                  <a:lnTo>
                    <a:pt x="123" y="670"/>
                  </a:lnTo>
                  <a:lnTo>
                    <a:pt x="127" y="673"/>
                  </a:lnTo>
                  <a:lnTo>
                    <a:pt x="141" y="692"/>
                  </a:lnTo>
                  <a:lnTo>
                    <a:pt x="147" y="694"/>
                  </a:lnTo>
                  <a:lnTo>
                    <a:pt x="156" y="694"/>
                  </a:lnTo>
                  <a:lnTo>
                    <a:pt x="162" y="689"/>
                  </a:lnTo>
                  <a:lnTo>
                    <a:pt x="166" y="682"/>
                  </a:lnTo>
                  <a:lnTo>
                    <a:pt x="179" y="675"/>
                  </a:lnTo>
                  <a:lnTo>
                    <a:pt x="194" y="663"/>
                  </a:lnTo>
                  <a:lnTo>
                    <a:pt x="195" y="670"/>
                  </a:lnTo>
                  <a:lnTo>
                    <a:pt x="190" y="678"/>
                  </a:lnTo>
                  <a:lnTo>
                    <a:pt x="174" y="697"/>
                  </a:lnTo>
                  <a:lnTo>
                    <a:pt x="172" y="705"/>
                  </a:lnTo>
                  <a:lnTo>
                    <a:pt x="168" y="708"/>
                  </a:lnTo>
                  <a:lnTo>
                    <a:pt x="156" y="711"/>
                  </a:lnTo>
                  <a:lnTo>
                    <a:pt x="124" y="711"/>
                  </a:lnTo>
                  <a:lnTo>
                    <a:pt x="109" y="713"/>
                  </a:lnTo>
                  <a:lnTo>
                    <a:pt x="104" y="724"/>
                  </a:lnTo>
                  <a:lnTo>
                    <a:pt x="95" y="730"/>
                  </a:lnTo>
                  <a:lnTo>
                    <a:pt x="88" y="745"/>
                  </a:lnTo>
                  <a:lnTo>
                    <a:pt x="47" y="791"/>
                  </a:lnTo>
                  <a:lnTo>
                    <a:pt x="31" y="800"/>
                  </a:lnTo>
                  <a:lnTo>
                    <a:pt x="28" y="809"/>
                  </a:lnTo>
                  <a:lnTo>
                    <a:pt x="28" y="813"/>
                  </a:lnTo>
                  <a:lnTo>
                    <a:pt x="31" y="807"/>
                  </a:lnTo>
                  <a:lnTo>
                    <a:pt x="34" y="804"/>
                  </a:lnTo>
                  <a:lnTo>
                    <a:pt x="45" y="810"/>
                  </a:lnTo>
                  <a:lnTo>
                    <a:pt x="50" y="809"/>
                  </a:lnTo>
                  <a:lnTo>
                    <a:pt x="54" y="814"/>
                  </a:lnTo>
                  <a:lnTo>
                    <a:pt x="58" y="809"/>
                  </a:lnTo>
                  <a:lnTo>
                    <a:pt x="60" y="800"/>
                  </a:lnTo>
                  <a:lnTo>
                    <a:pt x="71" y="796"/>
                  </a:lnTo>
                  <a:lnTo>
                    <a:pt x="77" y="784"/>
                  </a:lnTo>
                  <a:lnTo>
                    <a:pt x="107" y="783"/>
                  </a:lnTo>
                  <a:lnTo>
                    <a:pt x="127" y="791"/>
                  </a:lnTo>
                  <a:lnTo>
                    <a:pt x="134" y="791"/>
                  </a:lnTo>
                  <a:lnTo>
                    <a:pt x="141" y="782"/>
                  </a:lnTo>
                  <a:lnTo>
                    <a:pt x="145" y="760"/>
                  </a:lnTo>
                  <a:lnTo>
                    <a:pt x="149" y="759"/>
                  </a:lnTo>
                  <a:lnTo>
                    <a:pt x="156" y="759"/>
                  </a:lnTo>
                  <a:lnTo>
                    <a:pt x="166" y="754"/>
                  </a:lnTo>
                  <a:lnTo>
                    <a:pt x="182" y="750"/>
                  </a:lnTo>
                  <a:lnTo>
                    <a:pt x="199" y="767"/>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15" name="Freeform 194">
              <a:extLst>
                <a:ext uri="{FF2B5EF4-FFF2-40B4-BE49-F238E27FC236}">
                  <a16:creationId xmlns:a16="http://schemas.microsoft.com/office/drawing/2014/main" id="{EC538412-795D-4E2A-B1FD-0B3E7F45085A}"/>
                </a:ext>
              </a:extLst>
            </p:cNvPr>
            <p:cNvSpPr>
              <a:spLocks noChangeAspect="1"/>
            </p:cNvSpPr>
            <p:nvPr/>
          </p:nvSpPr>
          <p:spPr bwMode="gray">
            <a:xfrm>
              <a:off x="2428" y="1759"/>
              <a:ext cx="28" cy="25"/>
            </a:xfrm>
            <a:custGeom>
              <a:avLst/>
              <a:gdLst/>
              <a:ahLst/>
              <a:cxnLst>
                <a:cxn ang="0">
                  <a:pos x="28" y="36"/>
                </a:cxn>
                <a:cxn ang="0">
                  <a:pos x="27" y="48"/>
                </a:cxn>
                <a:cxn ang="0">
                  <a:pos x="21" y="58"/>
                </a:cxn>
                <a:cxn ang="0">
                  <a:pos x="11" y="59"/>
                </a:cxn>
                <a:cxn ang="0">
                  <a:pos x="11" y="72"/>
                </a:cxn>
                <a:cxn ang="0">
                  <a:pos x="0" y="80"/>
                </a:cxn>
                <a:cxn ang="0">
                  <a:pos x="16" y="91"/>
                </a:cxn>
                <a:cxn ang="0">
                  <a:pos x="23" y="110"/>
                </a:cxn>
                <a:cxn ang="0">
                  <a:pos x="34" y="115"/>
                </a:cxn>
                <a:cxn ang="0">
                  <a:pos x="47" y="104"/>
                </a:cxn>
                <a:cxn ang="0">
                  <a:pos x="53" y="93"/>
                </a:cxn>
                <a:cxn ang="0">
                  <a:pos x="82" y="85"/>
                </a:cxn>
                <a:cxn ang="0">
                  <a:pos x="97" y="99"/>
                </a:cxn>
                <a:cxn ang="0">
                  <a:pos x="98" y="106"/>
                </a:cxn>
                <a:cxn ang="0">
                  <a:pos x="98" y="121"/>
                </a:cxn>
                <a:cxn ang="0">
                  <a:pos x="101" y="126"/>
                </a:cxn>
                <a:cxn ang="0">
                  <a:pos x="103" y="126"/>
                </a:cxn>
                <a:cxn ang="0">
                  <a:pos x="117" y="117"/>
                </a:cxn>
                <a:cxn ang="0">
                  <a:pos x="119" y="107"/>
                </a:cxn>
                <a:cxn ang="0">
                  <a:pos x="132" y="105"/>
                </a:cxn>
                <a:cxn ang="0">
                  <a:pos x="138" y="97"/>
                </a:cxn>
                <a:cxn ang="0">
                  <a:pos x="132" y="85"/>
                </a:cxn>
                <a:cxn ang="0">
                  <a:pos x="130" y="78"/>
                </a:cxn>
                <a:cxn ang="0">
                  <a:pos x="138" y="90"/>
                </a:cxn>
                <a:cxn ang="0">
                  <a:pos x="140" y="79"/>
                </a:cxn>
                <a:cxn ang="0">
                  <a:pos x="135" y="68"/>
                </a:cxn>
                <a:cxn ang="0">
                  <a:pos x="130" y="66"/>
                </a:cxn>
                <a:cxn ang="0">
                  <a:pos x="116" y="68"/>
                </a:cxn>
                <a:cxn ang="0">
                  <a:pos x="122" y="57"/>
                </a:cxn>
                <a:cxn ang="0">
                  <a:pos x="120" y="39"/>
                </a:cxn>
                <a:cxn ang="0">
                  <a:pos x="112" y="27"/>
                </a:cxn>
                <a:cxn ang="0">
                  <a:pos x="106" y="16"/>
                </a:cxn>
                <a:cxn ang="0">
                  <a:pos x="89" y="10"/>
                </a:cxn>
                <a:cxn ang="0">
                  <a:pos x="64" y="18"/>
                </a:cxn>
                <a:cxn ang="0">
                  <a:pos x="58" y="24"/>
                </a:cxn>
                <a:cxn ang="0">
                  <a:pos x="50" y="27"/>
                </a:cxn>
                <a:cxn ang="0">
                  <a:pos x="48" y="24"/>
                </a:cxn>
                <a:cxn ang="0">
                  <a:pos x="59" y="10"/>
                </a:cxn>
                <a:cxn ang="0">
                  <a:pos x="57" y="7"/>
                </a:cxn>
                <a:cxn ang="0">
                  <a:pos x="48" y="2"/>
                </a:cxn>
                <a:cxn ang="0">
                  <a:pos x="39" y="0"/>
                </a:cxn>
                <a:cxn ang="0">
                  <a:pos x="38" y="5"/>
                </a:cxn>
                <a:cxn ang="0">
                  <a:pos x="36" y="8"/>
                </a:cxn>
                <a:cxn ang="0">
                  <a:pos x="33" y="14"/>
                </a:cxn>
                <a:cxn ang="0">
                  <a:pos x="34" y="20"/>
                </a:cxn>
                <a:cxn ang="0">
                  <a:pos x="34" y="27"/>
                </a:cxn>
                <a:cxn ang="0">
                  <a:pos x="33" y="34"/>
                </a:cxn>
                <a:cxn ang="0">
                  <a:pos x="28" y="36"/>
                </a:cxn>
              </a:cxnLst>
              <a:rect l="0" t="0" r="r" b="b"/>
              <a:pathLst>
                <a:path w="140" h="126">
                  <a:moveTo>
                    <a:pt x="28" y="36"/>
                  </a:moveTo>
                  <a:lnTo>
                    <a:pt x="27" y="48"/>
                  </a:lnTo>
                  <a:lnTo>
                    <a:pt x="21" y="58"/>
                  </a:lnTo>
                  <a:lnTo>
                    <a:pt x="11" y="59"/>
                  </a:lnTo>
                  <a:lnTo>
                    <a:pt x="11" y="72"/>
                  </a:lnTo>
                  <a:lnTo>
                    <a:pt x="0" y="80"/>
                  </a:lnTo>
                  <a:lnTo>
                    <a:pt x="16" y="91"/>
                  </a:lnTo>
                  <a:lnTo>
                    <a:pt x="23" y="110"/>
                  </a:lnTo>
                  <a:lnTo>
                    <a:pt x="34" y="115"/>
                  </a:lnTo>
                  <a:lnTo>
                    <a:pt x="47" y="104"/>
                  </a:lnTo>
                  <a:lnTo>
                    <a:pt x="53" y="93"/>
                  </a:lnTo>
                  <a:lnTo>
                    <a:pt x="82" y="85"/>
                  </a:lnTo>
                  <a:lnTo>
                    <a:pt x="97" y="99"/>
                  </a:lnTo>
                  <a:lnTo>
                    <a:pt x="98" y="106"/>
                  </a:lnTo>
                  <a:lnTo>
                    <a:pt x="98" y="121"/>
                  </a:lnTo>
                  <a:lnTo>
                    <a:pt x="101" y="126"/>
                  </a:lnTo>
                  <a:lnTo>
                    <a:pt x="103" y="126"/>
                  </a:lnTo>
                  <a:lnTo>
                    <a:pt x="117" y="117"/>
                  </a:lnTo>
                  <a:lnTo>
                    <a:pt x="119" y="107"/>
                  </a:lnTo>
                  <a:lnTo>
                    <a:pt x="132" y="105"/>
                  </a:lnTo>
                  <a:lnTo>
                    <a:pt x="138" y="97"/>
                  </a:lnTo>
                  <a:lnTo>
                    <a:pt x="132" y="85"/>
                  </a:lnTo>
                  <a:lnTo>
                    <a:pt x="130" y="78"/>
                  </a:lnTo>
                  <a:lnTo>
                    <a:pt x="138" y="90"/>
                  </a:lnTo>
                  <a:lnTo>
                    <a:pt x="140" y="79"/>
                  </a:lnTo>
                  <a:lnTo>
                    <a:pt x="135" y="68"/>
                  </a:lnTo>
                  <a:lnTo>
                    <a:pt x="130" y="66"/>
                  </a:lnTo>
                  <a:lnTo>
                    <a:pt x="116" y="68"/>
                  </a:lnTo>
                  <a:lnTo>
                    <a:pt x="122" y="57"/>
                  </a:lnTo>
                  <a:lnTo>
                    <a:pt x="120" y="39"/>
                  </a:lnTo>
                  <a:lnTo>
                    <a:pt x="112" y="27"/>
                  </a:lnTo>
                  <a:lnTo>
                    <a:pt x="106" y="16"/>
                  </a:lnTo>
                  <a:lnTo>
                    <a:pt x="89" y="10"/>
                  </a:lnTo>
                  <a:lnTo>
                    <a:pt x="64" y="18"/>
                  </a:lnTo>
                  <a:lnTo>
                    <a:pt x="58" y="24"/>
                  </a:lnTo>
                  <a:lnTo>
                    <a:pt x="50" y="27"/>
                  </a:lnTo>
                  <a:lnTo>
                    <a:pt x="48" y="24"/>
                  </a:lnTo>
                  <a:lnTo>
                    <a:pt x="59" y="10"/>
                  </a:lnTo>
                  <a:lnTo>
                    <a:pt x="57" y="7"/>
                  </a:lnTo>
                  <a:lnTo>
                    <a:pt x="48" y="2"/>
                  </a:lnTo>
                  <a:lnTo>
                    <a:pt x="39" y="0"/>
                  </a:lnTo>
                  <a:lnTo>
                    <a:pt x="38" y="5"/>
                  </a:lnTo>
                  <a:lnTo>
                    <a:pt x="36" y="8"/>
                  </a:lnTo>
                  <a:lnTo>
                    <a:pt x="33" y="14"/>
                  </a:lnTo>
                  <a:lnTo>
                    <a:pt x="34" y="20"/>
                  </a:lnTo>
                  <a:lnTo>
                    <a:pt x="34" y="27"/>
                  </a:lnTo>
                  <a:lnTo>
                    <a:pt x="33" y="34"/>
                  </a:lnTo>
                  <a:lnTo>
                    <a:pt x="28" y="36"/>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785" name="Freeform 195">
            <a:extLst>
              <a:ext uri="{FF2B5EF4-FFF2-40B4-BE49-F238E27FC236}">
                <a16:creationId xmlns:a16="http://schemas.microsoft.com/office/drawing/2014/main" id="{5D03ACBD-8A9B-4658-850C-72AC5FAB2DB7}"/>
              </a:ext>
            </a:extLst>
          </p:cNvPr>
          <p:cNvSpPr>
            <a:spLocks noChangeAspect="1"/>
          </p:cNvSpPr>
          <p:nvPr/>
        </p:nvSpPr>
        <p:spPr bwMode="gray">
          <a:xfrm>
            <a:off x="4444921" y="3206738"/>
            <a:ext cx="106583" cy="141091"/>
          </a:xfrm>
          <a:custGeom>
            <a:avLst/>
            <a:gdLst/>
            <a:ahLst/>
            <a:cxnLst>
              <a:cxn ang="0">
                <a:pos x="223" y="97"/>
              </a:cxn>
              <a:cxn ang="0">
                <a:pos x="178" y="84"/>
              </a:cxn>
              <a:cxn ang="0">
                <a:pos x="148" y="100"/>
              </a:cxn>
              <a:cxn ang="0">
                <a:pos x="136" y="63"/>
              </a:cxn>
              <a:cxn ang="0">
                <a:pos x="152" y="39"/>
              </a:cxn>
              <a:cxn ang="0">
                <a:pos x="152" y="2"/>
              </a:cxn>
              <a:cxn ang="0">
                <a:pos x="135" y="6"/>
              </a:cxn>
              <a:cxn ang="0">
                <a:pos x="113" y="18"/>
              </a:cxn>
              <a:cxn ang="0">
                <a:pos x="108" y="34"/>
              </a:cxn>
              <a:cxn ang="0">
                <a:pos x="88" y="53"/>
              </a:cxn>
              <a:cxn ang="0">
                <a:pos x="104" y="60"/>
              </a:cxn>
              <a:cxn ang="0">
                <a:pos x="120" y="63"/>
              </a:cxn>
              <a:cxn ang="0">
                <a:pos x="99" y="87"/>
              </a:cxn>
              <a:cxn ang="0">
                <a:pos x="65" y="97"/>
              </a:cxn>
              <a:cxn ang="0">
                <a:pos x="31" y="96"/>
              </a:cxn>
              <a:cxn ang="0">
                <a:pos x="23" y="118"/>
              </a:cxn>
              <a:cxn ang="0">
                <a:pos x="43" y="130"/>
              </a:cxn>
              <a:cxn ang="0">
                <a:pos x="24" y="154"/>
              </a:cxn>
              <a:cxn ang="0">
                <a:pos x="23" y="173"/>
              </a:cxn>
              <a:cxn ang="0">
                <a:pos x="40" y="179"/>
              </a:cxn>
              <a:cxn ang="0">
                <a:pos x="78" y="192"/>
              </a:cxn>
              <a:cxn ang="0">
                <a:pos x="54" y="209"/>
              </a:cxn>
              <a:cxn ang="0">
                <a:pos x="32" y="248"/>
              </a:cxn>
              <a:cxn ang="0">
                <a:pos x="81" y="238"/>
              </a:cxn>
              <a:cxn ang="0">
                <a:pos x="56" y="249"/>
              </a:cxn>
              <a:cxn ang="0">
                <a:pos x="29" y="274"/>
              </a:cxn>
              <a:cxn ang="0">
                <a:pos x="15" y="279"/>
              </a:cxn>
              <a:cxn ang="0">
                <a:pos x="0" y="291"/>
              </a:cxn>
              <a:cxn ang="0">
                <a:pos x="13" y="299"/>
              </a:cxn>
              <a:cxn ang="0">
                <a:pos x="11" y="314"/>
              </a:cxn>
              <a:cxn ang="0">
                <a:pos x="38" y="312"/>
              </a:cxn>
              <a:cxn ang="0">
                <a:pos x="16" y="334"/>
              </a:cxn>
              <a:cxn ang="0">
                <a:pos x="48" y="328"/>
              </a:cxn>
              <a:cxn ang="0">
                <a:pos x="33" y="338"/>
              </a:cxn>
              <a:cxn ang="0">
                <a:pos x="44" y="340"/>
              </a:cxn>
              <a:cxn ang="0">
                <a:pos x="60" y="343"/>
              </a:cxn>
              <a:cxn ang="0">
                <a:pos x="102" y="329"/>
              </a:cxn>
              <a:cxn ang="0">
                <a:pos x="109" y="308"/>
              </a:cxn>
              <a:cxn ang="0">
                <a:pos x="119" y="317"/>
              </a:cxn>
              <a:cxn ang="0">
                <a:pos x="145" y="306"/>
              </a:cxn>
              <a:cxn ang="0">
                <a:pos x="153" y="291"/>
              </a:cxn>
              <a:cxn ang="0">
                <a:pos x="201" y="281"/>
              </a:cxn>
              <a:cxn ang="0">
                <a:pos x="218" y="278"/>
              </a:cxn>
              <a:cxn ang="0">
                <a:pos x="225" y="236"/>
              </a:cxn>
              <a:cxn ang="0">
                <a:pos x="231" y="197"/>
              </a:cxn>
              <a:cxn ang="0">
                <a:pos x="233" y="160"/>
              </a:cxn>
              <a:cxn ang="0">
                <a:pos x="226" y="117"/>
              </a:cxn>
            </a:cxnLst>
            <a:rect l="0" t="0" r="r" b="b"/>
            <a:pathLst>
              <a:path w="233" h="345">
                <a:moveTo>
                  <a:pt x="226" y="117"/>
                </a:moveTo>
                <a:lnTo>
                  <a:pt x="223" y="112"/>
                </a:lnTo>
                <a:lnTo>
                  <a:pt x="223" y="97"/>
                </a:lnTo>
                <a:lnTo>
                  <a:pt x="222" y="90"/>
                </a:lnTo>
                <a:lnTo>
                  <a:pt x="207" y="76"/>
                </a:lnTo>
                <a:lnTo>
                  <a:pt x="178" y="84"/>
                </a:lnTo>
                <a:lnTo>
                  <a:pt x="172" y="95"/>
                </a:lnTo>
                <a:lnTo>
                  <a:pt x="159" y="106"/>
                </a:lnTo>
                <a:lnTo>
                  <a:pt x="148" y="100"/>
                </a:lnTo>
                <a:lnTo>
                  <a:pt x="141" y="82"/>
                </a:lnTo>
                <a:lnTo>
                  <a:pt x="125" y="71"/>
                </a:lnTo>
                <a:lnTo>
                  <a:pt x="136" y="63"/>
                </a:lnTo>
                <a:lnTo>
                  <a:pt x="136" y="50"/>
                </a:lnTo>
                <a:lnTo>
                  <a:pt x="146" y="49"/>
                </a:lnTo>
                <a:lnTo>
                  <a:pt x="152" y="39"/>
                </a:lnTo>
                <a:lnTo>
                  <a:pt x="153" y="27"/>
                </a:lnTo>
                <a:lnTo>
                  <a:pt x="155" y="22"/>
                </a:lnTo>
                <a:lnTo>
                  <a:pt x="152" y="2"/>
                </a:lnTo>
                <a:lnTo>
                  <a:pt x="151" y="0"/>
                </a:lnTo>
                <a:lnTo>
                  <a:pt x="145" y="1"/>
                </a:lnTo>
                <a:lnTo>
                  <a:pt x="135" y="6"/>
                </a:lnTo>
                <a:lnTo>
                  <a:pt x="131" y="4"/>
                </a:lnTo>
                <a:lnTo>
                  <a:pt x="121" y="11"/>
                </a:lnTo>
                <a:lnTo>
                  <a:pt x="113" y="18"/>
                </a:lnTo>
                <a:lnTo>
                  <a:pt x="108" y="20"/>
                </a:lnTo>
                <a:lnTo>
                  <a:pt x="105" y="30"/>
                </a:lnTo>
                <a:lnTo>
                  <a:pt x="108" y="34"/>
                </a:lnTo>
                <a:lnTo>
                  <a:pt x="107" y="37"/>
                </a:lnTo>
                <a:lnTo>
                  <a:pt x="99" y="45"/>
                </a:lnTo>
                <a:lnTo>
                  <a:pt x="88" y="53"/>
                </a:lnTo>
                <a:lnTo>
                  <a:pt x="91" y="59"/>
                </a:lnTo>
                <a:lnTo>
                  <a:pt x="99" y="59"/>
                </a:lnTo>
                <a:lnTo>
                  <a:pt x="104" y="60"/>
                </a:lnTo>
                <a:lnTo>
                  <a:pt x="110" y="59"/>
                </a:lnTo>
                <a:lnTo>
                  <a:pt x="119" y="59"/>
                </a:lnTo>
                <a:lnTo>
                  <a:pt x="120" y="63"/>
                </a:lnTo>
                <a:lnTo>
                  <a:pt x="117" y="71"/>
                </a:lnTo>
                <a:lnTo>
                  <a:pt x="98" y="84"/>
                </a:lnTo>
                <a:lnTo>
                  <a:pt x="99" y="87"/>
                </a:lnTo>
                <a:lnTo>
                  <a:pt x="98" y="95"/>
                </a:lnTo>
                <a:lnTo>
                  <a:pt x="83" y="93"/>
                </a:lnTo>
                <a:lnTo>
                  <a:pt x="65" y="97"/>
                </a:lnTo>
                <a:lnTo>
                  <a:pt x="61" y="90"/>
                </a:lnTo>
                <a:lnTo>
                  <a:pt x="37" y="87"/>
                </a:lnTo>
                <a:lnTo>
                  <a:pt x="31" y="96"/>
                </a:lnTo>
                <a:lnTo>
                  <a:pt x="26" y="104"/>
                </a:lnTo>
                <a:lnTo>
                  <a:pt x="29" y="120"/>
                </a:lnTo>
                <a:lnTo>
                  <a:pt x="23" y="118"/>
                </a:lnTo>
                <a:lnTo>
                  <a:pt x="15" y="119"/>
                </a:lnTo>
                <a:lnTo>
                  <a:pt x="21" y="128"/>
                </a:lnTo>
                <a:lnTo>
                  <a:pt x="43" y="130"/>
                </a:lnTo>
                <a:lnTo>
                  <a:pt x="44" y="136"/>
                </a:lnTo>
                <a:lnTo>
                  <a:pt x="28" y="146"/>
                </a:lnTo>
                <a:lnTo>
                  <a:pt x="24" y="154"/>
                </a:lnTo>
                <a:lnTo>
                  <a:pt x="17" y="158"/>
                </a:lnTo>
                <a:lnTo>
                  <a:pt x="17" y="166"/>
                </a:lnTo>
                <a:lnTo>
                  <a:pt x="23" y="173"/>
                </a:lnTo>
                <a:lnTo>
                  <a:pt x="28" y="174"/>
                </a:lnTo>
                <a:lnTo>
                  <a:pt x="28" y="179"/>
                </a:lnTo>
                <a:lnTo>
                  <a:pt x="40" y="179"/>
                </a:lnTo>
                <a:lnTo>
                  <a:pt x="43" y="186"/>
                </a:lnTo>
                <a:lnTo>
                  <a:pt x="75" y="187"/>
                </a:lnTo>
                <a:lnTo>
                  <a:pt x="78" y="192"/>
                </a:lnTo>
                <a:lnTo>
                  <a:pt x="74" y="197"/>
                </a:lnTo>
                <a:lnTo>
                  <a:pt x="61" y="201"/>
                </a:lnTo>
                <a:lnTo>
                  <a:pt x="54" y="209"/>
                </a:lnTo>
                <a:lnTo>
                  <a:pt x="53" y="224"/>
                </a:lnTo>
                <a:lnTo>
                  <a:pt x="48" y="233"/>
                </a:lnTo>
                <a:lnTo>
                  <a:pt x="32" y="248"/>
                </a:lnTo>
                <a:lnTo>
                  <a:pt x="65" y="243"/>
                </a:lnTo>
                <a:lnTo>
                  <a:pt x="81" y="227"/>
                </a:lnTo>
                <a:lnTo>
                  <a:pt x="81" y="238"/>
                </a:lnTo>
                <a:lnTo>
                  <a:pt x="89" y="240"/>
                </a:lnTo>
                <a:lnTo>
                  <a:pt x="91" y="241"/>
                </a:lnTo>
                <a:lnTo>
                  <a:pt x="56" y="249"/>
                </a:lnTo>
                <a:lnTo>
                  <a:pt x="42" y="251"/>
                </a:lnTo>
                <a:lnTo>
                  <a:pt x="31" y="268"/>
                </a:lnTo>
                <a:lnTo>
                  <a:pt x="29" y="274"/>
                </a:lnTo>
                <a:lnTo>
                  <a:pt x="27" y="278"/>
                </a:lnTo>
                <a:lnTo>
                  <a:pt x="21" y="276"/>
                </a:lnTo>
                <a:lnTo>
                  <a:pt x="15" y="279"/>
                </a:lnTo>
                <a:lnTo>
                  <a:pt x="8" y="278"/>
                </a:lnTo>
                <a:lnTo>
                  <a:pt x="2" y="283"/>
                </a:lnTo>
                <a:lnTo>
                  <a:pt x="0" y="291"/>
                </a:lnTo>
                <a:lnTo>
                  <a:pt x="24" y="289"/>
                </a:lnTo>
                <a:lnTo>
                  <a:pt x="26" y="294"/>
                </a:lnTo>
                <a:lnTo>
                  <a:pt x="13" y="299"/>
                </a:lnTo>
                <a:lnTo>
                  <a:pt x="5" y="308"/>
                </a:lnTo>
                <a:lnTo>
                  <a:pt x="3" y="314"/>
                </a:lnTo>
                <a:lnTo>
                  <a:pt x="11" y="314"/>
                </a:lnTo>
                <a:lnTo>
                  <a:pt x="13" y="319"/>
                </a:lnTo>
                <a:lnTo>
                  <a:pt x="16" y="319"/>
                </a:lnTo>
                <a:lnTo>
                  <a:pt x="38" y="312"/>
                </a:lnTo>
                <a:lnTo>
                  <a:pt x="38" y="318"/>
                </a:lnTo>
                <a:lnTo>
                  <a:pt x="29" y="323"/>
                </a:lnTo>
                <a:lnTo>
                  <a:pt x="16" y="334"/>
                </a:lnTo>
                <a:lnTo>
                  <a:pt x="19" y="334"/>
                </a:lnTo>
                <a:lnTo>
                  <a:pt x="45" y="326"/>
                </a:lnTo>
                <a:lnTo>
                  <a:pt x="48" y="328"/>
                </a:lnTo>
                <a:lnTo>
                  <a:pt x="45" y="334"/>
                </a:lnTo>
                <a:lnTo>
                  <a:pt x="39" y="334"/>
                </a:lnTo>
                <a:lnTo>
                  <a:pt x="33" y="338"/>
                </a:lnTo>
                <a:lnTo>
                  <a:pt x="34" y="340"/>
                </a:lnTo>
                <a:lnTo>
                  <a:pt x="34" y="345"/>
                </a:lnTo>
                <a:lnTo>
                  <a:pt x="44" y="340"/>
                </a:lnTo>
                <a:lnTo>
                  <a:pt x="51" y="339"/>
                </a:lnTo>
                <a:lnTo>
                  <a:pt x="55" y="341"/>
                </a:lnTo>
                <a:lnTo>
                  <a:pt x="60" y="343"/>
                </a:lnTo>
                <a:lnTo>
                  <a:pt x="67" y="338"/>
                </a:lnTo>
                <a:lnTo>
                  <a:pt x="74" y="338"/>
                </a:lnTo>
                <a:lnTo>
                  <a:pt x="102" y="329"/>
                </a:lnTo>
                <a:lnTo>
                  <a:pt x="109" y="323"/>
                </a:lnTo>
                <a:lnTo>
                  <a:pt x="110" y="316"/>
                </a:lnTo>
                <a:lnTo>
                  <a:pt x="109" y="308"/>
                </a:lnTo>
                <a:lnTo>
                  <a:pt x="113" y="310"/>
                </a:lnTo>
                <a:lnTo>
                  <a:pt x="115" y="316"/>
                </a:lnTo>
                <a:lnTo>
                  <a:pt x="119" y="317"/>
                </a:lnTo>
                <a:lnTo>
                  <a:pt x="131" y="311"/>
                </a:lnTo>
                <a:lnTo>
                  <a:pt x="135" y="305"/>
                </a:lnTo>
                <a:lnTo>
                  <a:pt x="145" y="306"/>
                </a:lnTo>
                <a:lnTo>
                  <a:pt x="148" y="301"/>
                </a:lnTo>
                <a:lnTo>
                  <a:pt x="151" y="295"/>
                </a:lnTo>
                <a:lnTo>
                  <a:pt x="153" y="291"/>
                </a:lnTo>
                <a:lnTo>
                  <a:pt x="177" y="286"/>
                </a:lnTo>
                <a:lnTo>
                  <a:pt x="189" y="281"/>
                </a:lnTo>
                <a:lnTo>
                  <a:pt x="201" y="281"/>
                </a:lnTo>
                <a:lnTo>
                  <a:pt x="209" y="285"/>
                </a:lnTo>
                <a:lnTo>
                  <a:pt x="216" y="285"/>
                </a:lnTo>
                <a:lnTo>
                  <a:pt x="218" y="278"/>
                </a:lnTo>
                <a:lnTo>
                  <a:pt x="215" y="269"/>
                </a:lnTo>
                <a:lnTo>
                  <a:pt x="222" y="251"/>
                </a:lnTo>
                <a:lnTo>
                  <a:pt x="225" y="236"/>
                </a:lnTo>
                <a:lnTo>
                  <a:pt x="231" y="225"/>
                </a:lnTo>
                <a:lnTo>
                  <a:pt x="233" y="216"/>
                </a:lnTo>
                <a:lnTo>
                  <a:pt x="231" y="197"/>
                </a:lnTo>
                <a:lnTo>
                  <a:pt x="227" y="178"/>
                </a:lnTo>
                <a:lnTo>
                  <a:pt x="231" y="176"/>
                </a:lnTo>
                <a:lnTo>
                  <a:pt x="233" y="160"/>
                </a:lnTo>
                <a:lnTo>
                  <a:pt x="220" y="128"/>
                </a:lnTo>
                <a:lnTo>
                  <a:pt x="220" y="119"/>
                </a:lnTo>
                <a:lnTo>
                  <a:pt x="226" y="117"/>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86" name="Freeform 196">
            <a:extLst>
              <a:ext uri="{FF2B5EF4-FFF2-40B4-BE49-F238E27FC236}">
                <a16:creationId xmlns:a16="http://schemas.microsoft.com/office/drawing/2014/main" id="{3EF85F97-978C-4443-AA5A-224CD701E24C}"/>
              </a:ext>
            </a:extLst>
          </p:cNvPr>
          <p:cNvSpPr>
            <a:spLocks noChangeAspect="1"/>
          </p:cNvSpPr>
          <p:nvPr/>
        </p:nvSpPr>
        <p:spPr bwMode="gray">
          <a:xfrm>
            <a:off x="5249955" y="3313067"/>
            <a:ext cx="451273" cy="269913"/>
          </a:xfrm>
          <a:custGeom>
            <a:avLst/>
            <a:gdLst/>
            <a:ahLst/>
            <a:cxnLst>
              <a:cxn ang="0">
                <a:pos x="148" y="384"/>
              </a:cxn>
              <a:cxn ang="0">
                <a:pos x="40" y="377"/>
              </a:cxn>
              <a:cxn ang="0">
                <a:pos x="19" y="282"/>
              </a:cxn>
              <a:cxn ang="0">
                <a:pos x="85" y="184"/>
              </a:cxn>
              <a:cxn ang="0">
                <a:pos x="84" y="95"/>
              </a:cxn>
              <a:cxn ang="0">
                <a:pos x="121" y="51"/>
              </a:cxn>
              <a:cxn ang="0">
                <a:pos x="219" y="44"/>
              </a:cxn>
              <a:cxn ang="0">
                <a:pos x="275" y="67"/>
              </a:cxn>
              <a:cxn ang="0">
                <a:pos x="328" y="77"/>
              </a:cxn>
              <a:cxn ang="0">
                <a:pos x="386" y="70"/>
              </a:cxn>
              <a:cxn ang="0">
                <a:pos x="449" y="86"/>
              </a:cxn>
              <a:cxn ang="0">
                <a:pos x="473" y="52"/>
              </a:cxn>
              <a:cxn ang="0">
                <a:pos x="537" y="18"/>
              </a:cxn>
              <a:cxn ang="0">
                <a:pos x="589" y="6"/>
              </a:cxn>
              <a:cxn ang="0">
                <a:pos x="662" y="25"/>
              </a:cxn>
              <a:cxn ang="0">
                <a:pos x="667" y="72"/>
              </a:cxn>
              <a:cxn ang="0">
                <a:pos x="720" y="105"/>
              </a:cxn>
              <a:cxn ang="0">
                <a:pos x="759" y="165"/>
              </a:cxn>
              <a:cxn ang="0">
                <a:pos x="842" y="163"/>
              </a:cxn>
              <a:cxn ang="0">
                <a:pos x="896" y="199"/>
              </a:cxn>
              <a:cxn ang="0">
                <a:pos x="958" y="223"/>
              </a:cxn>
              <a:cxn ang="0">
                <a:pos x="987" y="282"/>
              </a:cxn>
              <a:cxn ang="0">
                <a:pos x="968" y="320"/>
              </a:cxn>
              <a:cxn ang="0">
                <a:pos x="963" y="389"/>
              </a:cxn>
              <a:cxn ang="0">
                <a:pos x="888" y="419"/>
              </a:cxn>
              <a:cxn ang="0">
                <a:pos x="817" y="465"/>
              </a:cxn>
              <a:cxn ang="0">
                <a:pos x="757" y="485"/>
              </a:cxn>
              <a:cxn ang="0">
                <a:pos x="725" y="517"/>
              </a:cxn>
              <a:cxn ang="0">
                <a:pos x="709" y="545"/>
              </a:cxn>
              <a:cxn ang="0">
                <a:pos x="687" y="534"/>
              </a:cxn>
              <a:cxn ang="0">
                <a:pos x="666" y="507"/>
              </a:cxn>
              <a:cxn ang="0">
                <a:pos x="660" y="527"/>
              </a:cxn>
              <a:cxn ang="0">
                <a:pos x="684" y="539"/>
              </a:cxn>
              <a:cxn ang="0">
                <a:pos x="708" y="559"/>
              </a:cxn>
              <a:cxn ang="0">
                <a:pos x="750" y="590"/>
              </a:cxn>
              <a:cxn ang="0">
                <a:pos x="799" y="584"/>
              </a:cxn>
              <a:cxn ang="0">
                <a:pos x="723" y="619"/>
              </a:cxn>
              <a:cxn ang="0">
                <a:pos x="680" y="646"/>
              </a:cxn>
              <a:cxn ang="0">
                <a:pos x="632" y="638"/>
              </a:cxn>
              <a:cxn ang="0">
                <a:pos x="607" y="590"/>
              </a:cxn>
              <a:cxn ang="0">
                <a:pos x="613" y="550"/>
              </a:cxn>
              <a:cxn ang="0">
                <a:pos x="618" y="524"/>
              </a:cxn>
              <a:cxn ang="0">
                <a:pos x="557" y="518"/>
              </a:cxn>
              <a:cxn ang="0">
                <a:pos x="528" y="496"/>
              </a:cxn>
              <a:cxn ang="0">
                <a:pos x="543" y="471"/>
              </a:cxn>
              <a:cxn ang="0">
                <a:pos x="492" y="489"/>
              </a:cxn>
              <a:cxn ang="0">
                <a:pos x="450" y="509"/>
              </a:cxn>
              <a:cxn ang="0">
                <a:pos x="434" y="547"/>
              </a:cxn>
              <a:cxn ang="0">
                <a:pos x="418" y="566"/>
              </a:cxn>
              <a:cxn ang="0">
                <a:pos x="368" y="592"/>
              </a:cxn>
              <a:cxn ang="0">
                <a:pos x="352" y="560"/>
              </a:cxn>
              <a:cxn ang="0">
                <a:pos x="382" y="498"/>
              </a:cxn>
              <a:cxn ang="0">
                <a:pos x="431" y="484"/>
              </a:cxn>
              <a:cxn ang="0">
                <a:pos x="406" y="423"/>
              </a:cxn>
              <a:cxn ang="0">
                <a:pos x="387" y="369"/>
              </a:cxn>
              <a:cxn ang="0">
                <a:pos x="310" y="339"/>
              </a:cxn>
            </a:cxnLst>
            <a:rect l="0" t="0" r="r" b="b"/>
            <a:pathLst>
              <a:path w="995" h="658">
                <a:moveTo>
                  <a:pt x="248" y="353"/>
                </a:moveTo>
                <a:lnTo>
                  <a:pt x="242" y="352"/>
                </a:lnTo>
                <a:lnTo>
                  <a:pt x="208" y="373"/>
                </a:lnTo>
                <a:lnTo>
                  <a:pt x="189" y="374"/>
                </a:lnTo>
                <a:lnTo>
                  <a:pt x="173" y="378"/>
                </a:lnTo>
                <a:lnTo>
                  <a:pt x="157" y="389"/>
                </a:lnTo>
                <a:lnTo>
                  <a:pt x="148" y="384"/>
                </a:lnTo>
                <a:lnTo>
                  <a:pt x="137" y="374"/>
                </a:lnTo>
                <a:lnTo>
                  <a:pt x="121" y="376"/>
                </a:lnTo>
                <a:lnTo>
                  <a:pt x="106" y="379"/>
                </a:lnTo>
                <a:lnTo>
                  <a:pt x="83" y="377"/>
                </a:lnTo>
                <a:lnTo>
                  <a:pt x="64" y="374"/>
                </a:lnTo>
                <a:lnTo>
                  <a:pt x="47" y="374"/>
                </a:lnTo>
                <a:lnTo>
                  <a:pt x="40" y="377"/>
                </a:lnTo>
                <a:lnTo>
                  <a:pt x="36" y="367"/>
                </a:lnTo>
                <a:lnTo>
                  <a:pt x="27" y="358"/>
                </a:lnTo>
                <a:lnTo>
                  <a:pt x="15" y="348"/>
                </a:lnTo>
                <a:lnTo>
                  <a:pt x="0" y="341"/>
                </a:lnTo>
                <a:lnTo>
                  <a:pt x="6" y="318"/>
                </a:lnTo>
                <a:lnTo>
                  <a:pt x="17" y="288"/>
                </a:lnTo>
                <a:lnTo>
                  <a:pt x="19" y="282"/>
                </a:lnTo>
                <a:lnTo>
                  <a:pt x="24" y="283"/>
                </a:lnTo>
                <a:lnTo>
                  <a:pt x="33" y="281"/>
                </a:lnTo>
                <a:lnTo>
                  <a:pt x="31" y="269"/>
                </a:lnTo>
                <a:lnTo>
                  <a:pt x="33" y="254"/>
                </a:lnTo>
                <a:lnTo>
                  <a:pt x="51" y="216"/>
                </a:lnTo>
                <a:lnTo>
                  <a:pt x="65" y="197"/>
                </a:lnTo>
                <a:lnTo>
                  <a:pt x="85" y="184"/>
                </a:lnTo>
                <a:lnTo>
                  <a:pt x="103" y="169"/>
                </a:lnTo>
                <a:lnTo>
                  <a:pt x="108" y="156"/>
                </a:lnTo>
                <a:lnTo>
                  <a:pt x="102" y="140"/>
                </a:lnTo>
                <a:lnTo>
                  <a:pt x="103" y="129"/>
                </a:lnTo>
                <a:lnTo>
                  <a:pt x="92" y="118"/>
                </a:lnTo>
                <a:lnTo>
                  <a:pt x="91" y="114"/>
                </a:lnTo>
                <a:lnTo>
                  <a:pt x="84" y="95"/>
                </a:lnTo>
                <a:lnTo>
                  <a:pt x="83" y="83"/>
                </a:lnTo>
                <a:lnTo>
                  <a:pt x="76" y="71"/>
                </a:lnTo>
                <a:lnTo>
                  <a:pt x="83" y="65"/>
                </a:lnTo>
                <a:lnTo>
                  <a:pt x="91" y="64"/>
                </a:lnTo>
                <a:lnTo>
                  <a:pt x="100" y="65"/>
                </a:lnTo>
                <a:lnTo>
                  <a:pt x="114" y="57"/>
                </a:lnTo>
                <a:lnTo>
                  <a:pt x="121" y="51"/>
                </a:lnTo>
                <a:lnTo>
                  <a:pt x="123" y="44"/>
                </a:lnTo>
                <a:lnTo>
                  <a:pt x="130" y="40"/>
                </a:lnTo>
                <a:lnTo>
                  <a:pt x="172" y="34"/>
                </a:lnTo>
                <a:lnTo>
                  <a:pt x="180" y="37"/>
                </a:lnTo>
                <a:lnTo>
                  <a:pt x="197" y="38"/>
                </a:lnTo>
                <a:lnTo>
                  <a:pt x="205" y="35"/>
                </a:lnTo>
                <a:lnTo>
                  <a:pt x="219" y="44"/>
                </a:lnTo>
                <a:lnTo>
                  <a:pt x="235" y="49"/>
                </a:lnTo>
                <a:lnTo>
                  <a:pt x="243" y="50"/>
                </a:lnTo>
                <a:lnTo>
                  <a:pt x="252" y="49"/>
                </a:lnTo>
                <a:lnTo>
                  <a:pt x="258" y="52"/>
                </a:lnTo>
                <a:lnTo>
                  <a:pt x="267" y="55"/>
                </a:lnTo>
                <a:lnTo>
                  <a:pt x="274" y="59"/>
                </a:lnTo>
                <a:lnTo>
                  <a:pt x="275" y="67"/>
                </a:lnTo>
                <a:lnTo>
                  <a:pt x="282" y="72"/>
                </a:lnTo>
                <a:lnTo>
                  <a:pt x="297" y="71"/>
                </a:lnTo>
                <a:lnTo>
                  <a:pt x="299" y="79"/>
                </a:lnTo>
                <a:lnTo>
                  <a:pt x="306" y="86"/>
                </a:lnTo>
                <a:lnTo>
                  <a:pt x="312" y="79"/>
                </a:lnTo>
                <a:lnTo>
                  <a:pt x="320" y="77"/>
                </a:lnTo>
                <a:lnTo>
                  <a:pt x="328" y="77"/>
                </a:lnTo>
                <a:lnTo>
                  <a:pt x="334" y="71"/>
                </a:lnTo>
                <a:lnTo>
                  <a:pt x="340" y="76"/>
                </a:lnTo>
                <a:lnTo>
                  <a:pt x="349" y="78"/>
                </a:lnTo>
                <a:lnTo>
                  <a:pt x="356" y="76"/>
                </a:lnTo>
                <a:lnTo>
                  <a:pt x="361" y="83"/>
                </a:lnTo>
                <a:lnTo>
                  <a:pt x="369" y="88"/>
                </a:lnTo>
                <a:lnTo>
                  <a:pt x="386" y="70"/>
                </a:lnTo>
                <a:lnTo>
                  <a:pt x="398" y="79"/>
                </a:lnTo>
                <a:lnTo>
                  <a:pt x="402" y="87"/>
                </a:lnTo>
                <a:lnTo>
                  <a:pt x="408" y="93"/>
                </a:lnTo>
                <a:lnTo>
                  <a:pt x="415" y="88"/>
                </a:lnTo>
                <a:lnTo>
                  <a:pt x="424" y="88"/>
                </a:lnTo>
                <a:lnTo>
                  <a:pt x="440" y="86"/>
                </a:lnTo>
                <a:lnTo>
                  <a:pt x="449" y="86"/>
                </a:lnTo>
                <a:lnTo>
                  <a:pt x="456" y="89"/>
                </a:lnTo>
                <a:lnTo>
                  <a:pt x="461" y="95"/>
                </a:lnTo>
                <a:lnTo>
                  <a:pt x="469" y="93"/>
                </a:lnTo>
                <a:lnTo>
                  <a:pt x="473" y="86"/>
                </a:lnTo>
                <a:lnTo>
                  <a:pt x="471" y="70"/>
                </a:lnTo>
                <a:lnTo>
                  <a:pt x="473" y="61"/>
                </a:lnTo>
                <a:lnTo>
                  <a:pt x="473" y="52"/>
                </a:lnTo>
                <a:lnTo>
                  <a:pt x="476" y="44"/>
                </a:lnTo>
                <a:lnTo>
                  <a:pt x="494" y="27"/>
                </a:lnTo>
                <a:lnTo>
                  <a:pt x="501" y="23"/>
                </a:lnTo>
                <a:lnTo>
                  <a:pt x="510" y="23"/>
                </a:lnTo>
                <a:lnTo>
                  <a:pt x="517" y="18"/>
                </a:lnTo>
                <a:lnTo>
                  <a:pt x="537" y="18"/>
                </a:lnTo>
                <a:lnTo>
                  <a:pt x="537" y="18"/>
                </a:lnTo>
                <a:lnTo>
                  <a:pt x="543" y="23"/>
                </a:lnTo>
                <a:lnTo>
                  <a:pt x="551" y="25"/>
                </a:lnTo>
                <a:lnTo>
                  <a:pt x="558" y="22"/>
                </a:lnTo>
                <a:lnTo>
                  <a:pt x="563" y="16"/>
                </a:lnTo>
                <a:lnTo>
                  <a:pt x="565" y="7"/>
                </a:lnTo>
                <a:lnTo>
                  <a:pt x="573" y="2"/>
                </a:lnTo>
                <a:lnTo>
                  <a:pt x="589" y="6"/>
                </a:lnTo>
                <a:lnTo>
                  <a:pt x="597" y="6"/>
                </a:lnTo>
                <a:lnTo>
                  <a:pt x="613" y="1"/>
                </a:lnTo>
                <a:lnTo>
                  <a:pt x="629" y="3"/>
                </a:lnTo>
                <a:lnTo>
                  <a:pt x="645" y="0"/>
                </a:lnTo>
                <a:lnTo>
                  <a:pt x="657" y="9"/>
                </a:lnTo>
                <a:lnTo>
                  <a:pt x="662" y="17"/>
                </a:lnTo>
                <a:lnTo>
                  <a:pt x="662" y="25"/>
                </a:lnTo>
                <a:lnTo>
                  <a:pt x="675" y="37"/>
                </a:lnTo>
                <a:lnTo>
                  <a:pt x="680" y="43"/>
                </a:lnTo>
                <a:lnTo>
                  <a:pt x="680" y="52"/>
                </a:lnTo>
                <a:lnTo>
                  <a:pt x="671" y="56"/>
                </a:lnTo>
                <a:lnTo>
                  <a:pt x="664" y="57"/>
                </a:lnTo>
                <a:lnTo>
                  <a:pt x="667" y="65"/>
                </a:lnTo>
                <a:lnTo>
                  <a:pt x="667" y="72"/>
                </a:lnTo>
                <a:lnTo>
                  <a:pt x="671" y="88"/>
                </a:lnTo>
                <a:lnTo>
                  <a:pt x="678" y="93"/>
                </a:lnTo>
                <a:lnTo>
                  <a:pt x="686" y="97"/>
                </a:lnTo>
                <a:lnTo>
                  <a:pt x="702" y="100"/>
                </a:lnTo>
                <a:lnTo>
                  <a:pt x="709" y="97"/>
                </a:lnTo>
                <a:lnTo>
                  <a:pt x="718" y="97"/>
                </a:lnTo>
                <a:lnTo>
                  <a:pt x="720" y="105"/>
                </a:lnTo>
                <a:lnTo>
                  <a:pt x="731" y="116"/>
                </a:lnTo>
                <a:lnTo>
                  <a:pt x="738" y="145"/>
                </a:lnTo>
                <a:lnTo>
                  <a:pt x="736" y="152"/>
                </a:lnTo>
                <a:lnTo>
                  <a:pt x="738" y="159"/>
                </a:lnTo>
                <a:lnTo>
                  <a:pt x="745" y="165"/>
                </a:lnTo>
                <a:lnTo>
                  <a:pt x="752" y="169"/>
                </a:lnTo>
                <a:lnTo>
                  <a:pt x="759" y="165"/>
                </a:lnTo>
                <a:lnTo>
                  <a:pt x="767" y="164"/>
                </a:lnTo>
                <a:lnTo>
                  <a:pt x="775" y="165"/>
                </a:lnTo>
                <a:lnTo>
                  <a:pt x="786" y="177"/>
                </a:lnTo>
                <a:lnTo>
                  <a:pt x="795" y="174"/>
                </a:lnTo>
                <a:lnTo>
                  <a:pt x="801" y="178"/>
                </a:lnTo>
                <a:lnTo>
                  <a:pt x="827" y="170"/>
                </a:lnTo>
                <a:lnTo>
                  <a:pt x="842" y="163"/>
                </a:lnTo>
                <a:lnTo>
                  <a:pt x="849" y="165"/>
                </a:lnTo>
                <a:lnTo>
                  <a:pt x="854" y="173"/>
                </a:lnTo>
                <a:lnTo>
                  <a:pt x="865" y="195"/>
                </a:lnTo>
                <a:lnTo>
                  <a:pt x="876" y="206"/>
                </a:lnTo>
                <a:lnTo>
                  <a:pt x="883" y="206"/>
                </a:lnTo>
                <a:lnTo>
                  <a:pt x="887" y="199"/>
                </a:lnTo>
                <a:lnTo>
                  <a:pt x="896" y="199"/>
                </a:lnTo>
                <a:lnTo>
                  <a:pt x="901" y="205"/>
                </a:lnTo>
                <a:lnTo>
                  <a:pt x="908" y="206"/>
                </a:lnTo>
                <a:lnTo>
                  <a:pt x="915" y="210"/>
                </a:lnTo>
                <a:lnTo>
                  <a:pt x="922" y="216"/>
                </a:lnTo>
                <a:lnTo>
                  <a:pt x="938" y="215"/>
                </a:lnTo>
                <a:lnTo>
                  <a:pt x="951" y="224"/>
                </a:lnTo>
                <a:lnTo>
                  <a:pt x="958" y="223"/>
                </a:lnTo>
                <a:lnTo>
                  <a:pt x="971" y="234"/>
                </a:lnTo>
                <a:lnTo>
                  <a:pt x="979" y="235"/>
                </a:lnTo>
                <a:lnTo>
                  <a:pt x="988" y="235"/>
                </a:lnTo>
                <a:lnTo>
                  <a:pt x="994" y="240"/>
                </a:lnTo>
                <a:lnTo>
                  <a:pt x="987" y="244"/>
                </a:lnTo>
                <a:lnTo>
                  <a:pt x="995" y="267"/>
                </a:lnTo>
                <a:lnTo>
                  <a:pt x="987" y="282"/>
                </a:lnTo>
                <a:lnTo>
                  <a:pt x="971" y="286"/>
                </a:lnTo>
                <a:lnTo>
                  <a:pt x="976" y="292"/>
                </a:lnTo>
                <a:lnTo>
                  <a:pt x="984" y="294"/>
                </a:lnTo>
                <a:lnTo>
                  <a:pt x="988" y="301"/>
                </a:lnTo>
                <a:lnTo>
                  <a:pt x="972" y="306"/>
                </a:lnTo>
                <a:lnTo>
                  <a:pt x="969" y="313"/>
                </a:lnTo>
                <a:lnTo>
                  <a:pt x="968" y="320"/>
                </a:lnTo>
                <a:lnTo>
                  <a:pt x="973" y="326"/>
                </a:lnTo>
                <a:lnTo>
                  <a:pt x="976" y="335"/>
                </a:lnTo>
                <a:lnTo>
                  <a:pt x="974" y="342"/>
                </a:lnTo>
                <a:lnTo>
                  <a:pt x="980" y="346"/>
                </a:lnTo>
                <a:lnTo>
                  <a:pt x="978" y="362"/>
                </a:lnTo>
                <a:lnTo>
                  <a:pt x="971" y="385"/>
                </a:lnTo>
                <a:lnTo>
                  <a:pt x="963" y="389"/>
                </a:lnTo>
                <a:lnTo>
                  <a:pt x="947" y="385"/>
                </a:lnTo>
                <a:lnTo>
                  <a:pt x="940" y="387"/>
                </a:lnTo>
                <a:lnTo>
                  <a:pt x="925" y="379"/>
                </a:lnTo>
                <a:lnTo>
                  <a:pt x="919" y="384"/>
                </a:lnTo>
                <a:lnTo>
                  <a:pt x="910" y="398"/>
                </a:lnTo>
                <a:lnTo>
                  <a:pt x="896" y="404"/>
                </a:lnTo>
                <a:lnTo>
                  <a:pt x="888" y="419"/>
                </a:lnTo>
                <a:lnTo>
                  <a:pt x="890" y="427"/>
                </a:lnTo>
                <a:lnTo>
                  <a:pt x="890" y="442"/>
                </a:lnTo>
                <a:lnTo>
                  <a:pt x="866" y="446"/>
                </a:lnTo>
                <a:lnTo>
                  <a:pt x="853" y="448"/>
                </a:lnTo>
                <a:lnTo>
                  <a:pt x="843" y="459"/>
                </a:lnTo>
                <a:lnTo>
                  <a:pt x="836" y="458"/>
                </a:lnTo>
                <a:lnTo>
                  <a:pt x="817" y="465"/>
                </a:lnTo>
                <a:lnTo>
                  <a:pt x="813" y="477"/>
                </a:lnTo>
                <a:lnTo>
                  <a:pt x="801" y="470"/>
                </a:lnTo>
                <a:lnTo>
                  <a:pt x="779" y="481"/>
                </a:lnTo>
                <a:lnTo>
                  <a:pt x="777" y="486"/>
                </a:lnTo>
                <a:lnTo>
                  <a:pt x="775" y="481"/>
                </a:lnTo>
                <a:lnTo>
                  <a:pt x="764" y="485"/>
                </a:lnTo>
                <a:lnTo>
                  <a:pt x="757" y="485"/>
                </a:lnTo>
                <a:lnTo>
                  <a:pt x="741" y="500"/>
                </a:lnTo>
                <a:lnTo>
                  <a:pt x="737" y="501"/>
                </a:lnTo>
                <a:lnTo>
                  <a:pt x="731" y="511"/>
                </a:lnTo>
                <a:lnTo>
                  <a:pt x="724" y="522"/>
                </a:lnTo>
                <a:lnTo>
                  <a:pt x="716" y="525"/>
                </a:lnTo>
                <a:lnTo>
                  <a:pt x="719" y="520"/>
                </a:lnTo>
                <a:lnTo>
                  <a:pt x="725" y="517"/>
                </a:lnTo>
                <a:lnTo>
                  <a:pt x="730" y="512"/>
                </a:lnTo>
                <a:lnTo>
                  <a:pt x="725" y="497"/>
                </a:lnTo>
                <a:lnTo>
                  <a:pt x="721" y="497"/>
                </a:lnTo>
                <a:lnTo>
                  <a:pt x="716" y="512"/>
                </a:lnTo>
                <a:lnTo>
                  <a:pt x="707" y="522"/>
                </a:lnTo>
                <a:lnTo>
                  <a:pt x="709" y="536"/>
                </a:lnTo>
                <a:lnTo>
                  <a:pt x="709" y="545"/>
                </a:lnTo>
                <a:lnTo>
                  <a:pt x="704" y="545"/>
                </a:lnTo>
                <a:lnTo>
                  <a:pt x="704" y="541"/>
                </a:lnTo>
                <a:lnTo>
                  <a:pt x="698" y="530"/>
                </a:lnTo>
                <a:lnTo>
                  <a:pt x="699" y="527"/>
                </a:lnTo>
                <a:lnTo>
                  <a:pt x="697" y="523"/>
                </a:lnTo>
                <a:lnTo>
                  <a:pt x="691" y="528"/>
                </a:lnTo>
                <a:lnTo>
                  <a:pt x="687" y="534"/>
                </a:lnTo>
                <a:lnTo>
                  <a:pt x="684" y="533"/>
                </a:lnTo>
                <a:lnTo>
                  <a:pt x="687" y="525"/>
                </a:lnTo>
                <a:lnTo>
                  <a:pt x="684" y="523"/>
                </a:lnTo>
                <a:lnTo>
                  <a:pt x="671" y="523"/>
                </a:lnTo>
                <a:lnTo>
                  <a:pt x="670" y="520"/>
                </a:lnTo>
                <a:lnTo>
                  <a:pt x="670" y="512"/>
                </a:lnTo>
                <a:lnTo>
                  <a:pt x="666" y="507"/>
                </a:lnTo>
                <a:lnTo>
                  <a:pt x="664" y="520"/>
                </a:lnTo>
                <a:lnTo>
                  <a:pt x="661" y="522"/>
                </a:lnTo>
                <a:lnTo>
                  <a:pt x="644" y="517"/>
                </a:lnTo>
                <a:lnTo>
                  <a:pt x="649" y="520"/>
                </a:lnTo>
                <a:lnTo>
                  <a:pt x="653" y="525"/>
                </a:lnTo>
                <a:lnTo>
                  <a:pt x="657" y="525"/>
                </a:lnTo>
                <a:lnTo>
                  <a:pt x="660" y="527"/>
                </a:lnTo>
                <a:lnTo>
                  <a:pt x="662" y="533"/>
                </a:lnTo>
                <a:lnTo>
                  <a:pt x="664" y="538"/>
                </a:lnTo>
                <a:lnTo>
                  <a:pt x="667" y="543"/>
                </a:lnTo>
                <a:lnTo>
                  <a:pt x="670" y="540"/>
                </a:lnTo>
                <a:lnTo>
                  <a:pt x="670" y="533"/>
                </a:lnTo>
                <a:lnTo>
                  <a:pt x="680" y="535"/>
                </a:lnTo>
                <a:lnTo>
                  <a:pt x="684" y="539"/>
                </a:lnTo>
                <a:lnTo>
                  <a:pt x="689" y="539"/>
                </a:lnTo>
                <a:lnTo>
                  <a:pt x="686" y="551"/>
                </a:lnTo>
                <a:lnTo>
                  <a:pt x="688" y="552"/>
                </a:lnTo>
                <a:lnTo>
                  <a:pt x="694" y="550"/>
                </a:lnTo>
                <a:lnTo>
                  <a:pt x="697" y="551"/>
                </a:lnTo>
                <a:lnTo>
                  <a:pt x="694" y="560"/>
                </a:lnTo>
                <a:lnTo>
                  <a:pt x="708" y="559"/>
                </a:lnTo>
                <a:lnTo>
                  <a:pt x="714" y="567"/>
                </a:lnTo>
                <a:lnTo>
                  <a:pt x="714" y="578"/>
                </a:lnTo>
                <a:lnTo>
                  <a:pt x="716" y="588"/>
                </a:lnTo>
                <a:lnTo>
                  <a:pt x="720" y="583"/>
                </a:lnTo>
                <a:lnTo>
                  <a:pt x="737" y="588"/>
                </a:lnTo>
                <a:lnTo>
                  <a:pt x="738" y="582"/>
                </a:lnTo>
                <a:lnTo>
                  <a:pt x="750" y="590"/>
                </a:lnTo>
                <a:lnTo>
                  <a:pt x="762" y="577"/>
                </a:lnTo>
                <a:lnTo>
                  <a:pt x="766" y="577"/>
                </a:lnTo>
                <a:lnTo>
                  <a:pt x="768" y="582"/>
                </a:lnTo>
                <a:lnTo>
                  <a:pt x="775" y="578"/>
                </a:lnTo>
                <a:lnTo>
                  <a:pt x="789" y="575"/>
                </a:lnTo>
                <a:lnTo>
                  <a:pt x="800" y="576"/>
                </a:lnTo>
                <a:lnTo>
                  <a:pt x="799" y="584"/>
                </a:lnTo>
                <a:lnTo>
                  <a:pt x="795" y="588"/>
                </a:lnTo>
                <a:lnTo>
                  <a:pt x="794" y="597"/>
                </a:lnTo>
                <a:lnTo>
                  <a:pt x="794" y="608"/>
                </a:lnTo>
                <a:lnTo>
                  <a:pt x="775" y="608"/>
                </a:lnTo>
                <a:lnTo>
                  <a:pt x="772" y="611"/>
                </a:lnTo>
                <a:lnTo>
                  <a:pt x="740" y="602"/>
                </a:lnTo>
                <a:lnTo>
                  <a:pt x="723" y="619"/>
                </a:lnTo>
                <a:lnTo>
                  <a:pt x="714" y="629"/>
                </a:lnTo>
                <a:lnTo>
                  <a:pt x="702" y="626"/>
                </a:lnTo>
                <a:lnTo>
                  <a:pt x="687" y="630"/>
                </a:lnTo>
                <a:lnTo>
                  <a:pt x="692" y="633"/>
                </a:lnTo>
                <a:lnTo>
                  <a:pt x="686" y="635"/>
                </a:lnTo>
                <a:lnTo>
                  <a:pt x="681" y="641"/>
                </a:lnTo>
                <a:lnTo>
                  <a:pt x="680" y="646"/>
                </a:lnTo>
                <a:lnTo>
                  <a:pt x="677" y="649"/>
                </a:lnTo>
                <a:lnTo>
                  <a:pt x="670" y="651"/>
                </a:lnTo>
                <a:lnTo>
                  <a:pt x="659" y="658"/>
                </a:lnTo>
                <a:lnTo>
                  <a:pt x="643" y="657"/>
                </a:lnTo>
                <a:lnTo>
                  <a:pt x="639" y="656"/>
                </a:lnTo>
                <a:lnTo>
                  <a:pt x="628" y="646"/>
                </a:lnTo>
                <a:lnTo>
                  <a:pt x="632" y="638"/>
                </a:lnTo>
                <a:lnTo>
                  <a:pt x="632" y="629"/>
                </a:lnTo>
                <a:lnTo>
                  <a:pt x="634" y="620"/>
                </a:lnTo>
                <a:lnTo>
                  <a:pt x="633" y="610"/>
                </a:lnTo>
                <a:lnTo>
                  <a:pt x="628" y="599"/>
                </a:lnTo>
                <a:lnTo>
                  <a:pt x="621" y="598"/>
                </a:lnTo>
                <a:lnTo>
                  <a:pt x="614" y="598"/>
                </a:lnTo>
                <a:lnTo>
                  <a:pt x="607" y="590"/>
                </a:lnTo>
                <a:lnTo>
                  <a:pt x="595" y="583"/>
                </a:lnTo>
                <a:lnTo>
                  <a:pt x="579" y="583"/>
                </a:lnTo>
                <a:lnTo>
                  <a:pt x="579" y="581"/>
                </a:lnTo>
                <a:lnTo>
                  <a:pt x="581" y="575"/>
                </a:lnTo>
                <a:lnTo>
                  <a:pt x="591" y="570"/>
                </a:lnTo>
                <a:lnTo>
                  <a:pt x="605" y="556"/>
                </a:lnTo>
                <a:lnTo>
                  <a:pt x="613" y="550"/>
                </a:lnTo>
                <a:lnTo>
                  <a:pt x="641" y="541"/>
                </a:lnTo>
                <a:lnTo>
                  <a:pt x="645" y="539"/>
                </a:lnTo>
                <a:lnTo>
                  <a:pt x="641" y="536"/>
                </a:lnTo>
                <a:lnTo>
                  <a:pt x="640" y="529"/>
                </a:lnTo>
                <a:lnTo>
                  <a:pt x="634" y="523"/>
                </a:lnTo>
                <a:lnTo>
                  <a:pt x="628" y="529"/>
                </a:lnTo>
                <a:lnTo>
                  <a:pt x="618" y="524"/>
                </a:lnTo>
                <a:lnTo>
                  <a:pt x="618" y="519"/>
                </a:lnTo>
                <a:lnTo>
                  <a:pt x="610" y="522"/>
                </a:lnTo>
                <a:lnTo>
                  <a:pt x="608" y="525"/>
                </a:lnTo>
                <a:lnTo>
                  <a:pt x="601" y="525"/>
                </a:lnTo>
                <a:lnTo>
                  <a:pt x="579" y="530"/>
                </a:lnTo>
                <a:lnTo>
                  <a:pt x="563" y="524"/>
                </a:lnTo>
                <a:lnTo>
                  <a:pt x="557" y="518"/>
                </a:lnTo>
                <a:lnTo>
                  <a:pt x="551" y="516"/>
                </a:lnTo>
                <a:lnTo>
                  <a:pt x="539" y="517"/>
                </a:lnTo>
                <a:lnTo>
                  <a:pt x="538" y="513"/>
                </a:lnTo>
                <a:lnTo>
                  <a:pt x="551" y="503"/>
                </a:lnTo>
                <a:lnTo>
                  <a:pt x="549" y="501"/>
                </a:lnTo>
                <a:lnTo>
                  <a:pt x="533" y="498"/>
                </a:lnTo>
                <a:lnTo>
                  <a:pt x="528" y="496"/>
                </a:lnTo>
                <a:lnTo>
                  <a:pt x="536" y="492"/>
                </a:lnTo>
                <a:lnTo>
                  <a:pt x="560" y="496"/>
                </a:lnTo>
                <a:lnTo>
                  <a:pt x="563" y="495"/>
                </a:lnTo>
                <a:lnTo>
                  <a:pt x="560" y="491"/>
                </a:lnTo>
                <a:lnTo>
                  <a:pt x="554" y="490"/>
                </a:lnTo>
                <a:lnTo>
                  <a:pt x="548" y="481"/>
                </a:lnTo>
                <a:lnTo>
                  <a:pt x="543" y="471"/>
                </a:lnTo>
                <a:lnTo>
                  <a:pt x="541" y="479"/>
                </a:lnTo>
                <a:lnTo>
                  <a:pt x="533" y="482"/>
                </a:lnTo>
                <a:lnTo>
                  <a:pt x="524" y="485"/>
                </a:lnTo>
                <a:lnTo>
                  <a:pt x="526" y="475"/>
                </a:lnTo>
                <a:lnTo>
                  <a:pt x="520" y="480"/>
                </a:lnTo>
                <a:lnTo>
                  <a:pt x="508" y="486"/>
                </a:lnTo>
                <a:lnTo>
                  <a:pt x="492" y="489"/>
                </a:lnTo>
                <a:lnTo>
                  <a:pt x="485" y="492"/>
                </a:lnTo>
                <a:lnTo>
                  <a:pt x="478" y="495"/>
                </a:lnTo>
                <a:lnTo>
                  <a:pt x="477" y="502"/>
                </a:lnTo>
                <a:lnTo>
                  <a:pt x="466" y="520"/>
                </a:lnTo>
                <a:lnTo>
                  <a:pt x="461" y="519"/>
                </a:lnTo>
                <a:lnTo>
                  <a:pt x="457" y="511"/>
                </a:lnTo>
                <a:lnTo>
                  <a:pt x="450" y="509"/>
                </a:lnTo>
                <a:lnTo>
                  <a:pt x="446" y="504"/>
                </a:lnTo>
                <a:lnTo>
                  <a:pt x="449" y="512"/>
                </a:lnTo>
                <a:lnTo>
                  <a:pt x="457" y="519"/>
                </a:lnTo>
                <a:lnTo>
                  <a:pt x="458" y="530"/>
                </a:lnTo>
                <a:lnTo>
                  <a:pt x="453" y="541"/>
                </a:lnTo>
                <a:lnTo>
                  <a:pt x="449" y="546"/>
                </a:lnTo>
                <a:lnTo>
                  <a:pt x="434" y="547"/>
                </a:lnTo>
                <a:lnTo>
                  <a:pt x="431" y="552"/>
                </a:lnTo>
                <a:lnTo>
                  <a:pt x="426" y="555"/>
                </a:lnTo>
                <a:lnTo>
                  <a:pt x="425" y="562"/>
                </a:lnTo>
                <a:lnTo>
                  <a:pt x="420" y="560"/>
                </a:lnTo>
                <a:lnTo>
                  <a:pt x="419" y="550"/>
                </a:lnTo>
                <a:lnTo>
                  <a:pt x="418" y="546"/>
                </a:lnTo>
                <a:lnTo>
                  <a:pt x="418" y="566"/>
                </a:lnTo>
                <a:lnTo>
                  <a:pt x="419" y="581"/>
                </a:lnTo>
                <a:lnTo>
                  <a:pt x="417" y="582"/>
                </a:lnTo>
                <a:lnTo>
                  <a:pt x="411" y="578"/>
                </a:lnTo>
                <a:lnTo>
                  <a:pt x="402" y="578"/>
                </a:lnTo>
                <a:lnTo>
                  <a:pt x="393" y="582"/>
                </a:lnTo>
                <a:lnTo>
                  <a:pt x="379" y="584"/>
                </a:lnTo>
                <a:lnTo>
                  <a:pt x="368" y="592"/>
                </a:lnTo>
                <a:lnTo>
                  <a:pt x="356" y="593"/>
                </a:lnTo>
                <a:lnTo>
                  <a:pt x="344" y="576"/>
                </a:lnTo>
                <a:lnTo>
                  <a:pt x="336" y="577"/>
                </a:lnTo>
                <a:lnTo>
                  <a:pt x="336" y="573"/>
                </a:lnTo>
                <a:lnTo>
                  <a:pt x="345" y="573"/>
                </a:lnTo>
                <a:lnTo>
                  <a:pt x="350" y="567"/>
                </a:lnTo>
                <a:lnTo>
                  <a:pt x="352" y="560"/>
                </a:lnTo>
                <a:lnTo>
                  <a:pt x="354" y="552"/>
                </a:lnTo>
                <a:lnTo>
                  <a:pt x="363" y="547"/>
                </a:lnTo>
                <a:lnTo>
                  <a:pt x="364" y="539"/>
                </a:lnTo>
                <a:lnTo>
                  <a:pt x="369" y="534"/>
                </a:lnTo>
                <a:lnTo>
                  <a:pt x="376" y="530"/>
                </a:lnTo>
                <a:lnTo>
                  <a:pt x="379" y="506"/>
                </a:lnTo>
                <a:lnTo>
                  <a:pt x="382" y="498"/>
                </a:lnTo>
                <a:lnTo>
                  <a:pt x="391" y="495"/>
                </a:lnTo>
                <a:lnTo>
                  <a:pt x="395" y="501"/>
                </a:lnTo>
                <a:lnTo>
                  <a:pt x="402" y="497"/>
                </a:lnTo>
                <a:lnTo>
                  <a:pt x="425" y="503"/>
                </a:lnTo>
                <a:lnTo>
                  <a:pt x="431" y="498"/>
                </a:lnTo>
                <a:lnTo>
                  <a:pt x="435" y="491"/>
                </a:lnTo>
                <a:lnTo>
                  <a:pt x="431" y="484"/>
                </a:lnTo>
                <a:lnTo>
                  <a:pt x="434" y="476"/>
                </a:lnTo>
                <a:lnTo>
                  <a:pt x="433" y="468"/>
                </a:lnTo>
                <a:lnTo>
                  <a:pt x="428" y="460"/>
                </a:lnTo>
                <a:lnTo>
                  <a:pt x="413" y="453"/>
                </a:lnTo>
                <a:lnTo>
                  <a:pt x="407" y="439"/>
                </a:lnTo>
                <a:lnTo>
                  <a:pt x="408" y="431"/>
                </a:lnTo>
                <a:lnTo>
                  <a:pt x="406" y="423"/>
                </a:lnTo>
                <a:lnTo>
                  <a:pt x="398" y="422"/>
                </a:lnTo>
                <a:lnTo>
                  <a:pt x="395" y="415"/>
                </a:lnTo>
                <a:lnTo>
                  <a:pt x="387" y="409"/>
                </a:lnTo>
                <a:lnTo>
                  <a:pt x="391" y="393"/>
                </a:lnTo>
                <a:lnTo>
                  <a:pt x="391" y="385"/>
                </a:lnTo>
                <a:lnTo>
                  <a:pt x="391" y="377"/>
                </a:lnTo>
                <a:lnTo>
                  <a:pt x="387" y="369"/>
                </a:lnTo>
                <a:lnTo>
                  <a:pt x="379" y="372"/>
                </a:lnTo>
                <a:lnTo>
                  <a:pt x="368" y="360"/>
                </a:lnTo>
                <a:lnTo>
                  <a:pt x="359" y="358"/>
                </a:lnTo>
                <a:lnTo>
                  <a:pt x="343" y="361"/>
                </a:lnTo>
                <a:lnTo>
                  <a:pt x="336" y="358"/>
                </a:lnTo>
                <a:lnTo>
                  <a:pt x="317" y="342"/>
                </a:lnTo>
                <a:lnTo>
                  <a:pt x="310" y="339"/>
                </a:lnTo>
                <a:lnTo>
                  <a:pt x="294" y="334"/>
                </a:lnTo>
                <a:lnTo>
                  <a:pt x="278" y="339"/>
                </a:lnTo>
                <a:lnTo>
                  <a:pt x="269" y="340"/>
                </a:lnTo>
                <a:lnTo>
                  <a:pt x="261" y="339"/>
                </a:lnTo>
                <a:lnTo>
                  <a:pt x="254" y="342"/>
                </a:lnTo>
                <a:lnTo>
                  <a:pt x="248" y="353"/>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87" name="Freeform 197">
            <a:extLst>
              <a:ext uri="{FF2B5EF4-FFF2-40B4-BE49-F238E27FC236}">
                <a16:creationId xmlns:a16="http://schemas.microsoft.com/office/drawing/2014/main" id="{5D06F513-3D22-432E-B03D-D9F09FAE65B6}"/>
              </a:ext>
            </a:extLst>
          </p:cNvPr>
          <p:cNvSpPr>
            <a:spLocks noChangeAspect="1"/>
          </p:cNvSpPr>
          <p:nvPr/>
        </p:nvSpPr>
        <p:spPr bwMode="gray">
          <a:xfrm>
            <a:off x="5361072" y="3450068"/>
            <a:ext cx="86173" cy="98150"/>
          </a:xfrm>
          <a:custGeom>
            <a:avLst/>
            <a:gdLst/>
            <a:ahLst/>
            <a:cxnLst>
              <a:cxn ang="0">
                <a:pos x="88" y="239"/>
              </a:cxn>
              <a:cxn ang="0">
                <a:pos x="88" y="225"/>
              </a:cxn>
              <a:cxn ang="0">
                <a:pos x="86" y="212"/>
              </a:cxn>
              <a:cxn ang="0">
                <a:pos x="84" y="200"/>
              </a:cxn>
              <a:cxn ang="0">
                <a:pos x="86" y="184"/>
              </a:cxn>
              <a:cxn ang="0">
                <a:pos x="86" y="164"/>
              </a:cxn>
              <a:cxn ang="0">
                <a:pos x="81" y="135"/>
              </a:cxn>
              <a:cxn ang="0">
                <a:pos x="70" y="115"/>
              </a:cxn>
              <a:cxn ang="0">
                <a:pos x="57" y="94"/>
              </a:cxn>
              <a:cxn ang="0">
                <a:pos x="45" y="73"/>
              </a:cxn>
              <a:cxn ang="0">
                <a:pos x="42" y="56"/>
              </a:cxn>
              <a:cxn ang="0">
                <a:pos x="34" y="43"/>
              </a:cxn>
              <a:cxn ang="0">
                <a:pos x="20" y="29"/>
              </a:cxn>
              <a:cxn ang="0">
                <a:pos x="8" y="19"/>
              </a:cxn>
              <a:cxn ang="0">
                <a:pos x="0" y="19"/>
              </a:cxn>
              <a:cxn ang="0">
                <a:pos x="6" y="8"/>
              </a:cxn>
              <a:cxn ang="0">
                <a:pos x="13" y="3"/>
              </a:cxn>
              <a:cxn ang="0">
                <a:pos x="21" y="6"/>
              </a:cxn>
              <a:cxn ang="0">
                <a:pos x="30" y="5"/>
              </a:cxn>
              <a:cxn ang="0">
                <a:pos x="46" y="0"/>
              </a:cxn>
              <a:cxn ang="0">
                <a:pos x="62" y="5"/>
              </a:cxn>
              <a:cxn ang="0">
                <a:pos x="69" y="8"/>
              </a:cxn>
              <a:cxn ang="0">
                <a:pos x="88" y="24"/>
              </a:cxn>
              <a:cxn ang="0">
                <a:pos x="95" y="27"/>
              </a:cxn>
              <a:cxn ang="0">
                <a:pos x="111" y="24"/>
              </a:cxn>
              <a:cxn ang="0">
                <a:pos x="120" y="26"/>
              </a:cxn>
              <a:cxn ang="0">
                <a:pos x="131" y="38"/>
              </a:cxn>
              <a:cxn ang="0">
                <a:pos x="139" y="35"/>
              </a:cxn>
              <a:cxn ang="0">
                <a:pos x="143" y="43"/>
              </a:cxn>
              <a:cxn ang="0">
                <a:pos x="143" y="51"/>
              </a:cxn>
              <a:cxn ang="0">
                <a:pos x="143" y="59"/>
              </a:cxn>
              <a:cxn ang="0">
                <a:pos x="139" y="75"/>
              </a:cxn>
              <a:cxn ang="0">
                <a:pos x="147" y="81"/>
              </a:cxn>
              <a:cxn ang="0">
                <a:pos x="150" y="87"/>
              </a:cxn>
              <a:cxn ang="0">
                <a:pos x="158" y="89"/>
              </a:cxn>
              <a:cxn ang="0">
                <a:pos x="160" y="97"/>
              </a:cxn>
              <a:cxn ang="0">
                <a:pos x="159" y="104"/>
              </a:cxn>
              <a:cxn ang="0">
                <a:pos x="165" y="119"/>
              </a:cxn>
              <a:cxn ang="0">
                <a:pos x="180" y="126"/>
              </a:cxn>
              <a:cxn ang="0">
                <a:pos x="185" y="134"/>
              </a:cxn>
              <a:cxn ang="0">
                <a:pos x="186" y="141"/>
              </a:cxn>
              <a:cxn ang="0">
                <a:pos x="183" y="150"/>
              </a:cxn>
              <a:cxn ang="0">
                <a:pos x="187" y="157"/>
              </a:cxn>
              <a:cxn ang="0">
                <a:pos x="183" y="164"/>
              </a:cxn>
              <a:cxn ang="0">
                <a:pos x="177" y="169"/>
              </a:cxn>
              <a:cxn ang="0">
                <a:pos x="154" y="163"/>
              </a:cxn>
              <a:cxn ang="0">
                <a:pos x="147" y="167"/>
              </a:cxn>
              <a:cxn ang="0">
                <a:pos x="143" y="161"/>
              </a:cxn>
              <a:cxn ang="0">
                <a:pos x="134" y="164"/>
              </a:cxn>
              <a:cxn ang="0">
                <a:pos x="131" y="172"/>
              </a:cxn>
              <a:cxn ang="0">
                <a:pos x="128" y="196"/>
              </a:cxn>
              <a:cxn ang="0">
                <a:pos x="121" y="200"/>
              </a:cxn>
              <a:cxn ang="0">
                <a:pos x="116" y="205"/>
              </a:cxn>
              <a:cxn ang="0">
                <a:pos x="115" y="213"/>
              </a:cxn>
              <a:cxn ang="0">
                <a:pos x="107" y="218"/>
              </a:cxn>
              <a:cxn ang="0">
                <a:pos x="104" y="226"/>
              </a:cxn>
              <a:cxn ang="0">
                <a:pos x="104" y="233"/>
              </a:cxn>
              <a:cxn ang="0">
                <a:pos x="97" y="239"/>
              </a:cxn>
              <a:cxn ang="0">
                <a:pos x="88" y="239"/>
              </a:cxn>
            </a:cxnLst>
            <a:rect l="0" t="0" r="r" b="b"/>
            <a:pathLst>
              <a:path w="187" h="239">
                <a:moveTo>
                  <a:pt x="88" y="239"/>
                </a:moveTo>
                <a:lnTo>
                  <a:pt x="88" y="225"/>
                </a:lnTo>
                <a:lnTo>
                  <a:pt x="86" y="212"/>
                </a:lnTo>
                <a:lnTo>
                  <a:pt x="84" y="200"/>
                </a:lnTo>
                <a:lnTo>
                  <a:pt x="86" y="184"/>
                </a:lnTo>
                <a:lnTo>
                  <a:pt x="86" y="164"/>
                </a:lnTo>
                <a:lnTo>
                  <a:pt x="81" y="135"/>
                </a:lnTo>
                <a:lnTo>
                  <a:pt x="70" y="115"/>
                </a:lnTo>
                <a:lnTo>
                  <a:pt x="57" y="94"/>
                </a:lnTo>
                <a:lnTo>
                  <a:pt x="45" y="73"/>
                </a:lnTo>
                <a:lnTo>
                  <a:pt x="42" y="56"/>
                </a:lnTo>
                <a:lnTo>
                  <a:pt x="34" y="43"/>
                </a:lnTo>
                <a:lnTo>
                  <a:pt x="20" y="29"/>
                </a:lnTo>
                <a:lnTo>
                  <a:pt x="8" y="19"/>
                </a:lnTo>
                <a:lnTo>
                  <a:pt x="0" y="19"/>
                </a:lnTo>
                <a:lnTo>
                  <a:pt x="6" y="8"/>
                </a:lnTo>
                <a:lnTo>
                  <a:pt x="13" y="3"/>
                </a:lnTo>
                <a:lnTo>
                  <a:pt x="21" y="6"/>
                </a:lnTo>
                <a:lnTo>
                  <a:pt x="30" y="5"/>
                </a:lnTo>
                <a:lnTo>
                  <a:pt x="46" y="0"/>
                </a:lnTo>
                <a:lnTo>
                  <a:pt x="62" y="5"/>
                </a:lnTo>
                <a:lnTo>
                  <a:pt x="69" y="8"/>
                </a:lnTo>
                <a:lnTo>
                  <a:pt x="88" y="24"/>
                </a:lnTo>
                <a:lnTo>
                  <a:pt x="95" y="27"/>
                </a:lnTo>
                <a:lnTo>
                  <a:pt x="111" y="24"/>
                </a:lnTo>
                <a:lnTo>
                  <a:pt x="120" y="26"/>
                </a:lnTo>
                <a:lnTo>
                  <a:pt x="131" y="38"/>
                </a:lnTo>
                <a:lnTo>
                  <a:pt x="139" y="35"/>
                </a:lnTo>
                <a:lnTo>
                  <a:pt x="143" y="43"/>
                </a:lnTo>
                <a:lnTo>
                  <a:pt x="143" y="51"/>
                </a:lnTo>
                <a:lnTo>
                  <a:pt x="143" y="59"/>
                </a:lnTo>
                <a:lnTo>
                  <a:pt x="139" y="75"/>
                </a:lnTo>
                <a:lnTo>
                  <a:pt x="147" y="81"/>
                </a:lnTo>
                <a:lnTo>
                  <a:pt x="150" y="87"/>
                </a:lnTo>
                <a:lnTo>
                  <a:pt x="158" y="89"/>
                </a:lnTo>
                <a:lnTo>
                  <a:pt x="160" y="97"/>
                </a:lnTo>
                <a:lnTo>
                  <a:pt x="159" y="104"/>
                </a:lnTo>
                <a:lnTo>
                  <a:pt x="165" y="119"/>
                </a:lnTo>
                <a:lnTo>
                  <a:pt x="180" y="126"/>
                </a:lnTo>
                <a:lnTo>
                  <a:pt x="185" y="134"/>
                </a:lnTo>
                <a:lnTo>
                  <a:pt x="186" y="141"/>
                </a:lnTo>
                <a:lnTo>
                  <a:pt x="183" y="150"/>
                </a:lnTo>
                <a:lnTo>
                  <a:pt x="187" y="157"/>
                </a:lnTo>
                <a:lnTo>
                  <a:pt x="183" y="164"/>
                </a:lnTo>
                <a:lnTo>
                  <a:pt x="177" y="169"/>
                </a:lnTo>
                <a:lnTo>
                  <a:pt x="154" y="163"/>
                </a:lnTo>
                <a:lnTo>
                  <a:pt x="147" y="167"/>
                </a:lnTo>
                <a:lnTo>
                  <a:pt x="143" y="161"/>
                </a:lnTo>
                <a:lnTo>
                  <a:pt x="134" y="164"/>
                </a:lnTo>
                <a:lnTo>
                  <a:pt x="131" y="172"/>
                </a:lnTo>
                <a:lnTo>
                  <a:pt x="128" y="196"/>
                </a:lnTo>
                <a:lnTo>
                  <a:pt x="121" y="200"/>
                </a:lnTo>
                <a:lnTo>
                  <a:pt x="116" y="205"/>
                </a:lnTo>
                <a:lnTo>
                  <a:pt x="115" y="213"/>
                </a:lnTo>
                <a:lnTo>
                  <a:pt x="107" y="218"/>
                </a:lnTo>
                <a:lnTo>
                  <a:pt x="104" y="226"/>
                </a:lnTo>
                <a:lnTo>
                  <a:pt x="104" y="233"/>
                </a:lnTo>
                <a:lnTo>
                  <a:pt x="97" y="239"/>
                </a:lnTo>
                <a:lnTo>
                  <a:pt x="88" y="239"/>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88" name="Freeform 198">
            <a:extLst>
              <a:ext uri="{FF2B5EF4-FFF2-40B4-BE49-F238E27FC236}">
                <a16:creationId xmlns:a16="http://schemas.microsoft.com/office/drawing/2014/main" id="{7417AEED-5780-4F12-9354-A3DEBD57801A}"/>
              </a:ext>
            </a:extLst>
          </p:cNvPr>
          <p:cNvSpPr>
            <a:spLocks noChangeAspect="1"/>
          </p:cNvSpPr>
          <p:nvPr/>
        </p:nvSpPr>
        <p:spPr bwMode="gray">
          <a:xfrm>
            <a:off x="5274898" y="3167889"/>
            <a:ext cx="242645" cy="184031"/>
          </a:xfrm>
          <a:custGeom>
            <a:avLst/>
            <a:gdLst/>
            <a:ahLst/>
            <a:cxnLst>
              <a:cxn ang="0">
                <a:pos x="6" y="374"/>
              </a:cxn>
              <a:cxn ang="0">
                <a:pos x="26" y="342"/>
              </a:cxn>
              <a:cxn ang="0">
                <a:pos x="38" y="292"/>
              </a:cxn>
              <a:cxn ang="0">
                <a:pos x="33" y="214"/>
              </a:cxn>
              <a:cxn ang="0">
                <a:pos x="73" y="210"/>
              </a:cxn>
              <a:cxn ang="0">
                <a:pos x="94" y="207"/>
              </a:cxn>
              <a:cxn ang="0">
                <a:pos x="106" y="190"/>
              </a:cxn>
              <a:cxn ang="0">
                <a:pos x="125" y="182"/>
              </a:cxn>
              <a:cxn ang="0">
                <a:pos x="145" y="190"/>
              </a:cxn>
              <a:cxn ang="0">
                <a:pos x="135" y="167"/>
              </a:cxn>
              <a:cxn ang="0">
                <a:pos x="145" y="138"/>
              </a:cxn>
              <a:cxn ang="0">
                <a:pos x="149" y="113"/>
              </a:cxn>
              <a:cxn ang="0">
                <a:pos x="170" y="102"/>
              </a:cxn>
              <a:cxn ang="0">
                <a:pos x="199" y="80"/>
              </a:cxn>
              <a:cxn ang="0">
                <a:pos x="183" y="69"/>
              </a:cxn>
              <a:cxn ang="0">
                <a:pos x="197" y="51"/>
              </a:cxn>
              <a:cxn ang="0">
                <a:pos x="204" y="50"/>
              </a:cxn>
              <a:cxn ang="0">
                <a:pos x="219" y="32"/>
              </a:cxn>
              <a:cxn ang="0">
                <a:pos x="253" y="25"/>
              </a:cxn>
              <a:cxn ang="0">
                <a:pos x="273" y="0"/>
              </a:cxn>
              <a:cxn ang="0">
                <a:pos x="302" y="5"/>
              </a:cxn>
              <a:cxn ang="0">
                <a:pos x="329" y="13"/>
              </a:cxn>
              <a:cxn ang="0">
                <a:pos x="348" y="43"/>
              </a:cxn>
              <a:cxn ang="0">
                <a:pos x="376" y="29"/>
              </a:cxn>
              <a:cxn ang="0">
                <a:pos x="407" y="34"/>
              </a:cxn>
              <a:cxn ang="0">
                <a:pos x="430" y="53"/>
              </a:cxn>
              <a:cxn ang="0">
                <a:pos x="429" y="80"/>
              </a:cxn>
              <a:cxn ang="0">
                <a:pos x="435" y="102"/>
              </a:cxn>
              <a:cxn ang="0">
                <a:pos x="424" y="123"/>
              </a:cxn>
              <a:cxn ang="0">
                <a:pos x="442" y="158"/>
              </a:cxn>
              <a:cxn ang="0">
                <a:pos x="473" y="195"/>
              </a:cxn>
              <a:cxn ang="0">
                <a:pos x="478" y="217"/>
              </a:cxn>
              <a:cxn ang="0">
                <a:pos x="511" y="226"/>
              </a:cxn>
              <a:cxn ang="0">
                <a:pos x="521" y="242"/>
              </a:cxn>
              <a:cxn ang="0">
                <a:pos x="525" y="263"/>
              </a:cxn>
              <a:cxn ang="0">
                <a:pos x="501" y="284"/>
              </a:cxn>
              <a:cxn ang="0">
                <a:pos x="465" y="271"/>
              </a:cxn>
              <a:cxn ang="0">
                <a:pos x="449" y="285"/>
              </a:cxn>
              <a:cxn ang="0">
                <a:pos x="463" y="311"/>
              </a:cxn>
              <a:cxn ang="0">
                <a:pos x="465" y="333"/>
              </a:cxn>
              <a:cxn ang="0">
                <a:pos x="473" y="353"/>
              </a:cxn>
              <a:cxn ang="0">
                <a:pos x="451" y="380"/>
              </a:cxn>
              <a:cxn ang="0">
                <a:pos x="417" y="401"/>
              </a:cxn>
              <a:cxn ang="0">
                <a:pos x="412" y="427"/>
              </a:cxn>
              <a:cxn ang="0">
                <a:pos x="402" y="452"/>
              </a:cxn>
              <a:cxn ang="0">
                <a:pos x="381" y="443"/>
              </a:cxn>
              <a:cxn ang="0">
                <a:pos x="349" y="450"/>
              </a:cxn>
              <a:cxn ang="0">
                <a:pos x="327" y="427"/>
              </a:cxn>
              <a:cxn ang="0">
                <a:pos x="297" y="433"/>
              </a:cxn>
              <a:cxn ang="0">
                <a:pos x="275" y="428"/>
              </a:cxn>
              <a:cxn ang="0">
                <a:pos x="253" y="436"/>
              </a:cxn>
              <a:cxn ang="0">
                <a:pos x="238" y="428"/>
              </a:cxn>
              <a:cxn ang="0">
                <a:pos x="215" y="416"/>
              </a:cxn>
              <a:cxn ang="0">
                <a:pos x="193" y="406"/>
              </a:cxn>
              <a:cxn ang="0">
                <a:pos x="160" y="401"/>
              </a:cxn>
              <a:cxn ang="0">
                <a:pos x="121" y="394"/>
              </a:cxn>
              <a:cxn ang="0">
                <a:pos x="64" y="401"/>
              </a:cxn>
              <a:cxn ang="0">
                <a:pos x="41" y="422"/>
              </a:cxn>
              <a:cxn ang="0">
                <a:pos x="17" y="428"/>
              </a:cxn>
            </a:cxnLst>
            <a:rect l="0" t="0" r="r" b="b"/>
            <a:pathLst>
              <a:path w="532" h="452">
                <a:moveTo>
                  <a:pt x="17" y="428"/>
                </a:moveTo>
                <a:lnTo>
                  <a:pt x="21" y="387"/>
                </a:lnTo>
                <a:lnTo>
                  <a:pt x="6" y="374"/>
                </a:lnTo>
                <a:lnTo>
                  <a:pt x="0" y="363"/>
                </a:lnTo>
                <a:lnTo>
                  <a:pt x="11" y="351"/>
                </a:lnTo>
                <a:lnTo>
                  <a:pt x="26" y="342"/>
                </a:lnTo>
                <a:lnTo>
                  <a:pt x="37" y="325"/>
                </a:lnTo>
                <a:lnTo>
                  <a:pt x="38" y="308"/>
                </a:lnTo>
                <a:lnTo>
                  <a:pt x="38" y="292"/>
                </a:lnTo>
                <a:lnTo>
                  <a:pt x="20" y="220"/>
                </a:lnTo>
                <a:lnTo>
                  <a:pt x="19" y="210"/>
                </a:lnTo>
                <a:lnTo>
                  <a:pt x="33" y="214"/>
                </a:lnTo>
                <a:lnTo>
                  <a:pt x="49" y="210"/>
                </a:lnTo>
                <a:lnTo>
                  <a:pt x="65" y="213"/>
                </a:lnTo>
                <a:lnTo>
                  <a:pt x="73" y="210"/>
                </a:lnTo>
                <a:lnTo>
                  <a:pt x="79" y="204"/>
                </a:lnTo>
                <a:lnTo>
                  <a:pt x="86" y="208"/>
                </a:lnTo>
                <a:lnTo>
                  <a:pt x="94" y="207"/>
                </a:lnTo>
                <a:lnTo>
                  <a:pt x="91" y="193"/>
                </a:lnTo>
                <a:lnTo>
                  <a:pt x="97" y="190"/>
                </a:lnTo>
                <a:lnTo>
                  <a:pt x="106" y="190"/>
                </a:lnTo>
                <a:lnTo>
                  <a:pt x="111" y="183"/>
                </a:lnTo>
                <a:lnTo>
                  <a:pt x="118" y="179"/>
                </a:lnTo>
                <a:lnTo>
                  <a:pt x="125" y="182"/>
                </a:lnTo>
                <a:lnTo>
                  <a:pt x="130" y="188"/>
                </a:lnTo>
                <a:lnTo>
                  <a:pt x="138" y="192"/>
                </a:lnTo>
                <a:lnTo>
                  <a:pt x="145" y="190"/>
                </a:lnTo>
                <a:lnTo>
                  <a:pt x="144" y="181"/>
                </a:lnTo>
                <a:lnTo>
                  <a:pt x="139" y="175"/>
                </a:lnTo>
                <a:lnTo>
                  <a:pt x="135" y="167"/>
                </a:lnTo>
                <a:lnTo>
                  <a:pt x="137" y="160"/>
                </a:lnTo>
                <a:lnTo>
                  <a:pt x="145" y="147"/>
                </a:lnTo>
                <a:lnTo>
                  <a:pt x="145" y="138"/>
                </a:lnTo>
                <a:lnTo>
                  <a:pt x="148" y="129"/>
                </a:lnTo>
                <a:lnTo>
                  <a:pt x="148" y="122"/>
                </a:lnTo>
                <a:lnTo>
                  <a:pt x="149" y="113"/>
                </a:lnTo>
                <a:lnTo>
                  <a:pt x="156" y="110"/>
                </a:lnTo>
                <a:lnTo>
                  <a:pt x="165" y="107"/>
                </a:lnTo>
                <a:lnTo>
                  <a:pt x="170" y="102"/>
                </a:lnTo>
                <a:lnTo>
                  <a:pt x="177" y="99"/>
                </a:lnTo>
                <a:lnTo>
                  <a:pt x="191" y="99"/>
                </a:lnTo>
                <a:lnTo>
                  <a:pt x="199" y="80"/>
                </a:lnTo>
                <a:lnTo>
                  <a:pt x="192" y="77"/>
                </a:lnTo>
                <a:lnTo>
                  <a:pt x="183" y="77"/>
                </a:lnTo>
                <a:lnTo>
                  <a:pt x="183" y="69"/>
                </a:lnTo>
                <a:lnTo>
                  <a:pt x="183" y="61"/>
                </a:lnTo>
                <a:lnTo>
                  <a:pt x="191" y="57"/>
                </a:lnTo>
                <a:lnTo>
                  <a:pt x="197" y="51"/>
                </a:lnTo>
                <a:lnTo>
                  <a:pt x="195" y="50"/>
                </a:lnTo>
                <a:lnTo>
                  <a:pt x="195" y="48"/>
                </a:lnTo>
                <a:lnTo>
                  <a:pt x="204" y="50"/>
                </a:lnTo>
                <a:lnTo>
                  <a:pt x="210" y="46"/>
                </a:lnTo>
                <a:lnTo>
                  <a:pt x="213" y="37"/>
                </a:lnTo>
                <a:lnTo>
                  <a:pt x="219" y="32"/>
                </a:lnTo>
                <a:lnTo>
                  <a:pt x="235" y="39"/>
                </a:lnTo>
                <a:lnTo>
                  <a:pt x="242" y="37"/>
                </a:lnTo>
                <a:lnTo>
                  <a:pt x="253" y="25"/>
                </a:lnTo>
                <a:lnTo>
                  <a:pt x="254" y="16"/>
                </a:lnTo>
                <a:lnTo>
                  <a:pt x="267" y="5"/>
                </a:lnTo>
                <a:lnTo>
                  <a:pt x="273" y="0"/>
                </a:lnTo>
                <a:lnTo>
                  <a:pt x="284" y="0"/>
                </a:lnTo>
                <a:lnTo>
                  <a:pt x="286" y="8"/>
                </a:lnTo>
                <a:lnTo>
                  <a:pt x="302" y="5"/>
                </a:lnTo>
                <a:lnTo>
                  <a:pt x="310" y="8"/>
                </a:lnTo>
                <a:lnTo>
                  <a:pt x="313" y="15"/>
                </a:lnTo>
                <a:lnTo>
                  <a:pt x="329" y="13"/>
                </a:lnTo>
                <a:lnTo>
                  <a:pt x="338" y="14"/>
                </a:lnTo>
                <a:lnTo>
                  <a:pt x="350" y="24"/>
                </a:lnTo>
                <a:lnTo>
                  <a:pt x="348" y="43"/>
                </a:lnTo>
                <a:lnTo>
                  <a:pt x="363" y="35"/>
                </a:lnTo>
                <a:lnTo>
                  <a:pt x="370" y="34"/>
                </a:lnTo>
                <a:lnTo>
                  <a:pt x="376" y="29"/>
                </a:lnTo>
                <a:lnTo>
                  <a:pt x="392" y="27"/>
                </a:lnTo>
                <a:lnTo>
                  <a:pt x="399" y="29"/>
                </a:lnTo>
                <a:lnTo>
                  <a:pt x="407" y="34"/>
                </a:lnTo>
                <a:lnTo>
                  <a:pt x="413" y="39"/>
                </a:lnTo>
                <a:lnTo>
                  <a:pt x="422" y="52"/>
                </a:lnTo>
                <a:lnTo>
                  <a:pt x="430" y="53"/>
                </a:lnTo>
                <a:lnTo>
                  <a:pt x="431" y="64"/>
                </a:lnTo>
                <a:lnTo>
                  <a:pt x="429" y="73"/>
                </a:lnTo>
                <a:lnTo>
                  <a:pt x="429" y="80"/>
                </a:lnTo>
                <a:lnTo>
                  <a:pt x="434" y="88"/>
                </a:lnTo>
                <a:lnTo>
                  <a:pt x="436" y="95"/>
                </a:lnTo>
                <a:lnTo>
                  <a:pt x="435" y="102"/>
                </a:lnTo>
                <a:lnTo>
                  <a:pt x="433" y="110"/>
                </a:lnTo>
                <a:lnTo>
                  <a:pt x="426" y="116"/>
                </a:lnTo>
                <a:lnTo>
                  <a:pt x="424" y="123"/>
                </a:lnTo>
                <a:lnTo>
                  <a:pt x="426" y="131"/>
                </a:lnTo>
                <a:lnTo>
                  <a:pt x="437" y="143"/>
                </a:lnTo>
                <a:lnTo>
                  <a:pt x="442" y="158"/>
                </a:lnTo>
                <a:lnTo>
                  <a:pt x="453" y="180"/>
                </a:lnTo>
                <a:lnTo>
                  <a:pt x="458" y="186"/>
                </a:lnTo>
                <a:lnTo>
                  <a:pt x="473" y="195"/>
                </a:lnTo>
                <a:lnTo>
                  <a:pt x="478" y="201"/>
                </a:lnTo>
                <a:lnTo>
                  <a:pt x="479" y="209"/>
                </a:lnTo>
                <a:lnTo>
                  <a:pt x="478" y="217"/>
                </a:lnTo>
                <a:lnTo>
                  <a:pt x="482" y="224"/>
                </a:lnTo>
                <a:lnTo>
                  <a:pt x="505" y="222"/>
                </a:lnTo>
                <a:lnTo>
                  <a:pt x="511" y="226"/>
                </a:lnTo>
                <a:lnTo>
                  <a:pt x="519" y="229"/>
                </a:lnTo>
                <a:lnTo>
                  <a:pt x="516" y="236"/>
                </a:lnTo>
                <a:lnTo>
                  <a:pt x="521" y="242"/>
                </a:lnTo>
                <a:lnTo>
                  <a:pt x="531" y="244"/>
                </a:lnTo>
                <a:lnTo>
                  <a:pt x="532" y="257"/>
                </a:lnTo>
                <a:lnTo>
                  <a:pt x="525" y="263"/>
                </a:lnTo>
                <a:lnTo>
                  <a:pt x="521" y="269"/>
                </a:lnTo>
                <a:lnTo>
                  <a:pt x="509" y="279"/>
                </a:lnTo>
                <a:lnTo>
                  <a:pt x="501" y="284"/>
                </a:lnTo>
                <a:lnTo>
                  <a:pt x="484" y="282"/>
                </a:lnTo>
                <a:lnTo>
                  <a:pt x="472" y="272"/>
                </a:lnTo>
                <a:lnTo>
                  <a:pt x="465" y="271"/>
                </a:lnTo>
                <a:lnTo>
                  <a:pt x="457" y="274"/>
                </a:lnTo>
                <a:lnTo>
                  <a:pt x="456" y="282"/>
                </a:lnTo>
                <a:lnTo>
                  <a:pt x="449" y="285"/>
                </a:lnTo>
                <a:lnTo>
                  <a:pt x="450" y="294"/>
                </a:lnTo>
                <a:lnTo>
                  <a:pt x="461" y="304"/>
                </a:lnTo>
                <a:lnTo>
                  <a:pt x="463" y="311"/>
                </a:lnTo>
                <a:lnTo>
                  <a:pt x="461" y="320"/>
                </a:lnTo>
                <a:lnTo>
                  <a:pt x="466" y="325"/>
                </a:lnTo>
                <a:lnTo>
                  <a:pt x="465" y="333"/>
                </a:lnTo>
                <a:lnTo>
                  <a:pt x="472" y="337"/>
                </a:lnTo>
                <a:lnTo>
                  <a:pt x="474" y="344"/>
                </a:lnTo>
                <a:lnTo>
                  <a:pt x="473" y="353"/>
                </a:lnTo>
                <a:lnTo>
                  <a:pt x="478" y="375"/>
                </a:lnTo>
                <a:lnTo>
                  <a:pt x="458" y="375"/>
                </a:lnTo>
                <a:lnTo>
                  <a:pt x="451" y="380"/>
                </a:lnTo>
                <a:lnTo>
                  <a:pt x="442" y="380"/>
                </a:lnTo>
                <a:lnTo>
                  <a:pt x="435" y="384"/>
                </a:lnTo>
                <a:lnTo>
                  <a:pt x="417" y="401"/>
                </a:lnTo>
                <a:lnTo>
                  <a:pt x="414" y="409"/>
                </a:lnTo>
                <a:lnTo>
                  <a:pt x="414" y="418"/>
                </a:lnTo>
                <a:lnTo>
                  <a:pt x="412" y="427"/>
                </a:lnTo>
                <a:lnTo>
                  <a:pt x="414" y="443"/>
                </a:lnTo>
                <a:lnTo>
                  <a:pt x="410" y="450"/>
                </a:lnTo>
                <a:lnTo>
                  <a:pt x="402" y="452"/>
                </a:lnTo>
                <a:lnTo>
                  <a:pt x="397" y="446"/>
                </a:lnTo>
                <a:lnTo>
                  <a:pt x="390" y="443"/>
                </a:lnTo>
                <a:lnTo>
                  <a:pt x="381" y="443"/>
                </a:lnTo>
                <a:lnTo>
                  <a:pt x="365" y="445"/>
                </a:lnTo>
                <a:lnTo>
                  <a:pt x="356" y="445"/>
                </a:lnTo>
                <a:lnTo>
                  <a:pt x="349" y="450"/>
                </a:lnTo>
                <a:lnTo>
                  <a:pt x="343" y="444"/>
                </a:lnTo>
                <a:lnTo>
                  <a:pt x="339" y="436"/>
                </a:lnTo>
                <a:lnTo>
                  <a:pt x="327" y="427"/>
                </a:lnTo>
                <a:lnTo>
                  <a:pt x="310" y="445"/>
                </a:lnTo>
                <a:lnTo>
                  <a:pt x="302" y="440"/>
                </a:lnTo>
                <a:lnTo>
                  <a:pt x="297" y="433"/>
                </a:lnTo>
                <a:lnTo>
                  <a:pt x="290" y="435"/>
                </a:lnTo>
                <a:lnTo>
                  <a:pt x="281" y="433"/>
                </a:lnTo>
                <a:lnTo>
                  <a:pt x="275" y="428"/>
                </a:lnTo>
                <a:lnTo>
                  <a:pt x="269" y="434"/>
                </a:lnTo>
                <a:lnTo>
                  <a:pt x="261" y="434"/>
                </a:lnTo>
                <a:lnTo>
                  <a:pt x="253" y="436"/>
                </a:lnTo>
                <a:lnTo>
                  <a:pt x="247" y="443"/>
                </a:lnTo>
                <a:lnTo>
                  <a:pt x="240" y="436"/>
                </a:lnTo>
                <a:lnTo>
                  <a:pt x="238" y="428"/>
                </a:lnTo>
                <a:lnTo>
                  <a:pt x="223" y="429"/>
                </a:lnTo>
                <a:lnTo>
                  <a:pt x="216" y="424"/>
                </a:lnTo>
                <a:lnTo>
                  <a:pt x="215" y="416"/>
                </a:lnTo>
                <a:lnTo>
                  <a:pt x="208" y="412"/>
                </a:lnTo>
                <a:lnTo>
                  <a:pt x="199" y="409"/>
                </a:lnTo>
                <a:lnTo>
                  <a:pt x="193" y="406"/>
                </a:lnTo>
                <a:lnTo>
                  <a:pt x="184" y="407"/>
                </a:lnTo>
                <a:lnTo>
                  <a:pt x="176" y="406"/>
                </a:lnTo>
                <a:lnTo>
                  <a:pt x="160" y="401"/>
                </a:lnTo>
                <a:lnTo>
                  <a:pt x="146" y="392"/>
                </a:lnTo>
                <a:lnTo>
                  <a:pt x="138" y="395"/>
                </a:lnTo>
                <a:lnTo>
                  <a:pt x="121" y="394"/>
                </a:lnTo>
                <a:lnTo>
                  <a:pt x="113" y="391"/>
                </a:lnTo>
                <a:lnTo>
                  <a:pt x="71" y="397"/>
                </a:lnTo>
                <a:lnTo>
                  <a:pt x="64" y="401"/>
                </a:lnTo>
                <a:lnTo>
                  <a:pt x="62" y="408"/>
                </a:lnTo>
                <a:lnTo>
                  <a:pt x="55" y="414"/>
                </a:lnTo>
                <a:lnTo>
                  <a:pt x="41" y="422"/>
                </a:lnTo>
                <a:lnTo>
                  <a:pt x="32" y="421"/>
                </a:lnTo>
                <a:lnTo>
                  <a:pt x="24" y="422"/>
                </a:lnTo>
                <a:lnTo>
                  <a:pt x="17" y="428"/>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789" name="Group 788">
            <a:extLst>
              <a:ext uri="{FF2B5EF4-FFF2-40B4-BE49-F238E27FC236}">
                <a16:creationId xmlns:a16="http://schemas.microsoft.com/office/drawing/2014/main" id="{65A467B0-7B26-4F1F-B4D0-2F52E1F204B4}"/>
              </a:ext>
            </a:extLst>
          </p:cNvPr>
          <p:cNvGrpSpPr>
            <a:grpSpLocks noChangeAspect="1"/>
          </p:cNvGrpSpPr>
          <p:nvPr/>
        </p:nvGrpSpPr>
        <p:grpSpPr bwMode="gray">
          <a:xfrm>
            <a:off x="5091215" y="3552308"/>
            <a:ext cx="97512" cy="87926"/>
            <a:chOff x="2688" y="1930"/>
            <a:chExt cx="43" cy="43"/>
          </a:xfrm>
          <a:solidFill>
            <a:schemeClr val="bg1">
              <a:lumMod val="85000"/>
            </a:schemeClr>
          </a:solidFill>
        </p:grpSpPr>
        <p:sp>
          <p:nvSpPr>
            <p:cNvPr id="812" name="Freeform 200">
              <a:extLst>
                <a:ext uri="{FF2B5EF4-FFF2-40B4-BE49-F238E27FC236}">
                  <a16:creationId xmlns:a16="http://schemas.microsoft.com/office/drawing/2014/main" id="{B9E7769A-5BA6-4993-8A36-7F352AB1A4FA}"/>
                </a:ext>
              </a:extLst>
            </p:cNvPr>
            <p:cNvSpPr>
              <a:spLocks noChangeAspect="1"/>
            </p:cNvSpPr>
            <p:nvPr/>
          </p:nvSpPr>
          <p:spPr bwMode="gray">
            <a:xfrm>
              <a:off x="2688" y="1930"/>
              <a:ext cx="43" cy="43"/>
            </a:xfrm>
            <a:custGeom>
              <a:avLst/>
              <a:gdLst/>
              <a:ahLst/>
              <a:cxnLst>
                <a:cxn ang="0">
                  <a:pos x="145" y="208"/>
                </a:cxn>
                <a:cxn ang="0">
                  <a:pos x="129" y="192"/>
                </a:cxn>
                <a:cxn ang="0">
                  <a:pos x="114" y="180"/>
                </a:cxn>
                <a:cxn ang="0">
                  <a:pos x="98" y="179"/>
                </a:cxn>
                <a:cxn ang="0">
                  <a:pos x="82" y="140"/>
                </a:cxn>
                <a:cxn ang="0">
                  <a:pos x="52" y="114"/>
                </a:cxn>
                <a:cxn ang="0">
                  <a:pos x="35" y="93"/>
                </a:cxn>
                <a:cxn ang="0">
                  <a:pos x="23" y="73"/>
                </a:cxn>
                <a:cxn ang="0">
                  <a:pos x="22" y="60"/>
                </a:cxn>
                <a:cxn ang="0">
                  <a:pos x="7" y="40"/>
                </a:cxn>
                <a:cxn ang="0">
                  <a:pos x="3" y="29"/>
                </a:cxn>
                <a:cxn ang="0">
                  <a:pos x="8" y="0"/>
                </a:cxn>
                <a:cxn ang="0">
                  <a:pos x="30" y="19"/>
                </a:cxn>
                <a:cxn ang="0">
                  <a:pos x="61" y="4"/>
                </a:cxn>
                <a:cxn ang="0">
                  <a:pos x="79" y="8"/>
                </a:cxn>
                <a:cxn ang="0">
                  <a:pos x="89" y="9"/>
                </a:cxn>
                <a:cxn ang="0">
                  <a:pos x="108" y="9"/>
                </a:cxn>
                <a:cxn ang="0">
                  <a:pos x="125" y="9"/>
                </a:cxn>
                <a:cxn ang="0">
                  <a:pos x="135" y="16"/>
                </a:cxn>
                <a:cxn ang="0">
                  <a:pos x="152" y="18"/>
                </a:cxn>
                <a:cxn ang="0">
                  <a:pos x="162" y="14"/>
                </a:cxn>
                <a:cxn ang="0">
                  <a:pos x="167" y="28"/>
                </a:cxn>
                <a:cxn ang="0">
                  <a:pos x="186" y="28"/>
                </a:cxn>
                <a:cxn ang="0">
                  <a:pos x="200" y="35"/>
                </a:cxn>
                <a:cxn ang="0">
                  <a:pos x="190" y="57"/>
                </a:cxn>
                <a:cxn ang="0">
                  <a:pos x="189" y="63"/>
                </a:cxn>
                <a:cxn ang="0">
                  <a:pos x="191" y="76"/>
                </a:cxn>
                <a:cxn ang="0">
                  <a:pos x="199" y="79"/>
                </a:cxn>
                <a:cxn ang="0">
                  <a:pos x="207" y="87"/>
                </a:cxn>
                <a:cxn ang="0">
                  <a:pos x="212" y="93"/>
                </a:cxn>
                <a:cxn ang="0">
                  <a:pos x="211" y="102"/>
                </a:cxn>
                <a:cxn ang="0">
                  <a:pos x="195" y="98"/>
                </a:cxn>
                <a:cxn ang="0">
                  <a:pos x="201" y="109"/>
                </a:cxn>
                <a:cxn ang="0">
                  <a:pos x="208" y="126"/>
                </a:cxn>
                <a:cxn ang="0">
                  <a:pos x="202" y="129"/>
                </a:cxn>
                <a:cxn ang="0">
                  <a:pos x="192" y="135"/>
                </a:cxn>
                <a:cxn ang="0">
                  <a:pos x="184" y="136"/>
                </a:cxn>
                <a:cxn ang="0">
                  <a:pos x="176" y="137"/>
                </a:cxn>
                <a:cxn ang="0">
                  <a:pos x="183" y="146"/>
                </a:cxn>
                <a:cxn ang="0">
                  <a:pos x="183" y="157"/>
                </a:cxn>
                <a:cxn ang="0">
                  <a:pos x="178" y="149"/>
                </a:cxn>
                <a:cxn ang="0">
                  <a:pos x="163" y="156"/>
                </a:cxn>
                <a:cxn ang="0">
                  <a:pos x="160" y="170"/>
                </a:cxn>
                <a:cxn ang="0">
                  <a:pos x="151" y="175"/>
                </a:cxn>
                <a:cxn ang="0">
                  <a:pos x="149" y="189"/>
                </a:cxn>
                <a:cxn ang="0">
                  <a:pos x="154" y="201"/>
                </a:cxn>
              </a:cxnLst>
              <a:rect l="0" t="0" r="r" b="b"/>
              <a:pathLst>
                <a:path w="215" h="216">
                  <a:moveTo>
                    <a:pt x="149" y="216"/>
                  </a:moveTo>
                  <a:lnTo>
                    <a:pt x="149" y="208"/>
                  </a:lnTo>
                  <a:lnTo>
                    <a:pt x="145" y="208"/>
                  </a:lnTo>
                  <a:lnTo>
                    <a:pt x="146" y="203"/>
                  </a:lnTo>
                  <a:lnTo>
                    <a:pt x="137" y="202"/>
                  </a:lnTo>
                  <a:lnTo>
                    <a:pt x="129" y="192"/>
                  </a:lnTo>
                  <a:lnTo>
                    <a:pt x="122" y="191"/>
                  </a:lnTo>
                  <a:lnTo>
                    <a:pt x="114" y="185"/>
                  </a:lnTo>
                  <a:lnTo>
                    <a:pt x="114" y="180"/>
                  </a:lnTo>
                  <a:lnTo>
                    <a:pt x="106" y="179"/>
                  </a:lnTo>
                  <a:lnTo>
                    <a:pt x="99" y="184"/>
                  </a:lnTo>
                  <a:lnTo>
                    <a:pt x="98" y="179"/>
                  </a:lnTo>
                  <a:lnTo>
                    <a:pt x="105" y="175"/>
                  </a:lnTo>
                  <a:lnTo>
                    <a:pt x="83" y="151"/>
                  </a:lnTo>
                  <a:lnTo>
                    <a:pt x="82" y="140"/>
                  </a:lnTo>
                  <a:lnTo>
                    <a:pt x="77" y="136"/>
                  </a:lnTo>
                  <a:lnTo>
                    <a:pt x="72" y="133"/>
                  </a:lnTo>
                  <a:lnTo>
                    <a:pt x="52" y="114"/>
                  </a:lnTo>
                  <a:lnTo>
                    <a:pt x="51" y="109"/>
                  </a:lnTo>
                  <a:lnTo>
                    <a:pt x="41" y="95"/>
                  </a:lnTo>
                  <a:lnTo>
                    <a:pt x="35" y="93"/>
                  </a:lnTo>
                  <a:lnTo>
                    <a:pt x="27" y="81"/>
                  </a:lnTo>
                  <a:lnTo>
                    <a:pt x="22" y="79"/>
                  </a:lnTo>
                  <a:lnTo>
                    <a:pt x="23" y="73"/>
                  </a:lnTo>
                  <a:lnTo>
                    <a:pt x="25" y="71"/>
                  </a:lnTo>
                  <a:lnTo>
                    <a:pt x="22" y="65"/>
                  </a:lnTo>
                  <a:lnTo>
                    <a:pt x="22" y="60"/>
                  </a:lnTo>
                  <a:lnTo>
                    <a:pt x="16" y="54"/>
                  </a:lnTo>
                  <a:lnTo>
                    <a:pt x="12" y="41"/>
                  </a:lnTo>
                  <a:lnTo>
                    <a:pt x="7" y="40"/>
                  </a:lnTo>
                  <a:lnTo>
                    <a:pt x="0" y="34"/>
                  </a:lnTo>
                  <a:lnTo>
                    <a:pt x="0" y="31"/>
                  </a:lnTo>
                  <a:lnTo>
                    <a:pt x="3" y="29"/>
                  </a:lnTo>
                  <a:lnTo>
                    <a:pt x="2" y="25"/>
                  </a:lnTo>
                  <a:lnTo>
                    <a:pt x="2" y="6"/>
                  </a:lnTo>
                  <a:lnTo>
                    <a:pt x="8" y="0"/>
                  </a:lnTo>
                  <a:lnTo>
                    <a:pt x="17" y="2"/>
                  </a:lnTo>
                  <a:lnTo>
                    <a:pt x="17" y="4"/>
                  </a:lnTo>
                  <a:lnTo>
                    <a:pt x="30" y="19"/>
                  </a:lnTo>
                  <a:lnTo>
                    <a:pt x="34" y="19"/>
                  </a:lnTo>
                  <a:lnTo>
                    <a:pt x="43" y="2"/>
                  </a:lnTo>
                  <a:lnTo>
                    <a:pt x="61" y="4"/>
                  </a:lnTo>
                  <a:lnTo>
                    <a:pt x="65" y="0"/>
                  </a:lnTo>
                  <a:lnTo>
                    <a:pt x="67" y="0"/>
                  </a:lnTo>
                  <a:lnTo>
                    <a:pt x="79" y="8"/>
                  </a:lnTo>
                  <a:lnTo>
                    <a:pt x="83" y="8"/>
                  </a:lnTo>
                  <a:lnTo>
                    <a:pt x="86" y="6"/>
                  </a:lnTo>
                  <a:lnTo>
                    <a:pt x="89" y="9"/>
                  </a:lnTo>
                  <a:lnTo>
                    <a:pt x="104" y="12"/>
                  </a:lnTo>
                  <a:lnTo>
                    <a:pt x="105" y="9"/>
                  </a:lnTo>
                  <a:lnTo>
                    <a:pt x="108" y="9"/>
                  </a:lnTo>
                  <a:lnTo>
                    <a:pt x="116" y="17"/>
                  </a:lnTo>
                  <a:lnTo>
                    <a:pt x="119" y="17"/>
                  </a:lnTo>
                  <a:lnTo>
                    <a:pt x="125" y="9"/>
                  </a:lnTo>
                  <a:lnTo>
                    <a:pt x="129" y="9"/>
                  </a:lnTo>
                  <a:lnTo>
                    <a:pt x="132" y="14"/>
                  </a:lnTo>
                  <a:lnTo>
                    <a:pt x="135" y="16"/>
                  </a:lnTo>
                  <a:lnTo>
                    <a:pt x="137" y="11"/>
                  </a:lnTo>
                  <a:lnTo>
                    <a:pt x="148" y="12"/>
                  </a:lnTo>
                  <a:lnTo>
                    <a:pt x="152" y="18"/>
                  </a:lnTo>
                  <a:lnTo>
                    <a:pt x="154" y="17"/>
                  </a:lnTo>
                  <a:lnTo>
                    <a:pt x="154" y="14"/>
                  </a:lnTo>
                  <a:lnTo>
                    <a:pt x="162" y="14"/>
                  </a:lnTo>
                  <a:lnTo>
                    <a:pt x="168" y="22"/>
                  </a:lnTo>
                  <a:lnTo>
                    <a:pt x="167" y="27"/>
                  </a:lnTo>
                  <a:lnTo>
                    <a:pt x="167" y="28"/>
                  </a:lnTo>
                  <a:lnTo>
                    <a:pt x="173" y="33"/>
                  </a:lnTo>
                  <a:lnTo>
                    <a:pt x="180" y="33"/>
                  </a:lnTo>
                  <a:lnTo>
                    <a:pt x="186" y="28"/>
                  </a:lnTo>
                  <a:lnTo>
                    <a:pt x="199" y="28"/>
                  </a:lnTo>
                  <a:lnTo>
                    <a:pt x="201" y="31"/>
                  </a:lnTo>
                  <a:lnTo>
                    <a:pt x="200" y="35"/>
                  </a:lnTo>
                  <a:lnTo>
                    <a:pt x="200" y="39"/>
                  </a:lnTo>
                  <a:lnTo>
                    <a:pt x="195" y="46"/>
                  </a:lnTo>
                  <a:lnTo>
                    <a:pt x="190" y="57"/>
                  </a:lnTo>
                  <a:lnTo>
                    <a:pt x="188" y="59"/>
                  </a:lnTo>
                  <a:lnTo>
                    <a:pt x="188" y="61"/>
                  </a:lnTo>
                  <a:lnTo>
                    <a:pt x="189" y="63"/>
                  </a:lnTo>
                  <a:lnTo>
                    <a:pt x="185" y="68"/>
                  </a:lnTo>
                  <a:lnTo>
                    <a:pt x="188" y="76"/>
                  </a:lnTo>
                  <a:lnTo>
                    <a:pt x="191" y="76"/>
                  </a:lnTo>
                  <a:lnTo>
                    <a:pt x="194" y="78"/>
                  </a:lnTo>
                  <a:lnTo>
                    <a:pt x="197" y="77"/>
                  </a:lnTo>
                  <a:lnTo>
                    <a:pt x="199" y="79"/>
                  </a:lnTo>
                  <a:lnTo>
                    <a:pt x="200" y="83"/>
                  </a:lnTo>
                  <a:lnTo>
                    <a:pt x="203" y="87"/>
                  </a:lnTo>
                  <a:lnTo>
                    <a:pt x="207" y="87"/>
                  </a:lnTo>
                  <a:lnTo>
                    <a:pt x="207" y="88"/>
                  </a:lnTo>
                  <a:lnTo>
                    <a:pt x="207" y="90"/>
                  </a:lnTo>
                  <a:lnTo>
                    <a:pt x="212" y="93"/>
                  </a:lnTo>
                  <a:lnTo>
                    <a:pt x="215" y="94"/>
                  </a:lnTo>
                  <a:lnTo>
                    <a:pt x="215" y="97"/>
                  </a:lnTo>
                  <a:lnTo>
                    <a:pt x="211" y="102"/>
                  </a:lnTo>
                  <a:lnTo>
                    <a:pt x="202" y="102"/>
                  </a:lnTo>
                  <a:lnTo>
                    <a:pt x="197" y="98"/>
                  </a:lnTo>
                  <a:lnTo>
                    <a:pt x="195" y="98"/>
                  </a:lnTo>
                  <a:lnTo>
                    <a:pt x="194" y="100"/>
                  </a:lnTo>
                  <a:lnTo>
                    <a:pt x="195" y="102"/>
                  </a:lnTo>
                  <a:lnTo>
                    <a:pt x="201" y="109"/>
                  </a:lnTo>
                  <a:lnTo>
                    <a:pt x="207" y="117"/>
                  </a:lnTo>
                  <a:lnTo>
                    <a:pt x="210" y="119"/>
                  </a:lnTo>
                  <a:lnTo>
                    <a:pt x="208" y="126"/>
                  </a:lnTo>
                  <a:lnTo>
                    <a:pt x="207" y="129"/>
                  </a:lnTo>
                  <a:lnTo>
                    <a:pt x="205" y="130"/>
                  </a:lnTo>
                  <a:lnTo>
                    <a:pt x="202" y="129"/>
                  </a:lnTo>
                  <a:lnTo>
                    <a:pt x="200" y="129"/>
                  </a:lnTo>
                  <a:lnTo>
                    <a:pt x="197" y="132"/>
                  </a:lnTo>
                  <a:lnTo>
                    <a:pt x="192" y="135"/>
                  </a:lnTo>
                  <a:lnTo>
                    <a:pt x="189" y="135"/>
                  </a:lnTo>
                  <a:lnTo>
                    <a:pt x="186" y="136"/>
                  </a:lnTo>
                  <a:lnTo>
                    <a:pt x="184" y="136"/>
                  </a:lnTo>
                  <a:lnTo>
                    <a:pt x="183" y="133"/>
                  </a:lnTo>
                  <a:lnTo>
                    <a:pt x="180" y="133"/>
                  </a:lnTo>
                  <a:lnTo>
                    <a:pt x="176" y="137"/>
                  </a:lnTo>
                  <a:lnTo>
                    <a:pt x="178" y="140"/>
                  </a:lnTo>
                  <a:lnTo>
                    <a:pt x="181" y="141"/>
                  </a:lnTo>
                  <a:lnTo>
                    <a:pt x="183" y="146"/>
                  </a:lnTo>
                  <a:lnTo>
                    <a:pt x="184" y="149"/>
                  </a:lnTo>
                  <a:lnTo>
                    <a:pt x="184" y="154"/>
                  </a:lnTo>
                  <a:lnTo>
                    <a:pt x="183" y="157"/>
                  </a:lnTo>
                  <a:lnTo>
                    <a:pt x="180" y="157"/>
                  </a:lnTo>
                  <a:lnTo>
                    <a:pt x="179" y="154"/>
                  </a:lnTo>
                  <a:lnTo>
                    <a:pt x="178" y="149"/>
                  </a:lnTo>
                  <a:lnTo>
                    <a:pt x="175" y="148"/>
                  </a:lnTo>
                  <a:lnTo>
                    <a:pt x="172" y="148"/>
                  </a:lnTo>
                  <a:lnTo>
                    <a:pt x="163" y="156"/>
                  </a:lnTo>
                  <a:lnTo>
                    <a:pt x="162" y="160"/>
                  </a:lnTo>
                  <a:lnTo>
                    <a:pt x="160" y="163"/>
                  </a:lnTo>
                  <a:lnTo>
                    <a:pt x="160" y="170"/>
                  </a:lnTo>
                  <a:lnTo>
                    <a:pt x="158" y="173"/>
                  </a:lnTo>
                  <a:lnTo>
                    <a:pt x="153" y="173"/>
                  </a:lnTo>
                  <a:lnTo>
                    <a:pt x="151" y="175"/>
                  </a:lnTo>
                  <a:lnTo>
                    <a:pt x="151" y="184"/>
                  </a:lnTo>
                  <a:lnTo>
                    <a:pt x="149" y="185"/>
                  </a:lnTo>
                  <a:lnTo>
                    <a:pt x="149" y="189"/>
                  </a:lnTo>
                  <a:lnTo>
                    <a:pt x="152" y="194"/>
                  </a:lnTo>
                  <a:lnTo>
                    <a:pt x="154" y="196"/>
                  </a:lnTo>
                  <a:lnTo>
                    <a:pt x="154" y="201"/>
                  </a:lnTo>
                  <a:lnTo>
                    <a:pt x="149" y="208"/>
                  </a:lnTo>
                  <a:lnTo>
                    <a:pt x="149" y="216"/>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13" name="Freeform 201">
              <a:extLst>
                <a:ext uri="{FF2B5EF4-FFF2-40B4-BE49-F238E27FC236}">
                  <a16:creationId xmlns:a16="http://schemas.microsoft.com/office/drawing/2014/main" id="{23C8D0A0-5687-4594-862E-4407B7BA12F1}"/>
                </a:ext>
              </a:extLst>
            </p:cNvPr>
            <p:cNvSpPr>
              <a:spLocks noChangeAspect="1"/>
            </p:cNvSpPr>
            <p:nvPr/>
          </p:nvSpPr>
          <p:spPr bwMode="gray">
            <a:xfrm>
              <a:off x="2703" y="1965"/>
              <a:ext cx="15" cy="8"/>
            </a:xfrm>
            <a:custGeom>
              <a:avLst/>
              <a:gdLst/>
              <a:ahLst/>
              <a:cxnLst>
                <a:cxn ang="0">
                  <a:pos x="75" y="42"/>
                </a:cxn>
                <a:cxn ang="0">
                  <a:pos x="45" y="20"/>
                </a:cxn>
                <a:cxn ang="0">
                  <a:pos x="29" y="17"/>
                </a:cxn>
                <a:cxn ang="0">
                  <a:pos x="13" y="7"/>
                </a:cxn>
                <a:cxn ang="0">
                  <a:pos x="0" y="5"/>
                </a:cxn>
                <a:cxn ang="0">
                  <a:pos x="4" y="0"/>
                </a:cxn>
                <a:cxn ang="0">
                  <a:pos x="15" y="2"/>
                </a:cxn>
                <a:cxn ang="0">
                  <a:pos x="20" y="10"/>
                </a:cxn>
                <a:cxn ang="0">
                  <a:pos x="25" y="10"/>
                </a:cxn>
                <a:cxn ang="0">
                  <a:pos x="32" y="5"/>
                </a:cxn>
                <a:cxn ang="0">
                  <a:pos x="40" y="6"/>
                </a:cxn>
                <a:cxn ang="0">
                  <a:pos x="40" y="11"/>
                </a:cxn>
                <a:cxn ang="0">
                  <a:pos x="48" y="17"/>
                </a:cxn>
                <a:cxn ang="0">
                  <a:pos x="55" y="18"/>
                </a:cxn>
                <a:cxn ang="0">
                  <a:pos x="63" y="28"/>
                </a:cxn>
                <a:cxn ang="0">
                  <a:pos x="72" y="29"/>
                </a:cxn>
                <a:cxn ang="0">
                  <a:pos x="71" y="34"/>
                </a:cxn>
                <a:cxn ang="0">
                  <a:pos x="75" y="34"/>
                </a:cxn>
                <a:cxn ang="0">
                  <a:pos x="75" y="42"/>
                </a:cxn>
              </a:cxnLst>
              <a:rect l="0" t="0" r="r" b="b"/>
              <a:pathLst>
                <a:path w="75" h="42">
                  <a:moveTo>
                    <a:pt x="75" y="42"/>
                  </a:moveTo>
                  <a:lnTo>
                    <a:pt x="45" y="20"/>
                  </a:lnTo>
                  <a:lnTo>
                    <a:pt x="29" y="17"/>
                  </a:lnTo>
                  <a:lnTo>
                    <a:pt x="13" y="7"/>
                  </a:lnTo>
                  <a:lnTo>
                    <a:pt x="0" y="5"/>
                  </a:lnTo>
                  <a:lnTo>
                    <a:pt x="4" y="0"/>
                  </a:lnTo>
                  <a:lnTo>
                    <a:pt x="15" y="2"/>
                  </a:lnTo>
                  <a:lnTo>
                    <a:pt x="20" y="10"/>
                  </a:lnTo>
                  <a:lnTo>
                    <a:pt x="25" y="10"/>
                  </a:lnTo>
                  <a:lnTo>
                    <a:pt x="32" y="5"/>
                  </a:lnTo>
                  <a:lnTo>
                    <a:pt x="40" y="6"/>
                  </a:lnTo>
                  <a:lnTo>
                    <a:pt x="40" y="11"/>
                  </a:lnTo>
                  <a:lnTo>
                    <a:pt x="48" y="17"/>
                  </a:lnTo>
                  <a:lnTo>
                    <a:pt x="55" y="18"/>
                  </a:lnTo>
                  <a:lnTo>
                    <a:pt x="63" y="28"/>
                  </a:lnTo>
                  <a:lnTo>
                    <a:pt x="72" y="29"/>
                  </a:lnTo>
                  <a:lnTo>
                    <a:pt x="71" y="34"/>
                  </a:lnTo>
                  <a:lnTo>
                    <a:pt x="75" y="34"/>
                  </a:lnTo>
                  <a:lnTo>
                    <a:pt x="75" y="42"/>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grpSp>
        <p:nvGrpSpPr>
          <p:cNvPr id="20" name="Group 19">
            <a:extLst>
              <a:ext uri="{FF2B5EF4-FFF2-40B4-BE49-F238E27FC236}">
                <a16:creationId xmlns:a16="http://schemas.microsoft.com/office/drawing/2014/main" id="{672586AB-4AE1-5657-4A3B-818788081A11}"/>
              </a:ext>
            </a:extLst>
          </p:cNvPr>
          <p:cNvGrpSpPr/>
          <p:nvPr/>
        </p:nvGrpSpPr>
        <p:grpSpPr>
          <a:xfrm>
            <a:off x="5202332" y="3664406"/>
            <a:ext cx="158739" cy="155402"/>
            <a:chOff x="5202332" y="3664406"/>
            <a:chExt cx="158739" cy="155402"/>
          </a:xfrm>
        </p:grpSpPr>
        <p:sp>
          <p:nvSpPr>
            <p:cNvPr id="790" name="Freeform 202">
              <a:extLst>
                <a:ext uri="{FF2B5EF4-FFF2-40B4-BE49-F238E27FC236}">
                  <a16:creationId xmlns:a16="http://schemas.microsoft.com/office/drawing/2014/main" id="{E0034037-1FC6-4385-8E27-38636D35E990}"/>
                </a:ext>
              </a:extLst>
            </p:cNvPr>
            <p:cNvSpPr>
              <a:spLocks noChangeAspect="1"/>
            </p:cNvSpPr>
            <p:nvPr/>
          </p:nvSpPr>
          <p:spPr bwMode="gray">
            <a:xfrm>
              <a:off x="5227277" y="3766644"/>
              <a:ext cx="56693" cy="53164"/>
            </a:xfrm>
            <a:custGeom>
              <a:avLst/>
              <a:gdLst/>
              <a:ahLst/>
              <a:cxnLst>
                <a:cxn ang="0">
                  <a:pos x="49" y="0"/>
                </a:cxn>
                <a:cxn ang="0">
                  <a:pos x="35" y="2"/>
                </a:cxn>
                <a:cxn ang="0">
                  <a:pos x="21" y="12"/>
                </a:cxn>
                <a:cxn ang="0">
                  <a:pos x="13" y="8"/>
                </a:cxn>
                <a:cxn ang="0">
                  <a:pos x="2" y="28"/>
                </a:cxn>
                <a:cxn ang="0">
                  <a:pos x="0" y="37"/>
                </a:cxn>
                <a:cxn ang="0">
                  <a:pos x="6" y="50"/>
                </a:cxn>
                <a:cxn ang="0">
                  <a:pos x="21" y="58"/>
                </a:cxn>
                <a:cxn ang="0">
                  <a:pos x="28" y="70"/>
                </a:cxn>
                <a:cxn ang="0">
                  <a:pos x="23" y="86"/>
                </a:cxn>
                <a:cxn ang="0">
                  <a:pos x="26" y="99"/>
                </a:cxn>
                <a:cxn ang="0">
                  <a:pos x="32" y="106"/>
                </a:cxn>
                <a:cxn ang="0">
                  <a:pos x="39" y="108"/>
                </a:cxn>
                <a:cxn ang="0">
                  <a:pos x="42" y="98"/>
                </a:cxn>
                <a:cxn ang="0">
                  <a:pos x="49" y="90"/>
                </a:cxn>
                <a:cxn ang="0">
                  <a:pos x="53" y="96"/>
                </a:cxn>
                <a:cxn ang="0">
                  <a:pos x="60" y="103"/>
                </a:cxn>
                <a:cxn ang="0">
                  <a:pos x="65" y="119"/>
                </a:cxn>
                <a:cxn ang="0">
                  <a:pos x="66" y="130"/>
                </a:cxn>
                <a:cxn ang="0">
                  <a:pos x="71" y="131"/>
                </a:cxn>
                <a:cxn ang="0">
                  <a:pos x="76" y="110"/>
                </a:cxn>
                <a:cxn ang="0">
                  <a:pos x="85" y="107"/>
                </a:cxn>
                <a:cxn ang="0">
                  <a:pos x="91" y="117"/>
                </a:cxn>
                <a:cxn ang="0">
                  <a:pos x="98" y="124"/>
                </a:cxn>
                <a:cxn ang="0">
                  <a:pos x="107" y="129"/>
                </a:cxn>
                <a:cxn ang="0">
                  <a:pos x="105" y="107"/>
                </a:cxn>
                <a:cxn ang="0">
                  <a:pos x="98" y="77"/>
                </a:cxn>
                <a:cxn ang="0">
                  <a:pos x="91" y="66"/>
                </a:cxn>
                <a:cxn ang="0">
                  <a:pos x="88" y="54"/>
                </a:cxn>
                <a:cxn ang="0">
                  <a:pos x="105" y="66"/>
                </a:cxn>
                <a:cxn ang="0">
                  <a:pos x="108" y="71"/>
                </a:cxn>
                <a:cxn ang="0">
                  <a:pos x="113" y="71"/>
                </a:cxn>
                <a:cxn ang="0">
                  <a:pos x="119" y="65"/>
                </a:cxn>
                <a:cxn ang="0">
                  <a:pos x="128" y="64"/>
                </a:cxn>
                <a:cxn ang="0">
                  <a:pos x="126" y="56"/>
                </a:cxn>
                <a:cxn ang="0">
                  <a:pos x="114" y="48"/>
                </a:cxn>
                <a:cxn ang="0">
                  <a:pos x="107" y="33"/>
                </a:cxn>
                <a:cxn ang="0">
                  <a:pos x="107" y="26"/>
                </a:cxn>
                <a:cxn ang="0">
                  <a:pos x="98" y="21"/>
                </a:cxn>
                <a:cxn ang="0">
                  <a:pos x="74" y="12"/>
                </a:cxn>
                <a:cxn ang="0">
                  <a:pos x="61" y="8"/>
                </a:cxn>
                <a:cxn ang="0">
                  <a:pos x="55" y="8"/>
                </a:cxn>
                <a:cxn ang="0">
                  <a:pos x="49" y="0"/>
                </a:cxn>
              </a:cxnLst>
              <a:rect l="0" t="0" r="r" b="b"/>
              <a:pathLst>
                <a:path w="128" h="131">
                  <a:moveTo>
                    <a:pt x="49" y="0"/>
                  </a:moveTo>
                  <a:lnTo>
                    <a:pt x="35" y="2"/>
                  </a:lnTo>
                  <a:lnTo>
                    <a:pt x="21" y="12"/>
                  </a:lnTo>
                  <a:lnTo>
                    <a:pt x="13" y="8"/>
                  </a:lnTo>
                  <a:lnTo>
                    <a:pt x="2" y="28"/>
                  </a:lnTo>
                  <a:lnTo>
                    <a:pt x="0" y="37"/>
                  </a:lnTo>
                  <a:lnTo>
                    <a:pt x="6" y="50"/>
                  </a:lnTo>
                  <a:lnTo>
                    <a:pt x="21" y="58"/>
                  </a:lnTo>
                  <a:lnTo>
                    <a:pt x="28" y="70"/>
                  </a:lnTo>
                  <a:lnTo>
                    <a:pt x="23" y="86"/>
                  </a:lnTo>
                  <a:lnTo>
                    <a:pt x="26" y="99"/>
                  </a:lnTo>
                  <a:lnTo>
                    <a:pt x="32" y="106"/>
                  </a:lnTo>
                  <a:lnTo>
                    <a:pt x="39" y="108"/>
                  </a:lnTo>
                  <a:lnTo>
                    <a:pt x="42" y="98"/>
                  </a:lnTo>
                  <a:lnTo>
                    <a:pt x="49" y="90"/>
                  </a:lnTo>
                  <a:lnTo>
                    <a:pt x="53" y="96"/>
                  </a:lnTo>
                  <a:lnTo>
                    <a:pt x="60" y="103"/>
                  </a:lnTo>
                  <a:lnTo>
                    <a:pt x="65" y="119"/>
                  </a:lnTo>
                  <a:lnTo>
                    <a:pt x="66" y="130"/>
                  </a:lnTo>
                  <a:lnTo>
                    <a:pt x="71" y="131"/>
                  </a:lnTo>
                  <a:lnTo>
                    <a:pt x="76" y="110"/>
                  </a:lnTo>
                  <a:lnTo>
                    <a:pt x="85" y="107"/>
                  </a:lnTo>
                  <a:lnTo>
                    <a:pt x="91" y="117"/>
                  </a:lnTo>
                  <a:lnTo>
                    <a:pt x="98" y="124"/>
                  </a:lnTo>
                  <a:lnTo>
                    <a:pt x="107" y="129"/>
                  </a:lnTo>
                  <a:lnTo>
                    <a:pt x="105" y="107"/>
                  </a:lnTo>
                  <a:lnTo>
                    <a:pt x="98" y="77"/>
                  </a:lnTo>
                  <a:lnTo>
                    <a:pt x="91" y="66"/>
                  </a:lnTo>
                  <a:lnTo>
                    <a:pt x="88" y="54"/>
                  </a:lnTo>
                  <a:lnTo>
                    <a:pt x="105" y="66"/>
                  </a:lnTo>
                  <a:lnTo>
                    <a:pt x="108" y="71"/>
                  </a:lnTo>
                  <a:lnTo>
                    <a:pt x="113" y="71"/>
                  </a:lnTo>
                  <a:lnTo>
                    <a:pt x="119" y="65"/>
                  </a:lnTo>
                  <a:lnTo>
                    <a:pt x="128" y="64"/>
                  </a:lnTo>
                  <a:lnTo>
                    <a:pt x="126" y="56"/>
                  </a:lnTo>
                  <a:lnTo>
                    <a:pt x="114" y="48"/>
                  </a:lnTo>
                  <a:lnTo>
                    <a:pt x="107" y="33"/>
                  </a:lnTo>
                  <a:lnTo>
                    <a:pt x="107" y="26"/>
                  </a:lnTo>
                  <a:lnTo>
                    <a:pt x="98" y="21"/>
                  </a:lnTo>
                  <a:lnTo>
                    <a:pt x="74" y="12"/>
                  </a:lnTo>
                  <a:lnTo>
                    <a:pt x="61" y="8"/>
                  </a:lnTo>
                  <a:lnTo>
                    <a:pt x="55" y="8"/>
                  </a:lnTo>
                  <a:lnTo>
                    <a:pt x="49" y="0"/>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91" name="Freeform 203">
              <a:extLst>
                <a:ext uri="{FF2B5EF4-FFF2-40B4-BE49-F238E27FC236}">
                  <a16:creationId xmlns:a16="http://schemas.microsoft.com/office/drawing/2014/main" id="{A875C892-5406-4ACA-9973-56E8B2287700}"/>
                </a:ext>
              </a:extLst>
            </p:cNvPr>
            <p:cNvSpPr>
              <a:spLocks noChangeAspect="1"/>
            </p:cNvSpPr>
            <p:nvPr/>
          </p:nvSpPr>
          <p:spPr bwMode="gray">
            <a:xfrm>
              <a:off x="5202332" y="3664406"/>
              <a:ext cx="158739" cy="120643"/>
            </a:xfrm>
            <a:custGeom>
              <a:avLst/>
              <a:gdLst/>
              <a:ahLst/>
              <a:cxnLst>
                <a:cxn ang="0">
                  <a:pos x="314" y="70"/>
                </a:cxn>
                <a:cxn ang="0">
                  <a:pos x="258" y="65"/>
                </a:cxn>
                <a:cxn ang="0">
                  <a:pos x="245" y="66"/>
                </a:cxn>
                <a:cxn ang="0">
                  <a:pos x="223" y="73"/>
                </a:cxn>
                <a:cxn ang="0">
                  <a:pos x="193" y="86"/>
                </a:cxn>
                <a:cxn ang="0">
                  <a:pos x="216" y="100"/>
                </a:cxn>
                <a:cxn ang="0">
                  <a:pos x="227" y="116"/>
                </a:cxn>
                <a:cxn ang="0">
                  <a:pos x="201" y="103"/>
                </a:cxn>
                <a:cxn ang="0">
                  <a:pos x="207" y="120"/>
                </a:cxn>
                <a:cxn ang="0">
                  <a:pos x="201" y="125"/>
                </a:cxn>
                <a:cxn ang="0">
                  <a:pos x="185" y="111"/>
                </a:cxn>
                <a:cxn ang="0">
                  <a:pos x="184" y="124"/>
                </a:cxn>
                <a:cxn ang="0">
                  <a:pos x="188" y="135"/>
                </a:cxn>
                <a:cxn ang="0">
                  <a:pos x="172" y="111"/>
                </a:cxn>
                <a:cxn ang="0">
                  <a:pos x="148" y="93"/>
                </a:cxn>
                <a:cxn ang="0">
                  <a:pos x="137" y="90"/>
                </a:cxn>
                <a:cxn ang="0">
                  <a:pos x="135" y="120"/>
                </a:cxn>
                <a:cxn ang="0">
                  <a:pos x="144" y="140"/>
                </a:cxn>
                <a:cxn ang="0">
                  <a:pos x="164" y="172"/>
                </a:cxn>
                <a:cxn ang="0">
                  <a:pos x="172" y="190"/>
                </a:cxn>
                <a:cxn ang="0">
                  <a:pos x="163" y="191"/>
                </a:cxn>
                <a:cxn ang="0">
                  <a:pos x="161" y="179"/>
                </a:cxn>
                <a:cxn ang="0">
                  <a:pos x="150" y="186"/>
                </a:cxn>
                <a:cxn ang="0">
                  <a:pos x="151" y="203"/>
                </a:cxn>
                <a:cxn ang="0">
                  <a:pos x="141" y="203"/>
                </a:cxn>
                <a:cxn ang="0">
                  <a:pos x="135" y="212"/>
                </a:cxn>
                <a:cxn ang="0">
                  <a:pos x="156" y="219"/>
                </a:cxn>
                <a:cxn ang="0">
                  <a:pos x="172" y="224"/>
                </a:cxn>
                <a:cxn ang="0">
                  <a:pos x="184" y="237"/>
                </a:cxn>
                <a:cxn ang="0">
                  <a:pos x="199" y="250"/>
                </a:cxn>
                <a:cxn ang="0">
                  <a:pos x="211" y="255"/>
                </a:cxn>
                <a:cxn ang="0">
                  <a:pos x="199" y="285"/>
                </a:cxn>
                <a:cxn ang="0">
                  <a:pos x="175" y="275"/>
                </a:cxn>
                <a:cxn ang="0">
                  <a:pos x="152" y="270"/>
                </a:cxn>
                <a:cxn ang="0">
                  <a:pos x="164" y="259"/>
                </a:cxn>
                <a:cxn ang="0">
                  <a:pos x="139" y="243"/>
                </a:cxn>
                <a:cxn ang="0">
                  <a:pos x="123" y="245"/>
                </a:cxn>
                <a:cxn ang="0">
                  <a:pos x="98" y="245"/>
                </a:cxn>
                <a:cxn ang="0">
                  <a:pos x="67" y="242"/>
                </a:cxn>
                <a:cxn ang="0">
                  <a:pos x="61" y="245"/>
                </a:cxn>
                <a:cxn ang="0">
                  <a:pos x="51" y="240"/>
                </a:cxn>
                <a:cxn ang="0">
                  <a:pos x="33" y="208"/>
                </a:cxn>
                <a:cxn ang="0">
                  <a:pos x="53" y="208"/>
                </a:cxn>
                <a:cxn ang="0">
                  <a:pos x="35" y="194"/>
                </a:cxn>
                <a:cxn ang="0">
                  <a:pos x="17" y="178"/>
                </a:cxn>
                <a:cxn ang="0">
                  <a:pos x="3" y="154"/>
                </a:cxn>
                <a:cxn ang="0">
                  <a:pos x="0" y="152"/>
                </a:cxn>
                <a:cxn ang="0">
                  <a:pos x="10" y="146"/>
                </a:cxn>
                <a:cxn ang="0">
                  <a:pos x="17" y="127"/>
                </a:cxn>
                <a:cxn ang="0">
                  <a:pos x="35" y="103"/>
                </a:cxn>
                <a:cxn ang="0">
                  <a:pos x="49" y="77"/>
                </a:cxn>
                <a:cxn ang="0">
                  <a:pos x="82" y="62"/>
                </a:cxn>
                <a:cxn ang="0">
                  <a:pos x="112" y="45"/>
                </a:cxn>
                <a:cxn ang="0">
                  <a:pos x="147" y="31"/>
                </a:cxn>
                <a:cxn ang="0">
                  <a:pos x="166" y="29"/>
                </a:cxn>
                <a:cxn ang="0">
                  <a:pos x="205" y="25"/>
                </a:cxn>
                <a:cxn ang="0">
                  <a:pos x="248" y="16"/>
                </a:cxn>
                <a:cxn ang="0">
                  <a:pos x="293" y="36"/>
                </a:cxn>
                <a:cxn ang="0">
                  <a:pos x="327" y="20"/>
                </a:cxn>
                <a:cxn ang="0">
                  <a:pos x="340" y="0"/>
                </a:cxn>
                <a:cxn ang="0">
                  <a:pos x="352" y="13"/>
                </a:cxn>
                <a:cxn ang="0">
                  <a:pos x="340" y="33"/>
                </a:cxn>
                <a:cxn ang="0">
                  <a:pos x="334" y="63"/>
                </a:cxn>
              </a:cxnLst>
              <a:rect l="0" t="0" r="r" b="b"/>
              <a:pathLst>
                <a:path w="352" h="293">
                  <a:moveTo>
                    <a:pt x="324" y="78"/>
                  </a:moveTo>
                  <a:lnTo>
                    <a:pt x="314" y="70"/>
                  </a:lnTo>
                  <a:lnTo>
                    <a:pt x="268" y="57"/>
                  </a:lnTo>
                  <a:lnTo>
                    <a:pt x="258" y="65"/>
                  </a:lnTo>
                  <a:lnTo>
                    <a:pt x="253" y="66"/>
                  </a:lnTo>
                  <a:lnTo>
                    <a:pt x="245" y="66"/>
                  </a:lnTo>
                  <a:lnTo>
                    <a:pt x="234" y="62"/>
                  </a:lnTo>
                  <a:lnTo>
                    <a:pt x="223" y="73"/>
                  </a:lnTo>
                  <a:lnTo>
                    <a:pt x="207" y="76"/>
                  </a:lnTo>
                  <a:lnTo>
                    <a:pt x="193" y="86"/>
                  </a:lnTo>
                  <a:lnTo>
                    <a:pt x="201" y="94"/>
                  </a:lnTo>
                  <a:lnTo>
                    <a:pt x="216" y="100"/>
                  </a:lnTo>
                  <a:lnTo>
                    <a:pt x="225" y="110"/>
                  </a:lnTo>
                  <a:lnTo>
                    <a:pt x="227" y="116"/>
                  </a:lnTo>
                  <a:lnTo>
                    <a:pt x="217" y="106"/>
                  </a:lnTo>
                  <a:lnTo>
                    <a:pt x="201" y="103"/>
                  </a:lnTo>
                  <a:lnTo>
                    <a:pt x="196" y="113"/>
                  </a:lnTo>
                  <a:lnTo>
                    <a:pt x="207" y="120"/>
                  </a:lnTo>
                  <a:lnTo>
                    <a:pt x="209" y="133"/>
                  </a:lnTo>
                  <a:lnTo>
                    <a:pt x="201" y="125"/>
                  </a:lnTo>
                  <a:lnTo>
                    <a:pt x="195" y="115"/>
                  </a:lnTo>
                  <a:lnTo>
                    <a:pt x="185" y="111"/>
                  </a:lnTo>
                  <a:lnTo>
                    <a:pt x="182" y="113"/>
                  </a:lnTo>
                  <a:lnTo>
                    <a:pt x="184" y="124"/>
                  </a:lnTo>
                  <a:lnTo>
                    <a:pt x="193" y="131"/>
                  </a:lnTo>
                  <a:lnTo>
                    <a:pt x="188" y="135"/>
                  </a:lnTo>
                  <a:lnTo>
                    <a:pt x="177" y="125"/>
                  </a:lnTo>
                  <a:lnTo>
                    <a:pt x="172" y="111"/>
                  </a:lnTo>
                  <a:lnTo>
                    <a:pt x="148" y="97"/>
                  </a:lnTo>
                  <a:lnTo>
                    <a:pt x="148" y="93"/>
                  </a:lnTo>
                  <a:lnTo>
                    <a:pt x="151" y="86"/>
                  </a:lnTo>
                  <a:lnTo>
                    <a:pt x="137" y="90"/>
                  </a:lnTo>
                  <a:lnTo>
                    <a:pt x="135" y="105"/>
                  </a:lnTo>
                  <a:lnTo>
                    <a:pt x="135" y="120"/>
                  </a:lnTo>
                  <a:lnTo>
                    <a:pt x="136" y="132"/>
                  </a:lnTo>
                  <a:lnTo>
                    <a:pt x="144" y="140"/>
                  </a:lnTo>
                  <a:lnTo>
                    <a:pt x="147" y="154"/>
                  </a:lnTo>
                  <a:lnTo>
                    <a:pt x="164" y="172"/>
                  </a:lnTo>
                  <a:lnTo>
                    <a:pt x="169" y="181"/>
                  </a:lnTo>
                  <a:lnTo>
                    <a:pt x="172" y="190"/>
                  </a:lnTo>
                  <a:lnTo>
                    <a:pt x="167" y="192"/>
                  </a:lnTo>
                  <a:lnTo>
                    <a:pt x="163" y="191"/>
                  </a:lnTo>
                  <a:lnTo>
                    <a:pt x="164" y="185"/>
                  </a:lnTo>
                  <a:lnTo>
                    <a:pt x="161" y="179"/>
                  </a:lnTo>
                  <a:lnTo>
                    <a:pt x="151" y="178"/>
                  </a:lnTo>
                  <a:lnTo>
                    <a:pt x="150" y="186"/>
                  </a:lnTo>
                  <a:lnTo>
                    <a:pt x="155" y="200"/>
                  </a:lnTo>
                  <a:lnTo>
                    <a:pt x="151" y="203"/>
                  </a:lnTo>
                  <a:lnTo>
                    <a:pt x="147" y="203"/>
                  </a:lnTo>
                  <a:lnTo>
                    <a:pt x="141" y="203"/>
                  </a:lnTo>
                  <a:lnTo>
                    <a:pt x="131" y="206"/>
                  </a:lnTo>
                  <a:lnTo>
                    <a:pt x="135" y="212"/>
                  </a:lnTo>
                  <a:lnTo>
                    <a:pt x="147" y="217"/>
                  </a:lnTo>
                  <a:lnTo>
                    <a:pt x="156" y="219"/>
                  </a:lnTo>
                  <a:lnTo>
                    <a:pt x="163" y="224"/>
                  </a:lnTo>
                  <a:lnTo>
                    <a:pt x="172" y="224"/>
                  </a:lnTo>
                  <a:lnTo>
                    <a:pt x="177" y="237"/>
                  </a:lnTo>
                  <a:lnTo>
                    <a:pt x="184" y="237"/>
                  </a:lnTo>
                  <a:lnTo>
                    <a:pt x="190" y="244"/>
                  </a:lnTo>
                  <a:lnTo>
                    <a:pt x="199" y="250"/>
                  </a:lnTo>
                  <a:lnTo>
                    <a:pt x="204" y="250"/>
                  </a:lnTo>
                  <a:lnTo>
                    <a:pt x="211" y="255"/>
                  </a:lnTo>
                  <a:lnTo>
                    <a:pt x="212" y="293"/>
                  </a:lnTo>
                  <a:lnTo>
                    <a:pt x="199" y="285"/>
                  </a:lnTo>
                  <a:lnTo>
                    <a:pt x="189" y="272"/>
                  </a:lnTo>
                  <a:lnTo>
                    <a:pt x="175" y="275"/>
                  </a:lnTo>
                  <a:lnTo>
                    <a:pt x="161" y="275"/>
                  </a:lnTo>
                  <a:lnTo>
                    <a:pt x="152" y="270"/>
                  </a:lnTo>
                  <a:lnTo>
                    <a:pt x="162" y="266"/>
                  </a:lnTo>
                  <a:lnTo>
                    <a:pt x="164" y="259"/>
                  </a:lnTo>
                  <a:lnTo>
                    <a:pt x="152" y="256"/>
                  </a:lnTo>
                  <a:lnTo>
                    <a:pt x="139" y="243"/>
                  </a:lnTo>
                  <a:lnTo>
                    <a:pt x="132" y="249"/>
                  </a:lnTo>
                  <a:lnTo>
                    <a:pt x="123" y="245"/>
                  </a:lnTo>
                  <a:lnTo>
                    <a:pt x="110" y="248"/>
                  </a:lnTo>
                  <a:lnTo>
                    <a:pt x="98" y="245"/>
                  </a:lnTo>
                  <a:lnTo>
                    <a:pt x="81" y="248"/>
                  </a:lnTo>
                  <a:lnTo>
                    <a:pt x="67" y="242"/>
                  </a:lnTo>
                  <a:lnTo>
                    <a:pt x="64" y="242"/>
                  </a:lnTo>
                  <a:lnTo>
                    <a:pt x="61" y="245"/>
                  </a:lnTo>
                  <a:lnTo>
                    <a:pt x="55" y="248"/>
                  </a:lnTo>
                  <a:lnTo>
                    <a:pt x="51" y="240"/>
                  </a:lnTo>
                  <a:lnTo>
                    <a:pt x="45" y="228"/>
                  </a:lnTo>
                  <a:lnTo>
                    <a:pt x="33" y="208"/>
                  </a:lnTo>
                  <a:lnTo>
                    <a:pt x="43" y="210"/>
                  </a:lnTo>
                  <a:lnTo>
                    <a:pt x="53" y="208"/>
                  </a:lnTo>
                  <a:lnTo>
                    <a:pt x="49" y="200"/>
                  </a:lnTo>
                  <a:lnTo>
                    <a:pt x="35" y="194"/>
                  </a:lnTo>
                  <a:lnTo>
                    <a:pt x="33" y="203"/>
                  </a:lnTo>
                  <a:lnTo>
                    <a:pt x="17" y="178"/>
                  </a:lnTo>
                  <a:lnTo>
                    <a:pt x="7" y="170"/>
                  </a:lnTo>
                  <a:lnTo>
                    <a:pt x="3" y="154"/>
                  </a:lnTo>
                  <a:lnTo>
                    <a:pt x="1" y="152"/>
                  </a:lnTo>
                  <a:lnTo>
                    <a:pt x="0" y="152"/>
                  </a:lnTo>
                  <a:lnTo>
                    <a:pt x="1" y="152"/>
                  </a:lnTo>
                  <a:lnTo>
                    <a:pt x="10" y="146"/>
                  </a:lnTo>
                  <a:lnTo>
                    <a:pt x="15" y="140"/>
                  </a:lnTo>
                  <a:lnTo>
                    <a:pt x="17" y="127"/>
                  </a:lnTo>
                  <a:lnTo>
                    <a:pt x="27" y="120"/>
                  </a:lnTo>
                  <a:lnTo>
                    <a:pt x="35" y="103"/>
                  </a:lnTo>
                  <a:lnTo>
                    <a:pt x="49" y="92"/>
                  </a:lnTo>
                  <a:lnTo>
                    <a:pt x="49" y="77"/>
                  </a:lnTo>
                  <a:lnTo>
                    <a:pt x="46" y="67"/>
                  </a:lnTo>
                  <a:lnTo>
                    <a:pt x="82" y="62"/>
                  </a:lnTo>
                  <a:lnTo>
                    <a:pt x="93" y="52"/>
                  </a:lnTo>
                  <a:lnTo>
                    <a:pt x="112" y="45"/>
                  </a:lnTo>
                  <a:lnTo>
                    <a:pt x="132" y="45"/>
                  </a:lnTo>
                  <a:lnTo>
                    <a:pt x="147" y="31"/>
                  </a:lnTo>
                  <a:lnTo>
                    <a:pt x="153" y="29"/>
                  </a:lnTo>
                  <a:lnTo>
                    <a:pt x="166" y="29"/>
                  </a:lnTo>
                  <a:lnTo>
                    <a:pt x="183" y="25"/>
                  </a:lnTo>
                  <a:lnTo>
                    <a:pt x="205" y="25"/>
                  </a:lnTo>
                  <a:lnTo>
                    <a:pt x="236" y="16"/>
                  </a:lnTo>
                  <a:lnTo>
                    <a:pt x="248" y="16"/>
                  </a:lnTo>
                  <a:lnTo>
                    <a:pt x="258" y="24"/>
                  </a:lnTo>
                  <a:lnTo>
                    <a:pt x="293" y="36"/>
                  </a:lnTo>
                  <a:lnTo>
                    <a:pt x="313" y="33"/>
                  </a:lnTo>
                  <a:lnTo>
                    <a:pt x="327" y="20"/>
                  </a:lnTo>
                  <a:lnTo>
                    <a:pt x="329" y="1"/>
                  </a:lnTo>
                  <a:lnTo>
                    <a:pt x="340" y="0"/>
                  </a:lnTo>
                  <a:lnTo>
                    <a:pt x="343" y="6"/>
                  </a:lnTo>
                  <a:lnTo>
                    <a:pt x="352" y="13"/>
                  </a:lnTo>
                  <a:lnTo>
                    <a:pt x="351" y="24"/>
                  </a:lnTo>
                  <a:lnTo>
                    <a:pt x="340" y="33"/>
                  </a:lnTo>
                  <a:lnTo>
                    <a:pt x="338" y="49"/>
                  </a:lnTo>
                  <a:lnTo>
                    <a:pt x="334" y="63"/>
                  </a:lnTo>
                  <a:lnTo>
                    <a:pt x="324" y="78"/>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792" name="Freeform 204">
            <a:extLst>
              <a:ext uri="{FF2B5EF4-FFF2-40B4-BE49-F238E27FC236}">
                <a16:creationId xmlns:a16="http://schemas.microsoft.com/office/drawing/2014/main" id="{CE5D8939-1402-46C9-AFF5-9AF03D3A130D}"/>
              </a:ext>
            </a:extLst>
          </p:cNvPr>
          <p:cNvSpPr>
            <a:spLocks noChangeAspect="1"/>
          </p:cNvSpPr>
          <p:nvPr/>
        </p:nvSpPr>
        <p:spPr bwMode="gray">
          <a:xfrm>
            <a:off x="5100285" y="3448023"/>
            <a:ext cx="167811" cy="89971"/>
          </a:xfrm>
          <a:custGeom>
            <a:avLst/>
            <a:gdLst/>
            <a:ahLst/>
            <a:cxnLst>
              <a:cxn ang="0">
                <a:pos x="71" y="47"/>
              </a:cxn>
              <a:cxn ang="0">
                <a:pos x="128" y="64"/>
              </a:cxn>
              <a:cxn ang="0">
                <a:pos x="147" y="44"/>
              </a:cxn>
              <a:cxn ang="0">
                <a:pos x="194" y="26"/>
              </a:cxn>
              <a:cxn ang="0">
                <a:pos x="225" y="24"/>
              </a:cxn>
              <a:cxn ang="0">
                <a:pos x="240" y="10"/>
              </a:cxn>
              <a:cxn ang="0">
                <a:pos x="273" y="2"/>
              </a:cxn>
              <a:cxn ang="0">
                <a:pos x="300" y="5"/>
              </a:cxn>
              <a:cxn ang="0">
                <a:pos x="329" y="12"/>
              </a:cxn>
              <a:cxn ang="0">
                <a:pos x="356" y="29"/>
              </a:cxn>
              <a:cxn ang="0">
                <a:pos x="369" y="48"/>
              </a:cxn>
              <a:cxn ang="0">
                <a:pos x="357" y="62"/>
              </a:cxn>
              <a:cxn ang="0">
                <a:pos x="335" y="69"/>
              </a:cxn>
              <a:cxn ang="0">
                <a:pos x="324" y="86"/>
              </a:cxn>
              <a:cxn ang="0">
                <a:pos x="316" y="108"/>
              </a:cxn>
              <a:cxn ang="0">
                <a:pos x="298" y="135"/>
              </a:cxn>
              <a:cxn ang="0">
                <a:pos x="284" y="161"/>
              </a:cxn>
              <a:cxn ang="0">
                <a:pos x="260" y="185"/>
              </a:cxn>
              <a:cxn ang="0">
                <a:pos x="225" y="195"/>
              </a:cxn>
              <a:cxn ang="0">
                <a:pos x="209" y="193"/>
              </a:cxn>
              <a:cxn ang="0">
                <a:pos x="181" y="204"/>
              </a:cxn>
              <a:cxn ang="0">
                <a:pos x="160" y="209"/>
              </a:cxn>
              <a:cxn ang="0">
                <a:pos x="133" y="218"/>
              </a:cxn>
              <a:cxn ang="0">
                <a:pos x="102" y="223"/>
              </a:cxn>
              <a:cxn ang="0">
                <a:pos x="76" y="210"/>
              </a:cxn>
              <a:cxn ang="0">
                <a:pos x="50" y="188"/>
              </a:cxn>
              <a:cxn ang="0">
                <a:pos x="28" y="167"/>
              </a:cxn>
              <a:cxn ang="0">
                <a:pos x="15" y="140"/>
              </a:cxn>
              <a:cxn ang="0">
                <a:pos x="0" y="136"/>
              </a:cxn>
              <a:cxn ang="0">
                <a:pos x="21" y="123"/>
              </a:cxn>
              <a:cxn ang="0">
                <a:pos x="20" y="102"/>
              </a:cxn>
              <a:cxn ang="0">
                <a:pos x="22" y="75"/>
              </a:cxn>
              <a:cxn ang="0">
                <a:pos x="53" y="67"/>
              </a:cxn>
              <a:cxn ang="0">
                <a:pos x="58" y="39"/>
              </a:cxn>
            </a:cxnLst>
            <a:rect l="0" t="0" r="r" b="b"/>
            <a:pathLst>
              <a:path w="369" h="223">
                <a:moveTo>
                  <a:pt x="58" y="39"/>
                </a:moveTo>
                <a:lnTo>
                  <a:pt x="71" y="47"/>
                </a:lnTo>
                <a:lnTo>
                  <a:pt x="95" y="65"/>
                </a:lnTo>
                <a:lnTo>
                  <a:pt x="128" y="64"/>
                </a:lnTo>
                <a:lnTo>
                  <a:pt x="134" y="64"/>
                </a:lnTo>
                <a:lnTo>
                  <a:pt x="147" y="44"/>
                </a:lnTo>
                <a:lnTo>
                  <a:pt x="178" y="35"/>
                </a:lnTo>
                <a:lnTo>
                  <a:pt x="194" y="26"/>
                </a:lnTo>
                <a:lnTo>
                  <a:pt x="211" y="32"/>
                </a:lnTo>
                <a:lnTo>
                  <a:pt x="225" y="24"/>
                </a:lnTo>
                <a:lnTo>
                  <a:pt x="235" y="22"/>
                </a:lnTo>
                <a:lnTo>
                  <a:pt x="240" y="10"/>
                </a:lnTo>
                <a:lnTo>
                  <a:pt x="255" y="1"/>
                </a:lnTo>
                <a:lnTo>
                  <a:pt x="273" y="2"/>
                </a:lnTo>
                <a:lnTo>
                  <a:pt x="285" y="0"/>
                </a:lnTo>
                <a:lnTo>
                  <a:pt x="300" y="5"/>
                </a:lnTo>
                <a:lnTo>
                  <a:pt x="317" y="15"/>
                </a:lnTo>
                <a:lnTo>
                  <a:pt x="329" y="12"/>
                </a:lnTo>
                <a:lnTo>
                  <a:pt x="344" y="19"/>
                </a:lnTo>
                <a:lnTo>
                  <a:pt x="356" y="29"/>
                </a:lnTo>
                <a:lnTo>
                  <a:pt x="365" y="38"/>
                </a:lnTo>
                <a:lnTo>
                  <a:pt x="369" y="48"/>
                </a:lnTo>
                <a:lnTo>
                  <a:pt x="365" y="55"/>
                </a:lnTo>
                <a:lnTo>
                  <a:pt x="357" y="62"/>
                </a:lnTo>
                <a:lnTo>
                  <a:pt x="350" y="62"/>
                </a:lnTo>
                <a:lnTo>
                  <a:pt x="335" y="69"/>
                </a:lnTo>
                <a:lnTo>
                  <a:pt x="326" y="78"/>
                </a:lnTo>
                <a:lnTo>
                  <a:pt x="324" y="86"/>
                </a:lnTo>
                <a:lnTo>
                  <a:pt x="318" y="97"/>
                </a:lnTo>
                <a:lnTo>
                  <a:pt x="316" y="108"/>
                </a:lnTo>
                <a:lnTo>
                  <a:pt x="303" y="121"/>
                </a:lnTo>
                <a:lnTo>
                  <a:pt x="298" y="135"/>
                </a:lnTo>
                <a:lnTo>
                  <a:pt x="291" y="151"/>
                </a:lnTo>
                <a:lnTo>
                  <a:pt x="284" y="161"/>
                </a:lnTo>
                <a:lnTo>
                  <a:pt x="276" y="178"/>
                </a:lnTo>
                <a:lnTo>
                  <a:pt x="260" y="185"/>
                </a:lnTo>
                <a:lnTo>
                  <a:pt x="228" y="195"/>
                </a:lnTo>
                <a:lnTo>
                  <a:pt x="225" y="195"/>
                </a:lnTo>
                <a:lnTo>
                  <a:pt x="221" y="188"/>
                </a:lnTo>
                <a:lnTo>
                  <a:pt x="209" y="193"/>
                </a:lnTo>
                <a:lnTo>
                  <a:pt x="197" y="193"/>
                </a:lnTo>
                <a:lnTo>
                  <a:pt x="181" y="204"/>
                </a:lnTo>
                <a:lnTo>
                  <a:pt x="166" y="204"/>
                </a:lnTo>
                <a:lnTo>
                  <a:pt x="160" y="209"/>
                </a:lnTo>
                <a:lnTo>
                  <a:pt x="145" y="210"/>
                </a:lnTo>
                <a:lnTo>
                  <a:pt x="133" y="218"/>
                </a:lnTo>
                <a:lnTo>
                  <a:pt x="119" y="222"/>
                </a:lnTo>
                <a:lnTo>
                  <a:pt x="102" y="223"/>
                </a:lnTo>
                <a:lnTo>
                  <a:pt x="87" y="214"/>
                </a:lnTo>
                <a:lnTo>
                  <a:pt x="76" y="210"/>
                </a:lnTo>
                <a:lnTo>
                  <a:pt x="65" y="195"/>
                </a:lnTo>
                <a:lnTo>
                  <a:pt x="50" y="188"/>
                </a:lnTo>
                <a:lnTo>
                  <a:pt x="41" y="172"/>
                </a:lnTo>
                <a:lnTo>
                  <a:pt x="28" y="167"/>
                </a:lnTo>
                <a:lnTo>
                  <a:pt x="20" y="153"/>
                </a:lnTo>
                <a:lnTo>
                  <a:pt x="15" y="140"/>
                </a:lnTo>
                <a:lnTo>
                  <a:pt x="7" y="136"/>
                </a:lnTo>
                <a:lnTo>
                  <a:pt x="0" y="136"/>
                </a:lnTo>
                <a:lnTo>
                  <a:pt x="10" y="125"/>
                </a:lnTo>
                <a:lnTo>
                  <a:pt x="21" y="123"/>
                </a:lnTo>
                <a:lnTo>
                  <a:pt x="20" y="112"/>
                </a:lnTo>
                <a:lnTo>
                  <a:pt x="20" y="102"/>
                </a:lnTo>
                <a:lnTo>
                  <a:pt x="28" y="83"/>
                </a:lnTo>
                <a:lnTo>
                  <a:pt x="22" y="75"/>
                </a:lnTo>
                <a:lnTo>
                  <a:pt x="26" y="67"/>
                </a:lnTo>
                <a:lnTo>
                  <a:pt x="53" y="67"/>
                </a:lnTo>
                <a:lnTo>
                  <a:pt x="58" y="59"/>
                </a:lnTo>
                <a:lnTo>
                  <a:pt x="58" y="39"/>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93" name="Freeform 205">
            <a:extLst>
              <a:ext uri="{FF2B5EF4-FFF2-40B4-BE49-F238E27FC236}">
                <a16:creationId xmlns:a16="http://schemas.microsoft.com/office/drawing/2014/main" id="{180B1CCC-0A42-46D4-B222-73EE3535F720}"/>
              </a:ext>
            </a:extLst>
          </p:cNvPr>
          <p:cNvSpPr>
            <a:spLocks noChangeAspect="1"/>
          </p:cNvSpPr>
          <p:nvPr/>
        </p:nvSpPr>
        <p:spPr bwMode="gray">
          <a:xfrm>
            <a:off x="5050397" y="3219007"/>
            <a:ext cx="247180" cy="210614"/>
          </a:xfrm>
          <a:custGeom>
            <a:avLst/>
            <a:gdLst/>
            <a:ahLst/>
            <a:cxnLst>
              <a:cxn ang="0">
                <a:pos x="521" y="323"/>
              </a:cxn>
              <a:cxn ang="0">
                <a:pos x="540" y="357"/>
              </a:cxn>
              <a:cxn ang="0">
                <a:pos x="540" y="397"/>
              </a:cxn>
              <a:cxn ang="0">
                <a:pos x="488" y="444"/>
              </a:cxn>
              <a:cxn ang="0">
                <a:pos x="470" y="509"/>
              </a:cxn>
              <a:cxn ang="0">
                <a:pos x="446" y="506"/>
              </a:cxn>
              <a:cxn ang="0">
                <a:pos x="416" y="483"/>
              </a:cxn>
              <a:cxn ang="0">
                <a:pos x="379" y="488"/>
              </a:cxn>
              <a:cxn ang="0">
                <a:pos x="343" y="487"/>
              </a:cxn>
              <a:cxn ang="0">
                <a:pos x="317" y="498"/>
              </a:cxn>
              <a:cxn ang="0">
                <a:pos x="291" y="473"/>
              </a:cxn>
              <a:cxn ang="0">
                <a:pos x="259" y="475"/>
              </a:cxn>
              <a:cxn ang="0">
                <a:pos x="212" y="433"/>
              </a:cxn>
              <a:cxn ang="0">
                <a:pos x="198" y="412"/>
              </a:cxn>
              <a:cxn ang="0">
                <a:pos x="152" y="407"/>
              </a:cxn>
              <a:cxn ang="0">
                <a:pos x="136" y="418"/>
              </a:cxn>
              <a:cxn ang="0">
                <a:pos x="121" y="386"/>
              </a:cxn>
              <a:cxn ang="0">
                <a:pos x="99" y="370"/>
              </a:cxn>
              <a:cxn ang="0">
                <a:pos x="65" y="357"/>
              </a:cxn>
              <a:cxn ang="0">
                <a:pos x="34" y="363"/>
              </a:cxn>
              <a:cxn ang="0">
                <a:pos x="43" y="316"/>
              </a:cxn>
              <a:cxn ang="0">
                <a:pos x="23" y="269"/>
              </a:cxn>
              <a:cxn ang="0">
                <a:pos x="20" y="233"/>
              </a:cxn>
              <a:cxn ang="0">
                <a:pos x="1" y="190"/>
              </a:cxn>
              <a:cxn ang="0">
                <a:pos x="11" y="158"/>
              </a:cxn>
              <a:cxn ang="0">
                <a:pos x="4" y="111"/>
              </a:cxn>
              <a:cxn ang="0">
                <a:pos x="21" y="105"/>
              </a:cxn>
              <a:cxn ang="0">
                <a:pos x="16" y="86"/>
              </a:cxn>
              <a:cxn ang="0">
                <a:pos x="38" y="74"/>
              </a:cxn>
              <a:cxn ang="0">
                <a:pos x="102" y="53"/>
              </a:cxn>
              <a:cxn ang="0">
                <a:pos x="172" y="9"/>
              </a:cxn>
              <a:cxn ang="0">
                <a:pos x="239" y="3"/>
              </a:cxn>
              <a:cxn ang="0">
                <a:pos x="254" y="21"/>
              </a:cxn>
              <a:cxn ang="0">
                <a:pos x="250" y="50"/>
              </a:cxn>
              <a:cxn ang="0">
                <a:pos x="262" y="45"/>
              </a:cxn>
              <a:cxn ang="0">
                <a:pos x="290" y="42"/>
              </a:cxn>
              <a:cxn ang="0">
                <a:pos x="378" y="52"/>
              </a:cxn>
              <a:cxn ang="0">
                <a:pos x="477" y="42"/>
              </a:cxn>
              <a:cxn ang="0">
                <a:pos x="515" y="74"/>
              </a:cxn>
              <a:cxn ang="0">
                <a:pos x="534" y="163"/>
              </a:cxn>
              <a:cxn ang="0">
                <a:pos x="522" y="212"/>
              </a:cxn>
              <a:cxn ang="0">
                <a:pos x="502" y="245"/>
              </a:cxn>
            </a:cxnLst>
            <a:rect l="0" t="0" r="r" b="b"/>
            <a:pathLst>
              <a:path w="545" h="511">
                <a:moveTo>
                  <a:pt x="513" y="298"/>
                </a:moveTo>
                <a:lnTo>
                  <a:pt x="520" y="311"/>
                </a:lnTo>
                <a:lnTo>
                  <a:pt x="521" y="323"/>
                </a:lnTo>
                <a:lnTo>
                  <a:pt x="528" y="342"/>
                </a:lnTo>
                <a:lnTo>
                  <a:pt x="529" y="346"/>
                </a:lnTo>
                <a:lnTo>
                  <a:pt x="540" y="357"/>
                </a:lnTo>
                <a:lnTo>
                  <a:pt x="539" y="368"/>
                </a:lnTo>
                <a:lnTo>
                  <a:pt x="545" y="382"/>
                </a:lnTo>
                <a:lnTo>
                  <a:pt x="540" y="397"/>
                </a:lnTo>
                <a:lnTo>
                  <a:pt x="522" y="412"/>
                </a:lnTo>
                <a:lnTo>
                  <a:pt x="502" y="425"/>
                </a:lnTo>
                <a:lnTo>
                  <a:pt x="488" y="444"/>
                </a:lnTo>
                <a:lnTo>
                  <a:pt x="470" y="482"/>
                </a:lnTo>
                <a:lnTo>
                  <a:pt x="468" y="497"/>
                </a:lnTo>
                <a:lnTo>
                  <a:pt x="470" y="509"/>
                </a:lnTo>
                <a:lnTo>
                  <a:pt x="461" y="511"/>
                </a:lnTo>
                <a:lnTo>
                  <a:pt x="456" y="510"/>
                </a:lnTo>
                <a:lnTo>
                  <a:pt x="446" y="506"/>
                </a:lnTo>
                <a:lnTo>
                  <a:pt x="435" y="498"/>
                </a:lnTo>
                <a:lnTo>
                  <a:pt x="426" y="491"/>
                </a:lnTo>
                <a:lnTo>
                  <a:pt x="416" y="483"/>
                </a:lnTo>
                <a:lnTo>
                  <a:pt x="403" y="482"/>
                </a:lnTo>
                <a:lnTo>
                  <a:pt x="391" y="483"/>
                </a:lnTo>
                <a:lnTo>
                  <a:pt x="379" y="488"/>
                </a:lnTo>
                <a:lnTo>
                  <a:pt x="372" y="494"/>
                </a:lnTo>
                <a:lnTo>
                  <a:pt x="362" y="487"/>
                </a:lnTo>
                <a:lnTo>
                  <a:pt x="343" y="487"/>
                </a:lnTo>
                <a:lnTo>
                  <a:pt x="334" y="495"/>
                </a:lnTo>
                <a:lnTo>
                  <a:pt x="324" y="500"/>
                </a:lnTo>
                <a:lnTo>
                  <a:pt x="317" y="498"/>
                </a:lnTo>
                <a:lnTo>
                  <a:pt x="309" y="489"/>
                </a:lnTo>
                <a:lnTo>
                  <a:pt x="300" y="479"/>
                </a:lnTo>
                <a:lnTo>
                  <a:pt x="291" y="473"/>
                </a:lnTo>
                <a:lnTo>
                  <a:pt x="281" y="478"/>
                </a:lnTo>
                <a:lnTo>
                  <a:pt x="270" y="481"/>
                </a:lnTo>
                <a:lnTo>
                  <a:pt x="259" y="475"/>
                </a:lnTo>
                <a:lnTo>
                  <a:pt x="241" y="466"/>
                </a:lnTo>
                <a:lnTo>
                  <a:pt x="221" y="438"/>
                </a:lnTo>
                <a:lnTo>
                  <a:pt x="212" y="433"/>
                </a:lnTo>
                <a:lnTo>
                  <a:pt x="207" y="435"/>
                </a:lnTo>
                <a:lnTo>
                  <a:pt x="198" y="428"/>
                </a:lnTo>
                <a:lnTo>
                  <a:pt x="198" y="412"/>
                </a:lnTo>
                <a:lnTo>
                  <a:pt x="178" y="409"/>
                </a:lnTo>
                <a:lnTo>
                  <a:pt x="153" y="401"/>
                </a:lnTo>
                <a:lnTo>
                  <a:pt x="152" y="407"/>
                </a:lnTo>
                <a:lnTo>
                  <a:pt x="155" y="413"/>
                </a:lnTo>
                <a:lnTo>
                  <a:pt x="144" y="421"/>
                </a:lnTo>
                <a:lnTo>
                  <a:pt x="136" y="418"/>
                </a:lnTo>
                <a:lnTo>
                  <a:pt x="117" y="400"/>
                </a:lnTo>
                <a:lnTo>
                  <a:pt x="121" y="389"/>
                </a:lnTo>
                <a:lnTo>
                  <a:pt x="121" y="386"/>
                </a:lnTo>
                <a:lnTo>
                  <a:pt x="120" y="384"/>
                </a:lnTo>
                <a:lnTo>
                  <a:pt x="109" y="382"/>
                </a:lnTo>
                <a:lnTo>
                  <a:pt x="99" y="370"/>
                </a:lnTo>
                <a:lnTo>
                  <a:pt x="79" y="365"/>
                </a:lnTo>
                <a:lnTo>
                  <a:pt x="71" y="366"/>
                </a:lnTo>
                <a:lnTo>
                  <a:pt x="65" y="357"/>
                </a:lnTo>
                <a:lnTo>
                  <a:pt x="55" y="352"/>
                </a:lnTo>
                <a:lnTo>
                  <a:pt x="40" y="366"/>
                </a:lnTo>
                <a:lnTo>
                  <a:pt x="34" y="363"/>
                </a:lnTo>
                <a:lnTo>
                  <a:pt x="38" y="354"/>
                </a:lnTo>
                <a:lnTo>
                  <a:pt x="42" y="337"/>
                </a:lnTo>
                <a:lnTo>
                  <a:pt x="43" y="316"/>
                </a:lnTo>
                <a:lnTo>
                  <a:pt x="42" y="312"/>
                </a:lnTo>
                <a:lnTo>
                  <a:pt x="26" y="293"/>
                </a:lnTo>
                <a:lnTo>
                  <a:pt x="23" y="269"/>
                </a:lnTo>
                <a:lnTo>
                  <a:pt x="23" y="258"/>
                </a:lnTo>
                <a:lnTo>
                  <a:pt x="22" y="242"/>
                </a:lnTo>
                <a:lnTo>
                  <a:pt x="20" y="233"/>
                </a:lnTo>
                <a:lnTo>
                  <a:pt x="17" y="209"/>
                </a:lnTo>
                <a:lnTo>
                  <a:pt x="16" y="201"/>
                </a:lnTo>
                <a:lnTo>
                  <a:pt x="1" y="190"/>
                </a:lnTo>
                <a:lnTo>
                  <a:pt x="0" y="182"/>
                </a:lnTo>
                <a:lnTo>
                  <a:pt x="5" y="170"/>
                </a:lnTo>
                <a:lnTo>
                  <a:pt x="11" y="158"/>
                </a:lnTo>
                <a:lnTo>
                  <a:pt x="12" y="145"/>
                </a:lnTo>
                <a:lnTo>
                  <a:pt x="12" y="128"/>
                </a:lnTo>
                <a:lnTo>
                  <a:pt x="4" y="111"/>
                </a:lnTo>
                <a:lnTo>
                  <a:pt x="1" y="102"/>
                </a:lnTo>
                <a:lnTo>
                  <a:pt x="18" y="110"/>
                </a:lnTo>
                <a:lnTo>
                  <a:pt x="21" y="105"/>
                </a:lnTo>
                <a:lnTo>
                  <a:pt x="21" y="96"/>
                </a:lnTo>
                <a:lnTo>
                  <a:pt x="7" y="93"/>
                </a:lnTo>
                <a:lnTo>
                  <a:pt x="16" y="86"/>
                </a:lnTo>
                <a:lnTo>
                  <a:pt x="26" y="83"/>
                </a:lnTo>
                <a:lnTo>
                  <a:pt x="27" y="86"/>
                </a:lnTo>
                <a:lnTo>
                  <a:pt x="38" y="74"/>
                </a:lnTo>
                <a:lnTo>
                  <a:pt x="51" y="67"/>
                </a:lnTo>
                <a:lnTo>
                  <a:pt x="70" y="63"/>
                </a:lnTo>
                <a:lnTo>
                  <a:pt x="102" y="53"/>
                </a:lnTo>
                <a:lnTo>
                  <a:pt x="134" y="26"/>
                </a:lnTo>
                <a:lnTo>
                  <a:pt x="149" y="21"/>
                </a:lnTo>
                <a:lnTo>
                  <a:pt x="172" y="9"/>
                </a:lnTo>
                <a:lnTo>
                  <a:pt x="215" y="0"/>
                </a:lnTo>
                <a:lnTo>
                  <a:pt x="228" y="0"/>
                </a:lnTo>
                <a:lnTo>
                  <a:pt x="239" y="3"/>
                </a:lnTo>
                <a:lnTo>
                  <a:pt x="248" y="7"/>
                </a:lnTo>
                <a:lnTo>
                  <a:pt x="255" y="15"/>
                </a:lnTo>
                <a:lnTo>
                  <a:pt x="254" y="21"/>
                </a:lnTo>
                <a:lnTo>
                  <a:pt x="236" y="10"/>
                </a:lnTo>
                <a:lnTo>
                  <a:pt x="237" y="16"/>
                </a:lnTo>
                <a:lnTo>
                  <a:pt x="250" y="50"/>
                </a:lnTo>
                <a:lnTo>
                  <a:pt x="257" y="52"/>
                </a:lnTo>
                <a:lnTo>
                  <a:pt x="258" y="48"/>
                </a:lnTo>
                <a:lnTo>
                  <a:pt x="262" y="45"/>
                </a:lnTo>
                <a:lnTo>
                  <a:pt x="266" y="48"/>
                </a:lnTo>
                <a:lnTo>
                  <a:pt x="276" y="45"/>
                </a:lnTo>
                <a:lnTo>
                  <a:pt x="290" y="42"/>
                </a:lnTo>
                <a:lnTo>
                  <a:pt x="300" y="36"/>
                </a:lnTo>
                <a:lnTo>
                  <a:pt x="314" y="41"/>
                </a:lnTo>
                <a:lnTo>
                  <a:pt x="378" y="52"/>
                </a:lnTo>
                <a:lnTo>
                  <a:pt x="426" y="51"/>
                </a:lnTo>
                <a:lnTo>
                  <a:pt x="453" y="45"/>
                </a:lnTo>
                <a:lnTo>
                  <a:pt x="477" y="42"/>
                </a:lnTo>
                <a:lnTo>
                  <a:pt x="491" y="50"/>
                </a:lnTo>
                <a:lnTo>
                  <a:pt x="510" y="63"/>
                </a:lnTo>
                <a:lnTo>
                  <a:pt x="515" y="74"/>
                </a:lnTo>
                <a:lnTo>
                  <a:pt x="515" y="81"/>
                </a:lnTo>
                <a:lnTo>
                  <a:pt x="516" y="91"/>
                </a:lnTo>
                <a:lnTo>
                  <a:pt x="534" y="163"/>
                </a:lnTo>
                <a:lnTo>
                  <a:pt x="534" y="179"/>
                </a:lnTo>
                <a:lnTo>
                  <a:pt x="533" y="196"/>
                </a:lnTo>
                <a:lnTo>
                  <a:pt x="522" y="212"/>
                </a:lnTo>
                <a:lnTo>
                  <a:pt x="507" y="220"/>
                </a:lnTo>
                <a:lnTo>
                  <a:pt x="496" y="234"/>
                </a:lnTo>
                <a:lnTo>
                  <a:pt x="502" y="245"/>
                </a:lnTo>
                <a:lnTo>
                  <a:pt x="517" y="257"/>
                </a:lnTo>
                <a:lnTo>
                  <a:pt x="513" y="298"/>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94" name="Freeform 206">
            <a:extLst>
              <a:ext uri="{FF2B5EF4-FFF2-40B4-BE49-F238E27FC236}">
                <a16:creationId xmlns:a16="http://schemas.microsoft.com/office/drawing/2014/main" id="{486C31D4-2D92-4923-9676-B158E7A15864}"/>
              </a:ext>
            </a:extLst>
          </p:cNvPr>
          <p:cNvSpPr>
            <a:spLocks noChangeAspect="1"/>
          </p:cNvSpPr>
          <p:nvPr/>
        </p:nvSpPr>
        <p:spPr bwMode="gray">
          <a:xfrm>
            <a:off x="5220473" y="3090186"/>
            <a:ext cx="183684" cy="98150"/>
          </a:xfrm>
          <a:custGeom>
            <a:avLst/>
            <a:gdLst/>
            <a:ahLst/>
            <a:cxnLst>
              <a:cxn ang="0">
                <a:pos x="0" y="184"/>
              </a:cxn>
              <a:cxn ang="0">
                <a:pos x="12" y="118"/>
              </a:cxn>
              <a:cxn ang="0">
                <a:pos x="24" y="93"/>
              </a:cxn>
              <a:cxn ang="0">
                <a:pos x="33" y="64"/>
              </a:cxn>
              <a:cxn ang="0">
                <a:pos x="51" y="44"/>
              </a:cxn>
              <a:cxn ang="0">
                <a:pos x="86" y="33"/>
              </a:cxn>
              <a:cxn ang="0">
                <a:pos x="113" y="68"/>
              </a:cxn>
              <a:cxn ang="0">
                <a:pos x="119" y="86"/>
              </a:cxn>
              <a:cxn ang="0">
                <a:pos x="125" y="92"/>
              </a:cxn>
              <a:cxn ang="0">
                <a:pos x="147" y="108"/>
              </a:cxn>
              <a:cxn ang="0">
                <a:pos x="169" y="102"/>
              </a:cxn>
              <a:cxn ang="0">
                <a:pos x="174" y="113"/>
              </a:cxn>
              <a:cxn ang="0">
                <a:pos x="181" y="92"/>
              </a:cxn>
              <a:cxn ang="0">
                <a:pos x="185" y="21"/>
              </a:cxn>
              <a:cxn ang="0">
                <a:pos x="200" y="14"/>
              </a:cxn>
              <a:cxn ang="0">
                <a:pos x="239" y="0"/>
              </a:cxn>
              <a:cxn ang="0">
                <a:pos x="269" y="15"/>
              </a:cxn>
              <a:cxn ang="0">
                <a:pos x="288" y="30"/>
              </a:cxn>
              <a:cxn ang="0">
                <a:pos x="318" y="49"/>
              </a:cxn>
              <a:cxn ang="0">
                <a:pos x="341" y="44"/>
              </a:cxn>
              <a:cxn ang="0">
                <a:pos x="359" y="49"/>
              </a:cxn>
              <a:cxn ang="0">
                <a:pos x="368" y="63"/>
              </a:cxn>
              <a:cxn ang="0">
                <a:pos x="379" y="74"/>
              </a:cxn>
              <a:cxn ang="0">
                <a:pos x="375" y="106"/>
              </a:cxn>
              <a:cxn ang="0">
                <a:pos x="380" y="116"/>
              </a:cxn>
              <a:cxn ang="0">
                <a:pos x="387" y="128"/>
              </a:cxn>
              <a:cxn ang="0">
                <a:pos x="402" y="159"/>
              </a:cxn>
              <a:cxn ang="0">
                <a:pos x="406" y="182"/>
              </a:cxn>
              <a:cxn ang="0">
                <a:pos x="395" y="190"/>
              </a:cxn>
              <a:cxn ang="0">
                <a:pos x="375" y="206"/>
              </a:cxn>
              <a:cxn ang="0">
                <a:pos x="363" y="227"/>
              </a:cxn>
              <a:cxn ang="0">
                <a:pos x="340" y="222"/>
              </a:cxn>
              <a:cxn ang="0">
                <a:pos x="331" y="236"/>
              </a:cxn>
              <a:cxn ang="0">
                <a:pos x="316" y="238"/>
              </a:cxn>
              <a:cxn ang="0">
                <a:pos x="303" y="231"/>
              </a:cxn>
              <a:cxn ang="0">
                <a:pos x="258" y="189"/>
              </a:cxn>
              <a:cxn ang="0">
                <a:pos x="234" y="188"/>
              </a:cxn>
              <a:cxn ang="0">
                <a:pos x="218" y="160"/>
              </a:cxn>
              <a:cxn ang="0">
                <a:pos x="200" y="173"/>
              </a:cxn>
              <a:cxn ang="0">
                <a:pos x="153" y="166"/>
              </a:cxn>
              <a:cxn ang="0">
                <a:pos x="129" y="163"/>
              </a:cxn>
              <a:cxn ang="0">
                <a:pos x="114" y="163"/>
              </a:cxn>
              <a:cxn ang="0">
                <a:pos x="98" y="167"/>
              </a:cxn>
              <a:cxn ang="0">
                <a:pos x="83" y="162"/>
              </a:cxn>
              <a:cxn ang="0">
                <a:pos x="44" y="171"/>
              </a:cxn>
              <a:cxn ang="0">
                <a:pos x="20" y="193"/>
              </a:cxn>
              <a:cxn ang="0">
                <a:pos x="3" y="195"/>
              </a:cxn>
            </a:cxnLst>
            <a:rect l="0" t="0" r="r" b="b"/>
            <a:pathLst>
              <a:path w="406" h="240">
                <a:moveTo>
                  <a:pt x="3" y="195"/>
                </a:moveTo>
                <a:lnTo>
                  <a:pt x="0" y="184"/>
                </a:lnTo>
                <a:lnTo>
                  <a:pt x="4" y="134"/>
                </a:lnTo>
                <a:lnTo>
                  <a:pt x="12" y="118"/>
                </a:lnTo>
                <a:lnTo>
                  <a:pt x="20" y="107"/>
                </a:lnTo>
                <a:lnTo>
                  <a:pt x="24" y="93"/>
                </a:lnTo>
                <a:lnTo>
                  <a:pt x="27" y="77"/>
                </a:lnTo>
                <a:lnTo>
                  <a:pt x="33" y="64"/>
                </a:lnTo>
                <a:lnTo>
                  <a:pt x="43" y="52"/>
                </a:lnTo>
                <a:lnTo>
                  <a:pt x="51" y="44"/>
                </a:lnTo>
                <a:lnTo>
                  <a:pt x="63" y="42"/>
                </a:lnTo>
                <a:lnTo>
                  <a:pt x="86" y="33"/>
                </a:lnTo>
                <a:lnTo>
                  <a:pt x="94" y="47"/>
                </a:lnTo>
                <a:lnTo>
                  <a:pt x="113" y="68"/>
                </a:lnTo>
                <a:lnTo>
                  <a:pt x="115" y="79"/>
                </a:lnTo>
                <a:lnTo>
                  <a:pt x="119" y="86"/>
                </a:lnTo>
                <a:lnTo>
                  <a:pt x="120" y="75"/>
                </a:lnTo>
                <a:lnTo>
                  <a:pt x="125" y="92"/>
                </a:lnTo>
                <a:lnTo>
                  <a:pt x="131" y="100"/>
                </a:lnTo>
                <a:lnTo>
                  <a:pt x="147" y="108"/>
                </a:lnTo>
                <a:lnTo>
                  <a:pt x="153" y="108"/>
                </a:lnTo>
                <a:lnTo>
                  <a:pt x="169" y="102"/>
                </a:lnTo>
                <a:lnTo>
                  <a:pt x="169" y="107"/>
                </a:lnTo>
                <a:lnTo>
                  <a:pt x="174" y="113"/>
                </a:lnTo>
                <a:lnTo>
                  <a:pt x="175" y="98"/>
                </a:lnTo>
                <a:lnTo>
                  <a:pt x="181" y="92"/>
                </a:lnTo>
                <a:lnTo>
                  <a:pt x="185" y="85"/>
                </a:lnTo>
                <a:lnTo>
                  <a:pt x="185" y="21"/>
                </a:lnTo>
                <a:lnTo>
                  <a:pt x="191" y="15"/>
                </a:lnTo>
                <a:lnTo>
                  <a:pt x="200" y="14"/>
                </a:lnTo>
                <a:lnTo>
                  <a:pt x="213" y="4"/>
                </a:lnTo>
                <a:lnTo>
                  <a:pt x="239" y="0"/>
                </a:lnTo>
                <a:lnTo>
                  <a:pt x="255" y="4"/>
                </a:lnTo>
                <a:lnTo>
                  <a:pt x="269" y="15"/>
                </a:lnTo>
                <a:lnTo>
                  <a:pt x="283" y="20"/>
                </a:lnTo>
                <a:lnTo>
                  <a:pt x="288" y="30"/>
                </a:lnTo>
                <a:lnTo>
                  <a:pt x="310" y="49"/>
                </a:lnTo>
                <a:lnTo>
                  <a:pt x="318" y="49"/>
                </a:lnTo>
                <a:lnTo>
                  <a:pt x="326" y="46"/>
                </a:lnTo>
                <a:lnTo>
                  <a:pt x="341" y="44"/>
                </a:lnTo>
                <a:lnTo>
                  <a:pt x="358" y="48"/>
                </a:lnTo>
                <a:lnTo>
                  <a:pt x="359" y="49"/>
                </a:lnTo>
                <a:lnTo>
                  <a:pt x="364" y="55"/>
                </a:lnTo>
                <a:lnTo>
                  <a:pt x="368" y="63"/>
                </a:lnTo>
                <a:lnTo>
                  <a:pt x="375" y="66"/>
                </a:lnTo>
                <a:lnTo>
                  <a:pt x="379" y="74"/>
                </a:lnTo>
                <a:lnTo>
                  <a:pt x="380" y="82"/>
                </a:lnTo>
                <a:lnTo>
                  <a:pt x="375" y="106"/>
                </a:lnTo>
                <a:lnTo>
                  <a:pt x="372" y="113"/>
                </a:lnTo>
                <a:lnTo>
                  <a:pt x="380" y="116"/>
                </a:lnTo>
                <a:lnTo>
                  <a:pt x="387" y="120"/>
                </a:lnTo>
                <a:lnTo>
                  <a:pt x="387" y="128"/>
                </a:lnTo>
                <a:lnTo>
                  <a:pt x="400" y="150"/>
                </a:lnTo>
                <a:lnTo>
                  <a:pt x="402" y="159"/>
                </a:lnTo>
                <a:lnTo>
                  <a:pt x="406" y="166"/>
                </a:lnTo>
                <a:lnTo>
                  <a:pt x="406" y="182"/>
                </a:lnTo>
                <a:lnTo>
                  <a:pt x="405" y="189"/>
                </a:lnTo>
                <a:lnTo>
                  <a:pt x="395" y="190"/>
                </a:lnTo>
                <a:lnTo>
                  <a:pt x="388" y="194"/>
                </a:lnTo>
                <a:lnTo>
                  <a:pt x="375" y="206"/>
                </a:lnTo>
                <a:lnTo>
                  <a:pt x="374" y="214"/>
                </a:lnTo>
                <a:lnTo>
                  <a:pt x="363" y="227"/>
                </a:lnTo>
                <a:lnTo>
                  <a:pt x="356" y="229"/>
                </a:lnTo>
                <a:lnTo>
                  <a:pt x="340" y="222"/>
                </a:lnTo>
                <a:lnTo>
                  <a:pt x="334" y="227"/>
                </a:lnTo>
                <a:lnTo>
                  <a:pt x="331" y="236"/>
                </a:lnTo>
                <a:lnTo>
                  <a:pt x="325" y="240"/>
                </a:lnTo>
                <a:lnTo>
                  <a:pt x="316" y="238"/>
                </a:lnTo>
                <a:lnTo>
                  <a:pt x="310" y="233"/>
                </a:lnTo>
                <a:lnTo>
                  <a:pt x="303" y="231"/>
                </a:lnTo>
                <a:lnTo>
                  <a:pt x="285" y="208"/>
                </a:lnTo>
                <a:lnTo>
                  <a:pt x="258" y="189"/>
                </a:lnTo>
                <a:lnTo>
                  <a:pt x="242" y="190"/>
                </a:lnTo>
                <a:lnTo>
                  <a:pt x="234" y="188"/>
                </a:lnTo>
                <a:lnTo>
                  <a:pt x="224" y="165"/>
                </a:lnTo>
                <a:lnTo>
                  <a:pt x="218" y="160"/>
                </a:lnTo>
                <a:lnTo>
                  <a:pt x="211" y="162"/>
                </a:lnTo>
                <a:lnTo>
                  <a:pt x="200" y="173"/>
                </a:lnTo>
                <a:lnTo>
                  <a:pt x="184" y="177"/>
                </a:lnTo>
                <a:lnTo>
                  <a:pt x="153" y="166"/>
                </a:lnTo>
                <a:lnTo>
                  <a:pt x="146" y="166"/>
                </a:lnTo>
                <a:lnTo>
                  <a:pt x="129" y="163"/>
                </a:lnTo>
                <a:lnTo>
                  <a:pt x="121" y="166"/>
                </a:lnTo>
                <a:lnTo>
                  <a:pt x="114" y="163"/>
                </a:lnTo>
                <a:lnTo>
                  <a:pt x="106" y="167"/>
                </a:lnTo>
                <a:lnTo>
                  <a:pt x="98" y="167"/>
                </a:lnTo>
                <a:lnTo>
                  <a:pt x="92" y="163"/>
                </a:lnTo>
                <a:lnTo>
                  <a:pt x="83" y="162"/>
                </a:lnTo>
                <a:lnTo>
                  <a:pt x="67" y="163"/>
                </a:lnTo>
                <a:lnTo>
                  <a:pt x="44" y="171"/>
                </a:lnTo>
                <a:lnTo>
                  <a:pt x="29" y="179"/>
                </a:lnTo>
                <a:lnTo>
                  <a:pt x="20" y="193"/>
                </a:lnTo>
                <a:lnTo>
                  <a:pt x="13" y="198"/>
                </a:lnTo>
                <a:lnTo>
                  <a:pt x="3" y="195"/>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95" name="Freeform 207">
            <a:extLst>
              <a:ext uri="{FF2B5EF4-FFF2-40B4-BE49-F238E27FC236}">
                <a16:creationId xmlns:a16="http://schemas.microsoft.com/office/drawing/2014/main" id="{CA5A235B-2CAD-4CC5-94F9-5D4C7C53EAB5}"/>
              </a:ext>
            </a:extLst>
          </p:cNvPr>
          <p:cNvSpPr>
            <a:spLocks noChangeAspect="1"/>
          </p:cNvSpPr>
          <p:nvPr/>
        </p:nvSpPr>
        <p:spPr bwMode="gray">
          <a:xfrm>
            <a:off x="4995973" y="3358052"/>
            <a:ext cx="172345" cy="92016"/>
          </a:xfrm>
          <a:custGeom>
            <a:avLst/>
            <a:gdLst/>
            <a:ahLst/>
            <a:cxnLst>
              <a:cxn ang="0">
                <a:pos x="371" y="143"/>
              </a:cxn>
              <a:cxn ang="0">
                <a:pos x="355" y="149"/>
              </a:cxn>
              <a:cxn ang="0">
                <a:pos x="341" y="159"/>
              </a:cxn>
              <a:cxn ang="0">
                <a:pos x="338" y="176"/>
              </a:cxn>
              <a:cxn ang="0">
                <a:pos x="324" y="187"/>
              </a:cxn>
              <a:cxn ang="0">
                <a:pos x="311" y="203"/>
              </a:cxn>
              <a:cxn ang="0">
                <a:pos x="291" y="201"/>
              </a:cxn>
              <a:cxn ang="0">
                <a:pos x="276" y="210"/>
              </a:cxn>
              <a:cxn ang="0">
                <a:pos x="271" y="208"/>
              </a:cxn>
              <a:cxn ang="0">
                <a:pos x="227" y="201"/>
              </a:cxn>
              <a:cxn ang="0">
                <a:pos x="205" y="183"/>
              </a:cxn>
              <a:cxn ang="0">
                <a:pos x="166" y="192"/>
              </a:cxn>
              <a:cxn ang="0">
                <a:pos x="152" y="209"/>
              </a:cxn>
              <a:cxn ang="0">
                <a:pos x="132" y="214"/>
              </a:cxn>
              <a:cxn ang="0">
                <a:pos x="114" y="207"/>
              </a:cxn>
              <a:cxn ang="0">
                <a:pos x="97" y="196"/>
              </a:cxn>
              <a:cxn ang="0">
                <a:pos x="61" y="164"/>
              </a:cxn>
              <a:cxn ang="0">
                <a:pos x="23" y="127"/>
              </a:cxn>
              <a:cxn ang="0">
                <a:pos x="21" y="97"/>
              </a:cxn>
              <a:cxn ang="0">
                <a:pos x="0" y="82"/>
              </a:cxn>
              <a:cxn ang="0">
                <a:pos x="1" y="68"/>
              </a:cxn>
              <a:cxn ang="0">
                <a:pos x="19" y="83"/>
              </a:cxn>
              <a:cxn ang="0">
                <a:pos x="40" y="62"/>
              </a:cxn>
              <a:cxn ang="0">
                <a:pos x="75" y="48"/>
              </a:cxn>
              <a:cxn ang="0">
                <a:pos x="119" y="23"/>
              </a:cxn>
              <a:cxn ang="0">
                <a:pos x="132" y="3"/>
              </a:cxn>
              <a:cxn ang="0">
                <a:pos x="146" y="24"/>
              </a:cxn>
              <a:cxn ang="0">
                <a:pos x="159" y="27"/>
              </a:cxn>
              <a:cxn ang="0">
                <a:pos x="184" y="18"/>
              </a:cxn>
              <a:cxn ang="0">
                <a:pos x="198" y="27"/>
              </a:cxn>
              <a:cxn ang="0">
                <a:pos x="228" y="43"/>
              </a:cxn>
              <a:cxn ang="0">
                <a:pos x="240" y="47"/>
              </a:cxn>
              <a:cxn ang="0">
                <a:pos x="236" y="61"/>
              </a:cxn>
              <a:cxn ang="0">
                <a:pos x="263" y="82"/>
              </a:cxn>
              <a:cxn ang="0">
                <a:pos x="271" y="68"/>
              </a:cxn>
              <a:cxn ang="0">
                <a:pos x="297" y="70"/>
              </a:cxn>
              <a:cxn ang="0">
                <a:pos x="317" y="89"/>
              </a:cxn>
              <a:cxn ang="0">
                <a:pos x="331" y="94"/>
              </a:cxn>
              <a:cxn ang="0">
                <a:pos x="360" y="127"/>
              </a:cxn>
            </a:cxnLst>
            <a:rect l="0" t="0" r="r" b="b"/>
            <a:pathLst>
              <a:path w="378" h="222">
                <a:moveTo>
                  <a:pt x="378" y="136"/>
                </a:moveTo>
                <a:lnTo>
                  <a:pt x="371" y="143"/>
                </a:lnTo>
                <a:lnTo>
                  <a:pt x="360" y="142"/>
                </a:lnTo>
                <a:lnTo>
                  <a:pt x="355" y="149"/>
                </a:lnTo>
                <a:lnTo>
                  <a:pt x="350" y="156"/>
                </a:lnTo>
                <a:lnTo>
                  <a:pt x="341" y="159"/>
                </a:lnTo>
                <a:lnTo>
                  <a:pt x="339" y="164"/>
                </a:lnTo>
                <a:lnTo>
                  <a:pt x="338" y="176"/>
                </a:lnTo>
                <a:lnTo>
                  <a:pt x="333" y="185"/>
                </a:lnTo>
                <a:lnTo>
                  <a:pt x="324" y="187"/>
                </a:lnTo>
                <a:lnTo>
                  <a:pt x="324" y="193"/>
                </a:lnTo>
                <a:lnTo>
                  <a:pt x="311" y="203"/>
                </a:lnTo>
                <a:lnTo>
                  <a:pt x="296" y="206"/>
                </a:lnTo>
                <a:lnTo>
                  <a:pt x="291" y="201"/>
                </a:lnTo>
                <a:lnTo>
                  <a:pt x="283" y="201"/>
                </a:lnTo>
                <a:lnTo>
                  <a:pt x="276" y="210"/>
                </a:lnTo>
                <a:lnTo>
                  <a:pt x="271" y="222"/>
                </a:lnTo>
                <a:lnTo>
                  <a:pt x="271" y="208"/>
                </a:lnTo>
                <a:lnTo>
                  <a:pt x="263" y="197"/>
                </a:lnTo>
                <a:lnTo>
                  <a:pt x="227" y="201"/>
                </a:lnTo>
                <a:lnTo>
                  <a:pt x="213" y="188"/>
                </a:lnTo>
                <a:lnTo>
                  <a:pt x="205" y="183"/>
                </a:lnTo>
                <a:lnTo>
                  <a:pt x="172" y="182"/>
                </a:lnTo>
                <a:lnTo>
                  <a:pt x="166" y="192"/>
                </a:lnTo>
                <a:lnTo>
                  <a:pt x="162" y="201"/>
                </a:lnTo>
                <a:lnTo>
                  <a:pt x="152" y="209"/>
                </a:lnTo>
                <a:lnTo>
                  <a:pt x="143" y="213"/>
                </a:lnTo>
                <a:lnTo>
                  <a:pt x="132" y="214"/>
                </a:lnTo>
                <a:lnTo>
                  <a:pt x="121" y="213"/>
                </a:lnTo>
                <a:lnTo>
                  <a:pt x="114" y="207"/>
                </a:lnTo>
                <a:lnTo>
                  <a:pt x="100" y="202"/>
                </a:lnTo>
                <a:lnTo>
                  <a:pt x="97" y="196"/>
                </a:lnTo>
                <a:lnTo>
                  <a:pt x="71" y="176"/>
                </a:lnTo>
                <a:lnTo>
                  <a:pt x="61" y="164"/>
                </a:lnTo>
                <a:lnTo>
                  <a:pt x="33" y="140"/>
                </a:lnTo>
                <a:lnTo>
                  <a:pt x="23" y="127"/>
                </a:lnTo>
                <a:lnTo>
                  <a:pt x="23" y="110"/>
                </a:lnTo>
                <a:lnTo>
                  <a:pt x="21" y="97"/>
                </a:lnTo>
                <a:lnTo>
                  <a:pt x="8" y="91"/>
                </a:lnTo>
                <a:lnTo>
                  <a:pt x="0" y="82"/>
                </a:lnTo>
                <a:lnTo>
                  <a:pt x="0" y="73"/>
                </a:lnTo>
                <a:lnTo>
                  <a:pt x="1" y="68"/>
                </a:lnTo>
                <a:lnTo>
                  <a:pt x="17" y="83"/>
                </a:lnTo>
                <a:lnTo>
                  <a:pt x="19" y="83"/>
                </a:lnTo>
                <a:lnTo>
                  <a:pt x="24" y="69"/>
                </a:lnTo>
                <a:lnTo>
                  <a:pt x="40" y="62"/>
                </a:lnTo>
                <a:lnTo>
                  <a:pt x="57" y="57"/>
                </a:lnTo>
                <a:lnTo>
                  <a:pt x="75" y="48"/>
                </a:lnTo>
                <a:lnTo>
                  <a:pt x="81" y="36"/>
                </a:lnTo>
                <a:lnTo>
                  <a:pt x="119" y="23"/>
                </a:lnTo>
                <a:lnTo>
                  <a:pt x="123" y="0"/>
                </a:lnTo>
                <a:lnTo>
                  <a:pt x="132" y="3"/>
                </a:lnTo>
                <a:lnTo>
                  <a:pt x="140" y="15"/>
                </a:lnTo>
                <a:lnTo>
                  <a:pt x="146" y="24"/>
                </a:lnTo>
                <a:lnTo>
                  <a:pt x="153" y="24"/>
                </a:lnTo>
                <a:lnTo>
                  <a:pt x="159" y="27"/>
                </a:lnTo>
                <a:lnTo>
                  <a:pt x="174" y="13"/>
                </a:lnTo>
                <a:lnTo>
                  <a:pt x="184" y="18"/>
                </a:lnTo>
                <a:lnTo>
                  <a:pt x="190" y="27"/>
                </a:lnTo>
                <a:lnTo>
                  <a:pt x="198" y="27"/>
                </a:lnTo>
                <a:lnTo>
                  <a:pt x="218" y="31"/>
                </a:lnTo>
                <a:lnTo>
                  <a:pt x="228" y="43"/>
                </a:lnTo>
                <a:lnTo>
                  <a:pt x="239" y="45"/>
                </a:lnTo>
                <a:lnTo>
                  <a:pt x="240" y="47"/>
                </a:lnTo>
                <a:lnTo>
                  <a:pt x="240" y="50"/>
                </a:lnTo>
                <a:lnTo>
                  <a:pt x="236" y="61"/>
                </a:lnTo>
                <a:lnTo>
                  <a:pt x="255" y="79"/>
                </a:lnTo>
                <a:lnTo>
                  <a:pt x="263" y="82"/>
                </a:lnTo>
                <a:lnTo>
                  <a:pt x="274" y="74"/>
                </a:lnTo>
                <a:lnTo>
                  <a:pt x="271" y="68"/>
                </a:lnTo>
                <a:lnTo>
                  <a:pt x="272" y="62"/>
                </a:lnTo>
                <a:lnTo>
                  <a:pt x="297" y="70"/>
                </a:lnTo>
                <a:lnTo>
                  <a:pt x="317" y="73"/>
                </a:lnTo>
                <a:lnTo>
                  <a:pt x="317" y="89"/>
                </a:lnTo>
                <a:lnTo>
                  <a:pt x="326" y="96"/>
                </a:lnTo>
                <a:lnTo>
                  <a:pt x="331" y="94"/>
                </a:lnTo>
                <a:lnTo>
                  <a:pt x="340" y="99"/>
                </a:lnTo>
                <a:lnTo>
                  <a:pt x="360" y="127"/>
                </a:lnTo>
                <a:lnTo>
                  <a:pt x="378" y="136"/>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96" name="Freeform 208">
            <a:extLst>
              <a:ext uri="{FF2B5EF4-FFF2-40B4-BE49-F238E27FC236}">
                <a16:creationId xmlns:a16="http://schemas.microsoft.com/office/drawing/2014/main" id="{7FBE980E-4488-4EA6-909A-4918F9E45A3B}"/>
              </a:ext>
            </a:extLst>
          </p:cNvPr>
          <p:cNvSpPr>
            <a:spLocks noChangeAspect="1"/>
          </p:cNvSpPr>
          <p:nvPr/>
        </p:nvSpPr>
        <p:spPr bwMode="gray">
          <a:xfrm>
            <a:off x="5256756" y="3589114"/>
            <a:ext cx="156472" cy="87926"/>
          </a:xfrm>
          <a:custGeom>
            <a:avLst/>
            <a:gdLst/>
            <a:ahLst/>
            <a:cxnLst>
              <a:cxn ang="0">
                <a:pos x="32" y="208"/>
              </a:cxn>
              <a:cxn ang="0">
                <a:pos x="31" y="192"/>
              </a:cxn>
              <a:cxn ang="0">
                <a:pos x="26" y="163"/>
              </a:cxn>
              <a:cxn ang="0">
                <a:pos x="3" y="143"/>
              </a:cxn>
              <a:cxn ang="0">
                <a:pos x="3" y="118"/>
              </a:cxn>
              <a:cxn ang="0">
                <a:pos x="15" y="94"/>
              </a:cxn>
              <a:cxn ang="0">
                <a:pos x="26" y="82"/>
              </a:cxn>
              <a:cxn ang="0">
                <a:pos x="11" y="66"/>
              </a:cxn>
              <a:cxn ang="0">
                <a:pos x="3" y="51"/>
              </a:cxn>
              <a:cxn ang="0">
                <a:pos x="0" y="29"/>
              </a:cxn>
              <a:cxn ang="0">
                <a:pos x="3" y="8"/>
              </a:cxn>
              <a:cxn ang="0">
                <a:pos x="20" y="0"/>
              </a:cxn>
              <a:cxn ang="0">
                <a:pos x="32" y="4"/>
              </a:cxn>
              <a:cxn ang="0">
                <a:pos x="26" y="19"/>
              </a:cxn>
              <a:cxn ang="0">
                <a:pos x="37" y="27"/>
              </a:cxn>
              <a:cxn ang="0">
                <a:pos x="51" y="27"/>
              </a:cxn>
              <a:cxn ang="0">
                <a:pos x="85" y="31"/>
              </a:cxn>
              <a:cxn ang="0">
                <a:pos x="126" y="32"/>
              </a:cxn>
              <a:cxn ang="0">
                <a:pos x="170" y="40"/>
              </a:cxn>
              <a:cxn ang="0">
                <a:pos x="187" y="35"/>
              </a:cxn>
              <a:cxn ang="0">
                <a:pos x="206" y="23"/>
              </a:cxn>
              <a:cxn ang="0">
                <a:pos x="226" y="13"/>
              </a:cxn>
              <a:cxn ang="0">
                <a:pos x="252" y="4"/>
              </a:cxn>
              <a:cxn ang="0">
                <a:pos x="272" y="5"/>
              </a:cxn>
              <a:cxn ang="0">
                <a:pos x="278" y="10"/>
              </a:cxn>
              <a:cxn ang="0">
                <a:pos x="308" y="19"/>
              </a:cxn>
              <a:cxn ang="0">
                <a:pos x="328" y="32"/>
              </a:cxn>
              <a:cxn ang="0">
                <a:pos x="346" y="31"/>
              </a:cxn>
              <a:cxn ang="0">
                <a:pos x="343" y="47"/>
              </a:cxn>
              <a:cxn ang="0">
                <a:pos x="338" y="58"/>
              </a:cxn>
              <a:cxn ang="0">
                <a:pos x="319" y="63"/>
              </a:cxn>
              <a:cxn ang="0">
                <a:pos x="306" y="78"/>
              </a:cxn>
              <a:cxn ang="0">
                <a:pos x="306" y="107"/>
              </a:cxn>
              <a:cxn ang="0">
                <a:pos x="298" y="110"/>
              </a:cxn>
              <a:cxn ang="0">
                <a:pos x="295" y="116"/>
              </a:cxn>
              <a:cxn ang="0">
                <a:pos x="284" y="126"/>
              </a:cxn>
              <a:cxn ang="0">
                <a:pos x="287" y="129"/>
              </a:cxn>
              <a:cxn ang="0">
                <a:pos x="292" y="131"/>
              </a:cxn>
              <a:cxn ang="0">
                <a:pos x="296" y="138"/>
              </a:cxn>
              <a:cxn ang="0">
                <a:pos x="299" y="148"/>
              </a:cxn>
              <a:cxn ang="0">
                <a:pos x="310" y="163"/>
              </a:cxn>
              <a:cxn ang="0">
                <a:pos x="311" y="169"/>
              </a:cxn>
              <a:cxn ang="0">
                <a:pos x="303" y="167"/>
              </a:cxn>
              <a:cxn ang="0">
                <a:pos x="280" y="171"/>
              </a:cxn>
              <a:cxn ang="0">
                <a:pos x="262" y="161"/>
              </a:cxn>
              <a:cxn ang="0">
                <a:pos x="242" y="169"/>
              </a:cxn>
              <a:cxn ang="0">
                <a:pos x="228" y="171"/>
              </a:cxn>
              <a:cxn ang="0">
                <a:pos x="219" y="179"/>
              </a:cxn>
              <a:cxn ang="0">
                <a:pos x="208" y="180"/>
              </a:cxn>
              <a:cxn ang="0">
                <a:pos x="206" y="199"/>
              </a:cxn>
              <a:cxn ang="0">
                <a:pos x="192" y="212"/>
              </a:cxn>
              <a:cxn ang="0">
                <a:pos x="172" y="215"/>
              </a:cxn>
              <a:cxn ang="0">
                <a:pos x="137" y="203"/>
              </a:cxn>
              <a:cxn ang="0">
                <a:pos x="127" y="195"/>
              </a:cxn>
              <a:cxn ang="0">
                <a:pos x="115" y="195"/>
              </a:cxn>
              <a:cxn ang="0">
                <a:pos x="84" y="204"/>
              </a:cxn>
              <a:cxn ang="0">
                <a:pos x="62" y="204"/>
              </a:cxn>
              <a:cxn ang="0">
                <a:pos x="45" y="208"/>
              </a:cxn>
              <a:cxn ang="0">
                <a:pos x="32" y="208"/>
              </a:cxn>
            </a:cxnLst>
            <a:rect l="0" t="0" r="r" b="b"/>
            <a:pathLst>
              <a:path w="346" h="215">
                <a:moveTo>
                  <a:pt x="32" y="208"/>
                </a:moveTo>
                <a:lnTo>
                  <a:pt x="31" y="192"/>
                </a:lnTo>
                <a:lnTo>
                  <a:pt x="26" y="163"/>
                </a:lnTo>
                <a:lnTo>
                  <a:pt x="3" y="143"/>
                </a:lnTo>
                <a:lnTo>
                  <a:pt x="3" y="118"/>
                </a:lnTo>
                <a:lnTo>
                  <a:pt x="15" y="94"/>
                </a:lnTo>
                <a:lnTo>
                  <a:pt x="26" y="82"/>
                </a:lnTo>
                <a:lnTo>
                  <a:pt x="11" y="66"/>
                </a:lnTo>
                <a:lnTo>
                  <a:pt x="3" y="51"/>
                </a:lnTo>
                <a:lnTo>
                  <a:pt x="0" y="29"/>
                </a:lnTo>
                <a:lnTo>
                  <a:pt x="3" y="8"/>
                </a:lnTo>
                <a:lnTo>
                  <a:pt x="20" y="0"/>
                </a:lnTo>
                <a:lnTo>
                  <a:pt x="32" y="4"/>
                </a:lnTo>
                <a:lnTo>
                  <a:pt x="26" y="19"/>
                </a:lnTo>
                <a:lnTo>
                  <a:pt x="37" y="27"/>
                </a:lnTo>
                <a:lnTo>
                  <a:pt x="51" y="27"/>
                </a:lnTo>
                <a:lnTo>
                  <a:pt x="85" y="31"/>
                </a:lnTo>
                <a:lnTo>
                  <a:pt x="126" y="32"/>
                </a:lnTo>
                <a:lnTo>
                  <a:pt x="170" y="40"/>
                </a:lnTo>
                <a:lnTo>
                  <a:pt x="187" y="35"/>
                </a:lnTo>
                <a:lnTo>
                  <a:pt x="206" y="23"/>
                </a:lnTo>
                <a:lnTo>
                  <a:pt x="226" y="13"/>
                </a:lnTo>
                <a:lnTo>
                  <a:pt x="252" y="4"/>
                </a:lnTo>
                <a:lnTo>
                  <a:pt x="272" y="5"/>
                </a:lnTo>
                <a:lnTo>
                  <a:pt x="278" y="10"/>
                </a:lnTo>
                <a:lnTo>
                  <a:pt x="308" y="19"/>
                </a:lnTo>
                <a:lnTo>
                  <a:pt x="328" y="32"/>
                </a:lnTo>
                <a:lnTo>
                  <a:pt x="346" y="31"/>
                </a:lnTo>
                <a:lnTo>
                  <a:pt x="343" y="47"/>
                </a:lnTo>
                <a:lnTo>
                  <a:pt x="338" y="58"/>
                </a:lnTo>
                <a:lnTo>
                  <a:pt x="319" y="63"/>
                </a:lnTo>
                <a:lnTo>
                  <a:pt x="306" y="78"/>
                </a:lnTo>
                <a:lnTo>
                  <a:pt x="306" y="107"/>
                </a:lnTo>
                <a:lnTo>
                  <a:pt x="298" y="110"/>
                </a:lnTo>
                <a:lnTo>
                  <a:pt x="295" y="116"/>
                </a:lnTo>
                <a:lnTo>
                  <a:pt x="284" y="126"/>
                </a:lnTo>
                <a:lnTo>
                  <a:pt x="287" y="129"/>
                </a:lnTo>
                <a:lnTo>
                  <a:pt x="292" y="131"/>
                </a:lnTo>
                <a:lnTo>
                  <a:pt x="296" y="138"/>
                </a:lnTo>
                <a:lnTo>
                  <a:pt x="299" y="148"/>
                </a:lnTo>
                <a:lnTo>
                  <a:pt x="310" y="163"/>
                </a:lnTo>
                <a:lnTo>
                  <a:pt x="311" y="169"/>
                </a:lnTo>
                <a:lnTo>
                  <a:pt x="303" y="167"/>
                </a:lnTo>
                <a:lnTo>
                  <a:pt x="280" y="171"/>
                </a:lnTo>
                <a:lnTo>
                  <a:pt x="262" y="161"/>
                </a:lnTo>
                <a:lnTo>
                  <a:pt x="242" y="169"/>
                </a:lnTo>
                <a:lnTo>
                  <a:pt x="228" y="171"/>
                </a:lnTo>
                <a:lnTo>
                  <a:pt x="219" y="179"/>
                </a:lnTo>
                <a:lnTo>
                  <a:pt x="208" y="180"/>
                </a:lnTo>
                <a:lnTo>
                  <a:pt x="206" y="199"/>
                </a:lnTo>
                <a:lnTo>
                  <a:pt x="192" y="212"/>
                </a:lnTo>
                <a:lnTo>
                  <a:pt x="172" y="215"/>
                </a:lnTo>
                <a:lnTo>
                  <a:pt x="137" y="203"/>
                </a:lnTo>
                <a:lnTo>
                  <a:pt x="127" y="195"/>
                </a:lnTo>
                <a:lnTo>
                  <a:pt x="115" y="195"/>
                </a:lnTo>
                <a:lnTo>
                  <a:pt x="84" y="204"/>
                </a:lnTo>
                <a:lnTo>
                  <a:pt x="62" y="204"/>
                </a:lnTo>
                <a:lnTo>
                  <a:pt x="45" y="208"/>
                </a:lnTo>
                <a:lnTo>
                  <a:pt x="32" y="208"/>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97" name="Freeform 209">
            <a:extLst>
              <a:ext uri="{FF2B5EF4-FFF2-40B4-BE49-F238E27FC236}">
                <a16:creationId xmlns:a16="http://schemas.microsoft.com/office/drawing/2014/main" id="{72FCD2A9-B997-4D42-AB31-297FCA4B9874}"/>
              </a:ext>
            </a:extLst>
          </p:cNvPr>
          <p:cNvSpPr>
            <a:spLocks noChangeAspect="1"/>
          </p:cNvSpPr>
          <p:nvPr/>
        </p:nvSpPr>
        <p:spPr bwMode="gray">
          <a:xfrm>
            <a:off x="5036791" y="3513456"/>
            <a:ext cx="145133" cy="112464"/>
          </a:xfrm>
          <a:custGeom>
            <a:avLst/>
            <a:gdLst/>
            <a:ahLst/>
            <a:cxnLst>
              <a:cxn ang="0">
                <a:pos x="258" y="62"/>
              </a:cxn>
              <a:cxn ang="0">
                <a:pos x="215" y="50"/>
              </a:cxn>
              <a:cxn ang="0">
                <a:pos x="180" y="12"/>
              </a:cxn>
              <a:cxn ang="0">
                <a:pos x="164" y="7"/>
              </a:cxn>
              <a:cxn ang="0">
                <a:pos x="148" y="3"/>
              </a:cxn>
              <a:cxn ang="0">
                <a:pos x="149" y="15"/>
              </a:cxn>
              <a:cxn ang="0">
                <a:pos x="138" y="19"/>
              </a:cxn>
              <a:cxn ang="0">
                <a:pos x="111" y="34"/>
              </a:cxn>
              <a:cxn ang="0">
                <a:pos x="118" y="56"/>
              </a:cxn>
              <a:cxn ang="0">
                <a:pos x="94" y="73"/>
              </a:cxn>
              <a:cxn ang="0">
                <a:pos x="95" y="95"/>
              </a:cxn>
              <a:cxn ang="0">
                <a:pos x="81" y="93"/>
              </a:cxn>
              <a:cxn ang="0">
                <a:pos x="73" y="90"/>
              </a:cxn>
              <a:cxn ang="0">
                <a:pos x="57" y="76"/>
              </a:cxn>
              <a:cxn ang="0">
                <a:pos x="30" y="92"/>
              </a:cxn>
              <a:cxn ang="0">
                <a:pos x="8" y="93"/>
              </a:cxn>
              <a:cxn ang="0">
                <a:pos x="16" y="135"/>
              </a:cxn>
              <a:cxn ang="0">
                <a:pos x="38" y="116"/>
              </a:cxn>
              <a:cxn ang="0">
                <a:pos x="65" y="113"/>
              </a:cxn>
              <a:cxn ang="0">
                <a:pos x="75" y="128"/>
              </a:cxn>
              <a:cxn ang="0">
                <a:pos x="103" y="175"/>
              </a:cxn>
              <a:cxn ang="0">
                <a:pos x="91" y="187"/>
              </a:cxn>
              <a:cxn ang="0">
                <a:pos x="119" y="216"/>
              </a:cxn>
              <a:cxn ang="0">
                <a:pos x="135" y="238"/>
              </a:cxn>
              <a:cxn ang="0">
                <a:pos x="183" y="245"/>
              </a:cxn>
              <a:cxn ang="0">
                <a:pos x="219" y="276"/>
              </a:cxn>
              <a:cxn ang="0">
                <a:pos x="203" y="237"/>
              </a:cxn>
              <a:cxn ang="0">
                <a:pos x="173" y="211"/>
              </a:cxn>
              <a:cxn ang="0">
                <a:pos x="156" y="190"/>
              </a:cxn>
              <a:cxn ang="0">
                <a:pos x="144" y="170"/>
              </a:cxn>
              <a:cxn ang="0">
                <a:pos x="143" y="157"/>
              </a:cxn>
              <a:cxn ang="0">
                <a:pos x="128" y="137"/>
              </a:cxn>
              <a:cxn ang="0">
                <a:pos x="124" y="126"/>
              </a:cxn>
              <a:cxn ang="0">
                <a:pos x="129" y="97"/>
              </a:cxn>
              <a:cxn ang="0">
                <a:pos x="151" y="116"/>
              </a:cxn>
              <a:cxn ang="0">
                <a:pos x="182" y="101"/>
              </a:cxn>
              <a:cxn ang="0">
                <a:pos x="200" y="105"/>
              </a:cxn>
              <a:cxn ang="0">
                <a:pos x="210" y="106"/>
              </a:cxn>
              <a:cxn ang="0">
                <a:pos x="229" y="106"/>
              </a:cxn>
              <a:cxn ang="0">
                <a:pos x="246" y="106"/>
              </a:cxn>
              <a:cxn ang="0">
                <a:pos x="256" y="113"/>
              </a:cxn>
              <a:cxn ang="0">
                <a:pos x="273" y="115"/>
              </a:cxn>
              <a:cxn ang="0">
                <a:pos x="283" y="111"/>
              </a:cxn>
              <a:cxn ang="0">
                <a:pos x="288" y="125"/>
              </a:cxn>
              <a:cxn ang="0">
                <a:pos x="307" y="125"/>
              </a:cxn>
              <a:cxn ang="0">
                <a:pos x="305" y="109"/>
              </a:cxn>
              <a:cxn ang="0">
                <a:pos x="311" y="100"/>
              </a:cxn>
              <a:cxn ang="0">
                <a:pos x="322" y="100"/>
              </a:cxn>
              <a:cxn ang="0">
                <a:pos x="316" y="98"/>
              </a:cxn>
              <a:cxn ang="0">
                <a:pos x="304" y="93"/>
              </a:cxn>
              <a:cxn ang="0">
                <a:pos x="297" y="89"/>
              </a:cxn>
              <a:cxn ang="0">
                <a:pos x="297" y="83"/>
              </a:cxn>
              <a:cxn ang="0">
                <a:pos x="302" y="79"/>
              </a:cxn>
              <a:cxn ang="0">
                <a:pos x="297" y="74"/>
              </a:cxn>
              <a:cxn ang="0">
                <a:pos x="291" y="73"/>
              </a:cxn>
              <a:cxn ang="0">
                <a:pos x="291" y="63"/>
              </a:cxn>
              <a:cxn ang="0">
                <a:pos x="284" y="50"/>
              </a:cxn>
            </a:cxnLst>
            <a:rect l="0" t="0" r="r" b="b"/>
            <a:pathLst>
              <a:path w="322" h="276">
                <a:moveTo>
                  <a:pt x="284" y="50"/>
                </a:moveTo>
                <a:lnTo>
                  <a:pt x="272" y="58"/>
                </a:lnTo>
                <a:lnTo>
                  <a:pt x="258" y="62"/>
                </a:lnTo>
                <a:lnTo>
                  <a:pt x="241" y="63"/>
                </a:lnTo>
                <a:lnTo>
                  <a:pt x="226" y="54"/>
                </a:lnTo>
                <a:lnTo>
                  <a:pt x="215" y="50"/>
                </a:lnTo>
                <a:lnTo>
                  <a:pt x="204" y="35"/>
                </a:lnTo>
                <a:lnTo>
                  <a:pt x="189" y="28"/>
                </a:lnTo>
                <a:lnTo>
                  <a:pt x="180" y="12"/>
                </a:lnTo>
                <a:lnTo>
                  <a:pt x="167" y="7"/>
                </a:lnTo>
                <a:lnTo>
                  <a:pt x="167" y="4"/>
                </a:lnTo>
                <a:lnTo>
                  <a:pt x="164" y="7"/>
                </a:lnTo>
                <a:lnTo>
                  <a:pt x="155" y="1"/>
                </a:lnTo>
                <a:lnTo>
                  <a:pt x="151" y="0"/>
                </a:lnTo>
                <a:lnTo>
                  <a:pt x="148" y="3"/>
                </a:lnTo>
                <a:lnTo>
                  <a:pt x="148" y="8"/>
                </a:lnTo>
                <a:lnTo>
                  <a:pt x="149" y="14"/>
                </a:lnTo>
                <a:lnTo>
                  <a:pt x="149" y="15"/>
                </a:lnTo>
                <a:lnTo>
                  <a:pt x="145" y="14"/>
                </a:lnTo>
                <a:lnTo>
                  <a:pt x="138" y="14"/>
                </a:lnTo>
                <a:lnTo>
                  <a:pt x="138" y="19"/>
                </a:lnTo>
                <a:lnTo>
                  <a:pt x="134" y="22"/>
                </a:lnTo>
                <a:lnTo>
                  <a:pt x="114" y="29"/>
                </a:lnTo>
                <a:lnTo>
                  <a:pt x="111" y="34"/>
                </a:lnTo>
                <a:lnTo>
                  <a:pt x="112" y="38"/>
                </a:lnTo>
                <a:lnTo>
                  <a:pt x="118" y="45"/>
                </a:lnTo>
                <a:lnTo>
                  <a:pt x="118" y="56"/>
                </a:lnTo>
                <a:lnTo>
                  <a:pt x="113" y="63"/>
                </a:lnTo>
                <a:lnTo>
                  <a:pt x="105" y="65"/>
                </a:lnTo>
                <a:lnTo>
                  <a:pt x="94" y="73"/>
                </a:lnTo>
                <a:lnTo>
                  <a:pt x="97" y="78"/>
                </a:lnTo>
                <a:lnTo>
                  <a:pt x="94" y="83"/>
                </a:lnTo>
                <a:lnTo>
                  <a:pt x="95" y="95"/>
                </a:lnTo>
                <a:lnTo>
                  <a:pt x="90" y="99"/>
                </a:lnTo>
                <a:lnTo>
                  <a:pt x="86" y="99"/>
                </a:lnTo>
                <a:lnTo>
                  <a:pt x="81" y="93"/>
                </a:lnTo>
                <a:lnTo>
                  <a:pt x="78" y="93"/>
                </a:lnTo>
                <a:lnTo>
                  <a:pt x="75" y="90"/>
                </a:lnTo>
                <a:lnTo>
                  <a:pt x="73" y="90"/>
                </a:lnTo>
                <a:lnTo>
                  <a:pt x="73" y="94"/>
                </a:lnTo>
                <a:lnTo>
                  <a:pt x="68" y="95"/>
                </a:lnTo>
                <a:lnTo>
                  <a:pt x="57" y="76"/>
                </a:lnTo>
                <a:lnTo>
                  <a:pt x="54" y="76"/>
                </a:lnTo>
                <a:lnTo>
                  <a:pt x="47" y="92"/>
                </a:lnTo>
                <a:lnTo>
                  <a:pt x="30" y="92"/>
                </a:lnTo>
                <a:lnTo>
                  <a:pt x="24" y="87"/>
                </a:lnTo>
                <a:lnTo>
                  <a:pt x="21" y="92"/>
                </a:lnTo>
                <a:lnTo>
                  <a:pt x="8" y="93"/>
                </a:lnTo>
                <a:lnTo>
                  <a:pt x="0" y="87"/>
                </a:lnTo>
                <a:lnTo>
                  <a:pt x="4" y="108"/>
                </a:lnTo>
                <a:lnTo>
                  <a:pt x="16" y="135"/>
                </a:lnTo>
                <a:lnTo>
                  <a:pt x="21" y="138"/>
                </a:lnTo>
                <a:lnTo>
                  <a:pt x="27" y="137"/>
                </a:lnTo>
                <a:lnTo>
                  <a:pt x="38" y="116"/>
                </a:lnTo>
                <a:lnTo>
                  <a:pt x="44" y="99"/>
                </a:lnTo>
                <a:lnTo>
                  <a:pt x="57" y="103"/>
                </a:lnTo>
                <a:lnTo>
                  <a:pt x="65" y="113"/>
                </a:lnTo>
                <a:lnTo>
                  <a:pt x="68" y="113"/>
                </a:lnTo>
                <a:lnTo>
                  <a:pt x="73" y="119"/>
                </a:lnTo>
                <a:lnTo>
                  <a:pt x="75" y="128"/>
                </a:lnTo>
                <a:lnTo>
                  <a:pt x="75" y="143"/>
                </a:lnTo>
                <a:lnTo>
                  <a:pt x="84" y="159"/>
                </a:lnTo>
                <a:lnTo>
                  <a:pt x="103" y="175"/>
                </a:lnTo>
                <a:lnTo>
                  <a:pt x="94" y="178"/>
                </a:lnTo>
                <a:lnTo>
                  <a:pt x="90" y="183"/>
                </a:lnTo>
                <a:lnTo>
                  <a:pt x="91" y="187"/>
                </a:lnTo>
                <a:lnTo>
                  <a:pt x="102" y="202"/>
                </a:lnTo>
                <a:lnTo>
                  <a:pt x="112" y="210"/>
                </a:lnTo>
                <a:lnTo>
                  <a:pt x="119" y="216"/>
                </a:lnTo>
                <a:lnTo>
                  <a:pt x="129" y="221"/>
                </a:lnTo>
                <a:lnTo>
                  <a:pt x="134" y="230"/>
                </a:lnTo>
                <a:lnTo>
                  <a:pt x="135" y="238"/>
                </a:lnTo>
                <a:lnTo>
                  <a:pt x="154" y="237"/>
                </a:lnTo>
                <a:lnTo>
                  <a:pt x="166" y="238"/>
                </a:lnTo>
                <a:lnTo>
                  <a:pt x="183" y="245"/>
                </a:lnTo>
                <a:lnTo>
                  <a:pt x="198" y="256"/>
                </a:lnTo>
                <a:lnTo>
                  <a:pt x="211" y="270"/>
                </a:lnTo>
                <a:lnTo>
                  <a:pt x="219" y="276"/>
                </a:lnTo>
                <a:lnTo>
                  <a:pt x="226" y="272"/>
                </a:lnTo>
                <a:lnTo>
                  <a:pt x="204" y="248"/>
                </a:lnTo>
                <a:lnTo>
                  <a:pt x="203" y="237"/>
                </a:lnTo>
                <a:lnTo>
                  <a:pt x="198" y="233"/>
                </a:lnTo>
                <a:lnTo>
                  <a:pt x="193" y="230"/>
                </a:lnTo>
                <a:lnTo>
                  <a:pt x="173" y="211"/>
                </a:lnTo>
                <a:lnTo>
                  <a:pt x="172" y="206"/>
                </a:lnTo>
                <a:lnTo>
                  <a:pt x="162" y="192"/>
                </a:lnTo>
                <a:lnTo>
                  <a:pt x="156" y="190"/>
                </a:lnTo>
                <a:lnTo>
                  <a:pt x="148" y="178"/>
                </a:lnTo>
                <a:lnTo>
                  <a:pt x="143" y="176"/>
                </a:lnTo>
                <a:lnTo>
                  <a:pt x="144" y="170"/>
                </a:lnTo>
                <a:lnTo>
                  <a:pt x="146" y="168"/>
                </a:lnTo>
                <a:lnTo>
                  <a:pt x="143" y="162"/>
                </a:lnTo>
                <a:lnTo>
                  <a:pt x="143" y="157"/>
                </a:lnTo>
                <a:lnTo>
                  <a:pt x="137" y="151"/>
                </a:lnTo>
                <a:lnTo>
                  <a:pt x="133" y="138"/>
                </a:lnTo>
                <a:lnTo>
                  <a:pt x="128" y="137"/>
                </a:lnTo>
                <a:lnTo>
                  <a:pt x="121" y="131"/>
                </a:lnTo>
                <a:lnTo>
                  <a:pt x="121" y="128"/>
                </a:lnTo>
                <a:lnTo>
                  <a:pt x="124" y="126"/>
                </a:lnTo>
                <a:lnTo>
                  <a:pt x="123" y="122"/>
                </a:lnTo>
                <a:lnTo>
                  <a:pt x="123" y="103"/>
                </a:lnTo>
                <a:lnTo>
                  <a:pt x="129" y="97"/>
                </a:lnTo>
                <a:lnTo>
                  <a:pt x="138" y="99"/>
                </a:lnTo>
                <a:lnTo>
                  <a:pt x="138" y="101"/>
                </a:lnTo>
                <a:lnTo>
                  <a:pt x="151" y="116"/>
                </a:lnTo>
                <a:lnTo>
                  <a:pt x="155" y="116"/>
                </a:lnTo>
                <a:lnTo>
                  <a:pt x="164" y="99"/>
                </a:lnTo>
                <a:lnTo>
                  <a:pt x="182" y="101"/>
                </a:lnTo>
                <a:lnTo>
                  <a:pt x="186" y="97"/>
                </a:lnTo>
                <a:lnTo>
                  <a:pt x="188" y="97"/>
                </a:lnTo>
                <a:lnTo>
                  <a:pt x="200" y="105"/>
                </a:lnTo>
                <a:lnTo>
                  <a:pt x="204" y="105"/>
                </a:lnTo>
                <a:lnTo>
                  <a:pt x="207" y="103"/>
                </a:lnTo>
                <a:lnTo>
                  <a:pt x="210" y="106"/>
                </a:lnTo>
                <a:lnTo>
                  <a:pt x="225" y="109"/>
                </a:lnTo>
                <a:lnTo>
                  <a:pt x="226" y="106"/>
                </a:lnTo>
                <a:lnTo>
                  <a:pt x="229" y="106"/>
                </a:lnTo>
                <a:lnTo>
                  <a:pt x="237" y="114"/>
                </a:lnTo>
                <a:lnTo>
                  <a:pt x="240" y="114"/>
                </a:lnTo>
                <a:lnTo>
                  <a:pt x="246" y="106"/>
                </a:lnTo>
                <a:lnTo>
                  <a:pt x="250" y="106"/>
                </a:lnTo>
                <a:lnTo>
                  <a:pt x="253" y="111"/>
                </a:lnTo>
                <a:lnTo>
                  <a:pt x="256" y="113"/>
                </a:lnTo>
                <a:lnTo>
                  <a:pt x="258" y="108"/>
                </a:lnTo>
                <a:lnTo>
                  <a:pt x="269" y="109"/>
                </a:lnTo>
                <a:lnTo>
                  <a:pt x="273" y="115"/>
                </a:lnTo>
                <a:lnTo>
                  <a:pt x="275" y="114"/>
                </a:lnTo>
                <a:lnTo>
                  <a:pt x="275" y="111"/>
                </a:lnTo>
                <a:lnTo>
                  <a:pt x="283" y="111"/>
                </a:lnTo>
                <a:lnTo>
                  <a:pt x="289" y="119"/>
                </a:lnTo>
                <a:lnTo>
                  <a:pt x="288" y="124"/>
                </a:lnTo>
                <a:lnTo>
                  <a:pt x="288" y="125"/>
                </a:lnTo>
                <a:lnTo>
                  <a:pt x="294" y="130"/>
                </a:lnTo>
                <a:lnTo>
                  <a:pt x="301" y="130"/>
                </a:lnTo>
                <a:lnTo>
                  <a:pt x="307" y="125"/>
                </a:lnTo>
                <a:lnTo>
                  <a:pt x="309" y="120"/>
                </a:lnTo>
                <a:lnTo>
                  <a:pt x="307" y="119"/>
                </a:lnTo>
                <a:lnTo>
                  <a:pt x="305" y="109"/>
                </a:lnTo>
                <a:lnTo>
                  <a:pt x="307" y="106"/>
                </a:lnTo>
                <a:lnTo>
                  <a:pt x="309" y="101"/>
                </a:lnTo>
                <a:lnTo>
                  <a:pt x="311" y="100"/>
                </a:lnTo>
                <a:lnTo>
                  <a:pt x="315" y="101"/>
                </a:lnTo>
                <a:lnTo>
                  <a:pt x="318" y="103"/>
                </a:lnTo>
                <a:lnTo>
                  <a:pt x="322" y="100"/>
                </a:lnTo>
                <a:lnTo>
                  <a:pt x="322" y="98"/>
                </a:lnTo>
                <a:lnTo>
                  <a:pt x="320" y="97"/>
                </a:lnTo>
                <a:lnTo>
                  <a:pt x="316" y="98"/>
                </a:lnTo>
                <a:lnTo>
                  <a:pt x="312" y="95"/>
                </a:lnTo>
                <a:lnTo>
                  <a:pt x="307" y="95"/>
                </a:lnTo>
                <a:lnTo>
                  <a:pt x="304" y="93"/>
                </a:lnTo>
                <a:lnTo>
                  <a:pt x="302" y="92"/>
                </a:lnTo>
                <a:lnTo>
                  <a:pt x="299" y="92"/>
                </a:lnTo>
                <a:lnTo>
                  <a:pt x="297" y="89"/>
                </a:lnTo>
                <a:lnTo>
                  <a:pt x="297" y="88"/>
                </a:lnTo>
                <a:lnTo>
                  <a:pt x="299" y="84"/>
                </a:lnTo>
                <a:lnTo>
                  <a:pt x="297" y="83"/>
                </a:lnTo>
                <a:lnTo>
                  <a:pt x="299" y="81"/>
                </a:lnTo>
                <a:lnTo>
                  <a:pt x="300" y="81"/>
                </a:lnTo>
                <a:lnTo>
                  <a:pt x="302" y="79"/>
                </a:lnTo>
                <a:lnTo>
                  <a:pt x="302" y="77"/>
                </a:lnTo>
                <a:lnTo>
                  <a:pt x="299" y="74"/>
                </a:lnTo>
                <a:lnTo>
                  <a:pt x="297" y="74"/>
                </a:lnTo>
                <a:lnTo>
                  <a:pt x="295" y="77"/>
                </a:lnTo>
                <a:lnTo>
                  <a:pt x="291" y="76"/>
                </a:lnTo>
                <a:lnTo>
                  <a:pt x="291" y="73"/>
                </a:lnTo>
                <a:lnTo>
                  <a:pt x="294" y="70"/>
                </a:lnTo>
                <a:lnTo>
                  <a:pt x="294" y="66"/>
                </a:lnTo>
                <a:lnTo>
                  <a:pt x="291" y="63"/>
                </a:lnTo>
                <a:lnTo>
                  <a:pt x="293" y="61"/>
                </a:lnTo>
                <a:lnTo>
                  <a:pt x="293" y="57"/>
                </a:lnTo>
                <a:lnTo>
                  <a:pt x="284" y="50"/>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98" name="Freeform 210">
            <a:extLst>
              <a:ext uri="{FF2B5EF4-FFF2-40B4-BE49-F238E27FC236}">
                <a16:creationId xmlns:a16="http://schemas.microsoft.com/office/drawing/2014/main" id="{EC5904DB-0E0B-4002-A4EE-67770CA66F22}"/>
              </a:ext>
            </a:extLst>
          </p:cNvPr>
          <p:cNvSpPr>
            <a:spLocks noChangeAspect="1"/>
          </p:cNvSpPr>
          <p:nvPr/>
        </p:nvSpPr>
        <p:spPr bwMode="gray">
          <a:xfrm>
            <a:off x="5179655" y="3636143"/>
            <a:ext cx="45354" cy="87926"/>
          </a:xfrm>
          <a:custGeom>
            <a:avLst/>
            <a:gdLst/>
            <a:ahLst/>
            <a:cxnLst>
              <a:cxn ang="0">
                <a:pos x="48" y="215"/>
              </a:cxn>
              <a:cxn ang="0">
                <a:pos x="39" y="210"/>
              </a:cxn>
              <a:cxn ang="0">
                <a:pos x="38" y="200"/>
              </a:cxn>
              <a:cxn ang="0">
                <a:pos x="31" y="190"/>
              </a:cxn>
              <a:cxn ang="0">
                <a:pos x="13" y="183"/>
              </a:cxn>
              <a:cxn ang="0">
                <a:pos x="4" y="168"/>
              </a:cxn>
              <a:cxn ang="0">
                <a:pos x="0" y="160"/>
              </a:cxn>
              <a:cxn ang="0">
                <a:pos x="7" y="161"/>
              </a:cxn>
              <a:cxn ang="0">
                <a:pos x="7" y="152"/>
              </a:cxn>
              <a:cxn ang="0">
                <a:pos x="4" y="139"/>
              </a:cxn>
              <a:cxn ang="0">
                <a:pos x="7" y="125"/>
              </a:cxn>
              <a:cxn ang="0">
                <a:pos x="8" y="123"/>
              </a:cxn>
              <a:cxn ang="0">
                <a:pos x="8" y="114"/>
              </a:cxn>
              <a:cxn ang="0">
                <a:pos x="10" y="106"/>
              </a:cxn>
              <a:cxn ang="0">
                <a:pos x="6" y="94"/>
              </a:cxn>
              <a:cxn ang="0">
                <a:pos x="15" y="64"/>
              </a:cxn>
              <a:cxn ang="0">
                <a:pos x="10" y="58"/>
              </a:cxn>
              <a:cxn ang="0">
                <a:pos x="2" y="56"/>
              </a:cxn>
              <a:cxn ang="0">
                <a:pos x="7" y="40"/>
              </a:cxn>
              <a:cxn ang="0">
                <a:pos x="5" y="29"/>
              </a:cxn>
              <a:cxn ang="0">
                <a:pos x="10" y="15"/>
              </a:cxn>
              <a:cxn ang="0">
                <a:pos x="17" y="10"/>
              </a:cxn>
              <a:cxn ang="0">
                <a:pos x="23" y="0"/>
              </a:cxn>
              <a:cxn ang="0">
                <a:pos x="31" y="7"/>
              </a:cxn>
              <a:cxn ang="0">
                <a:pos x="45" y="9"/>
              </a:cxn>
              <a:cxn ang="0">
                <a:pos x="51" y="20"/>
              </a:cxn>
              <a:cxn ang="0">
                <a:pos x="61" y="24"/>
              </a:cxn>
              <a:cxn ang="0">
                <a:pos x="74" y="40"/>
              </a:cxn>
              <a:cxn ang="0">
                <a:pos x="69" y="76"/>
              </a:cxn>
              <a:cxn ang="0">
                <a:pos x="69" y="93"/>
              </a:cxn>
              <a:cxn ang="0">
                <a:pos x="77" y="113"/>
              </a:cxn>
              <a:cxn ang="0">
                <a:pos x="94" y="130"/>
              </a:cxn>
              <a:cxn ang="0">
                <a:pos x="97" y="140"/>
              </a:cxn>
              <a:cxn ang="0">
                <a:pos x="97" y="155"/>
              </a:cxn>
              <a:cxn ang="0">
                <a:pos x="83" y="166"/>
              </a:cxn>
              <a:cxn ang="0">
                <a:pos x="75" y="183"/>
              </a:cxn>
              <a:cxn ang="0">
                <a:pos x="65" y="190"/>
              </a:cxn>
              <a:cxn ang="0">
                <a:pos x="63" y="203"/>
              </a:cxn>
              <a:cxn ang="0">
                <a:pos x="58" y="209"/>
              </a:cxn>
              <a:cxn ang="0">
                <a:pos x="49" y="215"/>
              </a:cxn>
              <a:cxn ang="0">
                <a:pos x="48" y="215"/>
              </a:cxn>
            </a:cxnLst>
            <a:rect l="0" t="0" r="r" b="b"/>
            <a:pathLst>
              <a:path w="97" h="215">
                <a:moveTo>
                  <a:pt x="48" y="215"/>
                </a:moveTo>
                <a:lnTo>
                  <a:pt x="39" y="210"/>
                </a:lnTo>
                <a:lnTo>
                  <a:pt x="38" y="200"/>
                </a:lnTo>
                <a:lnTo>
                  <a:pt x="31" y="190"/>
                </a:lnTo>
                <a:lnTo>
                  <a:pt x="13" y="183"/>
                </a:lnTo>
                <a:lnTo>
                  <a:pt x="4" y="168"/>
                </a:lnTo>
                <a:lnTo>
                  <a:pt x="0" y="160"/>
                </a:lnTo>
                <a:lnTo>
                  <a:pt x="7" y="161"/>
                </a:lnTo>
                <a:lnTo>
                  <a:pt x="7" y="152"/>
                </a:lnTo>
                <a:lnTo>
                  <a:pt x="4" y="139"/>
                </a:lnTo>
                <a:lnTo>
                  <a:pt x="7" y="125"/>
                </a:lnTo>
                <a:lnTo>
                  <a:pt x="8" y="123"/>
                </a:lnTo>
                <a:lnTo>
                  <a:pt x="8" y="114"/>
                </a:lnTo>
                <a:lnTo>
                  <a:pt x="10" y="106"/>
                </a:lnTo>
                <a:lnTo>
                  <a:pt x="6" y="94"/>
                </a:lnTo>
                <a:lnTo>
                  <a:pt x="15" y="64"/>
                </a:lnTo>
                <a:lnTo>
                  <a:pt x="10" y="58"/>
                </a:lnTo>
                <a:lnTo>
                  <a:pt x="2" y="56"/>
                </a:lnTo>
                <a:lnTo>
                  <a:pt x="7" y="40"/>
                </a:lnTo>
                <a:lnTo>
                  <a:pt x="5" y="29"/>
                </a:lnTo>
                <a:lnTo>
                  <a:pt x="10" y="15"/>
                </a:lnTo>
                <a:lnTo>
                  <a:pt x="17" y="10"/>
                </a:lnTo>
                <a:lnTo>
                  <a:pt x="23" y="0"/>
                </a:lnTo>
                <a:lnTo>
                  <a:pt x="31" y="7"/>
                </a:lnTo>
                <a:lnTo>
                  <a:pt x="45" y="9"/>
                </a:lnTo>
                <a:lnTo>
                  <a:pt x="51" y="20"/>
                </a:lnTo>
                <a:lnTo>
                  <a:pt x="61" y="24"/>
                </a:lnTo>
                <a:lnTo>
                  <a:pt x="74" y="40"/>
                </a:lnTo>
                <a:lnTo>
                  <a:pt x="69" y="76"/>
                </a:lnTo>
                <a:lnTo>
                  <a:pt x="69" y="93"/>
                </a:lnTo>
                <a:lnTo>
                  <a:pt x="77" y="113"/>
                </a:lnTo>
                <a:lnTo>
                  <a:pt x="94" y="130"/>
                </a:lnTo>
                <a:lnTo>
                  <a:pt x="97" y="140"/>
                </a:lnTo>
                <a:lnTo>
                  <a:pt x="97" y="155"/>
                </a:lnTo>
                <a:lnTo>
                  <a:pt x="83" y="166"/>
                </a:lnTo>
                <a:lnTo>
                  <a:pt x="75" y="183"/>
                </a:lnTo>
                <a:lnTo>
                  <a:pt x="65" y="190"/>
                </a:lnTo>
                <a:lnTo>
                  <a:pt x="63" y="203"/>
                </a:lnTo>
                <a:lnTo>
                  <a:pt x="58" y="209"/>
                </a:lnTo>
                <a:lnTo>
                  <a:pt x="49" y="215"/>
                </a:lnTo>
                <a:lnTo>
                  <a:pt x="48" y="215"/>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99" name="Freeform 211">
            <a:extLst>
              <a:ext uri="{FF2B5EF4-FFF2-40B4-BE49-F238E27FC236}">
                <a16:creationId xmlns:a16="http://schemas.microsoft.com/office/drawing/2014/main" id="{DE6BD1EE-2288-4B09-8A80-11A678DA65B9}"/>
              </a:ext>
            </a:extLst>
          </p:cNvPr>
          <p:cNvSpPr>
            <a:spLocks noChangeAspect="1"/>
          </p:cNvSpPr>
          <p:nvPr/>
        </p:nvSpPr>
        <p:spPr bwMode="gray">
          <a:xfrm>
            <a:off x="5222742" y="3155619"/>
            <a:ext cx="142866" cy="98150"/>
          </a:xfrm>
          <a:custGeom>
            <a:avLst/>
            <a:gdLst/>
            <a:ahLst/>
            <a:cxnLst>
              <a:cxn ang="0">
                <a:pos x="3" y="57"/>
              </a:cxn>
              <a:cxn ang="0">
                <a:pos x="5" y="78"/>
              </a:cxn>
              <a:cxn ang="0">
                <a:pos x="4" y="64"/>
              </a:cxn>
              <a:cxn ang="0">
                <a:pos x="11" y="94"/>
              </a:cxn>
              <a:cxn ang="0">
                <a:pos x="11" y="110"/>
              </a:cxn>
              <a:cxn ang="0">
                <a:pos x="15" y="118"/>
              </a:cxn>
              <a:cxn ang="0">
                <a:pos x="31" y="120"/>
              </a:cxn>
              <a:cxn ang="0">
                <a:pos x="44" y="127"/>
              </a:cxn>
              <a:cxn ang="0">
                <a:pos x="69" y="134"/>
              </a:cxn>
              <a:cxn ang="0">
                <a:pos x="91" y="136"/>
              </a:cxn>
              <a:cxn ang="0">
                <a:pos x="96" y="174"/>
              </a:cxn>
              <a:cxn ang="0">
                <a:pos x="99" y="201"/>
              </a:cxn>
              <a:cxn ang="0">
                <a:pos x="132" y="222"/>
              </a:cxn>
              <a:cxn ang="0">
                <a:pos x="137" y="240"/>
              </a:cxn>
              <a:cxn ang="0">
                <a:pos x="167" y="240"/>
              </a:cxn>
              <a:cxn ang="0">
                <a:pos x="191" y="239"/>
              </a:cxn>
              <a:cxn ang="0">
                <a:pos x="204" y="238"/>
              </a:cxn>
              <a:cxn ang="0">
                <a:pos x="209" y="222"/>
              </a:cxn>
              <a:cxn ang="0">
                <a:pos x="224" y="220"/>
              </a:cxn>
              <a:cxn ang="0">
                <a:pos x="236" y="209"/>
              </a:cxn>
              <a:cxn ang="0">
                <a:pos x="248" y="218"/>
              </a:cxn>
              <a:cxn ang="0">
                <a:pos x="263" y="220"/>
              </a:cxn>
              <a:cxn ang="0">
                <a:pos x="257" y="205"/>
              </a:cxn>
              <a:cxn ang="0">
                <a:pos x="255" y="190"/>
              </a:cxn>
              <a:cxn ang="0">
                <a:pos x="263" y="168"/>
              </a:cxn>
              <a:cxn ang="0">
                <a:pos x="266" y="151"/>
              </a:cxn>
              <a:cxn ang="0">
                <a:pos x="274" y="140"/>
              </a:cxn>
              <a:cxn ang="0">
                <a:pos x="288" y="132"/>
              </a:cxn>
              <a:cxn ang="0">
                <a:pos x="309" y="129"/>
              </a:cxn>
              <a:cxn ang="0">
                <a:pos x="310" y="107"/>
              </a:cxn>
              <a:cxn ang="0">
                <a:pos x="301" y="99"/>
              </a:cxn>
              <a:cxn ang="0">
                <a:pos x="309" y="87"/>
              </a:cxn>
              <a:cxn ang="0">
                <a:pos x="313" y="80"/>
              </a:cxn>
              <a:cxn ang="0">
                <a:pos x="307" y="73"/>
              </a:cxn>
              <a:cxn ang="0">
                <a:pos x="282" y="48"/>
              </a:cxn>
              <a:cxn ang="0">
                <a:pos x="239" y="30"/>
              </a:cxn>
              <a:cxn ang="0">
                <a:pos x="221" y="5"/>
              </a:cxn>
              <a:cxn ang="0">
                <a:pos x="208" y="2"/>
              </a:cxn>
              <a:cxn ang="0">
                <a:pos x="181" y="17"/>
              </a:cxn>
              <a:cxn ang="0">
                <a:pos x="143" y="6"/>
              </a:cxn>
              <a:cxn ang="0">
                <a:pos x="118" y="6"/>
              </a:cxn>
              <a:cxn ang="0">
                <a:pos x="103" y="7"/>
              </a:cxn>
              <a:cxn ang="0">
                <a:pos x="89" y="3"/>
              </a:cxn>
              <a:cxn ang="0">
                <a:pos x="64" y="3"/>
              </a:cxn>
              <a:cxn ang="0">
                <a:pos x="26" y="19"/>
              </a:cxn>
              <a:cxn ang="0">
                <a:pos x="10" y="38"/>
              </a:cxn>
            </a:cxnLst>
            <a:rect l="0" t="0" r="r" b="b"/>
            <a:pathLst>
              <a:path w="317" h="244">
                <a:moveTo>
                  <a:pt x="0" y="35"/>
                </a:moveTo>
                <a:lnTo>
                  <a:pt x="3" y="57"/>
                </a:lnTo>
                <a:lnTo>
                  <a:pt x="3" y="71"/>
                </a:lnTo>
                <a:lnTo>
                  <a:pt x="5" y="78"/>
                </a:lnTo>
                <a:lnTo>
                  <a:pt x="3" y="54"/>
                </a:lnTo>
                <a:lnTo>
                  <a:pt x="4" y="64"/>
                </a:lnTo>
                <a:lnTo>
                  <a:pt x="6" y="72"/>
                </a:lnTo>
                <a:lnTo>
                  <a:pt x="11" y="94"/>
                </a:lnTo>
                <a:lnTo>
                  <a:pt x="13" y="102"/>
                </a:lnTo>
                <a:lnTo>
                  <a:pt x="11" y="110"/>
                </a:lnTo>
                <a:lnTo>
                  <a:pt x="14" y="110"/>
                </a:lnTo>
                <a:lnTo>
                  <a:pt x="15" y="118"/>
                </a:lnTo>
                <a:lnTo>
                  <a:pt x="25" y="115"/>
                </a:lnTo>
                <a:lnTo>
                  <a:pt x="31" y="120"/>
                </a:lnTo>
                <a:lnTo>
                  <a:pt x="38" y="123"/>
                </a:lnTo>
                <a:lnTo>
                  <a:pt x="44" y="127"/>
                </a:lnTo>
                <a:lnTo>
                  <a:pt x="52" y="131"/>
                </a:lnTo>
                <a:lnTo>
                  <a:pt x="69" y="134"/>
                </a:lnTo>
                <a:lnTo>
                  <a:pt x="85" y="132"/>
                </a:lnTo>
                <a:lnTo>
                  <a:pt x="91" y="136"/>
                </a:lnTo>
                <a:lnTo>
                  <a:pt x="102" y="159"/>
                </a:lnTo>
                <a:lnTo>
                  <a:pt x="96" y="174"/>
                </a:lnTo>
                <a:lnTo>
                  <a:pt x="96" y="191"/>
                </a:lnTo>
                <a:lnTo>
                  <a:pt x="99" y="201"/>
                </a:lnTo>
                <a:lnTo>
                  <a:pt x="113" y="209"/>
                </a:lnTo>
                <a:lnTo>
                  <a:pt x="132" y="222"/>
                </a:lnTo>
                <a:lnTo>
                  <a:pt x="137" y="233"/>
                </a:lnTo>
                <a:lnTo>
                  <a:pt x="137" y="240"/>
                </a:lnTo>
                <a:lnTo>
                  <a:pt x="151" y="244"/>
                </a:lnTo>
                <a:lnTo>
                  <a:pt x="167" y="240"/>
                </a:lnTo>
                <a:lnTo>
                  <a:pt x="183" y="243"/>
                </a:lnTo>
                <a:lnTo>
                  <a:pt x="191" y="239"/>
                </a:lnTo>
                <a:lnTo>
                  <a:pt x="197" y="234"/>
                </a:lnTo>
                <a:lnTo>
                  <a:pt x="204" y="238"/>
                </a:lnTo>
                <a:lnTo>
                  <a:pt x="212" y="237"/>
                </a:lnTo>
                <a:lnTo>
                  <a:pt x="209" y="222"/>
                </a:lnTo>
                <a:lnTo>
                  <a:pt x="215" y="220"/>
                </a:lnTo>
                <a:lnTo>
                  <a:pt x="224" y="220"/>
                </a:lnTo>
                <a:lnTo>
                  <a:pt x="229" y="213"/>
                </a:lnTo>
                <a:lnTo>
                  <a:pt x="236" y="209"/>
                </a:lnTo>
                <a:lnTo>
                  <a:pt x="245" y="211"/>
                </a:lnTo>
                <a:lnTo>
                  <a:pt x="248" y="218"/>
                </a:lnTo>
                <a:lnTo>
                  <a:pt x="256" y="222"/>
                </a:lnTo>
                <a:lnTo>
                  <a:pt x="263" y="220"/>
                </a:lnTo>
                <a:lnTo>
                  <a:pt x="262" y="211"/>
                </a:lnTo>
                <a:lnTo>
                  <a:pt x="257" y="205"/>
                </a:lnTo>
                <a:lnTo>
                  <a:pt x="253" y="197"/>
                </a:lnTo>
                <a:lnTo>
                  <a:pt x="255" y="190"/>
                </a:lnTo>
                <a:lnTo>
                  <a:pt x="263" y="175"/>
                </a:lnTo>
                <a:lnTo>
                  <a:pt x="263" y="168"/>
                </a:lnTo>
                <a:lnTo>
                  <a:pt x="266" y="159"/>
                </a:lnTo>
                <a:lnTo>
                  <a:pt x="266" y="151"/>
                </a:lnTo>
                <a:lnTo>
                  <a:pt x="267" y="143"/>
                </a:lnTo>
                <a:lnTo>
                  <a:pt x="274" y="140"/>
                </a:lnTo>
                <a:lnTo>
                  <a:pt x="283" y="137"/>
                </a:lnTo>
                <a:lnTo>
                  <a:pt x="288" y="132"/>
                </a:lnTo>
                <a:lnTo>
                  <a:pt x="295" y="129"/>
                </a:lnTo>
                <a:lnTo>
                  <a:pt x="309" y="129"/>
                </a:lnTo>
                <a:lnTo>
                  <a:pt x="317" y="110"/>
                </a:lnTo>
                <a:lnTo>
                  <a:pt x="310" y="107"/>
                </a:lnTo>
                <a:lnTo>
                  <a:pt x="301" y="107"/>
                </a:lnTo>
                <a:lnTo>
                  <a:pt x="301" y="99"/>
                </a:lnTo>
                <a:lnTo>
                  <a:pt x="301" y="91"/>
                </a:lnTo>
                <a:lnTo>
                  <a:pt x="309" y="87"/>
                </a:lnTo>
                <a:lnTo>
                  <a:pt x="315" y="81"/>
                </a:lnTo>
                <a:lnTo>
                  <a:pt x="313" y="80"/>
                </a:lnTo>
                <a:lnTo>
                  <a:pt x="313" y="78"/>
                </a:lnTo>
                <a:lnTo>
                  <a:pt x="307" y="73"/>
                </a:lnTo>
                <a:lnTo>
                  <a:pt x="300" y="71"/>
                </a:lnTo>
                <a:lnTo>
                  <a:pt x="282" y="48"/>
                </a:lnTo>
                <a:lnTo>
                  <a:pt x="255" y="29"/>
                </a:lnTo>
                <a:lnTo>
                  <a:pt x="239" y="30"/>
                </a:lnTo>
                <a:lnTo>
                  <a:pt x="231" y="28"/>
                </a:lnTo>
                <a:lnTo>
                  <a:pt x="221" y="5"/>
                </a:lnTo>
                <a:lnTo>
                  <a:pt x="215" y="0"/>
                </a:lnTo>
                <a:lnTo>
                  <a:pt x="208" y="2"/>
                </a:lnTo>
                <a:lnTo>
                  <a:pt x="197" y="13"/>
                </a:lnTo>
                <a:lnTo>
                  <a:pt x="181" y="17"/>
                </a:lnTo>
                <a:lnTo>
                  <a:pt x="150" y="6"/>
                </a:lnTo>
                <a:lnTo>
                  <a:pt x="143" y="6"/>
                </a:lnTo>
                <a:lnTo>
                  <a:pt x="126" y="3"/>
                </a:lnTo>
                <a:lnTo>
                  <a:pt x="118" y="6"/>
                </a:lnTo>
                <a:lnTo>
                  <a:pt x="111" y="3"/>
                </a:lnTo>
                <a:lnTo>
                  <a:pt x="103" y="7"/>
                </a:lnTo>
                <a:lnTo>
                  <a:pt x="95" y="7"/>
                </a:lnTo>
                <a:lnTo>
                  <a:pt x="89" y="3"/>
                </a:lnTo>
                <a:lnTo>
                  <a:pt x="80" y="2"/>
                </a:lnTo>
                <a:lnTo>
                  <a:pt x="64" y="3"/>
                </a:lnTo>
                <a:lnTo>
                  <a:pt x="41" y="11"/>
                </a:lnTo>
                <a:lnTo>
                  <a:pt x="26" y="19"/>
                </a:lnTo>
                <a:lnTo>
                  <a:pt x="17" y="33"/>
                </a:lnTo>
                <a:lnTo>
                  <a:pt x="10" y="38"/>
                </a:lnTo>
                <a:lnTo>
                  <a:pt x="0" y="35"/>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00" name="Freeform 213">
            <a:extLst>
              <a:ext uri="{FF2B5EF4-FFF2-40B4-BE49-F238E27FC236}">
                <a16:creationId xmlns:a16="http://schemas.microsoft.com/office/drawing/2014/main" id="{59911FF1-BB56-4982-83F2-4DD7F457CD91}"/>
              </a:ext>
            </a:extLst>
          </p:cNvPr>
          <p:cNvSpPr>
            <a:spLocks noChangeAspect="1"/>
          </p:cNvSpPr>
          <p:nvPr/>
        </p:nvSpPr>
        <p:spPr bwMode="gray">
          <a:xfrm>
            <a:off x="5120694" y="3413263"/>
            <a:ext cx="136062" cy="61344"/>
          </a:xfrm>
          <a:custGeom>
            <a:avLst/>
            <a:gdLst/>
            <a:ahLst/>
            <a:cxnLst>
              <a:cxn ang="0">
                <a:pos x="285" y="96"/>
              </a:cxn>
              <a:cxn ang="0">
                <a:pos x="273" y="100"/>
              </a:cxn>
              <a:cxn ang="0">
                <a:pos x="256" y="89"/>
              </a:cxn>
              <a:cxn ang="0">
                <a:pos x="241" y="84"/>
              </a:cxn>
              <a:cxn ang="0">
                <a:pos x="229" y="88"/>
              </a:cxn>
              <a:cxn ang="0">
                <a:pos x="211" y="85"/>
              </a:cxn>
              <a:cxn ang="0">
                <a:pos x="196" y="94"/>
              </a:cxn>
              <a:cxn ang="0">
                <a:pos x="191" y="106"/>
              </a:cxn>
              <a:cxn ang="0">
                <a:pos x="181" y="108"/>
              </a:cxn>
              <a:cxn ang="0">
                <a:pos x="167" y="116"/>
              </a:cxn>
              <a:cxn ang="0">
                <a:pos x="150" y="110"/>
              </a:cxn>
              <a:cxn ang="0">
                <a:pos x="134" y="119"/>
              </a:cxn>
              <a:cxn ang="0">
                <a:pos x="103" y="128"/>
              </a:cxn>
              <a:cxn ang="0">
                <a:pos x="90" y="148"/>
              </a:cxn>
              <a:cxn ang="0">
                <a:pos x="84" y="148"/>
              </a:cxn>
              <a:cxn ang="0">
                <a:pos x="51" y="149"/>
              </a:cxn>
              <a:cxn ang="0">
                <a:pos x="27" y="131"/>
              </a:cxn>
              <a:cxn ang="0">
                <a:pos x="12" y="123"/>
              </a:cxn>
              <a:cxn ang="0">
                <a:pos x="6" y="110"/>
              </a:cxn>
              <a:cxn ang="0">
                <a:pos x="0" y="88"/>
              </a:cxn>
              <a:cxn ang="0">
                <a:pos x="5" y="76"/>
              </a:cxn>
              <a:cxn ang="0">
                <a:pos x="12" y="67"/>
              </a:cxn>
              <a:cxn ang="0">
                <a:pos x="20" y="67"/>
              </a:cxn>
              <a:cxn ang="0">
                <a:pos x="25" y="72"/>
              </a:cxn>
              <a:cxn ang="0">
                <a:pos x="40" y="69"/>
              </a:cxn>
              <a:cxn ang="0">
                <a:pos x="53" y="59"/>
              </a:cxn>
              <a:cxn ang="0">
                <a:pos x="53" y="53"/>
              </a:cxn>
              <a:cxn ang="0">
                <a:pos x="62" y="51"/>
              </a:cxn>
              <a:cxn ang="0">
                <a:pos x="67" y="42"/>
              </a:cxn>
              <a:cxn ang="0">
                <a:pos x="68" y="30"/>
              </a:cxn>
              <a:cxn ang="0">
                <a:pos x="70" y="25"/>
              </a:cxn>
              <a:cxn ang="0">
                <a:pos x="79" y="22"/>
              </a:cxn>
              <a:cxn ang="0">
                <a:pos x="84" y="15"/>
              </a:cxn>
              <a:cxn ang="0">
                <a:pos x="89" y="8"/>
              </a:cxn>
              <a:cxn ang="0">
                <a:pos x="100" y="9"/>
              </a:cxn>
              <a:cxn ang="0">
                <a:pos x="107" y="2"/>
              </a:cxn>
              <a:cxn ang="0">
                <a:pos x="118" y="8"/>
              </a:cxn>
              <a:cxn ang="0">
                <a:pos x="129" y="5"/>
              </a:cxn>
              <a:cxn ang="0">
                <a:pos x="139" y="0"/>
              </a:cxn>
              <a:cxn ang="0">
                <a:pos x="148" y="6"/>
              </a:cxn>
              <a:cxn ang="0">
                <a:pos x="157" y="16"/>
              </a:cxn>
              <a:cxn ang="0">
                <a:pos x="165" y="25"/>
              </a:cxn>
              <a:cxn ang="0">
                <a:pos x="172" y="27"/>
              </a:cxn>
              <a:cxn ang="0">
                <a:pos x="182" y="22"/>
              </a:cxn>
              <a:cxn ang="0">
                <a:pos x="191" y="14"/>
              </a:cxn>
              <a:cxn ang="0">
                <a:pos x="210" y="14"/>
              </a:cxn>
              <a:cxn ang="0">
                <a:pos x="220" y="21"/>
              </a:cxn>
              <a:cxn ang="0">
                <a:pos x="227" y="15"/>
              </a:cxn>
              <a:cxn ang="0">
                <a:pos x="239" y="10"/>
              </a:cxn>
              <a:cxn ang="0">
                <a:pos x="251" y="9"/>
              </a:cxn>
              <a:cxn ang="0">
                <a:pos x="264" y="10"/>
              </a:cxn>
              <a:cxn ang="0">
                <a:pos x="274" y="18"/>
              </a:cxn>
              <a:cxn ang="0">
                <a:pos x="283" y="25"/>
              </a:cxn>
              <a:cxn ang="0">
                <a:pos x="294" y="33"/>
              </a:cxn>
              <a:cxn ang="0">
                <a:pos x="304" y="37"/>
              </a:cxn>
              <a:cxn ang="0">
                <a:pos x="302" y="43"/>
              </a:cxn>
              <a:cxn ang="0">
                <a:pos x="291" y="73"/>
              </a:cxn>
              <a:cxn ang="0">
                <a:pos x="285" y="96"/>
              </a:cxn>
            </a:cxnLst>
            <a:rect l="0" t="0" r="r" b="b"/>
            <a:pathLst>
              <a:path w="304" h="149">
                <a:moveTo>
                  <a:pt x="285" y="96"/>
                </a:moveTo>
                <a:lnTo>
                  <a:pt x="273" y="100"/>
                </a:lnTo>
                <a:lnTo>
                  <a:pt x="256" y="89"/>
                </a:lnTo>
                <a:lnTo>
                  <a:pt x="241" y="84"/>
                </a:lnTo>
                <a:lnTo>
                  <a:pt x="229" y="88"/>
                </a:lnTo>
                <a:lnTo>
                  <a:pt x="211" y="85"/>
                </a:lnTo>
                <a:lnTo>
                  <a:pt x="196" y="94"/>
                </a:lnTo>
                <a:lnTo>
                  <a:pt x="191" y="106"/>
                </a:lnTo>
                <a:lnTo>
                  <a:pt x="181" y="108"/>
                </a:lnTo>
                <a:lnTo>
                  <a:pt x="167" y="116"/>
                </a:lnTo>
                <a:lnTo>
                  <a:pt x="150" y="110"/>
                </a:lnTo>
                <a:lnTo>
                  <a:pt x="134" y="119"/>
                </a:lnTo>
                <a:lnTo>
                  <a:pt x="103" y="128"/>
                </a:lnTo>
                <a:lnTo>
                  <a:pt x="90" y="148"/>
                </a:lnTo>
                <a:lnTo>
                  <a:pt x="84" y="148"/>
                </a:lnTo>
                <a:lnTo>
                  <a:pt x="51" y="149"/>
                </a:lnTo>
                <a:lnTo>
                  <a:pt x="27" y="131"/>
                </a:lnTo>
                <a:lnTo>
                  <a:pt x="12" y="123"/>
                </a:lnTo>
                <a:lnTo>
                  <a:pt x="6" y="110"/>
                </a:lnTo>
                <a:lnTo>
                  <a:pt x="0" y="88"/>
                </a:lnTo>
                <a:lnTo>
                  <a:pt x="5" y="76"/>
                </a:lnTo>
                <a:lnTo>
                  <a:pt x="12" y="67"/>
                </a:lnTo>
                <a:lnTo>
                  <a:pt x="20" y="67"/>
                </a:lnTo>
                <a:lnTo>
                  <a:pt x="25" y="72"/>
                </a:lnTo>
                <a:lnTo>
                  <a:pt x="40" y="69"/>
                </a:lnTo>
                <a:lnTo>
                  <a:pt x="53" y="59"/>
                </a:lnTo>
                <a:lnTo>
                  <a:pt x="53" y="53"/>
                </a:lnTo>
                <a:lnTo>
                  <a:pt x="62" y="51"/>
                </a:lnTo>
                <a:lnTo>
                  <a:pt x="67" y="42"/>
                </a:lnTo>
                <a:lnTo>
                  <a:pt x="68" y="30"/>
                </a:lnTo>
                <a:lnTo>
                  <a:pt x="70" y="25"/>
                </a:lnTo>
                <a:lnTo>
                  <a:pt x="79" y="22"/>
                </a:lnTo>
                <a:lnTo>
                  <a:pt x="84" y="15"/>
                </a:lnTo>
                <a:lnTo>
                  <a:pt x="89" y="8"/>
                </a:lnTo>
                <a:lnTo>
                  <a:pt x="100" y="9"/>
                </a:lnTo>
                <a:lnTo>
                  <a:pt x="107" y="2"/>
                </a:lnTo>
                <a:lnTo>
                  <a:pt x="118" y="8"/>
                </a:lnTo>
                <a:lnTo>
                  <a:pt x="129" y="5"/>
                </a:lnTo>
                <a:lnTo>
                  <a:pt x="139" y="0"/>
                </a:lnTo>
                <a:lnTo>
                  <a:pt x="148" y="6"/>
                </a:lnTo>
                <a:lnTo>
                  <a:pt x="157" y="16"/>
                </a:lnTo>
                <a:lnTo>
                  <a:pt x="165" y="25"/>
                </a:lnTo>
                <a:lnTo>
                  <a:pt x="172" y="27"/>
                </a:lnTo>
                <a:lnTo>
                  <a:pt x="182" y="22"/>
                </a:lnTo>
                <a:lnTo>
                  <a:pt x="191" y="14"/>
                </a:lnTo>
                <a:lnTo>
                  <a:pt x="210" y="14"/>
                </a:lnTo>
                <a:lnTo>
                  <a:pt x="220" y="21"/>
                </a:lnTo>
                <a:lnTo>
                  <a:pt x="227" y="15"/>
                </a:lnTo>
                <a:lnTo>
                  <a:pt x="239" y="10"/>
                </a:lnTo>
                <a:lnTo>
                  <a:pt x="251" y="9"/>
                </a:lnTo>
                <a:lnTo>
                  <a:pt x="264" y="10"/>
                </a:lnTo>
                <a:lnTo>
                  <a:pt x="274" y="18"/>
                </a:lnTo>
                <a:lnTo>
                  <a:pt x="283" y="25"/>
                </a:lnTo>
                <a:lnTo>
                  <a:pt x="294" y="33"/>
                </a:lnTo>
                <a:lnTo>
                  <a:pt x="304" y="37"/>
                </a:lnTo>
                <a:lnTo>
                  <a:pt x="302" y="43"/>
                </a:lnTo>
                <a:lnTo>
                  <a:pt x="291" y="73"/>
                </a:lnTo>
                <a:lnTo>
                  <a:pt x="285" y="96"/>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01" name="Freeform 214">
            <a:extLst>
              <a:ext uri="{FF2B5EF4-FFF2-40B4-BE49-F238E27FC236}">
                <a16:creationId xmlns:a16="http://schemas.microsoft.com/office/drawing/2014/main" id="{B907C80B-A09D-40BA-AE2D-ED9C51AC58C4}"/>
              </a:ext>
            </a:extLst>
          </p:cNvPr>
          <p:cNvSpPr>
            <a:spLocks noChangeAspect="1"/>
          </p:cNvSpPr>
          <p:nvPr/>
        </p:nvSpPr>
        <p:spPr bwMode="gray">
          <a:xfrm>
            <a:off x="5034522" y="3503233"/>
            <a:ext cx="77102" cy="51120"/>
          </a:xfrm>
          <a:custGeom>
            <a:avLst/>
            <a:gdLst/>
            <a:ahLst/>
            <a:cxnLst>
              <a:cxn ang="0">
                <a:pos x="136" y="4"/>
              </a:cxn>
              <a:cxn ang="0">
                <a:pos x="117" y="10"/>
              </a:cxn>
              <a:cxn ang="0">
                <a:pos x="108" y="19"/>
              </a:cxn>
              <a:cxn ang="0">
                <a:pos x="75" y="17"/>
              </a:cxn>
              <a:cxn ang="0">
                <a:pos x="58" y="33"/>
              </a:cxn>
              <a:cxn ang="0">
                <a:pos x="14" y="31"/>
              </a:cxn>
              <a:cxn ang="0">
                <a:pos x="0" y="48"/>
              </a:cxn>
              <a:cxn ang="0">
                <a:pos x="2" y="54"/>
              </a:cxn>
              <a:cxn ang="0">
                <a:pos x="5" y="60"/>
              </a:cxn>
              <a:cxn ang="0">
                <a:pos x="9" y="74"/>
              </a:cxn>
              <a:cxn ang="0">
                <a:pos x="11" y="85"/>
              </a:cxn>
              <a:cxn ang="0">
                <a:pos x="21" y="94"/>
              </a:cxn>
              <a:cxn ang="0">
                <a:pos x="27" y="98"/>
              </a:cxn>
              <a:cxn ang="0">
                <a:pos x="22" y="106"/>
              </a:cxn>
              <a:cxn ang="0">
                <a:pos x="12" y="106"/>
              </a:cxn>
              <a:cxn ang="0">
                <a:pos x="14" y="117"/>
              </a:cxn>
              <a:cxn ang="0">
                <a:pos x="30" y="111"/>
              </a:cxn>
              <a:cxn ang="0">
                <a:pos x="53" y="116"/>
              </a:cxn>
              <a:cxn ang="0">
                <a:pos x="63" y="100"/>
              </a:cxn>
              <a:cxn ang="0">
                <a:pos x="79" y="118"/>
              </a:cxn>
              <a:cxn ang="0">
                <a:pos x="81" y="114"/>
              </a:cxn>
              <a:cxn ang="0">
                <a:pos x="87" y="117"/>
              </a:cxn>
              <a:cxn ang="0">
                <a:pos x="96" y="123"/>
              </a:cxn>
              <a:cxn ang="0">
                <a:pos x="100" y="107"/>
              </a:cxn>
              <a:cxn ang="0">
                <a:pos x="100" y="97"/>
              </a:cxn>
              <a:cxn ang="0">
                <a:pos x="119" y="87"/>
              </a:cxn>
              <a:cxn ang="0">
                <a:pos x="124" y="69"/>
              </a:cxn>
              <a:cxn ang="0">
                <a:pos x="117" y="58"/>
              </a:cxn>
              <a:cxn ang="0">
                <a:pos x="140" y="46"/>
              </a:cxn>
              <a:cxn ang="0">
                <a:pos x="144" y="38"/>
              </a:cxn>
              <a:cxn ang="0">
                <a:pos x="155" y="39"/>
              </a:cxn>
              <a:cxn ang="0">
                <a:pos x="154" y="32"/>
              </a:cxn>
              <a:cxn ang="0">
                <a:pos x="157" y="24"/>
              </a:cxn>
              <a:cxn ang="0">
                <a:pos x="170" y="31"/>
              </a:cxn>
              <a:cxn ang="0">
                <a:pos x="173" y="31"/>
              </a:cxn>
              <a:cxn ang="0">
                <a:pos x="160" y="4"/>
              </a:cxn>
              <a:cxn ang="0">
                <a:pos x="145" y="0"/>
              </a:cxn>
            </a:cxnLst>
            <a:rect l="0" t="0" r="r" b="b"/>
            <a:pathLst>
              <a:path w="173" h="123">
                <a:moveTo>
                  <a:pt x="145" y="0"/>
                </a:moveTo>
                <a:lnTo>
                  <a:pt x="136" y="4"/>
                </a:lnTo>
                <a:lnTo>
                  <a:pt x="134" y="12"/>
                </a:lnTo>
                <a:lnTo>
                  <a:pt x="117" y="10"/>
                </a:lnTo>
                <a:lnTo>
                  <a:pt x="113" y="10"/>
                </a:lnTo>
                <a:lnTo>
                  <a:pt x="108" y="19"/>
                </a:lnTo>
                <a:lnTo>
                  <a:pt x="88" y="15"/>
                </a:lnTo>
                <a:lnTo>
                  <a:pt x="75" y="17"/>
                </a:lnTo>
                <a:lnTo>
                  <a:pt x="66" y="28"/>
                </a:lnTo>
                <a:lnTo>
                  <a:pt x="58" y="33"/>
                </a:lnTo>
                <a:lnTo>
                  <a:pt x="30" y="31"/>
                </a:lnTo>
                <a:lnTo>
                  <a:pt x="14" y="31"/>
                </a:lnTo>
                <a:lnTo>
                  <a:pt x="2" y="41"/>
                </a:lnTo>
                <a:lnTo>
                  <a:pt x="0" y="48"/>
                </a:lnTo>
                <a:lnTo>
                  <a:pt x="0" y="53"/>
                </a:lnTo>
                <a:lnTo>
                  <a:pt x="2" y="54"/>
                </a:lnTo>
                <a:lnTo>
                  <a:pt x="7" y="53"/>
                </a:lnTo>
                <a:lnTo>
                  <a:pt x="5" y="60"/>
                </a:lnTo>
                <a:lnTo>
                  <a:pt x="4" y="68"/>
                </a:lnTo>
                <a:lnTo>
                  <a:pt x="9" y="74"/>
                </a:lnTo>
                <a:lnTo>
                  <a:pt x="9" y="82"/>
                </a:lnTo>
                <a:lnTo>
                  <a:pt x="11" y="85"/>
                </a:lnTo>
                <a:lnTo>
                  <a:pt x="18" y="89"/>
                </a:lnTo>
                <a:lnTo>
                  <a:pt x="21" y="94"/>
                </a:lnTo>
                <a:lnTo>
                  <a:pt x="25" y="95"/>
                </a:lnTo>
                <a:lnTo>
                  <a:pt x="27" y="98"/>
                </a:lnTo>
                <a:lnTo>
                  <a:pt x="26" y="103"/>
                </a:lnTo>
                <a:lnTo>
                  <a:pt x="22" y="106"/>
                </a:lnTo>
                <a:lnTo>
                  <a:pt x="17" y="107"/>
                </a:lnTo>
                <a:lnTo>
                  <a:pt x="12" y="106"/>
                </a:lnTo>
                <a:lnTo>
                  <a:pt x="6" y="111"/>
                </a:lnTo>
                <a:lnTo>
                  <a:pt x="14" y="117"/>
                </a:lnTo>
                <a:lnTo>
                  <a:pt x="27" y="116"/>
                </a:lnTo>
                <a:lnTo>
                  <a:pt x="30" y="111"/>
                </a:lnTo>
                <a:lnTo>
                  <a:pt x="36" y="116"/>
                </a:lnTo>
                <a:lnTo>
                  <a:pt x="53" y="116"/>
                </a:lnTo>
                <a:lnTo>
                  <a:pt x="60" y="100"/>
                </a:lnTo>
                <a:lnTo>
                  <a:pt x="63" y="100"/>
                </a:lnTo>
                <a:lnTo>
                  <a:pt x="74" y="119"/>
                </a:lnTo>
                <a:lnTo>
                  <a:pt x="79" y="118"/>
                </a:lnTo>
                <a:lnTo>
                  <a:pt x="79" y="114"/>
                </a:lnTo>
                <a:lnTo>
                  <a:pt x="81" y="114"/>
                </a:lnTo>
                <a:lnTo>
                  <a:pt x="84" y="117"/>
                </a:lnTo>
                <a:lnTo>
                  <a:pt x="87" y="117"/>
                </a:lnTo>
                <a:lnTo>
                  <a:pt x="92" y="123"/>
                </a:lnTo>
                <a:lnTo>
                  <a:pt x="96" y="123"/>
                </a:lnTo>
                <a:lnTo>
                  <a:pt x="101" y="119"/>
                </a:lnTo>
                <a:lnTo>
                  <a:pt x="100" y="107"/>
                </a:lnTo>
                <a:lnTo>
                  <a:pt x="103" y="102"/>
                </a:lnTo>
                <a:lnTo>
                  <a:pt x="100" y="97"/>
                </a:lnTo>
                <a:lnTo>
                  <a:pt x="111" y="89"/>
                </a:lnTo>
                <a:lnTo>
                  <a:pt x="119" y="87"/>
                </a:lnTo>
                <a:lnTo>
                  <a:pt x="124" y="80"/>
                </a:lnTo>
                <a:lnTo>
                  <a:pt x="124" y="69"/>
                </a:lnTo>
                <a:lnTo>
                  <a:pt x="118" y="62"/>
                </a:lnTo>
                <a:lnTo>
                  <a:pt x="117" y="58"/>
                </a:lnTo>
                <a:lnTo>
                  <a:pt x="120" y="53"/>
                </a:lnTo>
                <a:lnTo>
                  <a:pt x="140" y="46"/>
                </a:lnTo>
                <a:lnTo>
                  <a:pt x="144" y="43"/>
                </a:lnTo>
                <a:lnTo>
                  <a:pt x="144" y="38"/>
                </a:lnTo>
                <a:lnTo>
                  <a:pt x="151" y="38"/>
                </a:lnTo>
                <a:lnTo>
                  <a:pt x="155" y="39"/>
                </a:lnTo>
                <a:lnTo>
                  <a:pt x="155" y="38"/>
                </a:lnTo>
                <a:lnTo>
                  <a:pt x="154" y="32"/>
                </a:lnTo>
                <a:lnTo>
                  <a:pt x="154" y="27"/>
                </a:lnTo>
                <a:lnTo>
                  <a:pt x="157" y="24"/>
                </a:lnTo>
                <a:lnTo>
                  <a:pt x="161" y="25"/>
                </a:lnTo>
                <a:lnTo>
                  <a:pt x="170" y="31"/>
                </a:lnTo>
                <a:lnTo>
                  <a:pt x="173" y="28"/>
                </a:lnTo>
                <a:lnTo>
                  <a:pt x="173" y="31"/>
                </a:lnTo>
                <a:lnTo>
                  <a:pt x="165" y="17"/>
                </a:lnTo>
                <a:lnTo>
                  <a:pt x="160" y="4"/>
                </a:lnTo>
                <a:lnTo>
                  <a:pt x="152" y="0"/>
                </a:lnTo>
                <a:lnTo>
                  <a:pt x="145" y="0"/>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02" name="Freeform 215">
            <a:extLst>
              <a:ext uri="{FF2B5EF4-FFF2-40B4-BE49-F238E27FC236}">
                <a16:creationId xmlns:a16="http://schemas.microsoft.com/office/drawing/2014/main" id="{CB514A90-ADD6-44F7-B951-690A23BB6BA4}"/>
              </a:ext>
            </a:extLst>
          </p:cNvPr>
          <p:cNvSpPr>
            <a:spLocks noChangeAspect="1"/>
          </p:cNvSpPr>
          <p:nvPr/>
        </p:nvSpPr>
        <p:spPr bwMode="gray">
          <a:xfrm>
            <a:off x="5211403" y="3646369"/>
            <a:ext cx="58960" cy="42941"/>
          </a:xfrm>
          <a:custGeom>
            <a:avLst/>
            <a:gdLst/>
            <a:ahLst/>
            <a:cxnLst>
              <a:cxn ang="0">
                <a:pos x="25" y="107"/>
              </a:cxn>
              <a:cxn ang="0">
                <a:pos x="8" y="90"/>
              </a:cxn>
              <a:cxn ang="0">
                <a:pos x="0" y="70"/>
              </a:cxn>
              <a:cxn ang="0">
                <a:pos x="0" y="53"/>
              </a:cxn>
              <a:cxn ang="0">
                <a:pos x="5" y="17"/>
              </a:cxn>
              <a:cxn ang="0">
                <a:pos x="6" y="19"/>
              </a:cxn>
              <a:cxn ang="0">
                <a:pos x="11" y="19"/>
              </a:cxn>
              <a:cxn ang="0">
                <a:pos x="14" y="16"/>
              </a:cxn>
              <a:cxn ang="0">
                <a:pos x="14" y="8"/>
              </a:cxn>
              <a:cxn ang="0">
                <a:pos x="32" y="1"/>
              </a:cxn>
              <a:cxn ang="0">
                <a:pos x="35" y="3"/>
              </a:cxn>
              <a:cxn ang="0">
                <a:pos x="41" y="10"/>
              </a:cxn>
              <a:cxn ang="0">
                <a:pos x="44" y="10"/>
              </a:cxn>
              <a:cxn ang="0">
                <a:pos x="44" y="5"/>
              </a:cxn>
              <a:cxn ang="0">
                <a:pos x="51" y="0"/>
              </a:cxn>
              <a:cxn ang="0">
                <a:pos x="67" y="4"/>
              </a:cxn>
              <a:cxn ang="0">
                <a:pos x="71" y="0"/>
              </a:cxn>
              <a:cxn ang="0">
                <a:pos x="86" y="3"/>
              </a:cxn>
              <a:cxn ang="0">
                <a:pos x="97" y="1"/>
              </a:cxn>
              <a:cxn ang="0">
                <a:pos x="103" y="4"/>
              </a:cxn>
              <a:cxn ang="0">
                <a:pos x="126" y="24"/>
              </a:cxn>
              <a:cxn ang="0">
                <a:pos x="131" y="53"/>
              </a:cxn>
              <a:cxn ang="0">
                <a:pos x="132" y="69"/>
              </a:cxn>
              <a:cxn ang="0">
                <a:pos x="126" y="71"/>
              </a:cxn>
              <a:cxn ang="0">
                <a:pos x="111" y="85"/>
              </a:cxn>
              <a:cxn ang="0">
                <a:pos x="91" y="85"/>
              </a:cxn>
              <a:cxn ang="0">
                <a:pos x="72" y="92"/>
              </a:cxn>
              <a:cxn ang="0">
                <a:pos x="61" y="102"/>
              </a:cxn>
              <a:cxn ang="0">
                <a:pos x="25" y="107"/>
              </a:cxn>
            </a:cxnLst>
            <a:rect l="0" t="0" r="r" b="b"/>
            <a:pathLst>
              <a:path w="132" h="107">
                <a:moveTo>
                  <a:pt x="25" y="107"/>
                </a:moveTo>
                <a:lnTo>
                  <a:pt x="8" y="90"/>
                </a:lnTo>
                <a:lnTo>
                  <a:pt x="0" y="70"/>
                </a:lnTo>
                <a:lnTo>
                  <a:pt x="0" y="53"/>
                </a:lnTo>
                <a:lnTo>
                  <a:pt x="5" y="17"/>
                </a:lnTo>
                <a:lnTo>
                  <a:pt x="6" y="19"/>
                </a:lnTo>
                <a:lnTo>
                  <a:pt x="11" y="19"/>
                </a:lnTo>
                <a:lnTo>
                  <a:pt x="14" y="16"/>
                </a:lnTo>
                <a:lnTo>
                  <a:pt x="14" y="8"/>
                </a:lnTo>
                <a:lnTo>
                  <a:pt x="32" y="1"/>
                </a:lnTo>
                <a:lnTo>
                  <a:pt x="35" y="3"/>
                </a:lnTo>
                <a:lnTo>
                  <a:pt x="41" y="10"/>
                </a:lnTo>
                <a:lnTo>
                  <a:pt x="44" y="10"/>
                </a:lnTo>
                <a:lnTo>
                  <a:pt x="44" y="5"/>
                </a:lnTo>
                <a:lnTo>
                  <a:pt x="51" y="0"/>
                </a:lnTo>
                <a:lnTo>
                  <a:pt x="67" y="4"/>
                </a:lnTo>
                <a:lnTo>
                  <a:pt x="71" y="0"/>
                </a:lnTo>
                <a:lnTo>
                  <a:pt x="86" y="3"/>
                </a:lnTo>
                <a:lnTo>
                  <a:pt x="97" y="1"/>
                </a:lnTo>
                <a:lnTo>
                  <a:pt x="103" y="4"/>
                </a:lnTo>
                <a:lnTo>
                  <a:pt x="126" y="24"/>
                </a:lnTo>
                <a:lnTo>
                  <a:pt x="131" y="53"/>
                </a:lnTo>
                <a:lnTo>
                  <a:pt x="132" y="69"/>
                </a:lnTo>
                <a:lnTo>
                  <a:pt x="126" y="71"/>
                </a:lnTo>
                <a:lnTo>
                  <a:pt x="111" y="85"/>
                </a:lnTo>
                <a:lnTo>
                  <a:pt x="91" y="85"/>
                </a:lnTo>
                <a:lnTo>
                  <a:pt x="72" y="92"/>
                </a:lnTo>
                <a:lnTo>
                  <a:pt x="61" y="102"/>
                </a:lnTo>
                <a:lnTo>
                  <a:pt x="25" y="107"/>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03" name="Freeform 216">
            <a:extLst>
              <a:ext uri="{FF2B5EF4-FFF2-40B4-BE49-F238E27FC236}">
                <a16:creationId xmlns:a16="http://schemas.microsoft.com/office/drawing/2014/main" id="{1E304FE2-2FA1-4E21-A566-055148E32D43}"/>
              </a:ext>
            </a:extLst>
          </p:cNvPr>
          <p:cNvSpPr>
            <a:spLocks noChangeAspect="1"/>
          </p:cNvSpPr>
          <p:nvPr/>
        </p:nvSpPr>
        <p:spPr bwMode="gray">
          <a:xfrm>
            <a:off x="5202333" y="3456202"/>
            <a:ext cx="235841" cy="149270"/>
          </a:xfrm>
          <a:custGeom>
            <a:avLst/>
            <a:gdLst/>
            <a:ahLst/>
            <a:cxnLst>
              <a:cxn ang="0">
                <a:pos x="449" y="356"/>
              </a:cxn>
              <a:cxn ang="0">
                <a:pos x="399" y="334"/>
              </a:cxn>
              <a:cxn ang="0">
                <a:pos x="373" y="328"/>
              </a:cxn>
              <a:cxn ang="0">
                <a:pos x="327" y="347"/>
              </a:cxn>
              <a:cxn ang="0">
                <a:pos x="291" y="364"/>
              </a:cxn>
              <a:cxn ang="0">
                <a:pos x="206" y="355"/>
              </a:cxn>
              <a:cxn ang="0">
                <a:pos x="158" y="351"/>
              </a:cxn>
              <a:cxn ang="0">
                <a:pos x="153" y="328"/>
              </a:cxn>
              <a:cxn ang="0">
                <a:pos x="131" y="322"/>
              </a:cxn>
              <a:cxn ang="0">
                <a:pos x="134" y="295"/>
              </a:cxn>
              <a:cxn ang="0">
                <a:pos x="115" y="293"/>
              </a:cxn>
              <a:cxn ang="0">
                <a:pos x="72" y="270"/>
              </a:cxn>
              <a:cxn ang="0">
                <a:pos x="69" y="246"/>
              </a:cxn>
              <a:cxn ang="0">
                <a:pos x="49" y="238"/>
              </a:cxn>
              <a:cxn ang="0">
                <a:pos x="35" y="207"/>
              </a:cxn>
              <a:cxn ang="0">
                <a:pos x="19" y="182"/>
              </a:cxn>
              <a:cxn ang="0">
                <a:pos x="0" y="172"/>
              </a:cxn>
              <a:cxn ang="0">
                <a:pos x="35" y="162"/>
              </a:cxn>
              <a:cxn ang="0">
                <a:pos x="59" y="138"/>
              </a:cxn>
              <a:cxn ang="0">
                <a:pos x="73" y="112"/>
              </a:cxn>
              <a:cxn ang="0">
                <a:pos x="91" y="85"/>
              </a:cxn>
              <a:cxn ang="0">
                <a:pos x="99" y="63"/>
              </a:cxn>
              <a:cxn ang="0">
                <a:pos x="110" y="46"/>
              </a:cxn>
              <a:cxn ang="0">
                <a:pos x="132" y="39"/>
              </a:cxn>
              <a:cxn ang="0">
                <a:pos x="144" y="25"/>
              </a:cxn>
              <a:cxn ang="0">
                <a:pos x="168" y="22"/>
              </a:cxn>
              <a:cxn ang="0">
                <a:pos x="210" y="27"/>
              </a:cxn>
              <a:cxn ang="0">
                <a:pos x="241" y="22"/>
              </a:cxn>
              <a:cxn ang="0">
                <a:pos x="261" y="37"/>
              </a:cxn>
              <a:cxn ang="0">
                <a:pos x="295" y="21"/>
              </a:cxn>
              <a:cxn ang="0">
                <a:pos x="346" y="0"/>
              </a:cxn>
              <a:cxn ang="0">
                <a:pos x="360" y="1"/>
              </a:cxn>
              <a:cxn ang="0">
                <a:pos x="386" y="25"/>
              </a:cxn>
              <a:cxn ang="0">
                <a:pos x="397" y="55"/>
              </a:cxn>
              <a:cxn ang="0">
                <a:pos x="422" y="97"/>
              </a:cxn>
              <a:cxn ang="0">
                <a:pos x="438" y="146"/>
              </a:cxn>
              <a:cxn ang="0">
                <a:pos x="436" y="182"/>
              </a:cxn>
              <a:cxn ang="0">
                <a:pos x="440" y="207"/>
              </a:cxn>
              <a:cxn ang="0">
                <a:pos x="440" y="225"/>
              </a:cxn>
              <a:cxn ang="0">
                <a:pos x="462" y="241"/>
              </a:cxn>
              <a:cxn ang="0">
                <a:pos x="483" y="232"/>
              </a:cxn>
              <a:cxn ang="0">
                <a:pos x="506" y="226"/>
              </a:cxn>
              <a:cxn ang="0">
                <a:pos x="521" y="230"/>
              </a:cxn>
              <a:cxn ang="0">
                <a:pos x="523" y="254"/>
              </a:cxn>
              <a:cxn ang="0">
                <a:pos x="518" y="270"/>
              </a:cxn>
              <a:cxn ang="0">
                <a:pos x="502" y="279"/>
              </a:cxn>
              <a:cxn ang="0">
                <a:pos x="485" y="296"/>
              </a:cxn>
              <a:cxn ang="0">
                <a:pos x="475" y="296"/>
              </a:cxn>
              <a:cxn ang="0">
                <a:pos x="487" y="277"/>
              </a:cxn>
              <a:cxn ang="0">
                <a:pos x="480" y="263"/>
              </a:cxn>
              <a:cxn ang="0">
                <a:pos x="472" y="299"/>
              </a:cxn>
              <a:cxn ang="0">
                <a:pos x="467" y="317"/>
              </a:cxn>
              <a:cxn ang="0">
                <a:pos x="465" y="344"/>
              </a:cxn>
            </a:cxnLst>
            <a:rect l="0" t="0" r="r" b="b"/>
            <a:pathLst>
              <a:path w="523" h="364">
                <a:moveTo>
                  <a:pt x="467" y="355"/>
                </a:moveTo>
                <a:lnTo>
                  <a:pt x="449" y="356"/>
                </a:lnTo>
                <a:lnTo>
                  <a:pt x="429" y="343"/>
                </a:lnTo>
                <a:lnTo>
                  <a:pt x="399" y="334"/>
                </a:lnTo>
                <a:lnTo>
                  <a:pt x="393" y="329"/>
                </a:lnTo>
                <a:lnTo>
                  <a:pt x="373" y="328"/>
                </a:lnTo>
                <a:lnTo>
                  <a:pt x="347" y="337"/>
                </a:lnTo>
                <a:lnTo>
                  <a:pt x="327" y="347"/>
                </a:lnTo>
                <a:lnTo>
                  <a:pt x="308" y="359"/>
                </a:lnTo>
                <a:lnTo>
                  <a:pt x="291" y="364"/>
                </a:lnTo>
                <a:lnTo>
                  <a:pt x="247" y="356"/>
                </a:lnTo>
                <a:lnTo>
                  <a:pt x="206" y="355"/>
                </a:lnTo>
                <a:lnTo>
                  <a:pt x="172" y="351"/>
                </a:lnTo>
                <a:lnTo>
                  <a:pt x="158" y="351"/>
                </a:lnTo>
                <a:lnTo>
                  <a:pt x="147" y="343"/>
                </a:lnTo>
                <a:lnTo>
                  <a:pt x="153" y="328"/>
                </a:lnTo>
                <a:lnTo>
                  <a:pt x="141" y="324"/>
                </a:lnTo>
                <a:lnTo>
                  <a:pt x="131" y="322"/>
                </a:lnTo>
                <a:lnTo>
                  <a:pt x="124" y="306"/>
                </a:lnTo>
                <a:lnTo>
                  <a:pt x="134" y="295"/>
                </a:lnTo>
                <a:lnTo>
                  <a:pt x="126" y="284"/>
                </a:lnTo>
                <a:lnTo>
                  <a:pt x="115" y="293"/>
                </a:lnTo>
                <a:lnTo>
                  <a:pt x="87" y="283"/>
                </a:lnTo>
                <a:lnTo>
                  <a:pt x="72" y="270"/>
                </a:lnTo>
                <a:lnTo>
                  <a:pt x="71" y="256"/>
                </a:lnTo>
                <a:lnTo>
                  <a:pt x="69" y="246"/>
                </a:lnTo>
                <a:lnTo>
                  <a:pt x="60" y="241"/>
                </a:lnTo>
                <a:lnTo>
                  <a:pt x="49" y="238"/>
                </a:lnTo>
                <a:lnTo>
                  <a:pt x="40" y="225"/>
                </a:lnTo>
                <a:lnTo>
                  <a:pt x="35" y="207"/>
                </a:lnTo>
                <a:lnTo>
                  <a:pt x="30" y="194"/>
                </a:lnTo>
                <a:lnTo>
                  <a:pt x="19" y="182"/>
                </a:lnTo>
                <a:lnTo>
                  <a:pt x="5" y="176"/>
                </a:lnTo>
                <a:lnTo>
                  <a:pt x="0" y="172"/>
                </a:lnTo>
                <a:lnTo>
                  <a:pt x="3" y="172"/>
                </a:lnTo>
                <a:lnTo>
                  <a:pt x="35" y="162"/>
                </a:lnTo>
                <a:lnTo>
                  <a:pt x="51" y="155"/>
                </a:lnTo>
                <a:lnTo>
                  <a:pt x="59" y="138"/>
                </a:lnTo>
                <a:lnTo>
                  <a:pt x="66" y="128"/>
                </a:lnTo>
                <a:lnTo>
                  <a:pt x="73" y="112"/>
                </a:lnTo>
                <a:lnTo>
                  <a:pt x="78" y="98"/>
                </a:lnTo>
                <a:lnTo>
                  <a:pt x="91" y="85"/>
                </a:lnTo>
                <a:lnTo>
                  <a:pt x="93" y="74"/>
                </a:lnTo>
                <a:lnTo>
                  <a:pt x="99" y="63"/>
                </a:lnTo>
                <a:lnTo>
                  <a:pt x="101" y="55"/>
                </a:lnTo>
                <a:lnTo>
                  <a:pt x="110" y="46"/>
                </a:lnTo>
                <a:lnTo>
                  <a:pt x="125" y="39"/>
                </a:lnTo>
                <a:lnTo>
                  <a:pt x="132" y="39"/>
                </a:lnTo>
                <a:lnTo>
                  <a:pt x="140" y="32"/>
                </a:lnTo>
                <a:lnTo>
                  <a:pt x="144" y="25"/>
                </a:lnTo>
                <a:lnTo>
                  <a:pt x="151" y="22"/>
                </a:lnTo>
                <a:lnTo>
                  <a:pt x="168" y="22"/>
                </a:lnTo>
                <a:lnTo>
                  <a:pt x="187" y="25"/>
                </a:lnTo>
                <a:lnTo>
                  <a:pt x="210" y="27"/>
                </a:lnTo>
                <a:lnTo>
                  <a:pt x="225" y="24"/>
                </a:lnTo>
                <a:lnTo>
                  <a:pt x="241" y="22"/>
                </a:lnTo>
                <a:lnTo>
                  <a:pt x="252" y="32"/>
                </a:lnTo>
                <a:lnTo>
                  <a:pt x="261" y="37"/>
                </a:lnTo>
                <a:lnTo>
                  <a:pt x="277" y="26"/>
                </a:lnTo>
                <a:lnTo>
                  <a:pt x="295" y="21"/>
                </a:lnTo>
                <a:lnTo>
                  <a:pt x="312" y="21"/>
                </a:lnTo>
                <a:lnTo>
                  <a:pt x="346" y="0"/>
                </a:lnTo>
                <a:lnTo>
                  <a:pt x="352" y="1"/>
                </a:lnTo>
                <a:lnTo>
                  <a:pt x="360" y="1"/>
                </a:lnTo>
                <a:lnTo>
                  <a:pt x="372" y="11"/>
                </a:lnTo>
                <a:lnTo>
                  <a:pt x="386" y="25"/>
                </a:lnTo>
                <a:lnTo>
                  <a:pt x="394" y="38"/>
                </a:lnTo>
                <a:lnTo>
                  <a:pt x="397" y="55"/>
                </a:lnTo>
                <a:lnTo>
                  <a:pt x="409" y="76"/>
                </a:lnTo>
                <a:lnTo>
                  <a:pt x="422" y="97"/>
                </a:lnTo>
                <a:lnTo>
                  <a:pt x="433" y="117"/>
                </a:lnTo>
                <a:lnTo>
                  <a:pt x="438" y="146"/>
                </a:lnTo>
                <a:lnTo>
                  <a:pt x="438" y="166"/>
                </a:lnTo>
                <a:lnTo>
                  <a:pt x="436" y="182"/>
                </a:lnTo>
                <a:lnTo>
                  <a:pt x="438" y="194"/>
                </a:lnTo>
                <a:lnTo>
                  <a:pt x="440" y="207"/>
                </a:lnTo>
                <a:lnTo>
                  <a:pt x="440" y="221"/>
                </a:lnTo>
                <a:lnTo>
                  <a:pt x="440" y="225"/>
                </a:lnTo>
                <a:lnTo>
                  <a:pt x="448" y="224"/>
                </a:lnTo>
                <a:lnTo>
                  <a:pt x="462" y="241"/>
                </a:lnTo>
                <a:lnTo>
                  <a:pt x="472" y="240"/>
                </a:lnTo>
                <a:lnTo>
                  <a:pt x="483" y="232"/>
                </a:lnTo>
                <a:lnTo>
                  <a:pt x="497" y="230"/>
                </a:lnTo>
                <a:lnTo>
                  <a:pt x="506" y="226"/>
                </a:lnTo>
                <a:lnTo>
                  <a:pt x="515" y="226"/>
                </a:lnTo>
                <a:lnTo>
                  <a:pt x="521" y="230"/>
                </a:lnTo>
                <a:lnTo>
                  <a:pt x="523" y="237"/>
                </a:lnTo>
                <a:lnTo>
                  <a:pt x="523" y="254"/>
                </a:lnTo>
                <a:lnTo>
                  <a:pt x="521" y="265"/>
                </a:lnTo>
                <a:lnTo>
                  <a:pt x="518" y="270"/>
                </a:lnTo>
                <a:lnTo>
                  <a:pt x="513" y="277"/>
                </a:lnTo>
                <a:lnTo>
                  <a:pt x="502" y="279"/>
                </a:lnTo>
                <a:lnTo>
                  <a:pt x="492" y="286"/>
                </a:lnTo>
                <a:lnTo>
                  <a:pt x="485" y="296"/>
                </a:lnTo>
                <a:lnTo>
                  <a:pt x="478" y="302"/>
                </a:lnTo>
                <a:lnTo>
                  <a:pt x="475" y="296"/>
                </a:lnTo>
                <a:lnTo>
                  <a:pt x="481" y="289"/>
                </a:lnTo>
                <a:lnTo>
                  <a:pt x="487" y="277"/>
                </a:lnTo>
                <a:lnTo>
                  <a:pt x="487" y="263"/>
                </a:lnTo>
                <a:lnTo>
                  <a:pt x="480" y="263"/>
                </a:lnTo>
                <a:lnTo>
                  <a:pt x="476" y="286"/>
                </a:lnTo>
                <a:lnTo>
                  <a:pt x="472" y="299"/>
                </a:lnTo>
                <a:lnTo>
                  <a:pt x="469" y="310"/>
                </a:lnTo>
                <a:lnTo>
                  <a:pt x="467" y="317"/>
                </a:lnTo>
                <a:lnTo>
                  <a:pt x="467" y="336"/>
                </a:lnTo>
                <a:lnTo>
                  <a:pt x="465" y="344"/>
                </a:lnTo>
                <a:lnTo>
                  <a:pt x="467" y="355"/>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04" name="Freeform 217">
            <a:extLst>
              <a:ext uri="{FF2B5EF4-FFF2-40B4-BE49-F238E27FC236}">
                <a16:creationId xmlns:a16="http://schemas.microsoft.com/office/drawing/2014/main" id="{0609138F-0C13-4939-A179-7ECF0F5E62A2}"/>
              </a:ext>
            </a:extLst>
          </p:cNvPr>
          <p:cNvSpPr>
            <a:spLocks noChangeAspect="1"/>
          </p:cNvSpPr>
          <p:nvPr/>
        </p:nvSpPr>
        <p:spPr bwMode="gray">
          <a:xfrm>
            <a:off x="5281702" y="3022708"/>
            <a:ext cx="122456" cy="89971"/>
          </a:xfrm>
          <a:custGeom>
            <a:avLst/>
            <a:gdLst/>
            <a:ahLst/>
            <a:cxnLst>
              <a:cxn ang="0">
                <a:pos x="124" y="0"/>
              </a:cxn>
              <a:cxn ang="0">
                <a:pos x="140" y="5"/>
              </a:cxn>
              <a:cxn ang="0">
                <a:pos x="159" y="13"/>
              </a:cxn>
              <a:cxn ang="0">
                <a:pos x="184" y="21"/>
              </a:cxn>
              <a:cxn ang="0">
                <a:pos x="239" y="26"/>
              </a:cxn>
              <a:cxn ang="0">
                <a:pos x="253" y="15"/>
              </a:cxn>
              <a:cxn ang="0">
                <a:pos x="265" y="22"/>
              </a:cxn>
              <a:cxn ang="0">
                <a:pos x="264" y="38"/>
              </a:cxn>
              <a:cxn ang="0">
                <a:pos x="244" y="64"/>
              </a:cxn>
              <a:cxn ang="0">
                <a:pos x="242" y="91"/>
              </a:cxn>
              <a:cxn ang="0">
                <a:pos x="240" y="116"/>
              </a:cxn>
              <a:cxn ang="0">
                <a:pos x="243" y="127"/>
              </a:cxn>
              <a:cxn ang="0">
                <a:pos x="232" y="143"/>
              </a:cxn>
              <a:cxn ang="0">
                <a:pos x="224" y="154"/>
              </a:cxn>
              <a:cxn ang="0">
                <a:pos x="237" y="162"/>
              </a:cxn>
              <a:cxn ang="0">
                <a:pos x="261" y="178"/>
              </a:cxn>
              <a:cxn ang="0">
                <a:pos x="250" y="194"/>
              </a:cxn>
              <a:cxn ang="0">
                <a:pos x="233" y="176"/>
              </a:cxn>
              <a:cxn ang="0">
                <a:pos x="229" y="198"/>
              </a:cxn>
              <a:cxn ang="0">
                <a:pos x="224" y="220"/>
              </a:cxn>
              <a:cxn ang="0">
                <a:pos x="206" y="215"/>
              </a:cxn>
              <a:cxn ang="0">
                <a:pos x="183" y="220"/>
              </a:cxn>
              <a:cxn ang="0">
                <a:pos x="153" y="201"/>
              </a:cxn>
              <a:cxn ang="0">
                <a:pos x="134" y="186"/>
              </a:cxn>
              <a:cxn ang="0">
                <a:pos x="104" y="171"/>
              </a:cxn>
              <a:cxn ang="0">
                <a:pos x="65" y="185"/>
              </a:cxn>
              <a:cxn ang="0">
                <a:pos x="50" y="192"/>
              </a:cxn>
              <a:cxn ang="0">
                <a:pos x="56" y="155"/>
              </a:cxn>
              <a:cxn ang="0">
                <a:pos x="60" y="139"/>
              </a:cxn>
              <a:cxn ang="0">
                <a:pos x="43" y="144"/>
              </a:cxn>
              <a:cxn ang="0">
                <a:pos x="28" y="140"/>
              </a:cxn>
              <a:cxn ang="0">
                <a:pos x="14" y="139"/>
              </a:cxn>
              <a:cxn ang="0">
                <a:pos x="5" y="119"/>
              </a:cxn>
              <a:cxn ang="0">
                <a:pos x="7" y="100"/>
              </a:cxn>
              <a:cxn ang="0">
                <a:pos x="16" y="94"/>
              </a:cxn>
              <a:cxn ang="0">
                <a:pos x="3" y="79"/>
              </a:cxn>
              <a:cxn ang="0">
                <a:pos x="5" y="72"/>
              </a:cxn>
              <a:cxn ang="0">
                <a:pos x="3" y="49"/>
              </a:cxn>
              <a:cxn ang="0">
                <a:pos x="35" y="38"/>
              </a:cxn>
              <a:cxn ang="0">
                <a:pos x="39" y="30"/>
              </a:cxn>
              <a:cxn ang="0">
                <a:pos x="54" y="21"/>
              </a:cxn>
              <a:cxn ang="0">
                <a:pos x="77" y="13"/>
              </a:cxn>
              <a:cxn ang="0">
                <a:pos x="108" y="16"/>
              </a:cxn>
              <a:cxn ang="0">
                <a:pos x="111" y="5"/>
              </a:cxn>
            </a:cxnLst>
            <a:rect l="0" t="0" r="r" b="b"/>
            <a:pathLst>
              <a:path w="267" h="220">
                <a:moveTo>
                  <a:pt x="121" y="5"/>
                </a:moveTo>
                <a:lnTo>
                  <a:pt x="124" y="0"/>
                </a:lnTo>
                <a:lnTo>
                  <a:pt x="131" y="9"/>
                </a:lnTo>
                <a:lnTo>
                  <a:pt x="140" y="5"/>
                </a:lnTo>
                <a:lnTo>
                  <a:pt x="147" y="6"/>
                </a:lnTo>
                <a:lnTo>
                  <a:pt x="159" y="13"/>
                </a:lnTo>
                <a:lnTo>
                  <a:pt x="179" y="15"/>
                </a:lnTo>
                <a:lnTo>
                  <a:pt x="184" y="21"/>
                </a:lnTo>
                <a:lnTo>
                  <a:pt x="196" y="25"/>
                </a:lnTo>
                <a:lnTo>
                  <a:pt x="239" y="26"/>
                </a:lnTo>
                <a:lnTo>
                  <a:pt x="250" y="22"/>
                </a:lnTo>
                <a:lnTo>
                  <a:pt x="253" y="15"/>
                </a:lnTo>
                <a:lnTo>
                  <a:pt x="260" y="16"/>
                </a:lnTo>
                <a:lnTo>
                  <a:pt x="265" y="22"/>
                </a:lnTo>
                <a:lnTo>
                  <a:pt x="267" y="30"/>
                </a:lnTo>
                <a:lnTo>
                  <a:pt x="264" y="38"/>
                </a:lnTo>
                <a:lnTo>
                  <a:pt x="253" y="49"/>
                </a:lnTo>
                <a:lnTo>
                  <a:pt x="244" y="64"/>
                </a:lnTo>
                <a:lnTo>
                  <a:pt x="238" y="78"/>
                </a:lnTo>
                <a:lnTo>
                  <a:pt x="242" y="91"/>
                </a:lnTo>
                <a:lnTo>
                  <a:pt x="239" y="110"/>
                </a:lnTo>
                <a:lnTo>
                  <a:pt x="240" y="116"/>
                </a:lnTo>
                <a:lnTo>
                  <a:pt x="243" y="121"/>
                </a:lnTo>
                <a:lnTo>
                  <a:pt x="243" y="127"/>
                </a:lnTo>
                <a:lnTo>
                  <a:pt x="240" y="134"/>
                </a:lnTo>
                <a:lnTo>
                  <a:pt x="232" y="143"/>
                </a:lnTo>
                <a:lnTo>
                  <a:pt x="227" y="146"/>
                </a:lnTo>
                <a:lnTo>
                  <a:pt x="224" y="154"/>
                </a:lnTo>
                <a:lnTo>
                  <a:pt x="228" y="161"/>
                </a:lnTo>
                <a:lnTo>
                  <a:pt x="237" y="162"/>
                </a:lnTo>
                <a:lnTo>
                  <a:pt x="250" y="161"/>
                </a:lnTo>
                <a:lnTo>
                  <a:pt x="261" y="178"/>
                </a:lnTo>
                <a:lnTo>
                  <a:pt x="260" y="194"/>
                </a:lnTo>
                <a:lnTo>
                  <a:pt x="250" y="194"/>
                </a:lnTo>
                <a:lnTo>
                  <a:pt x="242" y="183"/>
                </a:lnTo>
                <a:lnTo>
                  <a:pt x="233" y="176"/>
                </a:lnTo>
                <a:lnTo>
                  <a:pt x="233" y="191"/>
                </a:lnTo>
                <a:lnTo>
                  <a:pt x="229" y="198"/>
                </a:lnTo>
                <a:lnTo>
                  <a:pt x="223" y="213"/>
                </a:lnTo>
                <a:lnTo>
                  <a:pt x="224" y="220"/>
                </a:lnTo>
                <a:lnTo>
                  <a:pt x="223" y="219"/>
                </a:lnTo>
                <a:lnTo>
                  <a:pt x="206" y="215"/>
                </a:lnTo>
                <a:lnTo>
                  <a:pt x="191" y="217"/>
                </a:lnTo>
                <a:lnTo>
                  <a:pt x="183" y="220"/>
                </a:lnTo>
                <a:lnTo>
                  <a:pt x="175" y="220"/>
                </a:lnTo>
                <a:lnTo>
                  <a:pt x="153" y="201"/>
                </a:lnTo>
                <a:lnTo>
                  <a:pt x="148" y="191"/>
                </a:lnTo>
                <a:lnTo>
                  <a:pt x="134" y="186"/>
                </a:lnTo>
                <a:lnTo>
                  <a:pt x="120" y="175"/>
                </a:lnTo>
                <a:lnTo>
                  <a:pt x="104" y="171"/>
                </a:lnTo>
                <a:lnTo>
                  <a:pt x="78" y="175"/>
                </a:lnTo>
                <a:lnTo>
                  <a:pt x="65" y="185"/>
                </a:lnTo>
                <a:lnTo>
                  <a:pt x="56" y="186"/>
                </a:lnTo>
                <a:lnTo>
                  <a:pt x="50" y="192"/>
                </a:lnTo>
                <a:lnTo>
                  <a:pt x="54" y="180"/>
                </a:lnTo>
                <a:lnTo>
                  <a:pt x="56" y="155"/>
                </a:lnTo>
                <a:lnTo>
                  <a:pt x="60" y="144"/>
                </a:lnTo>
                <a:lnTo>
                  <a:pt x="60" y="139"/>
                </a:lnTo>
                <a:lnTo>
                  <a:pt x="45" y="137"/>
                </a:lnTo>
                <a:lnTo>
                  <a:pt x="43" y="144"/>
                </a:lnTo>
                <a:lnTo>
                  <a:pt x="34" y="149"/>
                </a:lnTo>
                <a:lnTo>
                  <a:pt x="28" y="140"/>
                </a:lnTo>
                <a:lnTo>
                  <a:pt x="22" y="142"/>
                </a:lnTo>
                <a:lnTo>
                  <a:pt x="14" y="139"/>
                </a:lnTo>
                <a:lnTo>
                  <a:pt x="11" y="128"/>
                </a:lnTo>
                <a:lnTo>
                  <a:pt x="5" y="119"/>
                </a:lnTo>
                <a:lnTo>
                  <a:pt x="3" y="110"/>
                </a:lnTo>
                <a:lnTo>
                  <a:pt x="7" y="100"/>
                </a:lnTo>
                <a:lnTo>
                  <a:pt x="18" y="97"/>
                </a:lnTo>
                <a:lnTo>
                  <a:pt x="16" y="94"/>
                </a:lnTo>
                <a:lnTo>
                  <a:pt x="2" y="92"/>
                </a:lnTo>
                <a:lnTo>
                  <a:pt x="3" y="79"/>
                </a:lnTo>
                <a:lnTo>
                  <a:pt x="6" y="75"/>
                </a:lnTo>
                <a:lnTo>
                  <a:pt x="5" y="72"/>
                </a:lnTo>
                <a:lnTo>
                  <a:pt x="0" y="70"/>
                </a:lnTo>
                <a:lnTo>
                  <a:pt x="3" y="49"/>
                </a:lnTo>
                <a:lnTo>
                  <a:pt x="8" y="46"/>
                </a:lnTo>
                <a:lnTo>
                  <a:pt x="35" y="38"/>
                </a:lnTo>
                <a:lnTo>
                  <a:pt x="35" y="33"/>
                </a:lnTo>
                <a:lnTo>
                  <a:pt x="39" y="30"/>
                </a:lnTo>
                <a:lnTo>
                  <a:pt x="48" y="27"/>
                </a:lnTo>
                <a:lnTo>
                  <a:pt x="54" y="21"/>
                </a:lnTo>
                <a:lnTo>
                  <a:pt x="75" y="22"/>
                </a:lnTo>
                <a:lnTo>
                  <a:pt x="77" y="13"/>
                </a:lnTo>
                <a:lnTo>
                  <a:pt x="87" y="19"/>
                </a:lnTo>
                <a:lnTo>
                  <a:pt x="108" y="16"/>
                </a:lnTo>
                <a:lnTo>
                  <a:pt x="113" y="13"/>
                </a:lnTo>
                <a:lnTo>
                  <a:pt x="111" y="5"/>
                </a:lnTo>
                <a:lnTo>
                  <a:pt x="121" y="5"/>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05" name="Freeform 218">
            <a:extLst>
              <a:ext uri="{FF2B5EF4-FFF2-40B4-BE49-F238E27FC236}">
                <a16:creationId xmlns:a16="http://schemas.microsoft.com/office/drawing/2014/main" id="{AC2D9FD5-A96F-4AE2-A487-843FFCFDA947}"/>
              </a:ext>
            </a:extLst>
          </p:cNvPr>
          <p:cNvSpPr>
            <a:spLocks noChangeAspect="1"/>
          </p:cNvSpPr>
          <p:nvPr/>
        </p:nvSpPr>
        <p:spPr bwMode="gray">
          <a:xfrm>
            <a:off x="5211403" y="2464483"/>
            <a:ext cx="269857" cy="548003"/>
          </a:xfrm>
          <a:custGeom>
            <a:avLst/>
            <a:gdLst/>
            <a:ahLst/>
            <a:cxnLst>
              <a:cxn ang="0">
                <a:pos x="46" y="207"/>
              </a:cxn>
              <a:cxn ang="0">
                <a:pos x="162" y="322"/>
              </a:cxn>
              <a:cxn ang="0">
                <a:pos x="159" y="379"/>
              </a:cxn>
              <a:cxn ang="0">
                <a:pos x="161" y="435"/>
              </a:cxn>
              <a:cxn ang="0">
                <a:pos x="183" y="520"/>
              </a:cxn>
              <a:cxn ang="0">
                <a:pos x="189" y="605"/>
              </a:cxn>
              <a:cxn ang="0">
                <a:pos x="211" y="625"/>
              </a:cxn>
              <a:cxn ang="0">
                <a:pos x="240" y="648"/>
              </a:cxn>
              <a:cxn ang="0">
                <a:pos x="270" y="734"/>
              </a:cxn>
              <a:cxn ang="0">
                <a:pos x="251" y="743"/>
              </a:cxn>
              <a:cxn ang="0">
                <a:pos x="200" y="801"/>
              </a:cxn>
              <a:cxn ang="0">
                <a:pos x="118" y="918"/>
              </a:cxn>
              <a:cxn ang="0">
                <a:pos x="90" y="949"/>
              </a:cxn>
              <a:cxn ang="0">
                <a:pos x="63" y="972"/>
              </a:cxn>
              <a:cxn ang="0">
                <a:pos x="39" y="990"/>
              </a:cxn>
              <a:cxn ang="0">
                <a:pos x="21" y="1019"/>
              </a:cxn>
              <a:cxn ang="0">
                <a:pos x="33" y="1065"/>
              </a:cxn>
              <a:cxn ang="0">
                <a:pos x="43" y="1120"/>
              </a:cxn>
              <a:cxn ang="0">
                <a:pos x="57" y="1152"/>
              </a:cxn>
              <a:cxn ang="0">
                <a:pos x="44" y="1159"/>
              </a:cxn>
              <a:cxn ang="0">
                <a:pos x="39" y="1202"/>
              </a:cxn>
              <a:cxn ang="0">
                <a:pos x="37" y="1224"/>
              </a:cxn>
              <a:cxn ang="0">
                <a:pos x="43" y="1241"/>
              </a:cxn>
              <a:cxn ang="0">
                <a:pos x="64" y="1257"/>
              </a:cxn>
              <a:cxn ang="0">
                <a:pos x="100" y="1278"/>
              </a:cxn>
              <a:cxn ang="0">
                <a:pos x="122" y="1288"/>
              </a:cxn>
              <a:cxn ang="0">
                <a:pos x="136" y="1324"/>
              </a:cxn>
              <a:cxn ang="0">
                <a:pos x="139" y="1333"/>
              </a:cxn>
              <a:cxn ang="0">
                <a:pos x="157" y="1327"/>
              </a:cxn>
              <a:cxn ang="0">
                <a:pos x="200" y="1316"/>
              </a:cxn>
              <a:cxn ang="0">
                <a:pos x="229" y="1299"/>
              </a:cxn>
              <a:cxn ang="0">
                <a:pos x="268" y="1276"/>
              </a:cxn>
              <a:cxn ang="0">
                <a:pos x="290" y="1272"/>
              </a:cxn>
              <a:cxn ang="0">
                <a:pos x="329" y="1268"/>
              </a:cxn>
              <a:cxn ang="0">
                <a:pos x="377" y="1265"/>
              </a:cxn>
              <a:cxn ang="0">
                <a:pos x="423" y="1231"/>
              </a:cxn>
              <a:cxn ang="0">
                <a:pos x="576" y="1050"/>
              </a:cxn>
              <a:cxn ang="0">
                <a:pos x="579" y="962"/>
              </a:cxn>
              <a:cxn ang="0">
                <a:pos x="530" y="891"/>
              </a:cxn>
              <a:cxn ang="0">
                <a:pos x="549" y="822"/>
              </a:cxn>
              <a:cxn ang="0">
                <a:pos x="520" y="753"/>
              </a:cxn>
              <a:cxn ang="0">
                <a:pos x="507" y="699"/>
              </a:cxn>
              <a:cxn ang="0">
                <a:pos x="525" y="639"/>
              </a:cxn>
              <a:cxn ang="0">
                <a:pos x="495" y="546"/>
              </a:cxn>
              <a:cxn ang="0">
                <a:pos x="474" y="469"/>
              </a:cxn>
              <a:cxn ang="0">
                <a:pos x="514" y="354"/>
              </a:cxn>
              <a:cxn ang="0">
                <a:pos x="456" y="291"/>
              </a:cxn>
              <a:cxn ang="0">
                <a:pos x="434" y="232"/>
              </a:cxn>
              <a:cxn ang="0">
                <a:pos x="436" y="185"/>
              </a:cxn>
              <a:cxn ang="0">
                <a:pos x="460" y="126"/>
              </a:cxn>
              <a:cxn ang="0">
                <a:pos x="453" y="41"/>
              </a:cxn>
              <a:cxn ang="0">
                <a:pos x="409" y="0"/>
              </a:cxn>
              <a:cxn ang="0">
                <a:pos x="310" y="32"/>
              </a:cxn>
              <a:cxn ang="0">
                <a:pos x="283" y="132"/>
              </a:cxn>
              <a:cxn ang="0">
                <a:pos x="248" y="201"/>
              </a:cxn>
              <a:cxn ang="0">
                <a:pos x="207" y="205"/>
              </a:cxn>
              <a:cxn ang="0">
                <a:pos x="156" y="214"/>
              </a:cxn>
              <a:cxn ang="0">
                <a:pos x="98" y="196"/>
              </a:cxn>
              <a:cxn ang="0">
                <a:pos x="37" y="116"/>
              </a:cxn>
              <a:cxn ang="0">
                <a:pos x="20" y="150"/>
              </a:cxn>
            </a:cxnLst>
            <a:rect l="0" t="0" r="r" b="b"/>
            <a:pathLst>
              <a:path w="593" h="1339">
                <a:moveTo>
                  <a:pt x="0" y="156"/>
                </a:moveTo>
                <a:lnTo>
                  <a:pt x="3" y="156"/>
                </a:lnTo>
                <a:lnTo>
                  <a:pt x="5" y="161"/>
                </a:lnTo>
                <a:lnTo>
                  <a:pt x="46" y="207"/>
                </a:lnTo>
                <a:lnTo>
                  <a:pt x="76" y="237"/>
                </a:lnTo>
                <a:lnTo>
                  <a:pt x="112" y="248"/>
                </a:lnTo>
                <a:lnTo>
                  <a:pt x="130" y="266"/>
                </a:lnTo>
                <a:lnTo>
                  <a:pt x="162" y="322"/>
                </a:lnTo>
                <a:lnTo>
                  <a:pt x="165" y="329"/>
                </a:lnTo>
                <a:lnTo>
                  <a:pt x="160" y="342"/>
                </a:lnTo>
                <a:lnTo>
                  <a:pt x="159" y="358"/>
                </a:lnTo>
                <a:lnTo>
                  <a:pt x="159" y="379"/>
                </a:lnTo>
                <a:lnTo>
                  <a:pt x="160" y="393"/>
                </a:lnTo>
                <a:lnTo>
                  <a:pt x="165" y="399"/>
                </a:lnTo>
                <a:lnTo>
                  <a:pt x="167" y="414"/>
                </a:lnTo>
                <a:lnTo>
                  <a:pt x="161" y="435"/>
                </a:lnTo>
                <a:lnTo>
                  <a:pt x="164" y="452"/>
                </a:lnTo>
                <a:lnTo>
                  <a:pt x="184" y="498"/>
                </a:lnTo>
                <a:lnTo>
                  <a:pt x="184" y="510"/>
                </a:lnTo>
                <a:lnTo>
                  <a:pt x="183" y="520"/>
                </a:lnTo>
                <a:lnTo>
                  <a:pt x="175" y="533"/>
                </a:lnTo>
                <a:lnTo>
                  <a:pt x="171" y="551"/>
                </a:lnTo>
                <a:lnTo>
                  <a:pt x="175" y="571"/>
                </a:lnTo>
                <a:lnTo>
                  <a:pt x="189" y="605"/>
                </a:lnTo>
                <a:lnTo>
                  <a:pt x="197" y="613"/>
                </a:lnTo>
                <a:lnTo>
                  <a:pt x="202" y="614"/>
                </a:lnTo>
                <a:lnTo>
                  <a:pt x="205" y="622"/>
                </a:lnTo>
                <a:lnTo>
                  <a:pt x="211" y="625"/>
                </a:lnTo>
                <a:lnTo>
                  <a:pt x="216" y="619"/>
                </a:lnTo>
                <a:lnTo>
                  <a:pt x="220" y="623"/>
                </a:lnTo>
                <a:lnTo>
                  <a:pt x="224" y="637"/>
                </a:lnTo>
                <a:lnTo>
                  <a:pt x="240" y="648"/>
                </a:lnTo>
                <a:lnTo>
                  <a:pt x="257" y="671"/>
                </a:lnTo>
                <a:lnTo>
                  <a:pt x="262" y="684"/>
                </a:lnTo>
                <a:lnTo>
                  <a:pt x="259" y="714"/>
                </a:lnTo>
                <a:lnTo>
                  <a:pt x="270" y="734"/>
                </a:lnTo>
                <a:lnTo>
                  <a:pt x="262" y="732"/>
                </a:lnTo>
                <a:lnTo>
                  <a:pt x="258" y="740"/>
                </a:lnTo>
                <a:lnTo>
                  <a:pt x="262" y="750"/>
                </a:lnTo>
                <a:lnTo>
                  <a:pt x="251" y="743"/>
                </a:lnTo>
                <a:lnTo>
                  <a:pt x="241" y="745"/>
                </a:lnTo>
                <a:lnTo>
                  <a:pt x="222" y="752"/>
                </a:lnTo>
                <a:lnTo>
                  <a:pt x="214" y="788"/>
                </a:lnTo>
                <a:lnTo>
                  <a:pt x="200" y="801"/>
                </a:lnTo>
                <a:lnTo>
                  <a:pt x="181" y="828"/>
                </a:lnTo>
                <a:lnTo>
                  <a:pt x="156" y="855"/>
                </a:lnTo>
                <a:lnTo>
                  <a:pt x="140" y="879"/>
                </a:lnTo>
                <a:lnTo>
                  <a:pt x="118" y="918"/>
                </a:lnTo>
                <a:lnTo>
                  <a:pt x="108" y="925"/>
                </a:lnTo>
                <a:lnTo>
                  <a:pt x="102" y="935"/>
                </a:lnTo>
                <a:lnTo>
                  <a:pt x="97" y="940"/>
                </a:lnTo>
                <a:lnTo>
                  <a:pt x="90" y="949"/>
                </a:lnTo>
                <a:lnTo>
                  <a:pt x="70" y="952"/>
                </a:lnTo>
                <a:lnTo>
                  <a:pt x="62" y="949"/>
                </a:lnTo>
                <a:lnTo>
                  <a:pt x="55" y="962"/>
                </a:lnTo>
                <a:lnTo>
                  <a:pt x="63" y="972"/>
                </a:lnTo>
                <a:lnTo>
                  <a:pt x="59" y="974"/>
                </a:lnTo>
                <a:lnTo>
                  <a:pt x="42" y="976"/>
                </a:lnTo>
                <a:lnTo>
                  <a:pt x="43" y="982"/>
                </a:lnTo>
                <a:lnTo>
                  <a:pt x="39" y="990"/>
                </a:lnTo>
                <a:lnTo>
                  <a:pt x="33" y="990"/>
                </a:lnTo>
                <a:lnTo>
                  <a:pt x="30" y="993"/>
                </a:lnTo>
                <a:lnTo>
                  <a:pt x="26" y="1000"/>
                </a:lnTo>
                <a:lnTo>
                  <a:pt x="21" y="1019"/>
                </a:lnTo>
                <a:lnTo>
                  <a:pt x="23" y="1039"/>
                </a:lnTo>
                <a:lnTo>
                  <a:pt x="26" y="1047"/>
                </a:lnTo>
                <a:lnTo>
                  <a:pt x="30" y="1053"/>
                </a:lnTo>
                <a:lnTo>
                  <a:pt x="33" y="1065"/>
                </a:lnTo>
                <a:lnTo>
                  <a:pt x="30" y="1091"/>
                </a:lnTo>
                <a:lnTo>
                  <a:pt x="35" y="1101"/>
                </a:lnTo>
                <a:lnTo>
                  <a:pt x="42" y="1109"/>
                </a:lnTo>
                <a:lnTo>
                  <a:pt x="43" y="1120"/>
                </a:lnTo>
                <a:lnTo>
                  <a:pt x="47" y="1135"/>
                </a:lnTo>
                <a:lnTo>
                  <a:pt x="50" y="1144"/>
                </a:lnTo>
                <a:lnTo>
                  <a:pt x="55" y="1150"/>
                </a:lnTo>
                <a:lnTo>
                  <a:pt x="57" y="1152"/>
                </a:lnTo>
                <a:lnTo>
                  <a:pt x="52" y="1148"/>
                </a:lnTo>
                <a:lnTo>
                  <a:pt x="47" y="1148"/>
                </a:lnTo>
                <a:lnTo>
                  <a:pt x="43" y="1152"/>
                </a:lnTo>
                <a:lnTo>
                  <a:pt x="44" y="1159"/>
                </a:lnTo>
                <a:lnTo>
                  <a:pt x="43" y="1165"/>
                </a:lnTo>
                <a:lnTo>
                  <a:pt x="44" y="1173"/>
                </a:lnTo>
                <a:lnTo>
                  <a:pt x="44" y="1188"/>
                </a:lnTo>
                <a:lnTo>
                  <a:pt x="39" y="1202"/>
                </a:lnTo>
                <a:lnTo>
                  <a:pt x="36" y="1202"/>
                </a:lnTo>
                <a:lnTo>
                  <a:pt x="33" y="1211"/>
                </a:lnTo>
                <a:lnTo>
                  <a:pt x="37" y="1218"/>
                </a:lnTo>
                <a:lnTo>
                  <a:pt x="37" y="1224"/>
                </a:lnTo>
                <a:lnTo>
                  <a:pt x="36" y="1229"/>
                </a:lnTo>
                <a:lnTo>
                  <a:pt x="37" y="1234"/>
                </a:lnTo>
                <a:lnTo>
                  <a:pt x="44" y="1237"/>
                </a:lnTo>
                <a:lnTo>
                  <a:pt x="43" y="1241"/>
                </a:lnTo>
                <a:lnTo>
                  <a:pt x="38" y="1242"/>
                </a:lnTo>
                <a:lnTo>
                  <a:pt x="39" y="1249"/>
                </a:lnTo>
                <a:lnTo>
                  <a:pt x="53" y="1249"/>
                </a:lnTo>
                <a:lnTo>
                  <a:pt x="64" y="1257"/>
                </a:lnTo>
                <a:lnTo>
                  <a:pt x="69" y="1264"/>
                </a:lnTo>
                <a:lnTo>
                  <a:pt x="80" y="1269"/>
                </a:lnTo>
                <a:lnTo>
                  <a:pt x="97" y="1274"/>
                </a:lnTo>
                <a:lnTo>
                  <a:pt x="100" y="1278"/>
                </a:lnTo>
                <a:lnTo>
                  <a:pt x="97" y="1285"/>
                </a:lnTo>
                <a:lnTo>
                  <a:pt x="106" y="1291"/>
                </a:lnTo>
                <a:lnTo>
                  <a:pt x="121" y="1283"/>
                </a:lnTo>
                <a:lnTo>
                  <a:pt x="122" y="1288"/>
                </a:lnTo>
                <a:lnTo>
                  <a:pt x="122" y="1300"/>
                </a:lnTo>
                <a:lnTo>
                  <a:pt x="130" y="1313"/>
                </a:lnTo>
                <a:lnTo>
                  <a:pt x="129" y="1321"/>
                </a:lnTo>
                <a:lnTo>
                  <a:pt x="136" y="1324"/>
                </a:lnTo>
                <a:lnTo>
                  <a:pt x="134" y="1331"/>
                </a:lnTo>
                <a:lnTo>
                  <a:pt x="124" y="1338"/>
                </a:lnTo>
                <a:lnTo>
                  <a:pt x="129" y="1339"/>
                </a:lnTo>
                <a:lnTo>
                  <a:pt x="139" y="1333"/>
                </a:lnTo>
                <a:lnTo>
                  <a:pt x="150" y="1313"/>
                </a:lnTo>
                <a:lnTo>
                  <a:pt x="152" y="1316"/>
                </a:lnTo>
                <a:lnTo>
                  <a:pt x="152" y="1326"/>
                </a:lnTo>
                <a:lnTo>
                  <a:pt x="157" y="1327"/>
                </a:lnTo>
                <a:lnTo>
                  <a:pt x="181" y="1315"/>
                </a:lnTo>
                <a:lnTo>
                  <a:pt x="189" y="1315"/>
                </a:lnTo>
                <a:lnTo>
                  <a:pt x="197" y="1311"/>
                </a:lnTo>
                <a:lnTo>
                  <a:pt x="200" y="1316"/>
                </a:lnTo>
                <a:lnTo>
                  <a:pt x="203" y="1316"/>
                </a:lnTo>
                <a:lnTo>
                  <a:pt x="213" y="1306"/>
                </a:lnTo>
                <a:lnTo>
                  <a:pt x="221" y="1300"/>
                </a:lnTo>
                <a:lnTo>
                  <a:pt x="229" y="1299"/>
                </a:lnTo>
                <a:lnTo>
                  <a:pt x="235" y="1301"/>
                </a:lnTo>
                <a:lnTo>
                  <a:pt x="251" y="1291"/>
                </a:lnTo>
                <a:lnTo>
                  <a:pt x="261" y="1290"/>
                </a:lnTo>
                <a:lnTo>
                  <a:pt x="268" y="1276"/>
                </a:lnTo>
                <a:lnTo>
                  <a:pt x="273" y="1286"/>
                </a:lnTo>
                <a:lnTo>
                  <a:pt x="291" y="1279"/>
                </a:lnTo>
                <a:lnTo>
                  <a:pt x="289" y="1269"/>
                </a:lnTo>
                <a:lnTo>
                  <a:pt x="290" y="1272"/>
                </a:lnTo>
                <a:lnTo>
                  <a:pt x="299" y="1275"/>
                </a:lnTo>
                <a:lnTo>
                  <a:pt x="305" y="1275"/>
                </a:lnTo>
                <a:lnTo>
                  <a:pt x="311" y="1269"/>
                </a:lnTo>
                <a:lnTo>
                  <a:pt x="329" y="1268"/>
                </a:lnTo>
                <a:lnTo>
                  <a:pt x="342" y="1263"/>
                </a:lnTo>
                <a:lnTo>
                  <a:pt x="351" y="1258"/>
                </a:lnTo>
                <a:lnTo>
                  <a:pt x="359" y="1263"/>
                </a:lnTo>
                <a:lnTo>
                  <a:pt x="377" y="1265"/>
                </a:lnTo>
                <a:lnTo>
                  <a:pt x="382" y="1262"/>
                </a:lnTo>
                <a:lnTo>
                  <a:pt x="386" y="1257"/>
                </a:lnTo>
                <a:lnTo>
                  <a:pt x="387" y="1258"/>
                </a:lnTo>
                <a:lnTo>
                  <a:pt x="423" y="1231"/>
                </a:lnTo>
                <a:lnTo>
                  <a:pt x="473" y="1182"/>
                </a:lnTo>
                <a:lnTo>
                  <a:pt x="511" y="1139"/>
                </a:lnTo>
                <a:lnTo>
                  <a:pt x="563" y="1070"/>
                </a:lnTo>
                <a:lnTo>
                  <a:pt x="576" y="1050"/>
                </a:lnTo>
                <a:lnTo>
                  <a:pt x="592" y="1012"/>
                </a:lnTo>
                <a:lnTo>
                  <a:pt x="593" y="973"/>
                </a:lnTo>
                <a:lnTo>
                  <a:pt x="589" y="979"/>
                </a:lnTo>
                <a:lnTo>
                  <a:pt x="579" y="962"/>
                </a:lnTo>
                <a:lnTo>
                  <a:pt x="574" y="945"/>
                </a:lnTo>
                <a:lnTo>
                  <a:pt x="544" y="922"/>
                </a:lnTo>
                <a:lnTo>
                  <a:pt x="536" y="909"/>
                </a:lnTo>
                <a:lnTo>
                  <a:pt x="530" y="891"/>
                </a:lnTo>
                <a:lnTo>
                  <a:pt x="534" y="875"/>
                </a:lnTo>
                <a:lnTo>
                  <a:pt x="544" y="860"/>
                </a:lnTo>
                <a:lnTo>
                  <a:pt x="550" y="842"/>
                </a:lnTo>
                <a:lnTo>
                  <a:pt x="549" y="822"/>
                </a:lnTo>
                <a:lnTo>
                  <a:pt x="533" y="807"/>
                </a:lnTo>
                <a:lnTo>
                  <a:pt x="526" y="791"/>
                </a:lnTo>
                <a:lnTo>
                  <a:pt x="528" y="770"/>
                </a:lnTo>
                <a:lnTo>
                  <a:pt x="520" y="753"/>
                </a:lnTo>
                <a:lnTo>
                  <a:pt x="504" y="750"/>
                </a:lnTo>
                <a:lnTo>
                  <a:pt x="503" y="729"/>
                </a:lnTo>
                <a:lnTo>
                  <a:pt x="509" y="718"/>
                </a:lnTo>
                <a:lnTo>
                  <a:pt x="507" y="699"/>
                </a:lnTo>
                <a:lnTo>
                  <a:pt x="504" y="689"/>
                </a:lnTo>
                <a:lnTo>
                  <a:pt x="509" y="673"/>
                </a:lnTo>
                <a:lnTo>
                  <a:pt x="511" y="651"/>
                </a:lnTo>
                <a:lnTo>
                  <a:pt x="525" y="639"/>
                </a:lnTo>
                <a:lnTo>
                  <a:pt x="523" y="624"/>
                </a:lnTo>
                <a:lnTo>
                  <a:pt x="521" y="607"/>
                </a:lnTo>
                <a:lnTo>
                  <a:pt x="510" y="573"/>
                </a:lnTo>
                <a:lnTo>
                  <a:pt x="495" y="546"/>
                </a:lnTo>
                <a:lnTo>
                  <a:pt x="493" y="527"/>
                </a:lnTo>
                <a:lnTo>
                  <a:pt x="485" y="510"/>
                </a:lnTo>
                <a:lnTo>
                  <a:pt x="476" y="490"/>
                </a:lnTo>
                <a:lnTo>
                  <a:pt x="474" y="469"/>
                </a:lnTo>
                <a:lnTo>
                  <a:pt x="480" y="456"/>
                </a:lnTo>
                <a:lnTo>
                  <a:pt x="499" y="413"/>
                </a:lnTo>
                <a:lnTo>
                  <a:pt x="517" y="376"/>
                </a:lnTo>
                <a:lnTo>
                  <a:pt x="514" y="354"/>
                </a:lnTo>
                <a:lnTo>
                  <a:pt x="504" y="339"/>
                </a:lnTo>
                <a:lnTo>
                  <a:pt x="484" y="301"/>
                </a:lnTo>
                <a:lnTo>
                  <a:pt x="469" y="294"/>
                </a:lnTo>
                <a:lnTo>
                  <a:pt x="456" y="291"/>
                </a:lnTo>
                <a:lnTo>
                  <a:pt x="446" y="285"/>
                </a:lnTo>
                <a:lnTo>
                  <a:pt x="441" y="278"/>
                </a:lnTo>
                <a:lnTo>
                  <a:pt x="436" y="258"/>
                </a:lnTo>
                <a:lnTo>
                  <a:pt x="434" y="232"/>
                </a:lnTo>
                <a:lnTo>
                  <a:pt x="435" y="223"/>
                </a:lnTo>
                <a:lnTo>
                  <a:pt x="446" y="194"/>
                </a:lnTo>
                <a:lnTo>
                  <a:pt x="446" y="189"/>
                </a:lnTo>
                <a:lnTo>
                  <a:pt x="436" y="185"/>
                </a:lnTo>
                <a:lnTo>
                  <a:pt x="467" y="158"/>
                </a:lnTo>
                <a:lnTo>
                  <a:pt x="457" y="150"/>
                </a:lnTo>
                <a:lnTo>
                  <a:pt x="456" y="139"/>
                </a:lnTo>
                <a:lnTo>
                  <a:pt x="460" y="126"/>
                </a:lnTo>
                <a:lnTo>
                  <a:pt x="479" y="102"/>
                </a:lnTo>
                <a:lnTo>
                  <a:pt x="478" y="86"/>
                </a:lnTo>
                <a:lnTo>
                  <a:pt x="471" y="58"/>
                </a:lnTo>
                <a:lnTo>
                  <a:pt x="453" y="41"/>
                </a:lnTo>
                <a:lnTo>
                  <a:pt x="435" y="35"/>
                </a:lnTo>
                <a:lnTo>
                  <a:pt x="425" y="26"/>
                </a:lnTo>
                <a:lnTo>
                  <a:pt x="415" y="5"/>
                </a:lnTo>
                <a:lnTo>
                  <a:pt x="409" y="0"/>
                </a:lnTo>
                <a:lnTo>
                  <a:pt x="386" y="5"/>
                </a:lnTo>
                <a:lnTo>
                  <a:pt x="348" y="22"/>
                </a:lnTo>
                <a:lnTo>
                  <a:pt x="323" y="25"/>
                </a:lnTo>
                <a:lnTo>
                  <a:pt x="310" y="32"/>
                </a:lnTo>
                <a:lnTo>
                  <a:pt x="300" y="45"/>
                </a:lnTo>
                <a:lnTo>
                  <a:pt x="286" y="76"/>
                </a:lnTo>
                <a:lnTo>
                  <a:pt x="283" y="118"/>
                </a:lnTo>
                <a:lnTo>
                  <a:pt x="283" y="132"/>
                </a:lnTo>
                <a:lnTo>
                  <a:pt x="285" y="155"/>
                </a:lnTo>
                <a:lnTo>
                  <a:pt x="283" y="167"/>
                </a:lnTo>
                <a:lnTo>
                  <a:pt x="257" y="187"/>
                </a:lnTo>
                <a:lnTo>
                  <a:pt x="248" y="201"/>
                </a:lnTo>
                <a:lnTo>
                  <a:pt x="236" y="210"/>
                </a:lnTo>
                <a:lnTo>
                  <a:pt x="220" y="218"/>
                </a:lnTo>
                <a:lnTo>
                  <a:pt x="210" y="214"/>
                </a:lnTo>
                <a:lnTo>
                  <a:pt x="207" y="205"/>
                </a:lnTo>
                <a:lnTo>
                  <a:pt x="198" y="193"/>
                </a:lnTo>
                <a:lnTo>
                  <a:pt x="188" y="186"/>
                </a:lnTo>
                <a:lnTo>
                  <a:pt x="171" y="205"/>
                </a:lnTo>
                <a:lnTo>
                  <a:pt x="156" y="214"/>
                </a:lnTo>
                <a:lnTo>
                  <a:pt x="144" y="215"/>
                </a:lnTo>
                <a:lnTo>
                  <a:pt x="129" y="208"/>
                </a:lnTo>
                <a:lnTo>
                  <a:pt x="103" y="204"/>
                </a:lnTo>
                <a:lnTo>
                  <a:pt x="98" y="196"/>
                </a:lnTo>
                <a:lnTo>
                  <a:pt x="93" y="177"/>
                </a:lnTo>
                <a:lnTo>
                  <a:pt x="63" y="133"/>
                </a:lnTo>
                <a:lnTo>
                  <a:pt x="52" y="122"/>
                </a:lnTo>
                <a:lnTo>
                  <a:pt x="37" y="116"/>
                </a:lnTo>
                <a:lnTo>
                  <a:pt x="25" y="122"/>
                </a:lnTo>
                <a:lnTo>
                  <a:pt x="26" y="134"/>
                </a:lnTo>
                <a:lnTo>
                  <a:pt x="28" y="146"/>
                </a:lnTo>
                <a:lnTo>
                  <a:pt x="20" y="150"/>
                </a:lnTo>
                <a:lnTo>
                  <a:pt x="11" y="145"/>
                </a:lnTo>
                <a:lnTo>
                  <a:pt x="3" y="149"/>
                </a:lnTo>
                <a:lnTo>
                  <a:pt x="0" y="156"/>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06" name="Freeform 219">
            <a:extLst>
              <a:ext uri="{FF2B5EF4-FFF2-40B4-BE49-F238E27FC236}">
                <a16:creationId xmlns:a16="http://schemas.microsoft.com/office/drawing/2014/main" id="{B6CA45AC-127B-4474-85A0-DBBBC00A17A3}"/>
              </a:ext>
            </a:extLst>
          </p:cNvPr>
          <p:cNvSpPr>
            <a:spLocks noChangeAspect="1"/>
          </p:cNvSpPr>
          <p:nvPr/>
        </p:nvSpPr>
        <p:spPr bwMode="gray">
          <a:xfrm>
            <a:off x="4900730" y="3104500"/>
            <a:ext cx="70299" cy="116553"/>
          </a:xfrm>
          <a:custGeom>
            <a:avLst/>
            <a:gdLst/>
            <a:ahLst/>
            <a:cxnLst>
              <a:cxn ang="0">
                <a:pos x="43" y="278"/>
              </a:cxn>
              <a:cxn ang="0">
                <a:pos x="75" y="280"/>
              </a:cxn>
              <a:cxn ang="0">
                <a:pos x="80" y="276"/>
              </a:cxn>
              <a:cxn ang="0">
                <a:pos x="84" y="279"/>
              </a:cxn>
              <a:cxn ang="0">
                <a:pos x="89" y="275"/>
              </a:cxn>
              <a:cxn ang="0">
                <a:pos x="83" y="266"/>
              </a:cxn>
              <a:cxn ang="0">
                <a:pos x="75" y="262"/>
              </a:cxn>
              <a:cxn ang="0">
                <a:pos x="85" y="247"/>
              </a:cxn>
              <a:cxn ang="0">
                <a:pos x="83" y="243"/>
              </a:cxn>
              <a:cxn ang="0">
                <a:pos x="84" y="223"/>
              </a:cxn>
              <a:cxn ang="0">
                <a:pos x="91" y="210"/>
              </a:cxn>
              <a:cxn ang="0">
                <a:pos x="84" y="200"/>
              </a:cxn>
              <a:cxn ang="0">
                <a:pos x="102" y="199"/>
              </a:cxn>
              <a:cxn ang="0">
                <a:pos x="98" y="185"/>
              </a:cxn>
              <a:cxn ang="0">
                <a:pos x="116" y="182"/>
              </a:cxn>
              <a:cxn ang="0">
                <a:pos x="118" y="163"/>
              </a:cxn>
              <a:cxn ang="0">
                <a:pos x="127" y="149"/>
              </a:cxn>
              <a:cxn ang="0">
                <a:pos x="130" y="161"/>
              </a:cxn>
              <a:cxn ang="0">
                <a:pos x="138" y="156"/>
              </a:cxn>
              <a:cxn ang="0">
                <a:pos x="154" y="133"/>
              </a:cxn>
              <a:cxn ang="0">
                <a:pos x="146" y="123"/>
              </a:cxn>
              <a:cxn ang="0">
                <a:pos x="129" y="126"/>
              </a:cxn>
              <a:cxn ang="0">
                <a:pos x="119" y="120"/>
              </a:cxn>
              <a:cxn ang="0">
                <a:pos x="112" y="123"/>
              </a:cxn>
              <a:cxn ang="0">
                <a:pos x="119" y="109"/>
              </a:cxn>
              <a:cxn ang="0">
                <a:pos x="108" y="109"/>
              </a:cxn>
              <a:cxn ang="0">
                <a:pos x="117" y="102"/>
              </a:cxn>
              <a:cxn ang="0">
                <a:pos x="118" y="92"/>
              </a:cxn>
              <a:cxn ang="0">
                <a:pos x="122" y="66"/>
              </a:cxn>
              <a:cxn ang="0">
                <a:pos x="132" y="39"/>
              </a:cxn>
              <a:cxn ang="0">
                <a:pos x="128" y="10"/>
              </a:cxn>
              <a:cxn ang="0">
                <a:pos x="129" y="0"/>
              </a:cxn>
              <a:cxn ang="0">
                <a:pos x="101" y="17"/>
              </a:cxn>
              <a:cxn ang="0">
                <a:pos x="83" y="45"/>
              </a:cxn>
              <a:cxn ang="0">
                <a:pos x="28" y="63"/>
              </a:cxn>
              <a:cxn ang="0">
                <a:pos x="15" y="82"/>
              </a:cxn>
              <a:cxn ang="0">
                <a:pos x="6" y="119"/>
              </a:cxn>
              <a:cxn ang="0">
                <a:pos x="0" y="146"/>
              </a:cxn>
              <a:cxn ang="0">
                <a:pos x="6" y="185"/>
              </a:cxn>
              <a:cxn ang="0">
                <a:pos x="4" y="216"/>
              </a:cxn>
              <a:cxn ang="0">
                <a:pos x="12" y="214"/>
              </a:cxn>
              <a:cxn ang="0">
                <a:pos x="28" y="226"/>
              </a:cxn>
              <a:cxn ang="0">
                <a:pos x="33" y="269"/>
              </a:cxn>
            </a:cxnLst>
            <a:rect l="0" t="0" r="r" b="b"/>
            <a:pathLst>
              <a:path w="154" h="284">
                <a:moveTo>
                  <a:pt x="35" y="279"/>
                </a:moveTo>
                <a:lnTo>
                  <a:pt x="43" y="278"/>
                </a:lnTo>
                <a:lnTo>
                  <a:pt x="67" y="284"/>
                </a:lnTo>
                <a:lnTo>
                  <a:pt x="75" y="280"/>
                </a:lnTo>
                <a:lnTo>
                  <a:pt x="79" y="279"/>
                </a:lnTo>
                <a:lnTo>
                  <a:pt x="80" y="276"/>
                </a:lnTo>
                <a:lnTo>
                  <a:pt x="83" y="276"/>
                </a:lnTo>
                <a:lnTo>
                  <a:pt x="84" y="279"/>
                </a:lnTo>
                <a:lnTo>
                  <a:pt x="89" y="279"/>
                </a:lnTo>
                <a:lnTo>
                  <a:pt x="89" y="275"/>
                </a:lnTo>
                <a:lnTo>
                  <a:pt x="86" y="270"/>
                </a:lnTo>
                <a:lnTo>
                  <a:pt x="83" y="266"/>
                </a:lnTo>
                <a:lnTo>
                  <a:pt x="75" y="266"/>
                </a:lnTo>
                <a:lnTo>
                  <a:pt x="75" y="262"/>
                </a:lnTo>
                <a:lnTo>
                  <a:pt x="75" y="253"/>
                </a:lnTo>
                <a:lnTo>
                  <a:pt x="85" y="247"/>
                </a:lnTo>
                <a:lnTo>
                  <a:pt x="85" y="243"/>
                </a:lnTo>
                <a:lnTo>
                  <a:pt x="83" y="243"/>
                </a:lnTo>
                <a:lnTo>
                  <a:pt x="81" y="235"/>
                </a:lnTo>
                <a:lnTo>
                  <a:pt x="84" y="223"/>
                </a:lnTo>
                <a:lnTo>
                  <a:pt x="81" y="220"/>
                </a:lnTo>
                <a:lnTo>
                  <a:pt x="91" y="210"/>
                </a:lnTo>
                <a:lnTo>
                  <a:pt x="90" y="206"/>
                </a:lnTo>
                <a:lnTo>
                  <a:pt x="84" y="200"/>
                </a:lnTo>
                <a:lnTo>
                  <a:pt x="90" y="198"/>
                </a:lnTo>
                <a:lnTo>
                  <a:pt x="102" y="199"/>
                </a:lnTo>
                <a:lnTo>
                  <a:pt x="103" y="193"/>
                </a:lnTo>
                <a:lnTo>
                  <a:pt x="98" y="185"/>
                </a:lnTo>
                <a:lnTo>
                  <a:pt x="102" y="180"/>
                </a:lnTo>
                <a:lnTo>
                  <a:pt x="116" y="182"/>
                </a:lnTo>
                <a:lnTo>
                  <a:pt x="121" y="176"/>
                </a:lnTo>
                <a:lnTo>
                  <a:pt x="118" y="163"/>
                </a:lnTo>
                <a:lnTo>
                  <a:pt x="122" y="151"/>
                </a:lnTo>
                <a:lnTo>
                  <a:pt x="127" y="149"/>
                </a:lnTo>
                <a:lnTo>
                  <a:pt x="127" y="153"/>
                </a:lnTo>
                <a:lnTo>
                  <a:pt x="130" y="161"/>
                </a:lnTo>
                <a:lnTo>
                  <a:pt x="137" y="152"/>
                </a:lnTo>
                <a:lnTo>
                  <a:pt x="138" y="156"/>
                </a:lnTo>
                <a:lnTo>
                  <a:pt x="153" y="144"/>
                </a:lnTo>
                <a:lnTo>
                  <a:pt x="154" y="133"/>
                </a:lnTo>
                <a:lnTo>
                  <a:pt x="151" y="125"/>
                </a:lnTo>
                <a:lnTo>
                  <a:pt x="146" y="123"/>
                </a:lnTo>
                <a:lnTo>
                  <a:pt x="137" y="124"/>
                </a:lnTo>
                <a:lnTo>
                  <a:pt x="129" y="126"/>
                </a:lnTo>
                <a:lnTo>
                  <a:pt x="126" y="120"/>
                </a:lnTo>
                <a:lnTo>
                  <a:pt x="119" y="120"/>
                </a:lnTo>
                <a:lnTo>
                  <a:pt x="114" y="128"/>
                </a:lnTo>
                <a:lnTo>
                  <a:pt x="112" y="123"/>
                </a:lnTo>
                <a:lnTo>
                  <a:pt x="113" y="117"/>
                </a:lnTo>
                <a:lnTo>
                  <a:pt x="119" y="109"/>
                </a:lnTo>
                <a:lnTo>
                  <a:pt x="118" y="107"/>
                </a:lnTo>
                <a:lnTo>
                  <a:pt x="108" y="109"/>
                </a:lnTo>
                <a:lnTo>
                  <a:pt x="108" y="106"/>
                </a:lnTo>
                <a:lnTo>
                  <a:pt x="117" y="102"/>
                </a:lnTo>
                <a:lnTo>
                  <a:pt x="117" y="93"/>
                </a:lnTo>
                <a:lnTo>
                  <a:pt x="118" y="92"/>
                </a:lnTo>
                <a:lnTo>
                  <a:pt x="118" y="80"/>
                </a:lnTo>
                <a:lnTo>
                  <a:pt x="122" y="66"/>
                </a:lnTo>
                <a:lnTo>
                  <a:pt x="132" y="48"/>
                </a:lnTo>
                <a:lnTo>
                  <a:pt x="132" y="39"/>
                </a:lnTo>
                <a:lnTo>
                  <a:pt x="126" y="20"/>
                </a:lnTo>
                <a:lnTo>
                  <a:pt x="128" y="10"/>
                </a:lnTo>
                <a:lnTo>
                  <a:pt x="130" y="2"/>
                </a:lnTo>
                <a:lnTo>
                  <a:pt x="129" y="0"/>
                </a:lnTo>
                <a:lnTo>
                  <a:pt x="123" y="6"/>
                </a:lnTo>
                <a:lnTo>
                  <a:pt x="101" y="17"/>
                </a:lnTo>
                <a:lnTo>
                  <a:pt x="85" y="34"/>
                </a:lnTo>
                <a:lnTo>
                  <a:pt x="83" y="45"/>
                </a:lnTo>
                <a:lnTo>
                  <a:pt x="71" y="54"/>
                </a:lnTo>
                <a:lnTo>
                  <a:pt x="28" y="63"/>
                </a:lnTo>
                <a:lnTo>
                  <a:pt x="20" y="71"/>
                </a:lnTo>
                <a:lnTo>
                  <a:pt x="15" y="82"/>
                </a:lnTo>
                <a:lnTo>
                  <a:pt x="8" y="107"/>
                </a:lnTo>
                <a:lnTo>
                  <a:pt x="6" y="119"/>
                </a:lnTo>
                <a:lnTo>
                  <a:pt x="0" y="134"/>
                </a:lnTo>
                <a:lnTo>
                  <a:pt x="0" y="146"/>
                </a:lnTo>
                <a:lnTo>
                  <a:pt x="3" y="174"/>
                </a:lnTo>
                <a:lnTo>
                  <a:pt x="6" y="185"/>
                </a:lnTo>
                <a:lnTo>
                  <a:pt x="6" y="199"/>
                </a:lnTo>
                <a:lnTo>
                  <a:pt x="4" y="216"/>
                </a:lnTo>
                <a:lnTo>
                  <a:pt x="9" y="216"/>
                </a:lnTo>
                <a:lnTo>
                  <a:pt x="12" y="214"/>
                </a:lnTo>
                <a:lnTo>
                  <a:pt x="21" y="219"/>
                </a:lnTo>
                <a:lnTo>
                  <a:pt x="28" y="226"/>
                </a:lnTo>
                <a:lnTo>
                  <a:pt x="33" y="236"/>
                </a:lnTo>
                <a:lnTo>
                  <a:pt x="33" y="269"/>
                </a:lnTo>
                <a:lnTo>
                  <a:pt x="35" y="279"/>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7" name="Group 6">
            <a:extLst>
              <a:ext uri="{FF2B5EF4-FFF2-40B4-BE49-F238E27FC236}">
                <a16:creationId xmlns:a16="http://schemas.microsoft.com/office/drawing/2014/main" id="{955D06D9-B0D7-A8DD-0025-4DC75DAC7751}"/>
              </a:ext>
            </a:extLst>
          </p:cNvPr>
          <p:cNvGrpSpPr/>
          <p:nvPr/>
        </p:nvGrpSpPr>
        <p:grpSpPr>
          <a:xfrm>
            <a:off x="4825895" y="1568862"/>
            <a:ext cx="646295" cy="1523369"/>
            <a:chOff x="4825895" y="1568862"/>
            <a:chExt cx="646295" cy="1523369"/>
          </a:xfrm>
        </p:grpSpPr>
        <p:grpSp>
          <p:nvGrpSpPr>
            <p:cNvPr id="667" name="Group 666">
              <a:extLst>
                <a:ext uri="{FF2B5EF4-FFF2-40B4-BE49-F238E27FC236}">
                  <a16:creationId xmlns:a16="http://schemas.microsoft.com/office/drawing/2014/main" id="{76218712-749A-432C-9EB5-5950B9C63A3B}"/>
                </a:ext>
              </a:extLst>
            </p:cNvPr>
            <p:cNvGrpSpPr>
              <a:grpSpLocks noChangeAspect="1"/>
            </p:cNvGrpSpPr>
            <p:nvPr/>
          </p:nvGrpSpPr>
          <p:grpSpPr bwMode="gray">
            <a:xfrm>
              <a:off x="4966511" y="1568862"/>
              <a:ext cx="410456" cy="382376"/>
              <a:chOff x="3202" y="1036"/>
              <a:chExt cx="181" cy="187"/>
            </a:xfrm>
            <a:solidFill>
              <a:srgbClr val="D8D8D8"/>
            </a:solidFill>
          </p:grpSpPr>
          <p:sp>
            <p:nvSpPr>
              <p:cNvPr id="821" name="Freeform 223">
                <a:extLst>
                  <a:ext uri="{FF2B5EF4-FFF2-40B4-BE49-F238E27FC236}">
                    <a16:creationId xmlns:a16="http://schemas.microsoft.com/office/drawing/2014/main" id="{32B4E0D7-CF73-4D51-8842-B1583A6B6C9D}"/>
                  </a:ext>
                </a:extLst>
              </p:cNvPr>
              <p:cNvSpPr>
                <a:spLocks noChangeAspect="1"/>
              </p:cNvSpPr>
              <p:nvPr/>
            </p:nvSpPr>
            <p:spPr bwMode="gray">
              <a:xfrm>
                <a:off x="3202" y="1036"/>
                <a:ext cx="118" cy="187"/>
              </a:xfrm>
              <a:custGeom>
                <a:avLst/>
                <a:gdLst/>
                <a:ahLst/>
                <a:cxnLst>
                  <a:cxn ang="0">
                    <a:pos x="274" y="96"/>
                  </a:cxn>
                  <a:cxn ang="0">
                    <a:pos x="291" y="233"/>
                  </a:cxn>
                  <a:cxn ang="0">
                    <a:pos x="264" y="255"/>
                  </a:cxn>
                  <a:cxn ang="0">
                    <a:pos x="253" y="151"/>
                  </a:cxn>
                  <a:cxn ang="0">
                    <a:pos x="197" y="102"/>
                  </a:cxn>
                  <a:cxn ang="0">
                    <a:pos x="189" y="232"/>
                  </a:cxn>
                  <a:cxn ang="0">
                    <a:pos x="145" y="192"/>
                  </a:cxn>
                  <a:cxn ang="0">
                    <a:pos x="94" y="145"/>
                  </a:cxn>
                  <a:cxn ang="0">
                    <a:pos x="170" y="96"/>
                  </a:cxn>
                  <a:cxn ang="0">
                    <a:pos x="98" y="77"/>
                  </a:cxn>
                  <a:cxn ang="0">
                    <a:pos x="74" y="104"/>
                  </a:cxn>
                  <a:cxn ang="0">
                    <a:pos x="35" y="115"/>
                  </a:cxn>
                  <a:cxn ang="0">
                    <a:pos x="15" y="152"/>
                  </a:cxn>
                  <a:cxn ang="0">
                    <a:pos x="15" y="206"/>
                  </a:cxn>
                  <a:cxn ang="0">
                    <a:pos x="33" y="276"/>
                  </a:cxn>
                  <a:cxn ang="0">
                    <a:pos x="74" y="224"/>
                  </a:cxn>
                  <a:cxn ang="0">
                    <a:pos x="70" y="301"/>
                  </a:cxn>
                  <a:cxn ang="0">
                    <a:pos x="37" y="316"/>
                  </a:cxn>
                  <a:cxn ang="0">
                    <a:pos x="66" y="400"/>
                  </a:cxn>
                  <a:cxn ang="0">
                    <a:pos x="100" y="450"/>
                  </a:cxn>
                  <a:cxn ang="0">
                    <a:pos x="129" y="522"/>
                  </a:cxn>
                  <a:cxn ang="0">
                    <a:pos x="191" y="516"/>
                  </a:cxn>
                  <a:cxn ang="0">
                    <a:pos x="213" y="458"/>
                  </a:cxn>
                  <a:cxn ang="0">
                    <a:pos x="231" y="394"/>
                  </a:cxn>
                  <a:cxn ang="0">
                    <a:pos x="266" y="366"/>
                  </a:cxn>
                  <a:cxn ang="0">
                    <a:pos x="307" y="435"/>
                  </a:cxn>
                  <a:cxn ang="0">
                    <a:pos x="336" y="400"/>
                  </a:cxn>
                  <a:cxn ang="0">
                    <a:pos x="326" y="453"/>
                  </a:cxn>
                  <a:cxn ang="0">
                    <a:pos x="336" y="485"/>
                  </a:cxn>
                  <a:cxn ang="0">
                    <a:pos x="264" y="516"/>
                  </a:cxn>
                  <a:cxn ang="0">
                    <a:pos x="224" y="555"/>
                  </a:cxn>
                  <a:cxn ang="0">
                    <a:pos x="167" y="569"/>
                  </a:cxn>
                  <a:cxn ang="0">
                    <a:pos x="195" y="640"/>
                  </a:cxn>
                  <a:cxn ang="0">
                    <a:pos x="231" y="636"/>
                  </a:cxn>
                  <a:cxn ang="0">
                    <a:pos x="315" y="624"/>
                  </a:cxn>
                  <a:cxn ang="0">
                    <a:pos x="338" y="637"/>
                  </a:cxn>
                  <a:cxn ang="0">
                    <a:pos x="281" y="649"/>
                  </a:cxn>
                  <a:cxn ang="0">
                    <a:pos x="291" y="714"/>
                  </a:cxn>
                  <a:cxn ang="0">
                    <a:pos x="215" y="716"/>
                  </a:cxn>
                  <a:cxn ang="0">
                    <a:pos x="199" y="774"/>
                  </a:cxn>
                  <a:cxn ang="0">
                    <a:pos x="278" y="830"/>
                  </a:cxn>
                  <a:cxn ang="0">
                    <a:pos x="302" y="848"/>
                  </a:cxn>
                  <a:cxn ang="0">
                    <a:pos x="323" y="922"/>
                  </a:cxn>
                  <a:cxn ang="0">
                    <a:pos x="348" y="888"/>
                  </a:cxn>
                  <a:cxn ang="0">
                    <a:pos x="364" y="822"/>
                  </a:cxn>
                  <a:cxn ang="0">
                    <a:pos x="380" y="731"/>
                  </a:cxn>
                  <a:cxn ang="0">
                    <a:pos x="423" y="680"/>
                  </a:cxn>
                  <a:cxn ang="0">
                    <a:pos x="426" y="588"/>
                  </a:cxn>
                  <a:cxn ang="0">
                    <a:pos x="455" y="529"/>
                  </a:cxn>
                  <a:cxn ang="0">
                    <a:pos x="473" y="462"/>
                  </a:cxn>
                  <a:cxn ang="0">
                    <a:pos x="536" y="404"/>
                  </a:cxn>
                  <a:cxn ang="0">
                    <a:pos x="586" y="341"/>
                  </a:cxn>
                  <a:cxn ang="0">
                    <a:pos x="477" y="254"/>
                  </a:cxn>
                  <a:cxn ang="0">
                    <a:pos x="435" y="150"/>
                  </a:cxn>
                  <a:cxn ang="0">
                    <a:pos x="391" y="181"/>
                  </a:cxn>
                  <a:cxn ang="0">
                    <a:pos x="379" y="144"/>
                  </a:cxn>
                  <a:cxn ang="0">
                    <a:pos x="339" y="39"/>
                  </a:cxn>
                  <a:cxn ang="0">
                    <a:pos x="290" y="22"/>
                  </a:cxn>
                </a:cxnLst>
                <a:rect l="0" t="0" r="r" b="b"/>
                <a:pathLst>
                  <a:path w="591" h="937">
                    <a:moveTo>
                      <a:pt x="290" y="22"/>
                    </a:moveTo>
                    <a:lnTo>
                      <a:pt x="289" y="29"/>
                    </a:lnTo>
                    <a:lnTo>
                      <a:pt x="294" y="43"/>
                    </a:lnTo>
                    <a:lnTo>
                      <a:pt x="279" y="45"/>
                    </a:lnTo>
                    <a:lnTo>
                      <a:pt x="278" y="57"/>
                    </a:lnTo>
                    <a:lnTo>
                      <a:pt x="278" y="68"/>
                    </a:lnTo>
                    <a:lnTo>
                      <a:pt x="274" y="79"/>
                    </a:lnTo>
                    <a:lnTo>
                      <a:pt x="274" y="96"/>
                    </a:lnTo>
                    <a:lnTo>
                      <a:pt x="279" y="96"/>
                    </a:lnTo>
                    <a:lnTo>
                      <a:pt x="279" y="109"/>
                    </a:lnTo>
                    <a:lnTo>
                      <a:pt x="280" y="133"/>
                    </a:lnTo>
                    <a:lnTo>
                      <a:pt x="283" y="140"/>
                    </a:lnTo>
                    <a:lnTo>
                      <a:pt x="283" y="182"/>
                    </a:lnTo>
                    <a:lnTo>
                      <a:pt x="285" y="195"/>
                    </a:lnTo>
                    <a:lnTo>
                      <a:pt x="288" y="226"/>
                    </a:lnTo>
                    <a:lnTo>
                      <a:pt x="291" y="233"/>
                    </a:lnTo>
                    <a:lnTo>
                      <a:pt x="293" y="258"/>
                    </a:lnTo>
                    <a:lnTo>
                      <a:pt x="318" y="325"/>
                    </a:lnTo>
                    <a:lnTo>
                      <a:pt x="317" y="329"/>
                    </a:lnTo>
                    <a:lnTo>
                      <a:pt x="308" y="327"/>
                    </a:lnTo>
                    <a:lnTo>
                      <a:pt x="296" y="312"/>
                    </a:lnTo>
                    <a:lnTo>
                      <a:pt x="283" y="274"/>
                    </a:lnTo>
                    <a:lnTo>
                      <a:pt x="272" y="254"/>
                    </a:lnTo>
                    <a:lnTo>
                      <a:pt x="264" y="255"/>
                    </a:lnTo>
                    <a:lnTo>
                      <a:pt x="263" y="262"/>
                    </a:lnTo>
                    <a:lnTo>
                      <a:pt x="261" y="263"/>
                    </a:lnTo>
                    <a:lnTo>
                      <a:pt x="259" y="258"/>
                    </a:lnTo>
                    <a:lnTo>
                      <a:pt x="264" y="244"/>
                    </a:lnTo>
                    <a:lnTo>
                      <a:pt x="264" y="217"/>
                    </a:lnTo>
                    <a:lnTo>
                      <a:pt x="259" y="197"/>
                    </a:lnTo>
                    <a:lnTo>
                      <a:pt x="258" y="178"/>
                    </a:lnTo>
                    <a:lnTo>
                      <a:pt x="253" y="151"/>
                    </a:lnTo>
                    <a:lnTo>
                      <a:pt x="252" y="125"/>
                    </a:lnTo>
                    <a:lnTo>
                      <a:pt x="246" y="104"/>
                    </a:lnTo>
                    <a:lnTo>
                      <a:pt x="240" y="96"/>
                    </a:lnTo>
                    <a:lnTo>
                      <a:pt x="238" y="87"/>
                    </a:lnTo>
                    <a:lnTo>
                      <a:pt x="224" y="81"/>
                    </a:lnTo>
                    <a:lnTo>
                      <a:pt x="208" y="69"/>
                    </a:lnTo>
                    <a:lnTo>
                      <a:pt x="199" y="86"/>
                    </a:lnTo>
                    <a:lnTo>
                      <a:pt x="197" y="102"/>
                    </a:lnTo>
                    <a:lnTo>
                      <a:pt x="188" y="114"/>
                    </a:lnTo>
                    <a:lnTo>
                      <a:pt x="187" y="120"/>
                    </a:lnTo>
                    <a:lnTo>
                      <a:pt x="177" y="133"/>
                    </a:lnTo>
                    <a:lnTo>
                      <a:pt x="173" y="146"/>
                    </a:lnTo>
                    <a:lnTo>
                      <a:pt x="176" y="157"/>
                    </a:lnTo>
                    <a:lnTo>
                      <a:pt x="176" y="171"/>
                    </a:lnTo>
                    <a:lnTo>
                      <a:pt x="184" y="215"/>
                    </a:lnTo>
                    <a:lnTo>
                      <a:pt x="189" y="232"/>
                    </a:lnTo>
                    <a:lnTo>
                      <a:pt x="195" y="242"/>
                    </a:lnTo>
                    <a:lnTo>
                      <a:pt x="188" y="241"/>
                    </a:lnTo>
                    <a:lnTo>
                      <a:pt x="176" y="222"/>
                    </a:lnTo>
                    <a:lnTo>
                      <a:pt x="168" y="205"/>
                    </a:lnTo>
                    <a:lnTo>
                      <a:pt x="164" y="183"/>
                    </a:lnTo>
                    <a:lnTo>
                      <a:pt x="152" y="167"/>
                    </a:lnTo>
                    <a:lnTo>
                      <a:pt x="151" y="179"/>
                    </a:lnTo>
                    <a:lnTo>
                      <a:pt x="145" y="192"/>
                    </a:lnTo>
                    <a:lnTo>
                      <a:pt x="140" y="183"/>
                    </a:lnTo>
                    <a:lnTo>
                      <a:pt x="143" y="171"/>
                    </a:lnTo>
                    <a:lnTo>
                      <a:pt x="139" y="158"/>
                    </a:lnTo>
                    <a:lnTo>
                      <a:pt x="148" y="152"/>
                    </a:lnTo>
                    <a:lnTo>
                      <a:pt x="152" y="138"/>
                    </a:lnTo>
                    <a:lnTo>
                      <a:pt x="134" y="136"/>
                    </a:lnTo>
                    <a:lnTo>
                      <a:pt x="106" y="150"/>
                    </a:lnTo>
                    <a:lnTo>
                      <a:pt x="94" y="145"/>
                    </a:lnTo>
                    <a:lnTo>
                      <a:pt x="97" y="135"/>
                    </a:lnTo>
                    <a:lnTo>
                      <a:pt x="113" y="128"/>
                    </a:lnTo>
                    <a:lnTo>
                      <a:pt x="125" y="112"/>
                    </a:lnTo>
                    <a:lnTo>
                      <a:pt x="129" y="102"/>
                    </a:lnTo>
                    <a:lnTo>
                      <a:pt x="143" y="102"/>
                    </a:lnTo>
                    <a:lnTo>
                      <a:pt x="146" y="96"/>
                    </a:lnTo>
                    <a:lnTo>
                      <a:pt x="152" y="104"/>
                    </a:lnTo>
                    <a:lnTo>
                      <a:pt x="170" y="96"/>
                    </a:lnTo>
                    <a:lnTo>
                      <a:pt x="175" y="86"/>
                    </a:lnTo>
                    <a:lnTo>
                      <a:pt x="175" y="76"/>
                    </a:lnTo>
                    <a:lnTo>
                      <a:pt x="170" y="54"/>
                    </a:lnTo>
                    <a:lnTo>
                      <a:pt x="160" y="53"/>
                    </a:lnTo>
                    <a:lnTo>
                      <a:pt x="141" y="58"/>
                    </a:lnTo>
                    <a:lnTo>
                      <a:pt x="122" y="75"/>
                    </a:lnTo>
                    <a:lnTo>
                      <a:pt x="100" y="82"/>
                    </a:lnTo>
                    <a:lnTo>
                      <a:pt x="98" y="77"/>
                    </a:lnTo>
                    <a:lnTo>
                      <a:pt x="91" y="74"/>
                    </a:lnTo>
                    <a:lnTo>
                      <a:pt x="91" y="63"/>
                    </a:lnTo>
                    <a:lnTo>
                      <a:pt x="89" y="54"/>
                    </a:lnTo>
                    <a:lnTo>
                      <a:pt x="80" y="58"/>
                    </a:lnTo>
                    <a:lnTo>
                      <a:pt x="85" y="103"/>
                    </a:lnTo>
                    <a:lnTo>
                      <a:pt x="81" y="104"/>
                    </a:lnTo>
                    <a:lnTo>
                      <a:pt x="78" y="97"/>
                    </a:lnTo>
                    <a:lnTo>
                      <a:pt x="74" y="104"/>
                    </a:lnTo>
                    <a:lnTo>
                      <a:pt x="53" y="58"/>
                    </a:lnTo>
                    <a:lnTo>
                      <a:pt x="43" y="66"/>
                    </a:lnTo>
                    <a:lnTo>
                      <a:pt x="46" y="77"/>
                    </a:lnTo>
                    <a:lnTo>
                      <a:pt x="41" y="86"/>
                    </a:lnTo>
                    <a:lnTo>
                      <a:pt x="30" y="77"/>
                    </a:lnTo>
                    <a:lnTo>
                      <a:pt x="26" y="81"/>
                    </a:lnTo>
                    <a:lnTo>
                      <a:pt x="25" y="91"/>
                    </a:lnTo>
                    <a:lnTo>
                      <a:pt x="35" y="115"/>
                    </a:lnTo>
                    <a:lnTo>
                      <a:pt x="33" y="122"/>
                    </a:lnTo>
                    <a:lnTo>
                      <a:pt x="21" y="119"/>
                    </a:lnTo>
                    <a:lnTo>
                      <a:pt x="12" y="99"/>
                    </a:lnTo>
                    <a:lnTo>
                      <a:pt x="6" y="98"/>
                    </a:lnTo>
                    <a:lnTo>
                      <a:pt x="6" y="107"/>
                    </a:lnTo>
                    <a:lnTo>
                      <a:pt x="8" y="118"/>
                    </a:lnTo>
                    <a:lnTo>
                      <a:pt x="19" y="140"/>
                    </a:lnTo>
                    <a:lnTo>
                      <a:pt x="15" y="152"/>
                    </a:lnTo>
                    <a:lnTo>
                      <a:pt x="8" y="146"/>
                    </a:lnTo>
                    <a:lnTo>
                      <a:pt x="0" y="150"/>
                    </a:lnTo>
                    <a:lnTo>
                      <a:pt x="1" y="158"/>
                    </a:lnTo>
                    <a:lnTo>
                      <a:pt x="6" y="163"/>
                    </a:lnTo>
                    <a:lnTo>
                      <a:pt x="8" y="176"/>
                    </a:lnTo>
                    <a:lnTo>
                      <a:pt x="8" y="201"/>
                    </a:lnTo>
                    <a:lnTo>
                      <a:pt x="9" y="215"/>
                    </a:lnTo>
                    <a:lnTo>
                      <a:pt x="15" y="206"/>
                    </a:lnTo>
                    <a:lnTo>
                      <a:pt x="16" y="217"/>
                    </a:lnTo>
                    <a:lnTo>
                      <a:pt x="17" y="236"/>
                    </a:lnTo>
                    <a:lnTo>
                      <a:pt x="17" y="220"/>
                    </a:lnTo>
                    <a:lnTo>
                      <a:pt x="24" y="236"/>
                    </a:lnTo>
                    <a:lnTo>
                      <a:pt x="25" y="248"/>
                    </a:lnTo>
                    <a:lnTo>
                      <a:pt x="27" y="254"/>
                    </a:lnTo>
                    <a:lnTo>
                      <a:pt x="27" y="271"/>
                    </a:lnTo>
                    <a:lnTo>
                      <a:pt x="33" y="276"/>
                    </a:lnTo>
                    <a:lnTo>
                      <a:pt x="43" y="270"/>
                    </a:lnTo>
                    <a:lnTo>
                      <a:pt x="53" y="244"/>
                    </a:lnTo>
                    <a:lnTo>
                      <a:pt x="38" y="225"/>
                    </a:lnTo>
                    <a:lnTo>
                      <a:pt x="55" y="228"/>
                    </a:lnTo>
                    <a:lnTo>
                      <a:pt x="60" y="238"/>
                    </a:lnTo>
                    <a:lnTo>
                      <a:pt x="62" y="233"/>
                    </a:lnTo>
                    <a:lnTo>
                      <a:pt x="66" y="226"/>
                    </a:lnTo>
                    <a:lnTo>
                      <a:pt x="74" y="224"/>
                    </a:lnTo>
                    <a:lnTo>
                      <a:pt x="71" y="238"/>
                    </a:lnTo>
                    <a:lnTo>
                      <a:pt x="73" y="246"/>
                    </a:lnTo>
                    <a:lnTo>
                      <a:pt x="65" y="253"/>
                    </a:lnTo>
                    <a:lnTo>
                      <a:pt x="63" y="264"/>
                    </a:lnTo>
                    <a:lnTo>
                      <a:pt x="65" y="274"/>
                    </a:lnTo>
                    <a:lnTo>
                      <a:pt x="57" y="279"/>
                    </a:lnTo>
                    <a:lnTo>
                      <a:pt x="54" y="291"/>
                    </a:lnTo>
                    <a:lnTo>
                      <a:pt x="70" y="301"/>
                    </a:lnTo>
                    <a:lnTo>
                      <a:pt x="71" y="313"/>
                    </a:lnTo>
                    <a:lnTo>
                      <a:pt x="80" y="318"/>
                    </a:lnTo>
                    <a:lnTo>
                      <a:pt x="91" y="312"/>
                    </a:lnTo>
                    <a:lnTo>
                      <a:pt x="96" y="325"/>
                    </a:lnTo>
                    <a:lnTo>
                      <a:pt x="94" y="335"/>
                    </a:lnTo>
                    <a:lnTo>
                      <a:pt x="55" y="325"/>
                    </a:lnTo>
                    <a:lnTo>
                      <a:pt x="49" y="314"/>
                    </a:lnTo>
                    <a:lnTo>
                      <a:pt x="37" y="316"/>
                    </a:lnTo>
                    <a:lnTo>
                      <a:pt x="43" y="327"/>
                    </a:lnTo>
                    <a:lnTo>
                      <a:pt x="62" y="348"/>
                    </a:lnTo>
                    <a:lnTo>
                      <a:pt x="71" y="351"/>
                    </a:lnTo>
                    <a:lnTo>
                      <a:pt x="68" y="359"/>
                    </a:lnTo>
                    <a:lnTo>
                      <a:pt x="59" y="360"/>
                    </a:lnTo>
                    <a:lnTo>
                      <a:pt x="54" y="381"/>
                    </a:lnTo>
                    <a:lnTo>
                      <a:pt x="68" y="392"/>
                    </a:lnTo>
                    <a:lnTo>
                      <a:pt x="66" y="400"/>
                    </a:lnTo>
                    <a:lnTo>
                      <a:pt x="73" y="407"/>
                    </a:lnTo>
                    <a:lnTo>
                      <a:pt x="75" y="414"/>
                    </a:lnTo>
                    <a:lnTo>
                      <a:pt x="111" y="435"/>
                    </a:lnTo>
                    <a:lnTo>
                      <a:pt x="128" y="435"/>
                    </a:lnTo>
                    <a:lnTo>
                      <a:pt x="138" y="427"/>
                    </a:lnTo>
                    <a:lnTo>
                      <a:pt x="137" y="441"/>
                    </a:lnTo>
                    <a:lnTo>
                      <a:pt x="127" y="447"/>
                    </a:lnTo>
                    <a:lnTo>
                      <a:pt x="100" y="450"/>
                    </a:lnTo>
                    <a:lnTo>
                      <a:pt x="97" y="457"/>
                    </a:lnTo>
                    <a:lnTo>
                      <a:pt x="106" y="469"/>
                    </a:lnTo>
                    <a:lnTo>
                      <a:pt x="108" y="481"/>
                    </a:lnTo>
                    <a:lnTo>
                      <a:pt x="121" y="486"/>
                    </a:lnTo>
                    <a:lnTo>
                      <a:pt x="128" y="483"/>
                    </a:lnTo>
                    <a:lnTo>
                      <a:pt x="130" y="501"/>
                    </a:lnTo>
                    <a:lnTo>
                      <a:pt x="124" y="509"/>
                    </a:lnTo>
                    <a:lnTo>
                      <a:pt x="129" y="522"/>
                    </a:lnTo>
                    <a:lnTo>
                      <a:pt x="132" y="517"/>
                    </a:lnTo>
                    <a:lnTo>
                      <a:pt x="148" y="526"/>
                    </a:lnTo>
                    <a:lnTo>
                      <a:pt x="152" y="518"/>
                    </a:lnTo>
                    <a:lnTo>
                      <a:pt x="156" y="527"/>
                    </a:lnTo>
                    <a:lnTo>
                      <a:pt x="160" y="522"/>
                    </a:lnTo>
                    <a:lnTo>
                      <a:pt x="173" y="527"/>
                    </a:lnTo>
                    <a:lnTo>
                      <a:pt x="177" y="516"/>
                    </a:lnTo>
                    <a:lnTo>
                      <a:pt x="191" y="516"/>
                    </a:lnTo>
                    <a:lnTo>
                      <a:pt x="193" y="501"/>
                    </a:lnTo>
                    <a:lnTo>
                      <a:pt x="192" y="495"/>
                    </a:lnTo>
                    <a:lnTo>
                      <a:pt x="198" y="479"/>
                    </a:lnTo>
                    <a:lnTo>
                      <a:pt x="208" y="477"/>
                    </a:lnTo>
                    <a:lnTo>
                      <a:pt x="215" y="483"/>
                    </a:lnTo>
                    <a:lnTo>
                      <a:pt x="221" y="478"/>
                    </a:lnTo>
                    <a:lnTo>
                      <a:pt x="218" y="466"/>
                    </a:lnTo>
                    <a:lnTo>
                      <a:pt x="213" y="458"/>
                    </a:lnTo>
                    <a:lnTo>
                      <a:pt x="205" y="457"/>
                    </a:lnTo>
                    <a:lnTo>
                      <a:pt x="210" y="443"/>
                    </a:lnTo>
                    <a:lnTo>
                      <a:pt x="211" y="414"/>
                    </a:lnTo>
                    <a:lnTo>
                      <a:pt x="214" y="396"/>
                    </a:lnTo>
                    <a:lnTo>
                      <a:pt x="218" y="386"/>
                    </a:lnTo>
                    <a:lnTo>
                      <a:pt x="224" y="381"/>
                    </a:lnTo>
                    <a:lnTo>
                      <a:pt x="230" y="382"/>
                    </a:lnTo>
                    <a:lnTo>
                      <a:pt x="231" y="394"/>
                    </a:lnTo>
                    <a:lnTo>
                      <a:pt x="230" y="404"/>
                    </a:lnTo>
                    <a:lnTo>
                      <a:pt x="235" y="416"/>
                    </a:lnTo>
                    <a:lnTo>
                      <a:pt x="241" y="416"/>
                    </a:lnTo>
                    <a:lnTo>
                      <a:pt x="250" y="399"/>
                    </a:lnTo>
                    <a:lnTo>
                      <a:pt x="250" y="388"/>
                    </a:lnTo>
                    <a:lnTo>
                      <a:pt x="252" y="368"/>
                    </a:lnTo>
                    <a:lnTo>
                      <a:pt x="261" y="353"/>
                    </a:lnTo>
                    <a:lnTo>
                      <a:pt x="266" y="366"/>
                    </a:lnTo>
                    <a:lnTo>
                      <a:pt x="267" y="382"/>
                    </a:lnTo>
                    <a:lnTo>
                      <a:pt x="253" y="421"/>
                    </a:lnTo>
                    <a:lnTo>
                      <a:pt x="257" y="446"/>
                    </a:lnTo>
                    <a:lnTo>
                      <a:pt x="264" y="452"/>
                    </a:lnTo>
                    <a:lnTo>
                      <a:pt x="270" y="462"/>
                    </a:lnTo>
                    <a:lnTo>
                      <a:pt x="296" y="450"/>
                    </a:lnTo>
                    <a:lnTo>
                      <a:pt x="299" y="439"/>
                    </a:lnTo>
                    <a:lnTo>
                      <a:pt x="307" y="435"/>
                    </a:lnTo>
                    <a:lnTo>
                      <a:pt x="313" y="424"/>
                    </a:lnTo>
                    <a:lnTo>
                      <a:pt x="315" y="409"/>
                    </a:lnTo>
                    <a:lnTo>
                      <a:pt x="313" y="396"/>
                    </a:lnTo>
                    <a:lnTo>
                      <a:pt x="322" y="389"/>
                    </a:lnTo>
                    <a:lnTo>
                      <a:pt x="326" y="381"/>
                    </a:lnTo>
                    <a:lnTo>
                      <a:pt x="329" y="383"/>
                    </a:lnTo>
                    <a:lnTo>
                      <a:pt x="331" y="398"/>
                    </a:lnTo>
                    <a:lnTo>
                      <a:pt x="336" y="400"/>
                    </a:lnTo>
                    <a:lnTo>
                      <a:pt x="327" y="419"/>
                    </a:lnTo>
                    <a:lnTo>
                      <a:pt x="320" y="425"/>
                    </a:lnTo>
                    <a:lnTo>
                      <a:pt x="318" y="437"/>
                    </a:lnTo>
                    <a:lnTo>
                      <a:pt x="315" y="443"/>
                    </a:lnTo>
                    <a:lnTo>
                      <a:pt x="313" y="453"/>
                    </a:lnTo>
                    <a:lnTo>
                      <a:pt x="316" y="462"/>
                    </a:lnTo>
                    <a:lnTo>
                      <a:pt x="322" y="464"/>
                    </a:lnTo>
                    <a:lnTo>
                      <a:pt x="326" y="453"/>
                    </a:lnTo>
                    <a:lnTo>
                      <a:pt x="334" y="470"/>
                    </a:lnTo>
                    <a:lnTo>
                      <a:pt x="342" y="474"/>
                    </a:lnTo>
                    <a:lnTo>
                      <a:pt x="364" y="461"/>
                    </a:lnTo>
                    <a:lnTo>
                      <a:pt x="367" y="467"/>
                    </a:lnTo>
                    <a:lnTo>
                      <a:pt x="363" y="473"/>
                    </a:lnTo>
                    <a:lnTo>
                      <a:pt x="350" y="474"/>
                    </a:lnTo>
                    <a:lnTo>
                      <a:pt x="347" y="481"/>
                    </a:lnTo>
                    <a:lnTo>
                      <a:pt x="336" y="485"/>
                    </a:lnTo>
                    <a:lnTo>
                      <a:pt x="334" y="491"/>
                    </a:lnTo>
                    <a:lnTo>
                      <a:pt x="316" y="491"/>
                    </a:lnTo>
                    <a:lnTo>
                      <a:pt x="306" y="483"/>
                    </a:lnTo>
                    <a:lnTo>
                      <a:pt x="284" y="485"/>
                    </a:lnTo>
                    <a:lnTo>
                      <a:pt x="268" y="500"/>
                    </a:lnTo>
                    <a:lnTo>
                      <a:pt x="275" y="516"/>
                    </a:lnTo>
                    <a:lnTo>
                      <a:pt x="272" y="524"/>
                    </a:lnTo>
                    <a:lnTo>
                      <a:pt x="264" y="516"/>
                    </a:lnTo>
                    <a:lnTo>
                      <a:pt x="257" y="516"/>
                    </a:lnTo>
                    <a:lnTo>
                      <a:pt x="253" y="526"/>
                    </a:lnTo>
                    <a:lnTo>
                      <a:pt x="247" y="528"/>
                    </a:lnTo>
                    <a:lnTo>
                      <a:pt x="243" y="538"/>
                    </a:lnTo>
                    <a:lnTo>
                      <a:pt x="240" y="540"/>
                    </a:lnTo>
                    <a:lnTo>
                      <a:pt x="240" y="556"/>
                    </a:lnTo>
                    <a:lnTo>
                      <a:pt x="230" y="559"/>
                    </a:lnTo>
                    <a:lnTo>
                      <a:pt x="224" y="555"/>
                    </a:lnTo>
                    <a:lnTo>
                      <a:pt x="193" y="563"/>
                    </a:lnTo>
                    <a:lnTo>
                      <a:pt x="192" y="570"/>
                    </a:lnTo>
                    <a:lnTo>
                      <a:pt x="198" y="581"/>
                    </a:lnTo>
                    <a:lnTo>
                      <a:pt x="194" y="590"/>
                    </a:lnTo>
                    <a:lnTo>
                      <a:pt x="187" y="586"/>
                    </a:lnTo>
                    <a:lnTo>
                      <a:pt x="183" y="572"/>
                    </a:lnTo>
                    <a:lnTo>
                      <a:pt x="178" y="565"/>
                    </a:lnTo>
                    <a:lnTo>
                      <a:pt x="167" y="569"/>
                    </a:lnTo>
                    <a:lnTo>
                      <a:pt x="164" y="575"/>
                    </a:lnTo>
                    <a:lnTo>
                      <a:pt x="165" y="609"/>
                    </a:lnTo>
                    <a:lnTo>
                      <a:pt x="172" y="635"/>
                    </a:lnTo>
                    <a:lnTo>
                      <a:pt x="170" y="642"/>
                    </a:lnTo>
                    <a:lnTo>
                      <a:pt x="170" y="649"/>
                    </a:lnTo>
                    <a:lnTo>
                      <a:pt x="176" y="652"/>
                    </a:lnTo>
                    <a:lnTo>
                      <a:pt x="186" y="652"/>
                    </a:lnTo>
                    <a:lnTo>
                      <a:pt x="195" y="640"/>
                    </a:lnTo>
                    <a:lnTo>
                      <a:pt x="200" y="646"/>
                    </a:lnTo>
                    <a:lnTo>
                      <a:pt x="208" y="646"/>
                    </a:lnTo>
                    <a:lnTo>
                      <a:pt x="216" y="645"/>
                    </a:lnTo>
                    <a:lnTo>
                      <a:pt x="216" y="639"/>
                    </a:lnTo>
                    <a:lnTo>
                      <a:pt x="221" y="637"/>
                    </a:lnTo>
                    <a:lnTo>
                      <a:pt x="223" y="646"/>
                    </a:lnTo>
                    <a:lnTo>
                      <a:pt x="229" y="645"/>
                    </a:lnTo>
                    <a:lnTo>
                      <a:pt x="231" y="636"/>
                    </a:lnTo>
                    <a:lnTo>
                      <a:pt x="235" y="641"/>
                    </a:lnTo>
                    <a:lnTo>
                      <a:pt x="251" y="636"/>
                    </a:lnTo>
                    <a:lnTo>
                      <a:pt x="261" y="624"/>
                    </a:lnTo>
                    <a:lnTo>
                      <a:pt x="267" y="622"/>
                    </a:lnTo>
                    <a:lnTo>
                      <a:pt x="277" y="623"/>
                    </a:lnTo>
                    <a:lnTo>
                      <a:pt x="281" y="629"/>
                    </a:lnTo>
                    <a:lnTo>
                      <a:pt x="306" y="622"/>
                    </a:lnTo>
                    <a:lnTo>
                      <a:pt x="315" y="624"/>
                    </a:lnTo>
                    <a:lnTo>
                      <a:pt x="327" y="617"/>
                    </a:lnTo>
                    <a:lnTo>
                      <a:pt x="329" y="606"/>
                    </a:lnTo>
                    <a:lnTo>
                      <a:pt x="339" y="603"/>
                    </a:lnTo>
                    <a:lnTo>
                      <a:pt x="340" y="613"/>
                    </a:lnTo>
                    <a:lnTo>
                      <a:pt x="336" y="612"/>
                    </a:lnTo>
                    <a:lnTo>
                      <a:pt x="340" y="619"/>
                    </a:lnTo>
                    <a:lnTo>
                      <a:pt x="343" y="634"/>
                    </a:lnTo>
                    <a:lnTo>
                      <a:pt x="338" y="637"/>
                    </a:lnTo>
                    <a:lnTo>
                      <a:pt x="323" y="633"/>
                    </a:lnTo>
                    <a:lnTo>
                      <a:pt x="316" y="639"/>
                    </a:lnTo>
                    <a:lnTo>
                      <a:pt x="311" y="629"/>
                    </a:lnTo>
                    <a:lnTo>
                      <a:pt x="308" y="641"/>
                    </a:lnTo>
                    <a:lnTo>
                      <a:pt x="296" y="641"/>
                    </a:lnTo>
                    <a:lnTo>
                      <a:pt x="296" y="647"/>
                    </a:lnTo>
                    <a:lnTo>
                      <a:pt x="286" y="652"/>
                    </a:lnTo>
                    <a:lnTo>
                      <a:pt x="281" y="649"/>
                    </a:lnTo>
                    <a:lnTo>
                      <a:pt x="270" y="651"/>
                    </a:lnTo>
                    <a:lnTo>
                      <a:pt x="237" y="668"/>
                    </a:lnTo>
                    <a:lnTo>
                      <a:pt x="229" y="668"/>
                    </a:lnTo>
                    <a:lnTo>
                      <a:pt x="231" y="676"/>
                    </a:lnTo>
                    <a:lnTo>
                      <a:pt x="240" y="684"/>
                    </a:lnTo>
                    <a:lnTo>
                      <a:pt x="286" y="694"/>
                    </a:lnTo>
                    <a:lnTo>
                      <a:pt x="293" y="706"/>
                    </a:lnTo>
                    <a:lnTo>
                      <a:pt x="291" y="714"/>
                    </a:lnTo>
                    <a:lnTo>
                      <a:pt x="261" y="705"/>
                    </a:lnTo>
                    <a:lnTo>
                      <a:pt x="258" y="701"/>
                    </a:lnTo>
                    <a:lnTo>
                      <a:pt x="246" y="705"/>
                    </a:lnTo>
                    <a:lnTo>
                      <a:pt x="236" y="699"/>
                    </a:lnTo>
                    <a:lnTo>
                      <a:pt x="225" y="700"/>
                    </a:lnTo>
                    <a:lnTo>
                      <a:pt x="225" y="708"/>
                    </a:lnTo>
                    <a:lnTo>
                      <a:pt x="223" y="715"/>
                    </a:lnTo>
                    <a:lnTo>
                      <a:pt x="215" y="716"/>
                    </a:lnTo>
                    <a:lnTo>
                      <a:pt x="211" y="694"/>
                    </a:lnTo>
                    <a:lnTo>
                      <a:pt x="198" y="690"/>
                    </a:lnTo>
                    <a:lnTo>
                      <a:pt x="183" y="706"/>
                    </a:lnTo>
                    <a:lnTo>
                      <a:pt x="188" y="722"/>
                    </a:lnTo>
                    <a:lnTo>
                      <a:pt x="183" y="738"/>
                    </a:lnTo>
                    <a:lnTo>
                      <a:pt x="191" y="753"/>
                    </a:lnTo>
                    <a:lnTo>
                      <a:pt x="195" y="771"/>
                    </a:lnTo>
                    <a:lnTo>
                      <a:pt x="199" y="774"/>
                    </a:lnTo>
                    <a:lnTo>
                      <a:pt x="205" y="792"/>
                    </a:lnTo>
                    <a:lnTo>
                      <a:pt x="236" y="807"/>
                    </a:lnTo>
                    <a:lnTo>
                      <a:pt x="241" y="806"/>
                    </a:lnTo>
                    <a:lnTo>
                      <a:pt x="248" y="817"/>
                    </a:lnTo>
                    <a:lnTo>
                      <a:pt x="248" y="829"/>
                    </a:lnTo>
                    <a:lnTo>
                      <a:pt x="254" y="833"/>
                    </a:lnTo>
                    <a:lnTo>
                      <a:pt x="270" y="834"/>
                    </a:lnTo>
                    <a:lnTo>
                      <a:pt x="278" y="830"/>
                    </a:lnTo>
                    <a:lnTo>
                      <a:pt x="283" y="833"/>
                    </a:lnTo>
                    <a:lnTo>
                      <a:pt x="288" y="829"/>
                    </a:lnTo>
                    <a:lnTo>
                      <a:pt x="300" y="828"/>
                    </a:lnTo>
                    <a:lnTo>
                      <a:pt x="306" y="835"/>
                    </a:lnTo>
                    <a:lnTo>
                      <a:pt x="312" y="834"/>
                    </a:lnTo>
                    <a:lnTo>
                      <a:pt x="312" y="841"/>
                    </a:lnTo>
                    <a:lnTo>
                      <a:pt x="304" y="856"/>
                    </a:lnTo>
                    <a:lnTo>
                      <a:pt x="302" y="848"/>
                    </a:lnTo>
                    <a:lnTo>
                      <a:pt x="288" y="849"/>
                    </a:lnTo>
                    <a:lnTo>
                      <a:pt x="270" y="859"/>
                    </a:lnTo>
                    <a:lnTo>
                      <a:pt x="270" y="868"/>
                    </a:lnTo>
                    <a:lnTo>
                      <a:pt x="308" y="904"/>
                    </a:lnTo>
                    <a:lnTo>
                      <a:pt x="311" y="911"/>
                    </a:lnTo>
                    <a:lnTo>
                      <a:pt x="311" y="936"/>
                    </a:lnTo>
                    <a:lnTo>
                      <a:pt x="316" y="935"/>
                    </a:lnTo>
                    <a:lnTo>
                      <a:pt x="323" y="922"/>
                    </a:lnTo>
                    <a:lnTo>
                      <a:pt x="323" y="930"/>
                    </a:lnTo>
                    <a:lnTo>
                      <a:pt x="329" y="937"/>
                    </a:lnTo>
                    <a:lnTo>
                      <a:pt x="338" y="936"/>
                    </a:lnTo>
                    <a:lnTo>
                      <a:pt x="349" y="925"/>
                    </a:lnTo>
                    <a:lnTo>
                      <a:pt x="350" y="910"/>
                    </a:lnTo>
                    <a:lnTo>
                      <a:pt x="354" y="908"/>
                    </a:lnTo>
                    <a:lnTo>
                      <a:pt x="353" y="900"/>
                    </a:lnTo>
                    <a:lnTo>
                      <a:pt x="348" y="888"/>
                    </a:lnTo>
                    <a:lnTo>
                      <a:pt x="351" y="878"/>
                    </a:lnTo>
                    <a:lnTo>
                      <a:pt x="349" y="873"/>
                    </a:lnTo>
                    <a:lnTo>
                      <a:pt x="351" y="866"/>
                    </a:lnTo>
                    <a:lnTo>
                      <a:pt x="363" y="855"/>
                    </a:lnTo>
                    <a:lnTo>
                      <a:pt x="367" y="840"/>
                    </a:lnTo>
                    <a:lnTo>
                      <a:pt x="365" y="839"/>
                    </a:lnTo>
                    <a:lnTo>
                      <a:pt x="369" y="832"/>
                    </a:lnTo>
                    <a:lnTo>
                      <a:pt x="364" y="822"/>
                    </a:lnTo>
                    <a:lnTo>
                      <a:pt x="370" y="802"/>
                    </a:lnTo>
                    <a:lnTo>
                      <a:pt x="367" y="792"/>
                    </a:lnTo>
                    <a:lnTo>
                      <a:pt x="367" y="771"/>
                    </a:lnTo>
                    <a:lnTo>
                      <a:pt x="370" y="762"/>
                    </a:lnTo>
                    <a:lnTo>
                      <a:pt x="381" y="742"/>
                    </a:lnTo>
                    <a:lnTo>
                      <a:pt x="392" y="741"/>
                    </a:lnTo>
                    <a:lnTo>
                      <a:pt x="387" y="728"/>
                    </a:lnTo>
                    <a:lnTo>
                      <a:pt x="380" y="731"/>
                    </a:lnTo>
                    <a:lnTo>
                      <a:pt x="379" y="722"/>
                    </a:lnTo>
                    <a:lnTo>
                      <a:pt x="406" y="710"/>
                    </a:lnTo>
                    <a:lnTo>
                      <a:pt x="413" y="715"/>
                    </a:lnTo>
                    <a:lnTo>
                      <a:pt x="417" y="714"/>
                    </a:lnTo>
                    <a:lnTo>
                      <a:pt x="417" y="704"/>
                    </a:lnTo>
                    <a:lnTo>
                      <a:pt x="420" y="698"/>
                    </a:lnTo>
                    <a:lnTo>
                      <a:pt x="420" y="688"/>
                    </a:lnTo>
                    <a:lnTo>
                      <a:pt x="423" y="680"/>
                    </a:lnTo>
                    <a:lnTo>
                      <a:pt x="425" y="669"/>
                    </a:lnTo>
                    <a:lnTo>
                      <a:pt x="425" y="661"/>
                    </a:lnTo>
                    <a:lnTo>
                      <a:pt x="423" y="662"/>
                    </a:lnTo>
                    <a:lnTo>
                      <a:pt x="424" y="646"/>
                    </a:lnTo>
                    <a:lnTo>
                      <a:pt x="429" y="626"/>
                    </a:lnTo>
                    <a:lnTo>
                      <a:pt x="426" y="620"/>
                    </a:lnTo>
                    <a:lnTo>
                      <a:pt x="425" y="607"/>
                    </a:lnTo>
                    <a:lnTo>
                      <a:pt x="426" y="588"/>
                    </a:lnTo>
                    <a:lnTo>
                      <a:pt x="425" y="583"/>
                    </a:lnTo>
                    <a:lnTo>
                      <a:pt x="425" y="576"/>
                    </a:lnTo>
                    <a:lnTo>
                      <a:pt x="440" y="570"/>
                    </a:lnTo>
                    <a:lnTo>
                      <a:pt x="451" y="577"/>
                    </a:lnTo>
                    <a:lnTo>
                      <a:pt x="455" y="575"/>
                    </a:lnTo>
                    <a:lnTo>
                      <a:pt x="456" y="563"/>
                    </a:lnTo>
                    <a:lnTo>
                      <a:pt x="455" y="552"/>
                    </a:lnTo>
                    <a:lnTo>
                      <a:pt x="455" y="529"/>
                    </a:lnTo>
                    <a:lnTo>
                      <a:pt x="460" y="522"/>
                    </a:lnTo>
                    <a:lnTo>
                      <a:pt x="457" y="511"/>
                    </a:lnTo>
                    <a:lnTo>
                      <a:pt x="461" y="510"/>
                    </a:lnTo>
                    <a:lnTo>
                      <a:pt x="458" y="502"/>
                    </a:lnTo>
                    <a:lnTo>
                      <a:pt x="460" y="491"/>
                    </a:lnTo>
                    <a:lnTo>
                      <a:pt x="460" y="477"/>
                    </a:lnTo>
                    <a:lnTo>
                      <a:pt x="457" y="464"/>
                    </a:lnTo>
                    <a:lnTo>
                      <a:pt x="473" y="462"/>
                    </a:lnTo>
                    <a:lnTo>
                      <a:pt x="477" y="453"/>
                    </a:lnTo>
                    <a:lnTo>
                      <a:pt x="485" y="453"/>
                    </a:lnTo>
                    <a:lnTo>
                      <a:pt x="489" y="432"/>
                    </a:lnTo>
                    <a:lnTo>
                      <a:pt x="485" y="424"/>
                    </a:lnTo>
                    <a:lnTo>
                      <a:pt x="498" y="420"/>
                    </a:lnTo>
                    <a:lnTo>
                      <a:pt x="508" y="423"/>
                    </a:lnTo>
                    <a:lnTo>
                      <a:pt x="521" y="404"/>
                    </a:lnTo>
                    <a:lnTo>
                      <a:pt x="536" y="404"/>
                    </a:lnTo>
                    <a:lnTo>
                      <a:pt x="552" y="392"/>
                    </a:lnTo>
                    <a:lnTo>
                      <a:pt x="570" y="399"/>
                    </a:lnTo>
                    <a:lnTo>
                      <a:pt x="581" y="398"/>
                    </a:lnTo>
                    <a:lnTo>
                      <a:pt x="585" y="392"/>
                    </a:lnTo>
                    <a:lnTo>
                      <a:pt x="591" y="371"/>
                    </a:lnTo>
                    <a:lnTo>
                      <a:pt x="589" y="354"/>
                    </a:lnTo>
                    <a:lnTo>
                      <a:pt x="590" y="345"/>
                    </a:lnTo>
                    <a:lnTo>
                      <a:pt x="586" y="341"/>
                    </a:lnTo>
                    <a:lnTo>
                      <a:pt x="570" y="341"/>
                    </a:lnTo>
                    <a:lnTo>
                      <a:pt x="531" y="327"/>
                    </a:lnTo>
                    <a:lnTo>
                      <a:pt x="525" y="314"/>
                    </a:lnTo>
                    <a:lnTo>
                      <a:pt x="503" y="305"/>
                    </a:lnTo>
                    <a:lnTo>
                      <a:pt x="495" y="283"/>
                    </a:lnTo>
                    <a:lnTo>
                      <a:pt x="492" y="267"/>
                    </a:lnTo>
                    <a:lnTo>
                      <a:pt x="484" y="264"/>
                    </a:lnTo>
                    <a:lnTo>
                      <a:pt x="477" y="254"/>
                    </a:lnTo>
                    <a:lnTo>
                      <a:pt x="444" y="252"/>
                    </a:lnTo>
                    <a:lnTo>
                      <a:pt x="441" y="231"/>
                    </a:lnTo>
                    <a:lnTo>
                      <a:pt x="445" y="217"/>
                    </a:lnTo>
                    <a:lnTo>
                      <a:pt x="445" y="210"/>
                    </a:lnTo>
                    <a:lnTo>
                      <a:pt x="447" y="204"/>
                    </a:lnTo>
                    <a:lnTo>
                      <a:pt x="449" y="192"/>
                    </a:lnTo>
                    <a:lnTo>
                      <a:pt x="440" y="172"/>
                    </a:lnTo>
                    <a:lnTo>
                      <a:pt x="435" y="150"/>
                    </a:lnTo>
                    <a:lnTo>
                      <a:pt x="426" y="133"/>
                    </a:lnTo>
                    <a:lnTo>
                      <a:pt x="417" y="133"/>
                    </a:lnTo>
                    <a:lnTo>
                      <a:pt x="413" y="123"/>
                    </a:lnTo>
                    <a:lnTo>
                      <a:pt x="408" y="128"/>
                    </a:lnTo>
                    <a:lnTo>
                      <a:pt x="401" y="145"/>
                    </a:lnTo>
                    <a:lnTo>
                      <a:pt x="401" y="157"/>
                    </a:lnTo>
                    <a:lnTo>
                      <a:pt x="404" y="167"/>
                    </a:lnTo>
                    <a:lnTo>
                      <a:pt x="391" y="181"/>
                    </a:lnTo>
                    <a:lnTo>
                      <a:pt x="379" y="204"/>
                    </a:lnTo>
                    <a:lnTo>
                      <a:pt x="377" y="195"/>
                    </a:lnTo>
                    <a:lnTo>
                      <a:pt x="382" y="188"/>
                    </a:lnTo>
                    <a:lnTo>
                      <a:pt x="386" y="171"/>
                    </a:lnTo>
                    <a:lnTo>
                      <a:pt x="382" y="155"/>
                    </a:lnTo>
                    <a:lnTo>
                      <a:pt x="379" y="150"/>
                    </a:lnTo>
                    <a:lnTo>
                      <a:pt x="376" y="152"/>
                    </a:lnTo>
                    <a:lnTo>
                      <a:pt x="379" y="144"/>
                    </a:lnTo>
                    <a:lnTo>
                      <a:pt x="385" y="136"/>
                    </a:lnTo>
                    <a:lnTo>
                      <a:pt x="390" y="106"/>
                    </a:lnTo>
                    <a:lnTo>
                      <a:pt x="394" y="101"/>
                    </a:lnTo>
                    <a:lnTo>
                      <a:pt x="397" y="81"/>
                    </a:lnTo>
                    <a:lnTo>
                      <a:pt x="385" y="60"/>
                    </a:lnTo>
                    <a:lnTo>
                      <a:pt x="350" y="22"/>
                    </a:lnTo>
                    <a:lnTo>
                      <a:pt x="337" y="29"/>
                    </a:lnTo>
                    <a:lnTo>
                      <a:pt x="339" y="39"/>
                    </a:lnTo>
                    <a:lnTo>
                      <a:pt x="339" y="47"/>
                    </a:lnTo>
                    <a:lnTo>
                      <a:pt x="329" y="41"/>
                    </a:lnTo>
                    <a:lnTo>
                      <a:pt x="324" y="43"/>
                    </a:lnTo>
                    <a:lnTo>
                      <a:pt x="324" y="14"/>
                    </a:lnTo>
                    <a:lnTo>
                      <a:pt x="323" y="0"/>
                    </a:lnTo>
                    <a:lnTo>
                      <a:pt x="293" y="0"/>
                    </a:lnTo>
                    <a:lnTo>
                      <a:pt x="293" y="0"/>
                    </a:lnTo>
                    <a:lnTo>
                      <a:pt x="290" y="22"/>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22" name="Freeform 224">
                <a:extLst>
                  <a:ext uri="{FF2B5EF4-FFF2-40B4-BE49-F238E27FC236}">
                    <a16:creationId xmlns:a16="http://schemas.microsoft.com/office/drawing/2014/main" id="{C3FEC01E-C03E-4EF5-9BA9-2BB2868EDD4E}"/>
                  </a:ext>
                </a:extLst>
              </p:cNvPr>
              <p:cNvSpPr>
                <a:spLocks noChangeAspect="1"/>
              </p:cNvSpPr>
              <p:nvPr/>
            </p:nvSpPr>
            <p:spPr bwMode="gray">
              <a:xfrm>
                <a:off x="3306" y="1118"/>
                <a:ext cx="25" cy="23"/>
              </a:xfrm>
              <a:custGeom>
                <a:avLst/>
                <a:gdLst/>
                <a:ahLst/>
                <a:cxnLst>
                  <a:cxn ang="0">
                    <a:pos x="52" y="117"/>
                  </a:cxn>
                  <a:cxn ang="0">
                    <a:pos x="54" y="111"/>
                  </a:cxn>
                  <a:cxn ang="0">
                    <a:pos x="65" y="112"/>
                  </a:cxn>
                  <a:cxn ang="0">
                    <a:pos x="81" y="99"/>
                  </a:cxn>
                  <a:cxn ang="0">
                    <a:pos x="105" y="97"/>
                  </a:cxn>
                  <a:cxn ang="0">
                    <a:pos x="107" y="86"/>
                  </a:cxn>
                  <a:cxn ang="0">
                    <a:pos x="106" y="81"/>
                  </a:cxn>
                  <a:cxn ang="0">
                    <a:pos x="111" y="52"/>
                  </a:cxn>
                  <a:cxn ang="0">
                    <a:pos x="126" y="37"/>
                  </a:cxn>
                  <a:cxn ang="0">
                    <a:pos x="111" y="22"/>
                  </a:cxn>
                  <a:cxn ang="0">
                    <a:pos x="107" y="14"/>
                  </a:cxn>
                  <a:cxn ang="0">
                    <a:pos x="106" y="8"/>
                  </a:cxn>
                  <a:cxn ang="0">
                    <a:pos x="67" y="13"/>
                  </a:cxn>
                  <a:cxn ang="0">
                    <a:pos x="62" y="13"/>
                  </a:cxn>
                  <a:cxn ang="0">
                    <a:pos x="67" y="10"/>
                  </a:cxn>
                  <a:cxn ang="0">
                    <a:pos x="69" y="0"/>
                  </a:cxn>
                  <a:cxn ang="0">
                    <a:pos x="65" y="3"/>
                  </a:cxn>
                  <a:cxn ang="0">
                    <a:pos x="51" y="4"/>
                  </a:cxn>
                  <a:cxn ang="0">
                    <a:pos x="44" y="20"/>
                  </a:cxn>
                  <a:cxn ang="0">
                    <a:pos x="38" y="26"/>
                  </a:cxn>
                  <a:cxn ang="0">
                    <a:pos x="32" y="22"/>
                  </a:cxn>
                  <a:cxn ang="0">
                    <a:pos x="27" y="30"/>
                  </a:cxn>
                  <a:cxn ang="0">
                    <a:pos x="0" y="40"/>
                  </a:cxn>
                  <a:cxn ang="0">
                    <a:pos x="11" y="52"/>
                  </a:cxn>
                  <a:cxn ang="0">
                    <a:pos x="25" y="54"/>
                  </a:cxn>
                  <a:cxn ang="0">
                    <a:pos x="25" y="65"/>
                  </a:cxn>
                  <a:cxn ang="0">
                    <a:pos x="24" y="73"/>
                  </a:cxn>
                  <a:cxn ang="0">
                    <a:pos x="26" y="87"/>
                  </a:cxn>
                  <a:cxn ang="0">
                    <a:pos x="31" y="99"/>
                  </a:cxn>
                  <a:cxn ang="0">
                    <a:pos x="33" y="106"/>
                  </a:cxn>
                  <a:cxn ang="0">
                    <a:pos x="38" y="114"/>
                  </a:cxn>
                  <a:cxn ang="0">
                    <a:pos x="52" y="117"/>
                  </a:cxn>
                </a:cxnLst>
                <a:rect l="0" t="0" r="r" b="b"/>
                <a:pathLst>
                  <a:path w="126" h="117">
                    <a:moveTo>
                      <a:pt x="52" y="117"/>
                    </a:moveTo>
                    <a:lnTo>
                      <a:pt x="54" y="111"/>
                    </a:lnTo>
                    <a:lnTo>
                      <a:pt x="65" y="112"/>
                    </a:lnTo>
                    <a:lnTo>
                      <a:pt x="81" y="99"/>
                    </a:lnTo>
                    <a:lnTo>
                      <a:pt x="105" y="97"/>
                    </a:lnTo>
                    <a:lnTo>
                      <a:pt x="107" y="86"/>
                    </a:lnTo>
                    <a:lnTo>
                      <a:pt x="106" y="81"/>
                    </a:lnTo>
                    <a:lnTo>
                      <a:pt x="111" y="52"/>
                    </a:lnTo>
                    <a:lnTo>
                      <a:pt x="126" y="37"/>
                    </a:lnTo>
                    <a:lnTo>
                      <a:pt x="111" y="22"/>
                    </a:lnTo>
                    <a:lnTo>
                      <a:pt x="107" y="14"/>
                    </a:lnTo>
                    <a:lnTo>
                      <a:pt x="106" y="8"/>
                    </a:lnTo>
                    <a:lnTo>
                      <a:pt x="67" y="13"/>
                    </a:lnTo>
                    <a:lnTo>
                      <a:pt x="62" y="13"/>
                    </a:lnTo>
                    <a:lnTo>
                      <a:pt x="67" y="10"/>
                    </a:lnTo>
                    <a:lnTo>
                      <a:pt x="69" y="0"/>
                    </a:lnTo>
                    <a:lnTo>
                      <a:pt x="65" y="3"/>
                    </a:lnTo>
                    <a:lnTo>
                      <a:pt x="51" y="4"/>
                    </a:lnTo>
                    <a:lnTo>
                      <a:pt x="44" y="20"/>
                    </a:lnTo>
                    <a:lnTo>
                      <a:pt x="38" y="26"/>
                    </a:lnTo>
                    <a:lnTo>
                      <a:pt x="32" y="22"/>
                    </a:lnTo>
                    <a:lnTo>
                      <a:pt x="27" y="30"/>
                    </a:lnTo>
                    <a:lnTo>
                      <a:pt x="0" y="40"/>
                    </a:lnTo>
                    <a:lnTo>
                      <a:pt x="11" y="52"/>
                    </a:lnTo>
                    <a:lnTo>
                      <a:pt x="25" y="54"/>
                    </a:lnTo>
                    <a:lnTo>
                      <a:pt x="25" y="65"/>
                    </a:lnTo>
                    <a:lnTo>
                      <a:pt x="24" y="73"/>
                    </a:lnTo>
                    <a:lnTo>
                      <a:pt x="26" y="87"/>
                    </a:lnTo>
                    <a:lnTo>
                      <a:pt x="31" y="99"/>
                    </a:lnTo>
                    <a:lnTo>
                      <a:pt x="33" y="106"/>
                    </a:lnTo>
                    <a:lnTo>
                      <a:pt x="38" y="114"/>
                    </a:lnTo>
                    <a:lnTo>
                      <a:pt x="52" y="117"/>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23" name="Freeform 225">
                <a:extLst>
                  <a:ext uri="{FF2B5EF4-FFF2-40B4-BE49-F238E27FC236}">
                    <a16:creationId xmlns:a16="http://schemas.microsoft.com/office/drawing/2014/main" id="{AEA726B3-DB2E-4B2A-9982-CB8782143786}"/>
                  </a:ext>
                </a:extLst>
              </p:cNvPr>
              <p:cNvSpPr>
                <a:spLocks noChangeAspect="1"/>
              </p:cNvSpPr>
              <p:nvPr/>
            </p:nvSpPr>
            <p:spPr bwMode="gray">
              <a:xfrm>
                <a:off x="3340" y="1146"/>
                <a:ext cx="1" cy="1"/>
              </a:xfrm>
              <a:custGeom>
                <a:avLst/>
                <a:gdLst/>
                <a:ahLst/>
                <a:cxnLst>
                  <a:cxn ang="0">
                    <a:pos x="0" y="0"/>
                  </a:cxn>
                  <a:cxn ang="0">
                    <a:pos x="0" y="2"/>
                  </a:cxn>
                  <a:cxn ang="0">
                    <a:pos x="1" y="2"/>
                  </a:cxn>
                  <a:cxn ang="0">
                    <a:pos x="0" y="0"/>
                  </a:cxn>
                </a:cxnLst>
                <a:rect l="0" t="0" r="r" b="b"/>
                <a:pathLst>
                  <a:path w="1" h="2">
                    <a:moveTo>
                      <a:pt x="0" y="0"/>
                    </a:moveTo>
                    <a:lnTo>
                      <a:pt x="0" y="2"/>
                    </a:lnTo>
                    <a:lnTo>
                      <a:pt x="1" y="2"/>
                    </a:lnTo>
                    <a:lnTo>
                      <a:pt x="0"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24" name="Freeform 226">
                <a:extLst>
                  <a:ext uri="{FF2B5EF4-FFF2-40B4-BE49-F238E27FC236}">
                    <a16:creationId xmlns:a16="http://schemas.microsoft.com/office/drawing/2014/main" id="{A640ED30-CA53-4BAE-9296-8DC2094BA99C}"/>
                  </a:ext>
                </a:extLst>
              </p:cNvPr>
              <p:cNvSpPr>
                <a:spLocks noChangeAspect="1"/>
              </p:cNvSpPr>
              <p:nvPr/>
            </p:nvSpPr>
            <p:spPr bwMode="gray">
              <a:xfrm>
                <a:off x="3340" y="1147"/>
                <a:ext cx="1" cy="1"/>
              </a:xfrm>
              <a:custGeom>
                <a:avLst/>
                <a:gdLst/>
                <a:ahLst/>
                <a:cxnLst>
                  <a:cxn ang="0">
                    <a:pos x="0" y="0"/>
                  </a:cxn>
                  <a:cxn ang="0">
                    <a:pos x="0" y="0"/>
                  </a:cxn>
                  <a:cxn ang="0">
                    <a:pos x="0" y="1"/>
                  </a:cxn>
                  <a:cxn ang="0">
                    <a:pos x="0" y="0"/>
                  </a:cxn>
                </a:cxnLst>
                <a:rect l="0" t="0" r="r" b="b"/>
                <a:pathLst>
                  <a:path h="1">
                    <a:moveTo>
                      <a:pt x="0" y="0"/>
                    </a:moveTo>
                    <a:lnTo>
                      <a:pt x="0" y="0"/>
                    </a:lnTo>
                    <a:lnTo>
                      <a:pt x="0" y="1"/>
                    </a:lnTo>
                    <a:lnTo>
                      <a:pt x="0"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25" name="Freeform 227">
                <a:extLst>
                  <a:ext uri="{FF2B5EF4-FFF2-40B4-BE49-F238E27FC236}">
                    <a16:creationId xmlns:a16="http://schemas.microsoft.com/office/drawing/2014/main" id="{2673C6CC-C045-4A1C-8E6D-9F0BF616E57E}"/>
                  </a:ext>
                </a:extLst>
              </p:cNvPr>
              <p:cNvSpPr>
                <a:spLocks noChangeAspect="1"/>
              </p:cNvSpPr>
              <p:nvPr/>
            </p:nvSpPr>
            <p:spPr bwMode="gray">
              <a:xfrm>
                <a:off x="3313" y="1136"/>
                <a:ext cx="45" cy="54"/>
              </a:xfrm>
              <a:custGeom>
                <a:avLst/>
                <a:gdLst/>
                <a:ahLst/>
                <a:cxnLst>
                  <a:cxn ang="0">
                    <a:pos x="206" y="133"/>
                  </a:cxn>
                  <a:cxn ang="0">
                    <a:pos x="201" y="128"/>
                  </a:cxn>
                  <a:cxn ang="0">
                    <a:pos x="190" y="116"/>
                  </a:cxn>
                  <a:cxn ang="0">
                    <a:pos x="180" y="107"/>
                  </a:cxn>
                  <a:cxn ang="0">
                    <a:pos x="162" y="124"/>
                  </a:cxn>
                  <a:cxn ang="0">
                    <a:pos x="145" y="108"/>
                  </a:cxn>
                  <a:cxn ang="0">
                    <a:pos x="131" y="90"/>
                  </a:cxn>
                  <a:cxn ang="0">
                    <a:pos x="120" y="75"/>
                  </a:cxn>
                  <a:cxn ang="0">
                    <a:pos x="125" y="51"/>
                  </a:cxn>
                  <a:cxn ang="0">
                    <a:pos x="134" y="43"/>
                  </a:cxn>
                  <a:cxn ang="0">
                    <a:pos x="128" y="19"/>
                  </a:cxn>
                  <a:cxn ang="0">
                    <a:pos x="114" y="15"/>
                  </a:cxn>
                  <a:cxn ang="0">
                    <a:pos x="112" y="0"/>
                  </a:cxn>
                  <a:cxn ang="0">
                    <a:pos x="106" y="15"/>
                  </a:cxn>
                  <a:cxn ang="0">
                    <a:pos x="87" y="26"/>
                  </a:cxn>
                  <a:cxn ang="0">
                    <a:pos x="50" y="23"/>
                  </a:cxn>
                  <a:cxn ang="0">
                    <a:pos x="2" y="51"/>
                  </a:cxn>
                  <a:cxn ang="0">
                    <a:pos x="0" y="62"/>
                  </a:cxn>
                  <a:cxn ang="0">
                    <a:pos x="11" y="75"/>
                  </a:cxn>
                  <a:cxn ang="0">
                    <a:pos x="16" y="86"/>
                  </a:cxn>
                  <a:cxn ang="0">
                    <a:pos x="35" y="108"/>
                  </a:cxn>
                  <a:cxn ang="0">
                    <a:pos x="27" y="134"/>
                  </a:cxn>
                  <a:cxn ang="0">
                    <a:pos x="21" y="150"/>
                  </a:cxn>
                  <a:cxn ang="0">
                    <a:pos x="21" y="165"/>
                  </a:cxn>
                  <a:cxn ang="0">
                    <a:pos x="21" y="172"/>
                  </a:cxn>
                  <a:cxn ang="0">
                    <a:pos x="5" y="187"/>
                  </a:cxn>
                  <a:cxn ang="0">
                    <a:pos x="4" y="195"/>
                  </a:cxn>
                  <a:cxn ang="0">
                    <a:pos x="1" y="205"/>
                  </a:cxn>
                  <a:cxn ang="0">
                    <a:pos x="8" y="222"/>
                  </a:cxn>
                  <a:cxn ang="0">
                    <a:pos x="26" y="222"/>
                  </a:cxn>
                  <a:cxn ang="0">
                    <a:pos x="66" y="214"/>
                  </a:cxn>
                  <a:cxn ang="0">
                    <a:pos x="77" y="208"/>
                  </a:cxn>
                  <a:cxn ang="0">
                    <a:pos x="87" y="189"/>
                  </a:cxn>
                  <a:cxn ang="0">
                    <a:pos x="98" y="193"/>
                  </a:cxn>
                  <a:cxn ang="0">
                    <a:pos x="96" y="205"/>
                  </a:cxn>
                  <a:cxn ang="0">
                    <a:pos x="103" y="195"/>
                  </a:cxn>
                  <a:cxn ang="0">
                    <a:pos x="107" y="205"/>
                  </a:cxn>
                  <a:cxn ang="0">
                    <a:pos x="99" y="214"/>
                  </a:cxn>
                  <a:cxn ang="0">
                    <a:pos x="97" y="235"/>
                  </a:cxn>
                  <a:cxn ang="0">
                    <a:pos x="85" y="253"/>
                  </a:cxn>
                  <a:cxn ang="0">
                    <a:pos x="99" y="259"/>
                  </a:cxn>
                  <a:cxn ang="0">
                    <a:pos x="110" y="259"/>
                  </a:cxn>
                  <a:cxn ang="0">
                    <a:pos x="112" y="248"/>
                  </a:cxn>
                  <a:cxn ang="0">
                    <a:pos x="125" y="232"/>
                  </a:cxn>
                  <a:cxn ang="0">
                    <a:pos x="129" y="237"/>
                  </a:cxn>
                  <a:cxn ang="0">
                    <a:pos x="142" y="235"/>
                  </a:cxn>
                  <a:cxn ang="0">
                    <a:pos x="146" y="225"/>
                  </a:cxn>
                  <a:cxn ang="0">
                    <a:pos x="151" y="216"/>
                  </a:cxn>
                  <a:cxn ang="0">
                    <a:pos x="166" y="202"/>
                  </a:cxn>
                  <a:cxn ang="0">
                    <a:pos x="169" y="184"/>
                  </a:cxn>
                  <a:cxn ang="0">
                    <a:pos x="180" y="165"/>
                  </a:cxn>
                  <a:cxn ang="0">
                    <a:pos x="222" y="152"/>
                  </a:cxn>
                  <a:cxn ang="0">
                    <a:pos x="221" y="145"/>
                  </a:cxn>
                </a:cxnLst>
                <a:rect l="0" t="0" r="r" b="b"/>
                <a:pathLst>
                  <a:path w="222" h="268">
                    <a:moveTo>
                      <a:pt x="207" y="140"/>
                    </a:moveTo>
                    <a:lnTo>
                      <a:pt x="206" y="133"/>
                    </a:lnTo>
                    <a:lnTo>
                      <a:pt x="201" y="133"/>
                    </a:lnTo>
                    <a:lnTo>
                      <a:pt x="201" y="128"/>
                    </a:lnTo>
                    <a:lnTo>
                      <a:pt x="196" y="117"/>
                    </a:lnTo>
                    <a:lnTo>
                      <a:pt x="190" y="116"/>
                    </a:lnTo>
                    <a:lnTo>
                      <a:pt x="184" y="106"/>
                    </a:lnTo>
                    <a:lnTo>
                      <a:pt x="180" y="107"/>
                    </a:lnTo>
                    <a:lnTo>
                      <a:pt x="178" y="114"/>
                    </a:lnTo>
                    <a:lnTo>
                      <a:pt x="162" y="124"/>
                    </a:lnTo>
                    <a:lnTo>
                      <a:pt x="150" y="116"/>
                    </a:lnTo>
                    <a:lnTo>
                      <a:pt x="145" y="108"/>
                    </a:lnTo>
                    <a:lnTo>
                      <a:pt x="139" y="106"/>
                    </a:lnTo>
                    <a:lnTo>
                      <a:pt x="131" y="90"/>
                    </a:lnTo>
                    <a:lnTo>
                      <a:pt x="124" y="86"/>
                    </a:lnTo>
                    <a:lnTo>
                      <a:pt x="120" y="75"/>
                    </a:lnTo>
                    <a:lnTo>
                      <a:pt x="120" y="64"/>
                    </a:lnTo>
                    <a:lnTo>
                      <a:pt x="125" y="51"/>
                    </a:lnTo>
                    <a:lnTo>
                      <a:pt x="134" y="53"/>
                    </a:lnTo>
                    <a:lnTo>
                      <a:pt x="134" y="43"/>
                    </a:lnTo>
                    <a:lnTo>
                      <a:pt x="137" y="37"/>
                    </a:lnTo>
                    <a:lnTo>
                      <a:pt x="128" y="19"/>
                    </a:lnTo>
                    <a:lnTo>
                      <a:pt x="119" y="25"/>
                    </a:lnTo>
                    <a:lnTo>
                      <a:pt x="114" y="15"/>
                    </a:lnTo>
                    <a:lnTo>
                      <a:pt x="114" y="6"/>
                    </a:lnTo>
                    <a:lnTo>
                      <a:pt x="112" y="0"/>
                    </a:lnTo>
                    <a:lnTo>
                      <a:pt x="110" y="0"/>
                    </a:lnTo>
                    <a:lnTo>
                      <a:pt x="106" y="15"/>
                    </a:lnTo>
                    <a:lnTo>
                      <a:pt x="93" y="17"/>
                    </a:lnTo>
                    <a:lnTo>
                      <a:pt x="87" y="26"/>
                    </a:lnTo>
                    <a:lnTo>
                      <a:pt x="66" y="28"/>
                    </a:lnTo>
                    <a:lnTo>
                      <a:pt x="50" y="23"/>
                    </a:lnTo>
                    <a:lnTo>
                      <a:pt x="28" y="32"/>
                    </a:lnTo>
                    <a:lnTo>
                      <a:pt x="2" y="51"/>
                    </a:lnTo>
                    <a:lnTo>
                      <a:pt x="2" y="59"/>
                    </a:lnTo>
                    <a:lnTo>
                      <a:pt x="0" y="62"/>
                    </a:lnTo>
                    <a:lnTo>
                      <a:pt x="6" y="66"/>
                    </a:lnTo>
                    <a:lnTo>
                      <a:pt x="11" y="75"/>
                    </a:lnTo>
                    <a:lnTo>
                      <a:pt x="16" y="75"/>
                    </a:lnTo>
                    <a:lnTo>
                      <a:pt x="16" y="86"/>
                    </a:lnTo>
                    <a:lnTo>
                      <a:pt x="39" y="101"/>
                    </a:lnTo>
                    <a:lnTo>
                      <a:pt x="35" y="108"/>
                    </a:lnTo>
                    <a:lnTo>
                      <a:pt x="34" y="119"/>
                    </a:lnTo>
                    <a:lnTo>
                      <a:pt x="27" y="134"/>
                    </a:lnTo>
                    <a:lnTo>
                      <a:pt x="27" y="140"/>
                    </a:lnTo>
                    <a:lnTo>
                      <a:pt x="21" y="150"/>
                    </a:lnTo>
                    <a:lnTo>
                      <a:pt x="22" y="156"/>
                    </a:lnTo>
                    <a:lnTo>
                      <a:pt x="21" y="165"/>
                    </a:lnTo>
                    <a:lnTo>
                      <a:pt x="20" y="166"/>
                    </a:lnTo>
                    <a:lnTo>
                      <a:pt x="21" y="172"/>
                    </a:lnTo>
                    <a:lnTo>
                      <a:pt x="20" y="177"/>
                    </a:lnTo>
                    <a:lnTo>
                      <a:pt x="5" y="187"/>
                    </a:lnTo>
                    <a:lnTo>
                      <a:pt x="5" y="192"/>
                    </a:lnTo>
                    <a:lnTo>
                      <a:pt x="4" y="195"/>
                    </a:lnTo>
                    <a:lnTo>
                      <a:pt x="0" y="198"/>
                    </a:lnTo>
                    <a:lnTo>
                      <a:pt x="1" y="205"/>
                    </a:lnTo>
                    <a:lnTo>
                      <a:pt x="0" y="214"/>
                    </a:lnTo>
                    <a:lnTo>
                      <a:pt x="8" y="222"/>
                    </a:lnTo>
                    <a:lnTo>
                      <a:pt x="17" y="216"/>
                    </a:lnTo>
                    <a:lnTo>
                      <a:pt x="26" y="222"/>
                    </a:lnTo>
                    <a:lnTo>
                      <a:pt x="32" y="215"/>
                    </a:lnTo>
                    <a:lnTo>
                      <a:pt x="66" y="214"/>
                    </a:lnTo>
                    <a:lnTo>
                      <a:pt x="67" y="210"/>
                    </a:lnTo>
                    <a:lnTo>
                      <a:pt x="77" y="208"/>
                    </a:lnTo>
                    <a:lnTo>
                      <a:pt x="80" y="198"/>
                    </a:lnTo>
                    <a:lnTo>
                      <a:pt x="87" y="189"/>
                    </a:lnTo>
                    <a:lnTo>
                      <a:pt x="97" y="191"/>
                    </a:lnTo>
                    <a:lnTo>
                      <a:pt x="98" y="193"/>
                    </a:lnTo>
                    <a:lnTo>
                      <a:pt x="94" y="200"/>
                    </a:lnTo>
                    <a:lnTo>
                      <a:pt x="96" y="205"/>
                    </a:lnTo>
                    <a:lnTo>
                      <a:pt x="98" y="209"/>
                    </a:lnTo>
                    <a:lnTo>
                      <a:pt x="103" y="195"/>
                    </a:lnTo>
                    <a:lnTo>
                      <a:pt x="110" y="195"/>
                    </a:lnTo>
                    <a:lnTo>
                      <a:pt x="107" y="205"/>
                    </a:lnTo>
                    <a:lnTo>
                      <a:pt x="107" y="210"/>
                    </a:lnTo>
                    <a:lnTo>
                      <a:pt x="99" y="214"/>
                    </a:lnTo>
                    <a:lnTo>
                      <a:pt x="94" y="222"/>
                    </a:lnTo>
                    <a:lnTo>
                      <a:pt x="97" y="235"/>
                    </a:lnTo>
                    <a:lnTo>
                      <a:pt x="96" y="240"/>
                    </a:lnTo>
                    <a:lnTo>
                      <a:pt x="85" y="253"/>
                    </a:lnTo>
                    <a:lnTo>
                      <a:pt x="91" y="265"/>
                    </a:lnTo>
                    <a:lnTo>
                      <a:pt x="99" y="259"/>
                    </a:lnTo>
                    <a:lnTo>
                      <a:pt x="101" y="268"/>
                    </a:lnTo>
                    <a:lnTo>
                      <a:pt x="110" y="259"/>
                    </a:lnTo>
                    <a:lnTo>
                      <a:pt x="109" y="252"/>
                    </a:lnTo>
                    <a:lnTo>
                      <a:pt x="112" y="248"/>
                    </a:lnTo>
                    <a:lnTo>
                      <a:pt x="125" y="238"/>
                    </a:lnTo>
                    <a:lnTo>
                      <a:pt x="125" y="232"/>
                    </a:lnTo>
                    <a:lnTo>
                      <a:pt x="126" y="232"/>
                    </a:lnTo>
                    <a:lnTo>
                      <a:pt x="129" y="237"/>
                    </a:lnTo>
                    <a:lnTo>
                      <a:pt x="133" y="240"/>
                    </a:lnTo>
                    <a:lnTo>
                      <a:pt x="142" y="235"/>
                    </a:lnTo>
                    <a:lnTo>
                      <a:pt x="144" y="229"/>
                    </a:lnTo>
                    <a:lnTo>
                      <a:pt x="146" y="225"/>
                    </a:lnTo>
                    <a:lnTo>
                      <a:pt x="151" y="226"/>
                    </a:lnTo>
                    <a:lnTo>
                      <a:pt x="151" y="216"/>
                    </a:lnTo>
                    <a:lnTo>
                      <a:pt x="160" y="213"/>
                    </a:lnTo>
                    <a:lnTo>
                      <a:pt x="166" y="202"/>
                    </a:lnTo>
                    <a:lnTo>
                      <a:pt x="166" y="193"/>
                    </a:lnTo>
                    <a:lnTo>
                      <a:pt x="169" y="184"/>
                    </a:lnTo>
                    <a:lnTo>
                      <a:pt x="179" y="175"/>
                    </a:lnTo>
                    <a:lnTo>
                      <a:pt x="180" y="165"/>
                    </a:lnTo>
                    <a:lnTo>
                      <a:pt x="204" y="152"/>
                    </a:lnTo>
                    <a:lnTo>
                      <a:pt x="222" y="152"/>
                    </a:lnTo>
                    <a:lnTo>
                      <a:pt x="222" y="148"/>
                    </a:lnTo>
                    <a:lnTo>
                      <a:pt x="221" y="145"/>
                    </a:lnTo>
                    <a:lnTo>
                      <a:pt x="207" y="14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26" name="Freeform 228">
                <a:extLst>
                  <a:ext uri="{FF2B5EF4-FFF2-40B4-BE49-F238E27FC236}">
                    <a16:creationId xmlns:a16="http://schemas.microsoft.com/office/drawing/2014/main" id="{CD753CF5-EB57-4ED0-9D4C-6AACD771064D}"/>
                  </a:ext>
                </a:extLst>
              </p:cNvPr>
              <p:cNvSpPr>
                <a:spLocks noChangeAspect="1"/>
              </p:cNvSpPr>
              <p:nvPr/>
            </p:nvSpPr>
            <p:spPr bwMode="gray">
              <a:xfrm>
                <a:off x="3284" y="1036"/>
                <a:ext cx="99" cy="52"/>
              </a:xfrm>
              <a:custGeom>
                <a:avLst/>
                <a:gdLst/>
                <a:ahLst/>
                <a:cxnLst>
                  <a:cxn ang="0">
                    <a:pos x="20" y="11"/>
                  </a:cxn>
                  <a:cxn ang="0">
                    <a:pos x="23" y="22"/>
                  </a:cxn>
                  <a:cxn ang="0">
                    <a:pos x="2" y="41"/>
                  </a:cxn>
                  <a:cxn ang="0">
                    <a:pos x="15" y="61"/>
                  </a:cxn>
                  <a:cxn ang="0">
                    <a:pos x="23" y="72"/>
                  </a:cxn>
                  <a:cxn ang="0">
                    <a:pos x="29" y="76"/>
                  </a:cxn>
                  <a:cxn ang="0">
                    <a:pos x="36" y="91"/>
                  </a:cxn>
                  <a:cxn ang="0">
                    <a:pos x="70" y="97"/>
                  </a:cxn>
                  <a:cxn ang="0">
                    <a:pos x="85" y="86"/>
                  </a:cxn>
                  <a:cxn ang="0">
                    <a:pos x="121" y="79"/>
                  </a:cxn>
                  <a:cxn ang="0">
                    <a:pos x="144" y="69"/>
                  </a:cxn>
                  <a:cxn ang="0">
                    <a:pos x="202" y="66"/>
                  </a:cxn>
                  <a:cxn ang="0">
                    <a:pos x="199" y="76"/>
                  </a:cxn>
                  <a:cxn ang="0">
                    <a:pos x="209" y="88"/>
                  </a:cxn>
                  <a:cxn ang="0">
                    <a:pos x="202" y="96"/>
                  </a:cxn>
                  <a:cxn ang="0">
                    <a:pos x="153" y="106"/>
                  </a:cxn>
                  <a:cxn ang="0">
                    <a:pos x="133" y="106"/>
                  </a:cxn>
                  <a:cxn ang="0">
                    <a:pos x="145" y="123"/>
                  </a:cxn>
                  <a:cxn ang="0">
                    <a:pos x="158" y="130"/>
                  </a:cxn>
                  <a:cxn ang="0">
                    <a:pos x="153" y="144"/>
                  </a:cxn>
                  <a:cxn ang="0">
                    <a:pos x="117" y="131"/>
                  </a:cxn>
                  <a:cxn ang="0">
                    <a:pos x="98" y="119"/>
                  </a:cxn>
                  <a:cxn ang="0">
                    <a:pos x="86" y="138"/>
                  </a:cxn>
                  <a:cxn ang="0">
                    <a:pos x="106" y="158"/>
                  </a:cxn>
                  <a:cxn ang="0">
                    <a:pos x="142" y="183"/>
                  </a:cxn>
                  <a:cxn ang="0">
                    <a:pos x="160" y="199"/>
                  </a:cxn>
                  <a:cxn ang="0">
                    <a:pos x="175" y="188"/>
                  </a:cxn>
                  <a:cxn ang="0">
                    <a:pos x="186" y="183"/>
                  </a:cxn>
                  <a:cxn ang="0">
                    <a:pos x="218" y="187"/>
                  </a:cxn>
                  <a:cxn ang="0">
                    <a:pos x="249" y="187"/>
                  </a:cxn>
                  <a:cxn ang="0">
                    <a:pos x="244" y="206"/>
                  </a:cxn>
                  <a:cxn ang="0">
                    <a:pos x="257" y="228"/>
                  </a:cxn>
                  <a:cxn ang="0">
                    <a:pos x="261" y="246"/>
                  </a:cxn>
                  <a:cxn ang="0">
                    <a:pos x="279" y="259"/>
                  </a:cxn>
                  <a:cxn ang="0">
                    <a:pos x="287" y="259"/>
                  </a:cxn>
                  <a:cxn ang="0">
                    <a:pos x="332" y="236"/>
                  </a:cxn>
                  <a:cxn ang="0">
                    <a:pos x="354" y="211"/>
                  </a:cxn>
                  <a:cxn ang="0">
                    <a:pos x="376" y="209"/>
                  </a:cxn>
                  <a:cxn ang="0">
                    <a:pos x="391" y="208"/>
                  </a:cxn>
                  <a:cxn ang="0">
                    <a:pos x="413" y="182"/>
                  </a:cxn>
                  <a:cxn ang="0">
                    <a:pos x="424" y="163"/>
                  </a:cxn>
                  <a:cxn ang="0">
                    <a:pos x="428" y="150"/>
                  </a:cxn>
                  <a:cxn ang="0">
                    <a:pos x="421" y="124"/>
                  </a:cxn>
                  <a:cxn ang="0">
                    <a:pos x="443" y="112"/>
                  </a:cxn>
                  <a:cxn ang="0">
                    <a:pos x="459" y="87"/>
                  </a:cxn>
                  <a:cxn ang="0">
                    <a:pos x="462" y="79"/>
                  </a:cxn>
                  <a:cxn ang="0">
                    <a:pos x="491" y="57"/>
                  </a:cxn>
                  <a:cxn ang="0">
                    <a:pos x="487" y="28"/>
                  </a:cxn>
                  <a:cxn ang="0">
                    <a:pos x="492" y="11"/>
                  </a:cxn>
                  <a:cxn ang="0">
                    <a:pos x="235" y="0"/>
                  </a:cxn>
                  <a:cxn ang="0">
                    <a:pos x="228" y="11"/>
                  </a:cxn>
                  <a:cxn ang="0">
                    <a:pos x="67" y="0"/>
                  </a:cxn>
                  <a:cxn ang="0">
                    <a:pos x="35" y="0"/>
                  </a:cxn>
                </a:cxnLst>
                <a:rect l="0" t="0" r="r" b="b"/>
                <a:pathLst>
                  <a:path w="496" h="260">
                    <a:moveTo>
                      <a:pt x="32" y="12"/>
                    </a:moveTo>
                    <a:lnTo>
                      <a:pt x="30" y="17"/>
                    </a:lnTo>
                    <a:lnTo>
                      <a:pt x="20" y="11"/>
                    </a:lnTo>
                    <a:lnTo>
                      <a:pt x="18" y="12"/>
                    </a:lnTo>
                    <a:lnTo>
                      <a:pt x="23" y="18"/>
                    </a:lnTo>
                    <a:lnTo>
                      <a:pt x="23" y="22"/>
                    </a:lnTo>
                    <a:lnTo>
                      <a:pt x="13" y="22"/>
                    </a:lnTo>
                    <a:lnTo>
                      <a:pt x="0" y="36"/>
                    </a:lnTo>
                    <a:lnTo>
                      <a:pt x="2" y="41"/>
                    </a:lnTo>
                    <a:lnTo>
                      <a:pt x="9" y="43"/>
                    </a:lnTo>
                    <a:lnTo>
                      <a:pt x="8" y="54"/>
                    </a:lnTo>
                    <a:lnTo>
                      <a:pt x="15" y="61"/>
                    </a:lnTo>
                    <a:lnTo>
                      <a:pt x="15" y="68"/>
                    </a:lnTo>
                    <a:lnTo>
                      <a:pt x="21" y="80"/>
                    </a:lnTo>
                    <a:lnTo>
                      <a:pt x="23" y="72"/>
                    </a:lnTo>
                    <a:lnTo>
                      <a:pt x="29" y="68"/>
                    </a:lnTo>
                    <a:lnTo>
                      <a:pt x="27" y="72"/>
                    </a:lnTo>
                    <a:lnTo>
                      <a:pt x="29" y="76"/>
                    </a:lnTo>
                    <a:lnTo>
                      <a:pt x="32" y="77"/>
                    </a:lnTo>
                    <a:lnTo>
                      <a:pt x="29" y="85"/>
                    </a:lnTo>
                    <a:lnTo>
                      <a:pt x="36" y="91"/>
                    </a:lnTo>
                    <a:lnTo>
                      <a:pt x="67" y="88"/>
                    </a:lnTo>
                    <a:lnTo>
                      <a:pt x="70" y="91"/>
                    </a:lnTo>
                    <a:lnTo>
                      <a:pt x="70" y="97"/>
                    </a:lnTo>
                    <a:lnTo>
                      <a:pt x="75" y="98"/>
                    </a:lnTo>
                    <a:lnTo>
                      <a:pt x="85" y="90"/>
                    </a:lnTo>
                    <a:lnTo>
                      <a:pt x="85" y="86"/>
                    </a:lnTo>
                    <a:lnTo>
                      <a:pt x="102" y="86"/>
                    </a:lnTo>
                    <a:lnTo>
                      <a:pt x="107" y="79"/>
                    </a:lnTo>
                    <a:lnTo>
                      <a:pt x="121" y="79"/>
                    </a:lnTo>
                    <a:lnTo>
                      <a:pt x="122" y="74"/>
                    </a:lnTo>
                    <a:lnTo>
                      <a:pt x="142" y="76"/>
                    </a:lnTo>
                    <a:lnTo>
                      <a:pt x="144" y="69"/>
                    </a:lnTo>
                    <a:lnTo>
                      <a:pt x="187" y="70"/>
                    </a:lnTo>
                    <a:lnTo>
                      <a:pt x="192" y="63"/>
                    </a:lnTo>
                    <a:lnTo>
                      <a:pt x="202" y="66"/>
                    </a:lnTo>
                    <a:lnTo>
                      <a:pt x="207" y="60"/>
                    </a:lnTo>
                    <a:lnTo>
                      <a:pt x="207" y="71"/>
                    </a:lnTo>
                    <a:lnTo>
                      <a:pt x="199" y="76"/>
                    </a:lnTo>
                    <a:lnTo>
                      <a:pt x="211" y="77"/>
                    </a:lnTo>
                    <a:lnTo>
                      <a:pt x="209" y="81"/>
                    </a:lnTo>
                    <a:lnTo>
                      <a:pt x="209" y="88"/>
                    </a:lnTo>
                    <a:lnTo>
                      <a:pt x="201" y="91"/>
                    </a:lnTo>
                    <a:lnTo>
                      <a:pt x="201" y="95"/>
                    </a:lnTo>
                    <a:lnTo>
                      <a:pt x="202" y="96"/>
                    </a:lnTo>
                    <a:lnTo>
                      <a:pt x="201" y="99"/>
                    </a:lnTo>
                    <a:lnTo>
                      <a:pt x="156" y="98"/>
                    </a:lnTo>
                    <a:lnTo>
                      <a:pt x="153" y="106"/>
                    </a:lnTo>
                    <a:lnTo>
                      <a:pt x="149" y="104"/>
                    </a:lnTo>
                    <a:lnTo>
                      <a:pt x="149" y="98"/>
                    </a:lnTo>
                    <a:lnTo>
                      <a:pt x="133" y="106"/>
                    </a:lnTo>
                    <a:lnTo>
                      <a:pt x="136" y="112"/>
                    </a:lnTo>
                    <a:lnTo>
                      <a:pt x="132" y="118"/>
                    </a:lnTo>
                    <a:lnTo>
                      <a:pt x="145" y="123"/>
                    </a:lnTo>
                    <a:lnTo>
                      <a:pt x="147" y="128"/>
                    </a:lnTo>
                    <a:lnTo>
                      <a:pt x="156" y="127"/>
                    </a:lnTo>
                    <a:lnTo>
                      <a:pt x="158" y="130"/>
                    </a:lnTo>
                    <a:lnTo>
                      <a:pt x="158" y="135"/>
                    </a:lnTo>
                    <a:lnTo>
                      <a:pt x="161" y="140"/>
                    </a:lnTo>
                    <a:lnTo>
                      <a:pt x="153" y="144"/>
                    </a:lnTo>
                    <a:lnTo>
                      <a:pt x="144" y="135"/>
                    </a:lnTo>
                    <a:lnTo>
                      <a:pt x="118" y="138"/>
                    </a:lnTo>
                    <a:lnTo>
                      <a:pt x="117" y="131"/>
                    </a:lnTo>
                    <a:lnTo>
                      <a:pt x="112" y="130"/>
                    </a:lnTo>
                    <a:lnTo>
                      <a:pt x="112" y="124"/>
                    </a:lnTo>
                    <a:lnTo>
                      <a:pt x="98" y="119"/>
                    </a:lnTo>
                    <a:lnTo>
                      <a:pt x="85" y="128"/>
                    </a:lnTo>
                    <a:lnTo>
                      <a:pt x="84" y="131"/>
                    </a:lnTo>
                    <a:lnTo>
                      <a:pt x="86" y="138"/>
                    </a:lnTo>
                    <a:lnTo>
                      <a:pt x="94" y="145"/>
                    </a:lnTo>
                    <a:lnTo>
                      <a:pt x="96" y="154"/>
                    </a:lnTo>
                    <a:lnTo>
                      <a:pt x="106" y="158"/>
                    </a:lnTo>
                    <a:lnTo>
                      <a:pt x="115" y="172"/>
                    </a:lnTo>
                    <a:lnTo>
                      <a:pt x="139" y="174"/>
                    </a:lnTo>
                    <a:lnTo>
                      <a:pt x="142" y="183"/>
                    </a:lnTo>
                    <a:lnTo>
                      <a:pt x="142" y="194"/>
                    </a:lnTo>
                    <a:lnTo>
                      <a:pt x="150" y="203"/>
                    </a:lnTo>
                    <a:lnTo>
                      <a:pt x="160" y="199"/>
                    </a:lnTo>
                    <a:lnTo>
                      <a:pt x="161" y="199"/>
                    </a:lnTo>
                    <a:lnTo>
                      <a:pt x="161" y="194"/>
                    </a:lnTo>
                    <a:lnTo>
                      <a:pt x="175" y="188"/>
                    </a:lnTo>
                    <a:lnTo>
                      <a:pt x="181" y="195"/>
                    </a:lnTo>
                    <a:lnTo>
                      <a:pt x="182" y="183"/>
                    </a:lnTo>
                    <a:lnTo>
                      <a:pt x="186" y="183"/>
                    </a:lnTo>
                    <a:lnTo>
                      <a:pt x="187" y="190"/>
                    </a:lnTo>
                    <a:lnTo>
                      <a:pt x="203" y="199"/>
                    </a:lnTo>
                    <a:lnTo>
                      <a:pt x="218" y="187"/>
                    </a:lnTo>
                    <a:lnTo>
                      <a:pt x="241" y="195"/>
                    </a:lnTo>
                    <a:lnTo>
                      <a:pt x="246" y="192"/>
                    </a:lnTo>
                    <a:lnTo>
                      <a:pt x="249" y="187"/>
                    </a:lnTo>
                    <a:lnTo>
                      <a:pt x="250" y="188"/>
                    </a:lnTo>
                    <a:lnTo>
                      <a:pt x="249" y="198"/>
                    </a:lnTo>
                    <a:lnTo>
                      <a:pt x="244" y="206"/>
                    </a:lnTo>
                    <a:lnTo>
                      <a:pt x="246" y="224"/>
                    </a:lnTo>
                    <a:lnTo>
                      <a:pt x="254" y="232"/>
                    </a:lnTo>
                    <a:lnTo>
                      <a:pt x="257" y="228"/>
                    </a:lnTo>
                    <a:lnTo>
                      <a:pt x="255" y="236"/>
                    </a:lnTo>
                    <a:lnTo>
                      <a:pt x="263" y="243"/>
                    </a:lnTo>
                    <a:lnTo>
                      <a:pt x="261" y="246"/>
                    </a:lnTo>
                    <a:lnTo>
                      <a:pt x="262" y="249"/>
                    </a:lnTo>
                    <a:lnTo>
                      <a:pt x="278" y="253"/>
                    </a:lnTo>
                    <a:lnTo>
                      <a:pt x="279" y="259"/>
                    </a:lnTo>
                    <a:lnTo>
                      <a:pt x="283" y="260"/>
                    </a:lnTo>
                    <a:lnTo>
                      <a:pt x="287" y="254"/>
                    </a:lnTo>
                    <a:lnTo>
                      <a:pt x="287" y="259"/>
                    </a:lnTo>
                    <a:lnTo>
                      <a:pt x="315" y="255"/>
                    </a:lnTo>
                    <a:lnTo>
                      <a:pt x="328" y="247"/>
                    </a:lnTo>
                    <a:lnTo>
                      <a:pt x="332" y="236"/>
                    </a:lnTo>
                    <a:lnTo>
                      <a:pt x="333" y="221"/>
                    </a:lnTo>
                    <a:lnTo>
                      <a:pt x="337" y="217"/>
                    </a:lnTo>
                    <a:lnTo>
                      <a:pt x="354" y="211"/>
                    </a:lnTo>
                    <a:lnTo>
                      <a:pt x="367" y="199"/>
                    </a:lnTo>
                    <a:lnTo>
                      <a:pt x="376" y="204"/>
                    </a:lnTo>
                    <a:lnTo>
                      <a:pt x="376" y="209"/>
                    </a:lnTo>
                    <a:lnTo>
                      <a:pt x="379" y="211"/>
                    </a:lnTo>
                    <a:lnTo>
                      <a:pt x="385" y="204"/>
                    </a:lnTo>
                    <a:lnTo>
                      <a:pt x="391" y="208"/>
                    </a:lnTo>
                    <a:lnTo>
                      <a:pt x="405" y="194"/>
                    </a:lnTo>
                    <a:lnTo>
                      <a:pt x="414" y="188"/>
                    </a:lnTo>
                    <a:lnTo>
                      <a:pt x="413" y="182"/>
                    </a:lnTo>
                    <a:lnTo>
                      <a:pt x="418" y="174"/>
                    </a:lnTo>
                    <a:lnTo>
                      <a:pt x="417" y="166"/>
                    </a:lnTo>
                    <a:lnTo>
                      <a:pt x="424" y="163"/>
                    </a:lnTo>
                    <a:lnTo>
                      <a:pt x="425" y="156"/>
                    </a:lnTo>
                    <a:lnTo>
                      <a:pt x="425" y="150"/>
                    </a:lnTo>
                    <a:lnTo>
                      <a:pt x="428" y="150"/>
                    </a:lnTo>
                    <a:lnTo>
                      <a:pt x="427" y="142"/>
                    </a:lnTo>
                    <a:lnTo>
                      <a:pt x="422" y="140"/>
                    </a:lnTo>
                    <a:lnTo>
                      <a:pt x="421" y="124"/>
                    </a:lnTo>
                    <a:lnTo>
                      <a:pt x="433" y="114"/>
                    </a:lnTo>
                    <a:lnTo>
                      <a:pt x="434" y="109"/>
                    </a:lnTo>
                    <a:lnTo>
                      <a:pt x="443" y="112"/>
                    </a:lnTo>
                    <a:lnTo>
                      <a:pt x="448" y="98"/>
                    </a:lnTo>
                    <a:lnTo>
                      <a:pt x="455" y="99"/>
                    </a:lnTo>
                    <a:lnTo>
                      <a:pt x="459" y="87"/>
                    </a:lnTo>
                    <a:lnTo>
                      <a:pt x="465" y="86"/>
                    </a:lnTo>
                    <a:lnTo>
                      <a:pt x="462" y="84"/>
                    </a:lnTo>
                    <a:lnTo>
                      <a:pt x="462" y="79"/>
                    </a:lnTo>
                    <a:lnTo>
                      <a:pt x="472" y="66"/>
                    </a:lnTo>
                    <a:lnTo>
                      <a:pt x="473" y="60"/>
                    </a:lnTo>
                    <a:lnTo>
                      <a:pt x="491" y="57"/>
                    </a:lnTo>
                    <a:lnTo>
                      <a:pt x="494" y="44"/>
                    </a:lnTo>
                    <a:lnTo>
                      <a:pt x="496" y="37"/>
                    </a:lnTo>
                    <a:lnTo>
                      <a:pt x="487" y="28"/>
                    </a:lnTo>
                    <a:lnTo>
                      <a:pt x="488" y="26"/>
                    </a:lnTo>
                    <a:lnTo>
                      <a:pt x="487" y="21"/>
                    </a:lnTo>
                    <a:lnTo>
                      <a:pt x="492" y="11"/>
                    </a:lnTo>
                    <a:lnTo>
                      <a:pt x="491" y="4"/>
                    </a:lnTo>
                    <a:lnTo>
                      <a:pt x="492" y="0"/>
                    </a:lnTo>
                    <a:lnTo>
                      <a:pt x="235" y="0"/>
                    </a:lnTo>
                    <a:lnTo>
                      <a:pt x="235" y="4"/>
                    </a:lnTo>
                    <a:lnTo>
                      <a:pt x="230" y="2"/>
                    </a:lnTo>
                    <a:lnTo>
                      <a:pt x="228" y="11"/>
                    </a:lnTo>
                    <a:lnTo>
                      <a:pt x="222" y="5"/>
                    </a:lnTo>
                    <a:lnTo>
                      <a:pt x="219" y="0"/>
                    </a:lnTo>
                    <a:lnTo>
                      <a:pt x="67" y="0"/>
                    </a:lnTo>
                    <a:lnTo>
                      <a:pt x="67" y="0"/>
                    </a:lnTo>
                    <a:lnTo>
                      <a:pt x="66" y="0"/>
                    </a:lnTo>
                    <a:lnTo>
                      <a:pt x="35" y="0"/>
                    </a:lnTo>
                    <a:lnTo>
                      <a:pt x="31" y="6"/>
                    </a:lnTo>
                    <a:lnTo>
                      <a:pt x="32" y="12"/>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807" name="Freeform 220">
              <a:extLst>
                <a:ext uri="{FF2B5EF4-FFF2-40B4-BE49-F238E27FC236}">
                  <a16:creationId xmlns:a16="http://schemas.microsoft.com/office/drawing/2014/main" id="{EC024AAC-8DCF-40D6-A5A7-FF537F010A89}"/>
                </a:ext>
              </a:extLst>
            </p:cNvPr>
            <p:cNvSpPr>
              <a:spLocks noChangeAspect="1"/>
            </p:cNvSpPr>
            <p:nvPr/>
          </p:nvSpPr>
          <p:spPr bwMode="gray">
            <a:xfrm>
              <a:off x="4825895" y="2397004"/>
              <a:ext cx="646295" cy="695227"/>
            </a:xfrm>
            <a:custGeom>
              <a:avLst/>
              <a:gdLst/>
              <a:ahLst/>
              <a:cxnLst>
                <a:cxn ang="0">
                  <a:pos x="1358" y="214"/>
                </a:cxn>
                <a:cxn ang="0">
                  <a:pos x="1321" y="157"/>
                </a:cxn>
                <a:cxn ang="0">
                  <a:pos x="1355" y="75"/>
                </a:cxn>
                <a:cxn ang="0">
                  <a:pos x="1290" y="70"/>
                </a:cxn>
                <a:cxn ang="0">
                  <a:pos x="1260" y="47"/>
                </a:cxn>
                <a:cxn ang="0">
                  <a:pos x="1218" y="67"/>
                </a:cxn>
                <a:cxn ang="0">
                  <a:pos x="1176" y="31"/>
                </a:cxn>
                <a:cxn ang="0">
                  <a:pos x="1106" y="112"/>
                </a:cxn>
                <a:cxn ang="0">
                  <a:pos x="1074" y="26"/>
                </a:cxn>
                <a:cxn ang="0">
                  <a:pos x="1003" y="159"/>
                </a:cxn>
                <a:cxn ang="0">
                  <a:pos x="944" y="150"/>
                </a:cxn>
                <a:cxn ang="0">
                  <a:pos x="930" y="178"/>
                </a:cxn>
                <a:cxn ang="0">
                  <a:pos x="874" y="202"/>
                </a:cxn>
                <a:cxn ang="0">
                  <a:pos x="841" y="212"/>
                </a:cxn>
                <a:cxn ang="0">
                  <a:pos x="795" y="291"/>
                </a:cxn>
                <a:cxn ang="0">
                  <a:pos x="726" y="285"/>
                </a:cxn>
                <a:cxn ang="0">
                  <a:pos x="704" y="355"/>
                </a:cxn>
                <a:cxn ang="0">
                  <a:pos x="632" y="407"/>
                </a:cxn>
                <a:cxn ang="0">
                  <a:pos x="633" y="422"/>
                </a:cxn>
                <a:cxn ang="0">
                  <a:pos x="586" y="471"/>
                </a:cxn>
                <a:cxn ang="0">
                  <a:pos x="561" y="542"/>
                </a:cxn>
                <a:cxn ang="0">
                  <a:pos x="520" y="591"/>
                </a:cxn>
                <a:cxn ang="0">
                  <a:pos x="459" y="673"/>
                </a:cxn>
                <a:cxn ang="0">
                  <a:pos x="436" y="734"/>
                </a:cxn>
                <a:cxn ang="0">
                  <a:pos x="420" y="796"/>
                </a:cxn>
                <a:cxn ang="0">
                  <a:pos x="387" y="856"/>
                </a:cxn>
                <a:cxn ang="0">
                  <a:pos x="360" y="902"/>
                </a:cxn>
                <a:cxn ang="0">
                  <a:pos x="305" y="969"/>
                </a:cxn>
                <a:cxn ang="0">
                  <a:pos x="320" y="1052"/>
                </a:cxn>
                <a:cxn ang="0">
                  <a:pos x="284" y="1096"/>
                </a:cxn>
                <a:cxn ang="0">
                  <a:pos x="228" y="1097"/>
                </a:cxn>
                <a:cxn ang="0">
                  <a:pos x="167" y="1122"/>
                </a:cxn>
                <a:cxn ang="0">
                  <a:pos x="137" y="1182"/>
                </a:cxn>
                <a:cxn ang="0">
                  <a:pos x="75" y="1214"/>
                </a:cxn>
                <a:cxn ang="0">
                  <a:pos x="53" y="1253"/>
                </a:cxn>
                <a:cxn ang="0">
                  <a:pos x="53" y="1279"/>
                </a:cxn>
                <a:cxn ang="0">
                  <a:pos x="16" y="1310"/>
                </a:cxn>
                <a:cxn ang="0">
                  <a:pos x="74" y="1349"/>
                </a:cxn>
                <a:cxn ang="0">
                  <a:pos x="127" y="1354"/>
                </a:cxn>
                <a:cxn ang="0">
                  <a:pos x="57" y="1370"/>
                </a:cxn>
                <a:cxn ang="0">
                  <a:pos x="0" y="1407"/>
                </a:cxn>
                <a:cxn ang="0">
                  <a:pos x="30" y="1461"/>
                </a:cxn>
                <a:cxn ang="0">
                  <a:pos x="88" y="1428"/>
                </a:cxn>
                <a:cxn ang="0">
                  <a:pos x="40" y="1506"/>
                </a:cxn>
                <a:cxn ang="0">
                  <a:pos x="16" y="1560"/>
                </a:cxn>
                <a:cxn ang="0">
                  <a:pos x="64" y="1571"/>
                </a:cxn>
                <a:cxn ang="0">
                  <a:pos x="85" y="1677"/>
                </a:cxn>
                <a:cxn ang="0">
                  <a:pos x="190" y="1671"/>
                </a:cxn>
                <a:cxn ang="0">
                  <a:pos x="293" y="1556"/>
                </a:cxn>
                <a:cxn ang="0">
                  <a:pos x="299" y="1506"/>
                </a:cxn>
                <a:cxn ang="0">
                  <a:pos x="339" y="1614"/>
                </a:cxn>
                <a:cxn ang="0">
                  <a:pos x="400" y="1394"/>
                </a:cxn>
                <a:cxn ang="0">
                  <a:pos x="386" y="1186"/>
                </a:cxn>
                <a:cxn ang="0">
                  <a:pos x="488" y="1020"/>
                </a:cxn>
                <a:cxn ang="0">
                  <a:pos x="542" y="750"/>
                </a:cxn>
                <a:cxn ang="0">
                  <a:pos x="633" y="532"/>
                </a:cxn>
                <a:cxn ang="0">
                  <a:pos x="729" y="404"/>
                </a:cxn>
                <a:cxn ang="0">
                  <a:pos x="826" y="326"/>
                </a:cxn>
                <a:cxn ang="0">
                  <a:pos x="957" y="371"/>
                </a:cxn>
                <a:cxn ang="0">
                  <a:pos x="1139" y="322"/>
                </a:cxn>
                <a:cxn ang="0">
                  <a:pos x="1325" y="225"/>
                </a:cxn>
                <a:cxn ang="0">
                  <a:pos x="1381" y="239"/>
                </a:cxn>
              </a:cxnLst>
              <a:rect l="0" t="0" r="r" b="b"/>
              <a:pathLst>
                <a:path w="1427" h="1701">
                  <a:moveTo>
                    <a:pt x="1419" y="216"/>
                  </a:moveTo>
                  <a:lnTo>
                    <a:pt x="1397" y="212"/>
                  </a:lnTo>
                  <a:lnTo>
                    <a:pt x="1395" y="232"/>
                  </a:lnTo>
                  <a:lnTo>
                    <a:pt x="1388" y="232"/>
                  </a:lnTo>
                  <a:lnTo>
                    <a:pt x="1390" y="229"/>
                  </a:lnTo>
                  <a:lnTo>
                    <a:pt x="1380" y="225"/>
                  </a:lnTo>
                  <a:lnTo>
                    <a:pt x="1376" y="219"/>
                  </a:lnTo>
                  <a:lnTo>
                    <a:pt x="1376" y="231"/>
                  </a:lnTo>
                  <a:lnTo>
                    <a:pt x="1375" y="234"/>
                  </a:lnTo>
                  <a:lnTo>
                    <a:pt x="1370" y="224"/>
                  </a:lnTo>
                  <a:lnTo>
                    <a:pt x="1357" y="226"/>
                  </a:lnTo>
                  <a:lnTo>
                    <a:pt x="1347" y="232"/>
                  </a:lnTo>
                  <a:lnTo>
                    <a:pt x="1350" y="220"/>
                  </a:lnTo>
                  <a:lnTo>
                    <a:pt x="1358" y="214"/>
                  </a:lnTo>
                  <a:lnTo>
                    <a:pt x="1365" y="212"/>
                  </a:lnTo>
                  <a:lnTo>
                    <a:pt x="1368" y="205"/>
                  </a:lnTo>
                  <a:lnTo>
                    <a:pt x="1366" y="200"/>
                  </a:lnTo>
                  <a:lnTo>
                    <a:pt x="1361" y="193"/>
                  </a:lnTo>
                  <a:lnTo>
                    <a:pt x="1341" y="196"/>
                  </a:lnTo>
                  <a:lnTo>
                    <a:pt x="1344" y="189"/>
                  </a:lnTo>
                  <a:lnTo>
                    <a:pt x="1338" y="183"/>
                  </a:lnTo>
                  <a:lnTo>
                    <a:pt x="1326" y="177"/>
                  </a:lnTo>
                  <a:lnTo>
                    <a:pt x="1315" y="166"/>
                  </a:lnTo>
                  <a:lnTo>
                    <a:pt x="1301" y="162"/>
                  </a:lnTo>
                  <a:lnTo>
                    <a:pt x="1296" y="156"/>
                  </a:lnTo>
                  <a:lnTo>
                    <a:pt x="1299" y="153"/>
                  </a:lnTo>
                  <a:lnTo>
                    <a:pt x="1299" y="149"/>
                  </a:lnTo>
                  <a:lnTo>
                    <a:pt x="1321" y="157"/>
                  </a:lnTo>
                  <a:lnTo>
                    <a:pt x="1371" y="166"/>
                  </a:lnTo>
                  <a:lnTo>
                    <a:pt x="1407" y="137"/>
                  </a:lnTo>
                  <a:lnTo>
                    <a:pt x="1419" y="132"/>
                  </a:lnTo>
                  <a:lnTo>
                    <a:pt x="1427" y="126"/>
                  </a:lnTo>
                  <a:lnTo>
                    <a:pt x="1424" y="112"/>
                  </a:lnTo>
                  <a:lnTo>
                    <a:pt x="1412" y="106"/>
                  </a:lnTo>
                  <a:lnTo>
                    <a:pt x="1404" y="92"/>
                  </a:lnTo>
                  <a:lnTo>
                    <a:pt x="1388" y="91"/>
                  </a:lnTo>
                  <a:lnTo>
                    <a:pt x="1380" y="87"/>
                  </a:lnTo>
                  <a:lnTo>
                    <a:pt x="1388" y="80"/>
                  </a:lnTo>
                  <a:lnTo>
                    <a:pt x="1374" y="73"/>
                  </a:lnTo>
                  <a:lnTo>
                    <a:pt x="1369" y="63"/>
                  </a:lnTo>
                  <a:lnTo>
                    <a:pt x="1361" y="71"/>
                  </a:lnTo>
                  <a:lnTo>
                    <a:pt x="1355" y="75"/>
                  </a:lnTo>
                  <a:lnTo>
                    <a:pt x="1355" y="68"/>
                  </a:lnTo>
                  <a:lnTo>
                    <a:pt x="1353" y="63"/>
                  </a:lnTo>
                  <a:lnTo>
                    <a:pt x="1333" y="70"/>
                  </a:lnTo>
                  <a:lnTo>
                    <a:pt x="1332" y="68"/>
                  </a:lnTo>
                  <a:lnTo>
                    <a:pt x="1331" y="63"/>
                  </a:lnTo>
                  <a:lnTo>
                    <a:pt x="1332" y="59"/>
                  </a:lnTo>
                  <a:lnTo>
                    <a:pt x="1332" y="49"/>
                  </a:lnTo>
                  <a:lnTo>
                    <a:pt x="1327" y="46"/>
                  </a:lnTo>
                  <a:lnTo>
                    <a:pt x="1325" y="38"/>
                  </a:lnTo>
                  <a:lnTo>
                    <a:pt x="1316" y="42"/>
                  </a:lnTo>
                  <a:lnTo>
                    <a:pt x="1310" y="38"/>
                  </a:lnTo>
                  <a:lnTo>
                    <a:pt x="1301" y="41"/>
                  </a:lnTo>
                  <a:lnTo>
                    <a:pt x="1293" y="56"/>
                  </a:lnTo>
                  <a:lnTo>
                    <a:pt x="1290" y="70"/>
                  </a:lnTo>
                  <a:lnTo>
                    <a:pt x="1290" y="89"/>
                  </a:lnTo>
                  <a:lnTo>
                    <a:pt x="1293" y="103"/>
                  </a:lnTo>
                  <a:lnTo>
                    <a:pt x="1280" y="110"/>
                  </a:lnTo>
                  <a:lnTo>
                    <a:pt x="1271" y="102"/>
                  </a:lnTo>
                  <a:lnTo>
                    <a:pt x="1260" y="105"/>
                  </a:lnTo>
                  <a:lnTo>
                    <a:pt x="1257" y="101"/>
                  </a:lnTo>
                  <a:lnTo>
                    <a:pt x="1267" y="91"/>
                  </a:lnTo>
                  <a:lnTo>
                    <a:pt x="1277" y="76"/>
                  </a:lnTo>
                  <a:lnTo>
                    <a:pt x="1272" y="67"/>
                  </a:lnTo>
                  <a:lnTo>
                    <a:pt x="1257" y="78"/>
                  </a:lnTo>
                  <a:lnTo>
                    <a:pt x="1247" y="78"/>
                  </a:lnTo>
                  <a:lnTo>
                    <a:pt x="1262" y="67"/>
                  </a:lnTo>
                  <a:lnTo>
                    <a:pt x="1253" y="56"/>
                  </a:lnTo>
                  <a:lnTo>
                    <a:pt x="1260" y="47"/>
                  </a:lnTo>
                  <a:lnTo>
                    <a:pt x="1277" y="49"/>
                  </a:lnTo>
                  <a:lnTo>
                    <a:pt x="1284" y="35"/>
                  </a:lnTo>
                  <a:lnTo>
                    <a:pt x="1285" y="19"/>
                  </a:lnTo>
                  <a:lnTo>
                    <a:pt x="1273" y="19"/>
                  </a:lnTo>
                  <a:lnTo>
                    <a:pt x="1275" y="9"/>
                  </a:lnTo>
                  <a:lnTo>
                    <a:pt x="1268" y="3"/>
                  </a:lnTo>
                  <a:lnTo>
                    <a:pt x="1262" y="3"/>
                  </a:lnTo>
                  <a:lnTo>
                    <a:pt x="1250" y="13"/>
                  </a:lnTo>
                  <a:lnTo>
                    <a:pt x="1239" y="0"/>
                  </a:lnTo>
                  <a:lnTo>
                    <a:pt x="1236" y="17"/>
                  </a:lnTo>
                  <a:lnTo>
                    <a:pt x="1231" y="37"/>
                  </a:lnTo>
                  <a:lnTo>
                    <a:pt x="1226" y="49"/>
                  </a:lnTo>
                  <a:lnTo>
                    <a:pt x="1220" y="59"/>
                  </a:lnTo>
                  <a:lnTo>
                    <a:pt x="1218" y="67"/>
                  </a:lnTo>
                  <a:lnTo>
                    <a:pt x="1219" y="78"/>
                  </a:lnTo>
                  <a:lnTo>
                    <a:pt x="1212" y="79"/>
                  </a:lnTo>
                  <a:lnTo>
                    <a:pt x="1208" y="89"/>
                  </a:lnTo>
                  <a:lnTo>
                    <a:pt x="1208" y="103"/>
                  </a:lnTo>
                  <a:lnTo>
                    <a:pt x="1197" y="103"/>
                  </a:lnTo>
                  <a:lnTo>
                    <a:pt x="1182" y="118"/>
                  </a:lnTo>
                  <a:lnTo>
                    <a:pt x="1183" y="102"/>
                  </a:lnTo>
                  <a:lnTo>
                    <a:pt x="1188" y="85"/>
                  </a:lnTo>
                  <a:lnTo>
                    <a:pt x="1178" y="70"/>
                  </a:lnTo>
                  <a:lnTo>
                    <a:pt x="1188" y="62"/>
                  </a:lnTo>
                  <a:lnTo>
                    <a:pt x="1188" y="41"/>
                  </a:lnTo>
                  <a:lnTo>
                    <a:pt x="1187" y="28"/>
                  </a:lnTo>
                  <a:lnTo>
                    <a:pt x="1182" y="27"/>
                  </a:lnTo>
                  <a:lnTo>
                    <a:pt x="1176" y="31"/>
                  </a:lnTo>
                  <a:lnTo>
                    <a:pt x="1142" y="90"/>
                  </a:lnTo>
                  <a:lnTo>
                    <a:pt x="1135" y="96"/>
                  </a:lnTo>
                  <a:lnTo>
                    <a:pt x="1129" y="111"/>
                  </a:lnTo>
                  <a:lnTo>
                    <a:pt x="1121" y="122"/>
                  </a:lnTo>
                  <a:lnTo>
                    <a:pt x="1115" y="140"/>
                  </a:lnTo>
                  <a:lnTo>
                    <a:pt x="1123" y="132"/>
                  </a:lnTo>
                  <a:lnTo>
                    <a:pt x="1101" y="167"/>
                  </a:lnTo>
                  <a:lnTo>
                    <a:pt x="1092" y="172"/>
                  </a:lnTo>
                  <a:lnTo>
                    <a:pt x="1091" y="160"/>
                  </a:lnTo>
                  <a:lnTo>
                    <a:pt x="1092" y="148"/>
                  </a:lnTo>
                  <a:lnTo>
                    <a:pt x="1099" y="139"/>
                  </a:lnTo>
                  <a:lnTo>
                    <a:pt x="1104" y="137"/>
                  </a:lnTo>
                  <a:lnTo>
                    <a:pt x="1104" y="129"/>
                  </a:lnTo>
                  <a:lnTo>
                    <a:pt x="1106" y="112"/>
                  </a:lnTo>
                  <a:lnTo>
                    <a:pt x="1105" y="105"/>
                  </a:lnTo>
                  <a:lnTo>
                    <a:pt x="1111" y="87"/>
                  </a:lnTo>
                  <a:lnTo>
                    <a:pt x="1133" y="58"/>
                  </a:lnTo>
                  <a:lnTo>
                    <a:pt x="1140" y="42"/>
                  </a:lnTo>
                  <a:lnTo>
                    <a:pt x="1131" y="37"/>
                  </a:lnTo>
                  <a:lnTo>
                    <a:pt x="1116" y="48"/>
                  </a:lnTo>
                  <a:lnTo>
                    <a:pt x="1107" y="51"/>
                  </a:lnTo>
                  <a:lnTo>
                    <a:pt x="1106" y="37"/>
                  </a:lnTo>
                  <a:lnTo>
                    <a:pt x="1100" y="33"/>
                  </a:lnTo>
                  <a:lnTo>
                    <a:pt x="1096" y="27"/>
                  </a:lnTo>
                  <a:lnTo>
                    <a:pt x="1095" y="20"/>
                  </a:lnTo>
                  <a:lnTo>
                    <a:pt x="1085" y="32"/>
                  </a:lnTo>
                  <a:lnTo>
                    <a:pt x="1081" y="26"/>
                  </a:lnTo>
                  <a:lnTo>
                    <a:pt x="1074" y="26"/>
                  </a:lnTo>
                  <a:lnTo>
                    <a:pt x="1073" y="51"/>
                  </a:lnTo>
                  <a:lnTo>
                    <a:pt x="1059" y="46"/>
                  </a:lnTo>
                  <a:lnTo>
                    <a:pt x="1065" y="59"/>
                  </a:lnTo>
                  <a:lnTo>
                    <a:pt x="1073" y="67"/>
                  </a:lnTo>
                  <a:lnTo>
                    <a:pt x="1074" y="71"/>
                  </a:lnTo>
                  <a:lnTo>
                    <a:pt x="1061" y="79"/>
                  </a:lnTo>
                  <a:lnTo>
                    <a:pt x="1053" y="91"/>
                  </a:lnTo>
                  <a:lnTo>
                    <a:pt x="1057" y="105"/>
                  </a:lnTo>
                  <a:lnTo>
                    <a:pt x="1032" y="105"/>
                  </a:lnTo>
                  <a:lnTo>
                    <a:pt x="1020" y="118"/>
                  </a:lnTo>
                  <a:lnTo>
                    <a:pt x="1015" y="129"/>
                  </a:lnTo>
                  <a:lnTo>
                    <a:pt x="1002" y="144"/>
                  </a:lnTo>
                  <a:lnTo>
                    <a:pt x="1000" y="150"/>
                  </a:lnTo>
                  <a:lnTo>
                    <a:pt x="1003" y="159"/>
                  </a:lnTo>
                  <a:lnTo>
                    <a:pt x="1000" y="169"/>
                  </a:lnTo>
                  <a:lnTo>
                    <a:pt x="1000" y="183"/>
                  </a:lnTo>
                  <a:lnTo>
                    <a:pt x="992" y="184"/>
                  </a:lnTo>
                  <a:lnTo>
                    <a:pt x="987" y="178"/>
                  </a:lnTo>
                  <a:lnTo>
                    <a:pt x="987" y="170"/>
                  </a:lnTo>
                  <a:lnTo>
                    <a:pt x="992" y="166"/>
                  </a:lnTo>
                  <a:lnTo>
                    <a:pt x="978" y="162"/>
                  </a:lnTo>
                  <a:lnTo>
                    <a:pt x="986" y="151"/>
                  </a:lnTo>
                  <a:lnTo>
                    <a:pt x="984" y="150"/>
                  </a:lnTo>
                  <a:lnTo>
                    <a:pt x="954" y="145"/>
                  </a:lnTo>
                  <a:lnTo>
                    <a:pt x="956" y="159"/>
                  </a:lnTo>
                  <a:lnTo>
                    <a:pt x="952" y="160"/>
                  </a:lnTo>
                  <a:lnTo>
                    <a:pt x="944" y="156"/>
                  </a:lnTo>
                  <a:lnTo>
                    <a:pt x="944" y="150"/>
                  </a:lnTo>
                  <a:lnTo>
                    <a:pt x="941" y="140"/>
                  </a:lnTo>
                  <a:lnTo>
                    <a:pt x="938" y="143"/>
                  </a:lnTo>
                  <a:lnTo>
                    <a:pt x="935" y="133"/>
                  </a:lnTo>
                  <a:lnTo>
                    <a:pt x="929" y="138"/>
                  </a:lnTo>
                  <a:lnTo>
                    <a:pt x="927" y="133"/>
                  </a:lnTo>
                  <a:lnTo>
                    <a:pt x="922" y="138"/>
                  </a:lnTo>
                  <a:lnTo>
                    <a:pt x="920" y="155"/>
                  </a:lnTo>
                  <a:lnTo>
                    <a:pt x="916" y="146"/>
                  </a:lnTo>
                  <a:lnTo>
                    <a:pt x="911" y="135"/>
                  </a:lnTo>
                  <a:lnTo>
                    <a:pt x="907" y="132"/>
                  </a:lnTo>
                  <a:lnTo>
                    <a:pt x="907" y="157"/>
                  </a:lnTo>
                  <a:lnTo>
                    <a:pt x="924" y="167"/>
                  </a:lnTo>
                  <a:lnTo>
                    <a:pt x="930" y="167"/>
                  </a:lnTo>
                  <a:lnTo>
                    <a:pt x="930" y="178"/>
                  </a:lnTo>
                  <a:lnTo>
                    <a:pt x="928" y="188"/>
                  </a:lnTo>
                  <a:lnTo>
                    <a:pt x="928" y="199"/>
                  </a:lnTo>
                  <a:lnTo>
                    <a:pt x="933" y="210"/>
                  </a:lnTo>
                  <a:lnTo>
                    <a:pt x="933" y="225"/>
                  </a:lnTo>
                  <a:lnTo>
                    <a:pt x="925" y="219"/>
                  </a:lnTo>
                  <a:lnTo>
                    <a:pt x="907" y="191"/>
                  </a:lnTo>
                  <a:lnTo>
                    <a:pt x="891" y="175"/>
                  </a:lnTo>
                  <a:lnTo>
                    <a:pt x="895" y="194"/>
                  </a:lnTo>
                  <a:lnTo>
                    <a:pt x="890" y="194"/>
                  </a:lnTo>
                  <a:lnTo>
                    <a:pt x="886" y="205"/>
                  </a:lnTo>
                  <a:lnTo>
                    <a:pt x="881" y="204"/>
                  </a:lnTo>
                  <a:lnTo>
                    <a:pt x="877" y="212"/>
                  </a:lnTo>
                  <a:lnTo>
                    <a:pt x="874" y="208"/>
                  </a:lnTo>
                  <a:lnTo>
                    <a:pt x="874" y="202"/>
                  </a:lnTo>
                  <a:lnTo>
                    <a:pt x="877" y="191"/>
                  </a:lnTo>
                  <a:lnTo>
                    <a:pt x="870" y="194"/>
                  </a:lnTo>
                  <a:lnTo>
                    <a:pt x="863" y="204"/>
                  </a:lnTo>
                  <a:lnTo>
                    <a:pt x="859" y="218"/>
                  </a:lnTo>
                  <a:lnTo>
                    <a:pt x="853" y="220"/>
                  </a:lnTo>
                  <a:lnTo>
                    <a:pt x="855" y="235"/>
                  </a:lnTo>
                  <a:lnTo>
                    <a:pt x="857" y="241"/>
                  </a:lnTo>
                  <a:lnTo>
                    <a:pt x="841" y="256"/>
                  </a:lnTo>
                  <a:lnTo>
                    <a:pt x="834" y="275"/>
                  </a:lnTo>
                  <a:lnTo>
                    <a:pt x="827" y="285"/>
                  </a:lnTo>
                  <a:lnTo>
                    <a:pt x="837" y="264"/>
                  </a:lnTo>
                  <a:lnTo>
                    <a:pt x="838" y="252"/>
                  </a:lnTo>
                  <a:lnTo>
                    <a:pt x="839" y="229"/>
                  </a:lnTo>
                  <a:lnTo>
                    <a:pt x="841" y="212"/>
                  </a:lnTo>
                  <a:lnTo>
                    <a:pt x="838" y="191"/>
                  </a:lnTo>
                  <a:lnTo>
                    <a:pt x="828" y="194"/>
                  </a:lnTo>
                  <a:lnTo>
                    <a:pt x="822" y="208"/>
                  </a:lnTo>
                  <a:lnTo>
                    <a:pt x="812" y="223"/>
                  </a:lnTo>
                  <a:lnTo>
                    <a:pt x="809" y="246"/>
                  </a:lnTo>
                  <a:lnTo>
                    <a:pt x="804" y="266"/>
                  </a:lnTo>
                  <a:lnTo>
                    <a:pt x="803" y="214"/>
                  </a:lnTo>
                  <a:lnTo>
                    <a:pt x="777" y="218"/>
                  </a:lnTo>
                  <a:lnTo>
                    <a:pt x="768" y="235"/>
                  </a:lnTo>
                  <a:lnTo>
                    <a:pt x="767" y="240"/>
                  </a:lnTo>
                  <a:lnTo>
                    <a:pt x="769" y="261"/>
                  </a:lnTo>
                  <a:lnTo>
                    <a:pt x="779" y="274"/>
                  </a:lnTo>
                  <a:lnTo>
                    <a:pt x="788" y="278"/>
                  </a:lnTo>
                  <a:lnTo>
                    <a:pt x="795" y="291"/>
                  </a:lnTo>
                  <a:lnTo>
                    <a:pt x="794" y="301"/>
                  </a:lnTo>
                  <a:lnTo>
                    <a:pt x="785" y="300"/>
                  </a:lnTo>
                  <a:lnTo>
                    <a:pt x="779" y="284"/>
                  </a:lnTo>
                  <a:lnTo>
                    <a:pt x="768" y="277"/>
                  </a:lnTo>
                  <a:lnTo>
                    <a:pt x="760" y="261"/>
                  </a:lnTo>
                  <a:lnTo>
                    <a:pt x="751" y="252"/>
                  </a:lnTo>
                  <a:lnTo>
                    <a:pt x="739" y="254"/>
                  </a:lnTo>
                  <a:lnTo>
                    <a:pt x="746" y="272"/>
                  </a:lnTo>
                  <a:lnTo>
                    <a:pt x="760" y="284"/>
                  </a:lnTo>
                  <a:lnTo>
                    <a:pt x="750" y="294"/>
                  </a:lnTo>
                  <a:lnTo>
                    <a:pt x="741" y="286"/>
                  </a:lnTo>
                  <a:lnTo>
                    <a:pt x="737" y="293"/>
                  </a:lnTo>
                  <a:lnTo>
                    <a:pt x="735" y="280"/>
                  </a:lnTo>
                  <a:lnTo>
                    <a:pt x="726" y="285"/>
                  </a:lnTo>
                  <a:lnTo>
                    <a:pt x="726" y="280"/>
                  </a:lnTo>
                  <a:lnTo>
                    <a:pt x="729" y="267"/>
                  </a:lnTo>
                  <a:lnTo>
                    <a:pt x="724" y="261"/>
                  </a:lnTo>
                  <a:lnTo>
                    <a:pt x="721" y="266"/>
                  </a:lnTo>
                  <a:lnTo>
                    <a:pt x="714" y="290"/>
                  </a:lnTo>
                  <a:lnTo>
                    <a:pt x="715" y="299"/>
                  </a:lnTo>
                  <a:lnTo>
                    <a:pt x="720" y="306"/>
                  </a:lnTo>
                  <a:lnTo>
                    <a:pt x="697" y="318"/>
                  </a:lnTo>
                  <a:lnTo>
                    <a:pt x="691" y="325"/>
                  </a:lnTo>
                  <a:lnTo>
                    <a:pt x="688" y="332"/>
                  </a:lnTo>
                  <a:lnTo>
                    <a:pt x="687" y="343"/>
                  </a:lnTo>
                  <a:lnTo>
                    <a:pt x="690" y="350"/>
                  </a:lnTo>
                  <a:lnTo>
                    <a:pt x="698" y="347"/>
                  </a:lnTo>
                  <a:lnTo>
                    <a:pt x="704" y="355"/>
                  </a:lnTo>
                  <a:lnTo>
                    <a:pt x="692" y="355"/>
                  </a:lnTo>
                  <a:lnTo>
                    <a:pt x="696" y="365"/>
                  </a:lnTo>
                  <a:lnTo>
                    <a:pt x="696" y="372"/>
                  </a:lnTo>
                  <a:lnTo>
                    <a:pt x="683" y="368"/>
                  </a:lnTo>
                  <a:lnTo>
                    <a:pt x="678" y="370"/>
                  </a:lnTo>
                  <a:lnTo>
                    <a:pt x="686" y="377"/>
                  </a:lnTo>
                  <a:lnTo>
                    <a:pt x="681" y="383"/>
                  </a:lnTo>
                  <a:lnTo>
                    <a:pt x="670" y="380"/>
                  </a:lnTo>
                  <a:lnTo>
                    <a:pt x="667" y="386"/>
                  </a:lnTo>
                  <a:lnTo>
                    <a:pt x="659" y="383"/>
                  </a:lnTo>
                  <a:lnTo>
                    <a:pt x="643" y="390"/>
                  </a:lnTo>
                  <a:lnTo>
                    <a:pt x="639" y="399"/>
                  </a:lnTo>
                  <a:lnTo>
                    <a:pt x="633" y="403"/>
                  </a:lnTo>
                  <a:lnTo>
                    <a:pt x="632" y="407"/>
                  </a:lnTo>
                  <a:lnTo>
                    <a:pt x="642" y="414"/>
                  </a:lnTo>
                  <a:lnTo>
                    <a:pt x="651" y="410"/>
                  </a:lnTo>
                  <a:lnTo>
                    <a:pt x="656" y="404"/>
                  </a:lnTo>
                  <a:lnTo>
                    <a:pt x="672" y="414"/>
                  </a:lnTo>
                  <a:lnTo>
                    <a:pt x="685" y="406"/>
                  </a:lnTo>
                  <a:lnTo>
                    <a:pt x="687" y="409"/>
                  </a:lnTo>
                  <a:lnTo>
                    <a:pt x="691" y="418"/>
                  </a:lnTo>
                  <a:lnTo>
                    <a:pt x="681" y="418"/>
                  </a:lnTo>
                  <a:lnTo>
                    <a:pt x="676" y="425"/>
                  </a:lnTo>
                  <a:lnTo>
                    <a:pt x="674" y="439"/>
                  </a:lnTo>
                  <a:lnTo>
                    <a:pt x="659" y="430"/>
                  </a:lnTo>
                  <a:lnTo>
                    <a:pt x="648" y="430"/>
                  </a:lnTo>
                  <a:lnTo>
                    <a:pt x="645" y="424"/>
                  </a:lnTo>
                  <a:lnTo>
                    <a:pt x="633" y="422"/>
                  </a:lnTo>
                  <a:lnTo>
                    <a:pt x="619" y="430"/>
                  </a:lnTo>
                  <a:lnTo>
                    <a:pt x="616" y="438"/>
                  </a:lnTo>
                  <a:lnTo>
                    <a:pt x="626" y="453"/>
                  </a:lnTo>
                  <a:lnTo>
                    <a:pt x="626" y="462"/>
                  </a:lnTo>
                  <a:lnTo>
                    <a:pt x="619" y="461"/>
                  </a:lnTo>
                  <a:lnTo>
                    <a:pt x="624" y="476"/>
                  </a:lnTo>
                  <a:lnTo>
                    <a:pt x="626" y="487"/>
                  </a:lnTo>
                  <a:lnTo>
                    <a:pt x="617" y="483"/>
                  </a:lnTo>
                  <a:lnTo>
                    <a:pt x="617" y="494"/>
                  </a:lnTo>
                  <a:lnTo>
                    <a:pt x="610" y="495"/>
                  </a:lnTo>
                  <a:lnTo>
                    <a:pt x="605" y="457"/>
                  </a:lnTo>
                  <a:lnTo>
                    <a:pt x="597" y="460"/>
                  </a:lnTo>
                  <a:lnTo>
                    <a:pt x="594" y="473"/>
                  </a:lnTo>
                  <a:lnTo>
                    <a:pt x="586" y="471"/>
                  </a:lnTo>
                  <a:lnTo>
                    <a:pt x="583" y="474"/>
                  </a:lnTo>
                  <a:lnTo>
                    <a:pt x="594" y="479"/>
                  </a:lnTo>
                  <a:lnTo>
                    <a:pt x="591" y="483"/>
                  </a:lnTo>
                  <a:lnTo>
                    <a:pt x="583" y="485"/>
                  </a:lnTo>
                  <a:lnTo>
                    <a:pt x="575" y="490"/>
                  </a:lnTo>
                  <a:lnTo>
                    <a:pt x="573" y="499"/>
                  </a:lnTo>
                  <a:lnTo>
                    <a:pt x="574" y="509"/>
                  </a:lnTo>
                  <a:lnTo>
                    <a:pt x="583" y="516"/>
                  </a:lnTo>
                  <a:lnTo>
                    <a:pt x="575" y="520"/>
                  </a:lnTo>
                  <a:lnTo>
                    <a:pt x="580" y="525"/>
                  </a:lnTo>
                  <a:lnTo>
                    <a:pt x="574" y="527"/>
                  </a:lnTo>
                  <a:lnTo>
                    <a:pt x="570" y="539"/>
                  </a:lnTo>
                  <a:lnTo>
                    <a:pt x="567" y="542"/>
                  </a:lnTo>
                  <a:lnTo>
                    <a:pt x="561" y="542"/>
                  </a:lnTo>
                  <a:lnTo>
                    <a:pt x="562" y="546"/>
                  </a:lnTo>
                  <a:lnTo>
                    <a:pt x="572" y="549"/>
                  </a:lnTo>
                  <a:lnTo>
                    <a:pt x="591" y="542"/>
                  </a:lnTo>
                  <a:lnTo>
                    <a:pt x="578" y="558"/>
                  </a:lnTo>
                  <a:lnTo>
                    <a:pt x="572" y="562"/>
                  </a:lnTo>
                  <a:lnTo>
                    <a:pt x="553" y="558"/>
                  </a:lnTo>
                  <a:lnTo>
                    <a:pt x="548" y="553"/>
                  </a:lnTo>
                  <a:lnTo>
                    <a:pt x="547" y="546"/>
                  </a:lnTo>
                  <a:lnTo>
                    <a:pt x="540" y="547"/>
                  </a:lnTo>
                  <a:lnTo>
                    <a:pt x="529" y="557"/>
                  </a:lnTo>
                  <a:lnTo>
                    <a:pt x="524" y="574"/>
                  </a:lnTo>
                  <a:lnTo>
                    <a:pt x="514" y="581"/>
                  </a:lnTo>
                  <a:lnTo>
                    <a:pt x="513" y="591"/>
                  </a:lnTo>
                  <a:lnTo>
                    <a:pt x="520" y="591"/>
                  </a:lnTo>
                  <a:lnTo>
                    <a:pt x="519" y="598"/>
                  </a:lnTo>
                  <a:lnTo>
                    <a:pt x="518" y="603"/>
                  </a:lnTo>
                  <a:lnTo>
                    <a:pt x="509" y="607"/>
                  </a:lnTo>
                  <a:lnTo>
                    <a:pt x="504" y="625"/>
                  </a:lnTo>
                  <a:lnTo>
                    <a:pt x="497" y="624"/>
                  </a:lnTo>
                  <a:lnTo>
                    <a:pt x="491" y="628"/>
                  </a:lnTo>
                  <a:lnTo>
                    <a:pt x="484" y="629"/>
                  </a:lnTo>
                  <a:lnTo>
                    <a:pt x="476" y="640"/>
                  </a:lnTo>
                  <a:lnTo>
                    <a:pt x="482" y="650"/>
                  </a:lnTo>
                  <a:lnTo>
                    <a:pt x="478" y="654"/>
                  </a:lnTo>
                  <a:lnTo>
                    <a:pt x="467" y="656"/>
                  </a:lnTo>
                  <a:lnTo>
                    <a:pt x="467" y="666"/>
                  </a:lnTo>
                  <a:lnTo>
                    <a:pt x="456" y="667"/>
                  </a:lnTo>
                  <a:lnTo>
                    <a:pt x="459" y="673"/>
                  </a:lnTo>
                  <a:lnTo>
                    <a:pt x="454" y="677"/>
                  </a:lnTo>
                  <a:lnTo>
                    <a:pt x="452" y="686"/>
                  </a:lnTo>
                  <a:lnTo>
                    <a:pt x="465" y="688"/>
                  </a:lnTo>
                  <a:lnTo>
                    <a:pt x="462" y="694"/>
                  </a:lnTo>
                  <a:lnTo>
                    <a:pt x="454" y="699"/>
                  </a:lnTo>
                  <a:lnTo>
                    <a:pt x="448" y="694"/>
                  </a:lnTo>
                  <a:lnTo>
                    <a:pt x="448" y="697"/>
                  </a:lnTo>
                  <a:lnTo>
                    <a:pt x="448" y="711"/>
                  </a:lnTo>
                  <a:lnTo>
                    <a:pt x="454" y="720"/>
                  </a:lnTo>
                  <a:lnTo>
                    <a:pt x="459" y="713"/>
                  </a:lnTo>
                  <a:lnTo>
                    <a:pt x="463" y="716"/>
                  </a:lnTo>
                  <a:lnTo>
                    <a:pt x="461" y="726"/>
                  </a:lnTo>
                  <a:lnTo>
                    <a:pt x="440" y="729"/>
                  </a:lnTo>
                  <a:lnTo>
                    <a:pt x="436" y="734"/>
                  </a:lnTo>
                  <a:lnTo>
                    <a:pt x="435" y="748"/>
                  </a:lnTo>
                  <a:lnTo>
                    <a:pt x="427" y="754"/>
                  </a:lnTo>
                  <a:lnTo>
                    <a:pt x="418" y="757"/>
                  </a:lnTo>
                  <a:lnTo>
                    <a:pt x="412" y="772"/>
                  </a:lnTo>
                  <a:lnTo>
                    <a:pt x="420" y="770"/>
                  </a:lnTo>
                  <a:lnTo>
                    <a:pt x="429" y="762"/>
                  </a:lnTo>
                  <a:lnTo>
                    <a:pt x="440" y="757"/>
                  </a:lnTo>
                  <a:lnTo>
                    <a:pt x="440" y="767"/>
                  </a:lnTo>
                  <a:lnTo>
                    <a:pt x="446" y="779"/>
                  </a:lnTo>
                  <a:lnTo>
                    <a:pt x="427" y="773"/>
                  </a:lnTo>
                  <a:lnTo>
                    <a:pt x="425" y="781"/>
                  </a:lnTo>
                  <a:lnTo>
                    <a:pt x="429" y="785"/>
                  </a:lnTo>
                  <a:lnTo>
                    <a:pt x="423" y="790"/>
                  </a:lnTo>
                  <a:lnTo>
                    <a:pt x="420" y="796"/>
                  </a:lnTo>
                  <a:lnTo>
                    <a:pt x="423" y="806"/>
                  </a:lnTo>
                  <a:lnTo>
                    <a:pt x="419" y="808"/>
                  </a:lnTo>
                  <a:lnTo>
                    <a:pt x="413" y="805"/>
                  </a:lnTo>
                  <a:lnTo>
                    <a:pt x="409" y="811"/>
                  </a:lnTo>
                  <a:lnTo>
                    <a:pt x="412" y="821"/>
                  </a:lnTo>
                  <a:lnTo>
                    <a:pt x="418" y="826"/>
                  </a:lnTo>
                  <a:lnTo>
                    <a:pt x="420" y="845"/>
                  </a:lnTo>
                  <a:lnTo>
                    <a:pt x="413" y="837"/>
                  </a:lnTo>
                  <a:lnTo>
                    <a:pt x="406" y="834"/>
                  </a:lnTo>
                  <a:lnTo>
                    <a:pt x="400" y="821"/>
                  </a:lnTo>
                  <a:lnTo>
                    <a:pt x="401" y="838"/>
                  </a:lnTo>
                  <a:lnTo>
                    <a:pt x="397" y="844"/>
                  </a:lnTo>
                  <a:lnTo>
                    <a:pt x="391" y="847"/>
                  </a:lnTo>
                  <a:lnTo>
                    <a:pt x="387" y="856"/>
                  </a:lnTo>
                  <a:lnTo>
                    <a:pt x="392" y="859"/>
                  </a:lnTo>
                  <a:lnTo>
                    <a:pt x="398" y="856"/>
                  </a:lnTo>
                  <a:lnTo>
                    <a:pt x="403" y="848"/>
                  </a:lnTo>
                  <a:lnTo>
                    <a:pt x="405" y="851"/>
                  </a:lnTo>
                  <a:lnTo>
                    <a:pt x="403" y="856"/>
                  </a:lnTo>
                  <a:lnTo>
                    <a:pt x="403" y="864"/>
                  </a:lnTo>
                  <a:lnTo>
                    <a:pt x="406" y="871"/>
                  </a:lnTo>
                  <a:lnTo>
                    <a:pt x="398" y="877"/>
                  </a:lnTo>
                  <a:lnTo>
                    <a:pt x="387" y="872"/>
                  </a:lnTo>
                  <a:lnTo>
                    <a:pt x="382" y="880"/>
                  </a:lnTo>
                  <a:lnTo>
                    <a:pt x="376" y="876"/>
                  </a:lnTo>
                  <a:lnTo>
                    <a:pt x="369" y="886"/>
                  </a:lnTo>
                  <a:lnTo>
                    <a:pt x="368" y="896"/>
                  </a:lnTo>
                  <a:lnTo>
                    <a:pt x="360" y="902"/>
                  </a:lnTo>
                  <a:lnTo>
                    <a:pt x="352" y="904"/>
                  </a:lnTo>
                  <a:lnTo>
                    <a:pt x="347" y="925"/>
                  </a:lnTo>
                  <a:lnTo>
                    <a:pt x="357" y="921"/>
                  </a:lnTo>
                  <a:lnTo>
                    <a:pt x="366" y="915"/>
                  </a:lnTo>
                  <a:lnTo>
                    <a:pt x="370" y="919"/>
                  </a:lnTo>
                  <a:lnTo>
                    <a:pt x="353" y="926"/>
                  </a:lnTo>
                  <a:lnTo>
                    <a:pt x="353" y="937"/>
                  </a:lnTo>
                  <a:lnTo>
                    <a:pt x="355" y="948"/>
                  </a:lnTo>
                  <a:lnTo>
                    <a:pt x="352" y="955"/>
                  </a:lnTo>
                  <a:lnTo>
                    <a:pt x="341" y="958"/>
                  </a:lnTo>
                  <a:lnTo>
                    <a:pt x="327" y="947"/>
                  </a:lnTo>
                  <a:lnTo>
                    <a:pt x="323" y="947"/>
                  </a:lnTo>
                  <a:lnTo>
                    <a:pt x="315" y="962"/>
                  </a:lnTo>
                  <a:lnTo>
                    <a:pt x="305" y="969"/>
                  </a:lnTo>
                  <a:lnTo>
                    <a:pt x="304" y="976"/>
                  </a:lnTo>
                  <a:lnTo>
                    <a:pt x="296" y="980"/>
                  </a:lnTo>
                  <a:lnTo>
                    <a:pt x="280" y="1006"/>
                  </a:lnTo>
                  <a:lnTo>
                    <a:pt x="277" y="1012"/>
                  </a:lnTo>
                  <a:lnTo>
                    <a:pt x="280" y="1022"/>
                  </a:lnTo>
                  <a:lnTo>
                    <a:pt x="280" y="1026"/>
                  </a:lnTo>
                  <a:lnTo>
                    <a:pt x="258" y="1038"/>
                  </a:lnTo>
                  <a:lnTo>
                    <a:pt x="258" y="1048"/>
                  </a:lnTo>
                  <a:lnTo>
                    <a:pt x="263" y="1053"/>
                  </a:lnTo>
                  <a:lnTo>
                    <a:pt x="274" y="1048"/>
                  </a:lnTo>
                  <a:lnTo>
                    <a:pt x="269" y="1064"/>
                  </a:lnTo>
                  <a:lnTo>
                    <a:pt x="277" y="1075"/>
                  </a:lnTo>
                  <a:lnTo>
                    <a:pt x="283" y="1079"/>
                  </a:lnTo>
                  <a:lnTo>
                    <a:pt x="320" y="1052"/>
                  </a:lnTo>
                  <a:lnTo>
                    <a:pt x="342" y="1042"/>
                  </a:lnTo>
                  <a:lnTo>
                    <a:pt x="347" y="1036"/>
                  </a:lnTo>
                  <a:lnTo>
                    <a:pt x="352" y="1038"/>
                  </a:lnTo>
                  <a:lnTo>
                    <a:pt x="348" y="1044"/>
                  </a:lnTo>
                  <a:lnTo>
                    <a:pt x="335" y="1052"/>
                  </a:lnTo>
                  <a:lnTo>
                    <a:pt x="327" y="1053"/>
                  </a:lnTo>
                  <a:lnTo>
                    <a:pt x="316" y="1060"/>
                  </a:lnTo>
                  <a:lnTo>
                    <a:pt x="307" y="1068"/>
                  </a:lnTo>
                  <a:lnTo>
                    <a:pt x="314" y="1075"/>
                  </a:lnTo>
                  <a:lnTo>
                    <a:pt x="312" y="1079"/>
                  </a:lnTo>
                  <a:lnTo>
                    <a:pt x="295" y="1086"/>
                  </a:lnTo>
                  <a:lnTo>
                    <a:pt x="285" y="1086"/>
                  </a:lnTo>
                  <a:lnTo>
                    <a:pt x="282" y="1090"/>
                  </a:lnTo>
                  <a:lnTo>
                    <a:pt x="284" y="1096"/>
                  </a:lnTo>
                  <a:lnTo>
                    <a:pt x="280" y="1097"/>
                  </a:lnTo>
                  <a:lnTo>
                    <a:pt x="271" y="1096"/>
                  </a:lnTo>
                  <a:lnTo>
                    <a:pt x="271" y="1086"/>
                  </a:lnTo>
                  <a:lnTo>
                    <a:pt x="263" y="1071"/>
                  </a:lnTo>
                  <a:lnTo>
                    <a:pt x="258" y="1066"/>
                  </a:lnTo>
                  <a:lnTo>
                    <a:pt x="253" y="1066"/>
                  </a:lnTo>
                  <a:lnTo>
                    <a:pt x="250" y="1073"/>
                  </a:lnTo>
                  <a:lnTo>
                    <a:pt x="242" y="1074"/>
                  </a:lnTo>
                  <a:lnTo>
                    <a:pt x="236" y="1080"/>
                  </a:lnTo>
                  <a:lnTo>
                    <a:pt x="235" y="1087"/>
                  </a:lnTo>
                  <a:lnTo>
                    <a:pt x="241" y="1092"/>
                  </a:lnTo>
                  <a:lnTo>
                    <a:pt x="242" y="1097"/>
                  </a:lnTo>
                  <a:lnTo>
                    <a:pt x="231" y="1103"/>
                  </a:lnTo>
                  <a:lnTo>
                    <a:pt x="228" y="1097"/>
                  </a:lnTo>
                  <a:lnTo>
                    <a:pt x="228" y="1089"/>
                  </a:lnTo>
                  <a:lnTo>
                    <a:pt x="225" y="1082"/>
                  </a:lnTo>
                  <a:lnTo>
                    <a:pt x="198" y="1093"/>
                  </a:lnTo>
                  <a:lnTo>
                    <a:pt x="194" y="1098"/>
                  </a:lnTo>
                  <a:lnTo>
                    <a:pt x="190" y="1109"/>
                  </a:lnTo>
                  <a:lnTo>
                    <a:pt x="183" y="1108"/>
                  </a:lnTo>
                  <a:lnTo>
                    <a:pt x="185" y="1116"/>
                  </a:lnTo>
                  <a:lnTo>
                    <a:pt x="183" y="1119"/>
                  </a:lnTo>
                  <a:lnTo>
                    <a:pt x="175" y="1120"/>
                  </a:lnTo>
                  <a:lnTo>
                    <a:pt x="175" y="1117"/>
                  </a:lnTo>
                  <a:lnTo>
                    <a:pt x="174" y="1112"/>
                  </a:lnTo>
                  <a:lnTo>
                    <a:pt x="169" y="1113"/>
                  </a:lnTo>
                  <a:lnTo>
                    <a:pt x="166" y="1117"/>
                  </a:lnTo>
                  <a:lnTo>
                    <a:pt x="167" y="1122"/>
                  </a:lnTo>
                  <a:lnTo>
                    <a:pt x="166" y="1124"/>
                  </a:lnTo>
                  <a:lnTo>
                    <a:pt x="156" y="1124"/>
                  </a:lnTo>
                  <a:lnTo>
                    <a:pt x="143" y="1132"/>
                  </a:lnTo>
                  <a:lnTo>
                    <a:pt x="140" y="1145"/>
                  </a:lnTo>
                  <a:lnTo>
                    <a:pt x="135" y="1156"/>
                  </a:lnTo>
                  <a:lnTo>
                    <a:pt x="128" y="1151"/>
                  </a:lnTo>
                  <a:lnTo>
                    <a:pt x="118" y="1150"/>
                  </a:lnTo>
                  <a:lnTo>
                    <a:pt x="110" y="1157"/>
                  </a:lnTo>
                  <a:lnTo>
                    <a:pt x="107" y="1163"/>
                  </a:lnTo>
                  <a:lnTo>
                    <a:pt x="117" y="1171"/>
                  </a:lnTo>
                  <a:lnTo>
                    <a:pt x="111" y="1177"/>
                  </a:lnTo>
                  <a:lnTo>
                    <a:pt x="121" y="1178"/>
                  </a:lnTo>
                  <a:lnTo>
                    <a:pt x="132" y="1176"/>
                  </a:lnTo>
                  <a:lnTo>
                    <a:pt x="137" y="1182"/>
                  </a:lnTo>
                  <a:lnTo>
                    <a:pt x="142" y="1184"/>
                  </a:lnTo>
                  <a:lnTo>
                    <a:pt x="135" y="1193"/>
                  </a:lnTo>
                  <a:lnTo>
                    <a:pt x="138" y="1199"/>
                  </a:lnTo>
                  <a:lnTo>
                    <a:pt x="131" y="1195"/>
                  </a:lnTo>
                  <a:lnTo>
                    <a:pt x="122" y="1195"/>
                  </a:lnTo>
                  <a:lnTo>
                    <a:pt x="99" y="1192"/>
                  </a:lnTo>
                  <a:lnTo>
                    <a:pt x="91" y="1193"/>
                  </a:lnTo>
                  <a:lnTo>
                    <a:pt x="86" y="1197"/>
                  </a:lnTo>
                  <a:lnTo>
                    <a:pt x="80" y="1195"/>
                  </a:lnTo>
                  <a:lnTo>
                    <a:pt x="74" y="1200"/>
                  </a:lnTo>
                  <a:lnTo>
                    <a:pt x="75" y="1203"/>
                  </a:lnTo>
                  <a:lnTo>
                    <a:pt x="81" y="1205"/>
                  </a:lnTo>
                  <a:lnTo>
                    <a:pt x="75" y="1208"/>
                  </a:lnTo>
                  <a:lnTo>
                    <a:pt x="75" y="1214"/>
                  </a:lnTo>
                  <a:lnTo>
                    <a:pt x="83" y="1213"/>
                  </a:lnTo>
                  <a:lnTo>
                    <a:pt x="89" y="1210"/>
                  </a:lnTo>
                  <a:lnTo>
                    <a:pt x="81" y="1220"/>
                  </a:lnTo>
                  <a:lnTo>
                    <a:pt x="81" y="1227"/>
                  </a:lnTo>
                  <a:lnTo>
                    <a:pt x="86" y="1243"/>
                  </a:lnTo>
                  <a:lnTo>
                    <a:pt x="83" y="1245"/>
                  </a:lnTo>
                  <a:lnTo>
                    <a:pt x="78" y="1230"/>
                  </a:lnTo>
                  <a:lnTo>
                    <a:pt x="74" y="1224"/>
                  </a:lnTo>
                  <a:lnTo>
                    <a:pt x="64" y="1230"/>
                  </a:lnTo>
                  <a:lnTo>
                    <a:pt x="59" y="1238"/>
                  </a:lnTo>
                  <a:lnTo>
                    <a:pt x="56" y="1248"/>
                  </a:lnTo>
                  <a:lnTo>
                    <a:pt x="61" y="1253"/>
                  </a:lnTo>
                  <a:lnTo>
                    <a:pt x="62" y="1259"/>
                  </a:lnTo>
                  <a:lnTo>
                    <a:pt x="53" y="1253"/>
                  </a:lnTo>
                  <a:lnTo>
                    <a:pt x="50" y="1246"/>
                  </a:lnTo>
                  <a:lnTo>
                    <a:pt x="41" y="1248"/>
                  </a:lnTo>
                  <a:lnTo>
                    <a:pt x="27" y="1248"/>
                  </a:lnTo>
                  <a:lnTo>
                    <a:pt x="27" y="1254"/>
                  </a:lnTo>
                  <a:lnTo>
                    <a:pt x="29" y="1259"/>
                  </a:lnTo>
                  <a:lnTo>
                    <a:pt x="13" y="1247"/>
                  </a:lnTo>
                  <a:lnTo>
                    <a:pt x="9" y="1251"/>
                  </a:lnTo>
                  <a:lnTo>
                    <a:pt x="15" y="1265"/>
                  </a:lnTo>
                  <a:lnTo>
                    <a:pt x="11" y="1272"/>
                  </a:lnTo>
                  <a:lnTo>
                    <a:pt x="13" y="1274"/>
                  </a:lnTo>
                  <a:lnTo>
                    <a:pt x="41" y="1274"/>
                  </a:lnTo>
                  <a:lnTo>
                    <a:pt x="67" y="1268"/>
                  </a:lnTo>
                  <a:lnTo>
                    <a:pt x="51" y="1275"/>
                  </a:lnTo>
                  <a:lnTo>
                    <a:pt x="53" y="1279"/>
                  </a:lnTo>
                  <a:lnTo>
                    <a:pt x="65" y="1279"/>
                  </a:lnTo>
                  <a:lnTo>
                    <a:pt x="74" y="1275"/>
                  </a:lnTo>
                  <a:lnTo>
                    <a:pt x="77" y="1278"/>
                  </a:lnTo>
                  <a:lnTo>
                    <a:pt x="67" y="1284"/>
                  </a:lnTo>
                  <a:lnTo>
                    <a:pt x="52" y="1286"/>
                  </a:lnTo>
                  <a:lnTo>
                    <a:pt x="36" y="1286"/>
                  </a:lnTo>
                  <a:lnTo>
                    <a:pt x="30" y="1281"/>
                  </a:lnTo>
                  <a:lnTo>
                    <a:pt x="24" y="1281"/>
                  </a:lnTo>
                  <a:lnTo>
                    <a:pt x="13" y="1291"/>
                  </a:lnTo>
                  <a:lnTo>
                    <a:pt x="11" y="1296"/>
                  </a:lnTo>
                  <a:lnTo>
                    <a:pt x="4" y="1295"/>
                  </a:lnTo>
                  <a:lnTo>
                    <a:pt x="2" y="1297"/>
                  </a:lnTo>
                  <a:lnTo>
                    <a:pt x="0" y="1305"/>
                  </a:lnTo>
                  <a:lnTo>
                    <a:pt x="16" y="1310"/>
                  </a:lnTo>
                  <a:lnTo>
                    <a:pt x="15" y="1316"/>
                  </a:lnTo>
                  <a:lnTo>
                    <a:pt x="15" y="1322"/>
                  </a:lnTo>
                  <a:lnTo>
                    <a:pt x="10" y="1327"/>
                  </a:lnTo>
                  <a:lnTo>
                    <a:pt x="3" y="1335"/>
                  </a:lnTo>
                  <a:lnTo>
                    <a:pt x="5" y="1343"/>
                  </a:lnTo>
                  <a:lnTo>
                    <a:pt x="3" y="1346"/>
                  </a:lnTo>
                  <a:lnTo>
                    <a:pt x="3" y="1354"/>
                  </a:lnTo>
                  <a:lnTo>
                    <a:pt x="7" y="1358"/>
                  </a:lnTo>
                  <a:lnTo>
                    <a:pt x="7" y="1365"/>
                  </a:lnTo>
                  <a:lnTo>
                    <a:pt x="22" y="1367"/>
                  </a:lnTo>
                  <a:lnTo>
                    <a:pt x="53" y="1356"/>
                  </a:lnTo>
                  <a:lnTo>
                    <a:pt x="59" y="1360"/>
                  </a:lnTo>
                  <a:lnTo>
                    <a:pt x="72" y="1360"/>
                  </a:lnTo>
                  <a:lnTo>
                    <a:pt x="74" y="1349"/>
                  </a:lnTo>
                  <a:lnTo>
                    <a:pt x="83" y="1333"/>
                  </a:lnTo>
                  <a:lnTo>
                    <a:pt x="85" y="1343"/>
                  </a:lnTo>
                  <a:lnTo>
                    <a:pt x="81" y="1356"/>
                  </a:lnTo>
                  <a:lnTo>
                    <a:pt x="88" y="1359"/>
                  </a:lnTo>
                  <a:lnTo>
                    <a:pt x="99" y="1359"/>
                  </a:lnTo>
                  <a:lnTo>
                    <a:pt x="106" y="1356"/>
                  </a:lnTo>
                  <a:lnTo>
                    <a:pt x="111" y="1360"/>
                  </a:lnTo>
                  <a:lnTo>
                    <a:pt x="122" y="1348"/>
                  </a:lnTo>
                  <a:lnTo>
                    <a:pt x="126" y="1324"/>
                  </a:lnTo>
                  <a:lnTo>
                    <a:pt x="138" y="1317"/>
                  </a:lnTo>
                  <a:lnTo>
                    <a:pt x="139" y="1322"/>
                  </a:lnTo>
                  <a:lnTo>
                    <a:pt x="131" y="1338"/>
                  </a:lnTo>
                  <a:lnTo>
                    <a:pt x="129" y="1349"/>
                  </a:lnTo>
                  <a:lnTo>
                    <a:pt x="127" y="1354"/>
                  </a:lnTo>
                  <a:lnTo>
                    <a:pt x="133" y="1353"/>
                  </a:lnTo>
                  <a:lnTo>
                    <a:pt x="140" y="1349"/>
                  </a:lnTo>
                  <a:lnTo>
                    <a:pt x="145" y="1351"/>
                  </a:lnTo>
                  <a:lnTo>
                    <a:pt x="131" y="1362"/>
                  </a:lnTo>
                  <a:lnTo>
                    <a:pt x="113" y="1369"/>
                  </a:lnTo>
                  <a:lnTo>
                    <a:pt x="111" y="1378"/>
                  </a:lnTo>
                  <a:lnTo>
                    <a:pt x="118" y="1385"/>
                  </a:lnTo>
                  <a:lnTo>
                    <a:pt x="105" y="1393"/>
                  </a:lnTo>
                  <a:lnTo>
                    <a:pt x="105" y="1383"/>
                  </a:lnTo>
                  <a:lnTo>
                    <a:pt x="101" y="1376"/>
                  </a:lnTo>
                  <a:lnTo>
                    <a:pt x="91" y="1369"/>
                  </a:lnTo>
                  <a:lnTo>
                    <a:pt x="81" y="1369"/>
                  </a:lnTo>
                  <a:lnTo>
                    <a:pt x="68" y="1372"/>
                  </a:lnTo>
                  <a:lnTo>
                    <a:pt x="57" y="1370"/>
                  </a:lnTo>
                  <a:lnTo>
                    <a:pt x="47" y="1371"/>
                  </a:lnTo>
                  <a:lnTo>
                    <a:pt x="37" y="1370"/>
                  </a:lnTo>
                  <a:lnTo>
                    <a:pt x="29" y="1378"/>
                  </a:lnTo>
                  <a:lnTo>
                    <a:pt x="10" y="1373"/>
                  </a:lnTo>
                  <a:lnTo>
                    <a:pt x="5" y="1386"/>
                  </a:lnTo>
                  <a:lnTo>
                    <a:pt x="4" y="1397"/>
                  </a:lnTo>
                  <a:lnTo>
                    <a:pt x="14" y="1397"/>
                  </a:lnTo>
                  <a:lnTo>
                    <a:pt x="18" y="1396"/>
                  </a:lnTo>
                  <a:lnTo>
                    <a:pt x="18" y="1410"/>
                  </a:lnTo>
                  <a:lnTo>
                    <a:pt x="9" y="1407"/>
                  </a:lnTo>
                  <a:lnTo>
                    <a:pt x="3" y="1401"/>
                  </a:lnTo>
                  <a:lnTo>
                    <a:pt x="2" y="1403"/>
                  </a:lnTo>
                  <a:lnTo>
                    <a:pt x="0" y="1403"/>
                  </a:lnTo>
                  <a:lnTo>
                    <a:pt x="0" y="1407"/>
                  </a:lnTo>
                  <a:lnTo>
                    <a:pt x="10" y="1425"/>
                  </a:lnTo>
                  <a:lnTo>
                    <a:pt x="16" y="1426"/>
                  </a:lnTo>
                  <a:lnTo>
                    <a:pt x="30" y="1418"/>
                  </a:lnTo>
                  <a:lnTo>
                    <a:pt x="38" y="1415"/>
                  </a:lnTo>
                  <a:lnTo>
                    <a:pt x="25" y="1429"/>
                  </a:lnTo>
                  <a:lnTo>
                    <a:pt x="20" y="1436"/>
                  </a:lnTo>
                  <a:lnTo>
                    <a:pt x="24" y="1440"/>
                  </a:lnTo>
                  <a:lnTo>
                    <a:pt x="14" y="1446"/>
                  </a:lnTo>
                  <a:lnTo>
                    <a:pt x="9" y="1452"/>
                  </a:lnTo>
                  <a:lnTo>
                    <a:pt x="10" y="1461"/>
                  </a:lnTo>
                  <a:lnTo>
                    <a:pt x="15" y="1466"/>
                  </a:lnTo>
                  <a:lnTo>
                    <a:pt x="18" y="1472"/>
                  </a:lnTo>
                  <a:lnTo>
                    <a:pt x="24" y="1467"/>
                  </a:lnTo>
                  <a:lnTo>
                    <a:pt x="30" y="1461"/>
                  </a:lnTo>
                  <a:lnTo>
                    <a:pt x="30" y="1469"/>
                  </a:lnTo>
                  <a:lnTo>
                    <a:pt x="38" y="1483"/>
                  </a:lnTo>
                  <a:lnTo>
                    <a:pt x="31" y="1484"/>
                  </a:lnTo>
                  <a:lnTo>
                    <a:pt x="22" y="1490"/>
                  </a:lnTo>
                  <a:lnTo>
                    <a:pt x="22" y="1495"/>
                  </a:lnTo>
                  <a:lnTo>
                    <a:pt x="27" y="1499"/>
                  </a:lnTo>
                  <a:lnTo>
                    <a:pt x="37" y="1493"/>
                  </a:lnTo>
                  <a:lnTo>
                    <a:pt x="43" y="1482"/>
                  </a:lnTo>
                  <a:lnTo>
                    <a:pt x="45" y="1469"/>
                  </a:lnTo>
                  <a:lnTo>
                    <a:pt x="53" y="1463"/>
                  </a:lnTo>
                  <a:lnTo>
                    <a:pt x="63" y="1451"/>
                  </a:lnTo>
                  <a:lnTo>
                    <a:pt x="73" y="1431"/>
                  </a:lnTo>
                  <a:lnTo>
                    <a:pt x="83" y="1423"/>
                  </a:lnTo>
                  <a:lnTo>
                    <a:pt x="88" y="1428"/>
                  </a:lnTo>
                  <a:lnTo>
                    <a:pt x="88" y="1431"/>
                  </a:lnTo>
                  <a:lnTo>
                    <a:pt x="100" y="1429"/>
                  </a:lnTo>
                  <a:lnTo>
                    <a:pt x="110" y="1430"/>
                  </a:lnTo>
                  <a:lnTo>
                    <a:pt x="94" y="1437"/>
                  </a:lnTo>
                  <a:lnTo>
                    <a:pt x="91" y="1448"/>
                  </a:lnTo>
                  <a:lnTo>
                    <a:pt x="89" y="1455"/>
                  </a:lnTo>
                  <a:lnTo>
                    <a:pt x="88" y="1443"/>
                  </a:lnTo>
                  <a:lnTo>
                    <a:pt x="83" y="1442"/>
                  </a:lnTo>
                  <a:lnTo>
                    <a:pt x="74" y="1456"/>
                  </a:lnTo>
                  <a:lnTo>
                    <a:pt x="64" y="1467"/>
                  </a:lnTo>
                  <a:lnTo>
                    <a:pt x="70" y="1472"/>
                  </a:lnTo>
                  <a:lnTo>
                    <a:pt x="70" y="1475"/>
                  </a:lnTo>
                  <a:lnTo>
                    <a:pt x="59" y="1482"/>
                  </a:lnTo>
                  <a:lnTo>
                    <a:pt x="40" y="1506"/>
                  </a:lnTo>
                  <a:lnTo>
                    <a:pt x="47" y="1511"/>
                  </a:lnTo>
                  <a:lnTo>
                    <a:pt x="67" y="1511"/>
                  </a:lnTo>
                  <a:lnTo>
                    <a:pt x="72" y="1506"/>
                  </a:lnTo>
                  <a:lnTo>
                    <a:pt x="74" y="1510"/>
                  </a:lnTo>
                  <a:lnTo>
                    <a:pt x="53" y="1518"/>
                  </a:lnTo>
                  <a:lnTo>
                    <a:pt x="48" y="1525"/>
                  </a:lnTo>
                  <a:lnTo>
                    <a:pt x="47" y="1528"/>
                  </a:lnTo>
                  <a:lnTo>
                    <a:pt x="37" y="1528"/>
                  </a:lnTo>
                  <a:lnTo>
                    <a:pt x="32" y="1531"/>
                  </a:lnTo>
                  <a:lnTo>
                    <a:pt x="26" y="1528"/>
                  </a:lnTo>
                  <a:lnTo>
                    <a:pt x="18" y="1539"/>
                  </a:lnTo>
                  <a:lnTo>
                    <a:pt x="13" y="1549"/>
                  </a:lnTo>
                  <a:lnTo>
                    <a:pt x="13" y="1558"/>
                  </a:lnTo>
                  <a:lnTo>
                    <a:pt x="16" y="1560"/>
                  </a:lnTo>
                  <a:lnTo>
                    <a:pt x="18" y="1564"/>
                  </a:lnTo>
                  <a:lnTo>
                    <a:pt x="26" y="1563"/>
                  </a:lnTo>
                  <a:lnTo>
                    <a:pt x="30" y="1554"/>
                  </a:lnTo>
                  <a:lnTo>
                    <a:pt x="32" y="1563"/>
                  </a:lnTo>
                  <a:lnTo>
                    <a:pt x="40" y="1563"/>
                  </a:lnTo>
                  <a:lnTo>
                    <a:pt x="42" y="1556"/>
                  </a:lnTo>
                  <a:lnTo>
                    <a:pt x="41" y="1550"/>
                  </a:lnTo>
                  <a:lnTo>
                    <a:pt x="48" y="1555"/>
                  </a:lnTo>
                  <a:lnTo>
                    <a:pt x="63" y="1547"/>
                  </a:lnTo>
                  <a:lnTo>
                    <a:pt x="68" y="1541"/>
                  </a:lnTo>
                  <a:lnTo>
                    <a:pt x="73" y="1544"/>
                  </a:lnTo>
                  <a:lnTo>
                    <a:pt x="58" y="1561"/>
                  </a:lnTo>
                  <a:lnTo>
                    <a:pt x="64" y="1561"/>
                  </a:lnTo>
                  <a:lnTo>
                    <a:pt x="64" y="1571"/>
                  </a:lnTo>
                  <a:lnTo>
                    <a:pt x="58" y="1580"/>
                  </a:lnTo>
                  <a:lnTo>
                    <a:pt x="56" y="1587"/>
                  </a:lnTo>
                  <a:lnTo>
                    <a:pt x="50" y="1593"/>
                  </a:lnTo>
                  <a:lnTo>
                    <a:pt x="51" y="1599"/>
                  </a:lnTo>
                  <a:lnTo>
                    <a:pt x="51" y="1604"/>
                  </a:lnTo>
                  <a:lnTo>
                    <a:pt x="45" y="1603"/>
                  </a:lnTo>
                  <a:lnTo>
                    <a:pt x="40" y="1606"/>
                  </a:lnTo>
                  <a:lnTo>
                    <a:pt x="36" y="1598"/>
                  </a:lnTo>
                  <a:lnTo>
                    <a:pt x="32" y="1598"/>
                  </a:lnTo>
                  <a:lnTo>
                    <a:pt x="25" y="1630"/>
                  </a:lnTo>
                  <a:lnTo>
                    <a:pt x="38" y="1647"/>
                  </a:lnTo>
                  <a:lnTo>
                    <a:pt x="59" y="1666"/>
                  </a:lnTo>
                  <a:lnTo>
                    <a:pt x="74" y="1674"/>
                  </a:lnTo>
                  <a:lnTo>
                    <a:pt x="85" y="1677"/>
                  </a:lnTo>
                  <a:lnTo>
                    <a:pt x="92" y="1665"/>
                  </a:lnTo>
                  <a:lnTo>
                    <a:pt x="92" y="1682"/>
                  </a:lnTo>
                  <a:lnTo>
                    <a:pt x="90" y="1694"/>
                  </a:lnTo>
                  <a:lnTo>
                    <a:pt x="96" y="1689"/>
                  </a:lnTo>
                  <a:lnTo>
                    <a:pt x="106" y="1695"/>
                  </a:lnTo>
                  <a:lnTo>
                    <a:pt x="110" y="1685"/>
                  </a:lnTo>
                  <a:lnTo>
                    <a:pt x="124" y="1687"/>
                  </a:lnTo>
                  <a:lnTo>
                    <a:pt x="117" y="1695"/>
                  </a:lnTo>
                  <a:lnTo>
                    <a:pt x="134" y="1701"/>
                  </a:lnTo>
                  <a:lnTo>
                    <a:pt x="145" y="1697"/>
                  </a:lnTo>
                  <a:lnTo>
                    <a:pt x="158" y="1687"/>
                  </a:lnTo>
                  <a:lnTo>
                    <a:pt x="163" y="1673"/>
                  </a:lnTo>
                  <a:lnTo>
                    <a:pt x="170" y="1684"/>
                  </a:lnTo>
                  <a:lnTo>
                    <a:pt x="190" y="1671"/>
                  </a:lnTo>
                  <a:lnTo>
                    <a:pt x="210" y="1644"/>
                  </a:lnTo>
                  <a:lnTo>
                    <a:pt x="221" y="1638"/>
                  </a:lnTo>
                  <a:lnTo>
                    <a:pt x="225" y="1627"/>
                  </a:lnTo>
                  <a:lnTo>
                    <a:pt x="231" y="1622"/>
                  </a:lnTo>
                  <a:lnTo>
                    <a:pt x="234" y="1615"/>
                  </a:lnTo>
                  <a:lnTo>
                    <a:pt x="251" y="1597"/>
                  </a:lnTo>
                  <a:lnTo>
                    <a:pt x="249" y="1590"/>
                  </a:lnTo>
                  <a:lnTo>
                    <a:pt x="261" y="1597"/>
                  </a:lnTo>
                  <a:lnTo>
                    <a:pt x="274" y="1597"/>
                  </a:lnTo>
                  <a:lnTo>
                    <a:pt x="282" y="1593"/>
                  </a:lnTo>
                  <a:lnTo>
                    <a:pt x="285" y="1581"/>
                  </a:lnTo>
                  <a:lnTo>
                    <a:pt x="287" y="1574"/>
                  </a:lnTo>
                  <a:lnTo>
                    <a:pt x="294" y="1566"/>
                  </a:lnTo>
                  <a:lnTo>
                    <a:pt x="293" y="1556"/>
                  </a:lnTo>
                  <a:lnTo>
                    <a:pt x="287" y="1549"/>
                  </a:lnTo>
                  <a:lnTo>
                    <a:pt x="283" y="1541"/>
                  </a:lnTo>
                  <a:lnTo>
                    <a:pt x="285" y="1538"/>
                  </a:lnTo>
                  <a:lnTo>
                    <a:pt x="287" y="1533"/>
                  </a:lnTo>
                  <a:lnTo>
                    <a:pt x="284" y="1522"/>
                  </a:lnTo>
                  <a:lnTo>
                    <a:pt x="289" y="1526"/>
                  </a:lnTo>
                  <a:lnTo>
                    <a:pt x="293" y="1533"/>
                  </a:lnTo>
                  <a:lnTo>
                    <a:pt x="293" y="1541"/>
                  </a:lnTo>
                  <a:lnTo>
                    <a:pt x="299" y="1539"/>
                  </a:lnTo>
                  <a:lnTo>
                    <a:pt x="300" y="1533"/>
                  </a:lnTo>
                  <a:lnTo>
                    <a:pt x="295" y="1525"/>
                  </a:lnTo>
                  <a:lnTo>
                    <a:pt x="294" y="1509"/>
                  </a:lnTo>
                  <a:lnTo>
                    <a:pt x="296" y="1505"/>
                  </a:lnTo>
                  <a:lnTo>
                    <a:pt x="299" y="1506"/>
                  </a:lnTo>
                  <a:lnTo>
                    <a:pt x="305" y="1502"/>
                  </a:lnTo>
                  <a:lnTo>
                    <a:pt x="310" y="1505"/>
                  </a:lnTo>
                  <a:lnTo>
                    <a:pt x="310" y="1512"/>
                  </a:lnTo>
                  <a:lnTo>
                    <a:pt x="303" y="1516"/>
                  </a:lnTo>
                  <a:lnTo>
                    <a:pt x="303" y="1522"/>
                  </a:lnTo>
                  <a:lnTo>
                    <a:pt x="305" y="1533"/>
                  </a:lnTo>
                  <a:lnTo>
                    <a:pt x="307" y="1563"/>
                  </a:lnTo>
                  <a:lnTo>
                    <a:pt x="310" y="1574"/>
                  </a:lnTo>
                  <a:lnTo>
                    <a:pt x="317" y="1572"/>
                  </a:lnTo>
                  <a:lnTo>
                    <a:pt x="327" y="1581"/>
                  </a:lnTo>
                  <a:lnTo>
                    <a:pt x="333" y="1580"/>
                  </a:lnTo>
                  <a:lnTo>
                    <a:pt x="337" y="1587"/>
                  </a:lnTo>
                  <a:lnTo>
                    <a:pt x="339" y="1592"/>
                  </a:lnTo>
                  <a:lnTo>
                    <a:pt x="339" y="1614"/>
                  </a:lnTo>
                  <a:lnTo>
                    <a:pt x="343" y="1601"/>
                  </a:lnTo>
                  <a:lnTo>
                    <a:pt x="347" y="1609"/>
                  </a:lnTo>
                  <a:lnTo>
                    <a:pt x="355" y="1603"/>
                  </a:lnTo>
                  <a:lnTo>
                    <a:pt x="363" y="1566"/>
                  </a:lnTo>
                  <a:lnTo>
                    <a:pt x="359" y="1554"/>
                  </a:lnTo>
                  <a:lnTo>
                    <a:pt x="358" y="1537"/>
                  </a:lnTo>
                  <a:lnTo>
                    <a:pt x="370" y="1516"/>
                  </a:lnTo>
                  <a:lnTo>
                    <a:pt x="370" y="1502"/>
                  </a:lnTo>
                  <a:lnTo>
                    <a:pt x="397" y="1491"/>
                  </a:lnTo>
                  <a:lnTo>
                    <a:pt x="403" y="1480"/>
                  </a:lnTo>
                  <a:lnTo>
                    <a:pt x="405" y="1466"/>
                  </a:lnTo>
                  <a:lnTo>
                    <a:pt x="401" y="1457"/>
                  </a:lnTo>
                  <a:lnTo>
                    <a:pt x="408" y="1428"/>
                  </a:lnTo>
                  <a:lnTo>
                    <a:pt x="400" y="1394"/>
                  </a:lnTo>
                  <a:lnTo>
                    <a:pt x="390" y="1382"/>
                  </a:lnTo>
                  <a:lnTo>
                    <a:pt x="392" y="1375"/>
                  </a:lnTo>
                  <a:lnTo>
                    <a:pt x="407" y="1369"/>
                  </a:lnTo>
                  <a:lnTo>
                    <a:pt x="417" y="1358"/>
                  </a:lnTo>
                  <a:lnTo>
                    <a:pt x="423" y="1339"/>
                  </a:lnTo>
                  <a:lnTo>
                    <a:pt x="420" y="1318"/>
                  </a:lnTo>
                  <a:lnTo>
                    <a:pt x="400" y="1303"/>
                  </a:lnTo>
                  <a:lnTo>
                    <a:pt x="391" y="1287"/>
                  </a:lnTo>
                  <a:lnTo>
                    <a:pt x="390" y="1267"/>
                  </a:lnTo>
                  <a:lnTo>
                    <a:pt x="391" y="1225"/>
                  </a:lnTo>
                  <a:lnTo>
                    <a:pt x="386" y="1210"/>
                  </a:lnTo>
                  <a:lnTo>
                    <a:pt x="384" y="1206"/>
                  </a:lnTo>
                  <a:lnTo>
                    <a:pt x="384" y="1194"/>
                  </a:lnTo>
                  <a:lnTo>
                    <a:pt x="386" y="1186"/>
                  </a:lnTo>
                  <a:lnTo>
                    <a:pt x="386" y="1166"/>
                  </a:lnTo>
                  <a:lnTo>
                    <a:pt x="390" y="1156"/>
                  </a:lnTo>
                  <a:lnTo>
                    <a:pt x="391" y="1144"/>
                  </a:lnTo>
                  <a:lnTo>
                    <a:pt x="397" y="1134"/>
                  </a:lnTo>
                  <a:lnTo>
                    <a:pt x="392" y="1129"/>
                  </a:lnTo>
                  <a:lnTo>
                    <a:pt x="386" y="1116"/>
                  </a:lnTo>
                  <a:lnTo>
                    <a:pt x="382" y="1097"/>
                  </a:lnTo>
                  <a:lnTo>
                    <a:pt x="387" y="1077"/>
                  </a:lnTo>
                  <a:lnTo>
                    <a:pt x="393" y="1063"/>
                  </a:lnTo>
                  <a:lnTo>
                    <a:pt x="418" y="1032"/>
                  </a:lnTo>
                  <a:lnTo>
                    <a:pt x="435" y="1021"/>
                  </a:lnTo>
                  <a:lnTo>
                    <a:pt x="456" y="1015"/>
                  </a:lnTo>
                  <a:lnTo>
                    <a:pt x="473" y="1018"/>
                  </a:lnTo>
                  <a:lnTo>
                    <a:pt x="488" y="1020"/>
                  </a:lnTo>
                  <a:lnTo>
                    <a:pt x="498" y="1007"/>
                  </a:lnTo>
                  <a:lnTo>
                    <a:pt x="500" y="995"/>
                  </a:lnTo>
                  <a:lnTo>
                    <a:pt x="500" y="976"/>
                  </a:lnTo>
                  <a:lnTo>
                    <a:pt x="494" y="964"/>
                  </a:lnTo>
                  <a:lnTo>
                    <a:pt x="479" y="948"/>
                  </a:lnTo>
                  <a:lnTo>
                    <a:pt x="478" y="939"/>
                  </a:lnTo>
                  <a:lnTo>
                    <a:pt x="498" y="907"/>
                  </a:lnTo>
                  <a:lnTo>
                    <a:pt x="515" y="870"/>
                  </a:lnTo>
                  <a:lnTo>
                    <a:pt x="524" y="820"/>
                  </a:lnTo>
                  <a:lnTo>
                    <a:pt x="525" y="790"/>
                  </a:lnTo>
                  <a:lnTo>
                    <a:pt x="525" y="769"/>
                  </a:lnTo>
                  <a:lnTo>
                    <a:pt x="524" y="754"/>
                  </a:lnTo>
                  <a:lnTo>
                    <a:pt x="531" y="750"/>
                  </a:lnTo>
                  <a:lnTo>
                    <a:pt x="542" y="750"/>
                  </a:lnTo>
                  <a:lnTo>
                    <a:pt x="559" y="736"/>
                  </a:lnTo>
                  <a:lnTo>
                    <a:pt x="564" y="724"/>
                  </a:lnTo>
                  <a:lnTo>
                    <a:pt x="567" y="704"/>
                  </a:lnTo>
                  <a:lnTo>
                    <a:pt x="573" y="688"/>
                  </a:lnTo>
                  <a:lnTo>
                    <a:pt x="596" y="657"/>
                  </a:lnTo>
                  <a:lnTo>
                    <a:pt x="604" y="644"/>
                  </a:lnTo>
                  <a:lnTo>
                    <a:pt x="616" y="629"/>
                  </a:lnTo>
                  <a:lnTo>
                    <a:pt x="622" y="618"/>
                  </a:lnTo>
                  <a:lnTo>
                    <a:pt x="624" y="609"/>
                  </a:lnTo>
                  <a:lnTo>
                    <a:pt x="623" y="596"/>
                  </a:lnTo>
                  <a:lnTo>
                    <a:pt x="610" y="574"/>
                  </a:lnTo>
                  <a:lnTo>
                    <a:pt x="613" y="560"/>
                  </a:lnTo>
                  <a:lnTo>
                    <a:pt x="627" y="543"/>
                  </a:lnTo>
                  <a:lnTo>
                    <a:pt x="633" y="532"/>
                  </a:lnTo>
                  <a:lnTo>
                    <a:pt x="635" y="520"/>
                  </a:lnTo>
                  <a:lnTo>
                    <a:pt x="639" y="503"/>
                  </a:lnTo>
                  <a:lnTo>
                    <a:pt x="648" y="492"/>
                  </a:lnTo>
                  <a:lnTo>
                    <a:pt x="666" y="472"/>
                  </a:lnTo>
                  <a:lnTo>
                    <a:pt x="678" y="469"/>
                  </a:lnTo>
                  <a:lnTo>
                    <a:pt x="691" y="476"/>
                  </a:lnTo>
                  <a:lnTo>
                    <a:pt x="701" y="488"/>
                  </a:lnTo>
                  <a:lnTo>
                    <a:pt x="704" y="490"/>
                  </a:lnTo>
                  <a:lnTo>
                    <a:pt x="714" y="473"/>
                  </a:lnTo>
                  <a:lnTo>
                    <a:pt x="719" y="452"/>
                  </a:lnTo>
                  <a:lnTo>
                    <a:pt x="721" y="442"/>
                  </a:lnTo>
                  <a:lnTo>
                    <a:pt x="719" y="419"/>
                  </a:lnTo>
                  <a:lnTo>
                    <a:pt x="724" y="409"/>
                  </a:lnTo>
                  <a:lnTo>
                    <a:pt x="729" y="404"/>
                  </a:lnTo>
                  <a:lnTo>
                    <a:pt x="739" y="403"/>
                  </a:lnTo>
                  <a:lnTo>
                    <a:pt x="769" y="407"/>
                  </a:lnTo>
                  <a:lnTo>
                    <a:pt x="812" y="423"/>
                  </a:lnTo>
                  <a:lnTo>
                    <a:pt x="821" y="420"/>
                  </a:lnTo>
                  <a:lnTo>
                    <a:pt x="828" y="412"/>
                  </a:lnTo>
                  <a:lnTo>
                    <a:pt x="819" y="403"/>
                  </a:lnTo>
                  <a:lnTo>
                    <a:pt x="817" y="392"/>
                  </a:lnTo>
                  <a:lnTo>
                    <a:pt x="823" y="382"/>
                  </a:lnTo>
                  <a:lnTo>
                    <a:pt x="827" y="366"/>
                  </a:lnTo>
                  <a:lnTo>
                    <a:pt x="831" y="361"/>
                  </a:lnTo>
                  <a:lnTo>
                    <a:pt x="833" y="352"/>
                  </a:lnTo>
                  <a:lnTo>
                    <a:pt x="832" y="342"/>
                  </a:lnTo>
                  <a:lnTo>
                    <a:pt x="827" y="336"/>
                  </a:lnTo>
                  <a:lnTo>
                    <a:pt x="826" y="326"/>
                  </a:lnTo>
                  <a:lnTo>
                    <a:pt x="831" y="323"/>
                  </a:lnTo>
                  <a:lnTo>
                    <a:pt x="854" y="323"/>
                  </a:lnTo>
                  <a:lnTo>
                    <a:pt x="857" y="316"/>
                  </a:lnTo>
                  <a:lnTo>
                    <a:pt x="865" y="313"/>
                  </a:lnTo>
                  <a:lnTo>
                    <a:pt x="874" y="317"/>
                  </a:lnTo>
                  <a:lnTo>
                    <a:pt x="882" y="313"/>
                  </a:lnTo>
                  <a:lnTo>
                    <a:pt x="880" y="302"/>
                  </a:lnTo>
                  <a:lnTo>
                    <a:pt x="879" y="290"/>
                  </a:lnTo>
                  <a:lnTo>
                    <a:pt x="891" y="283"/>
                  </a:lnTo>
                  <a:lnTo>
                    <a:pt x="906" y="289"/>
                  </a:lnTo>
                  <a:lnTo>
                    <a:pt x="917" y="300"/>
                  </a:lnTo>
                  <a:lnTo>
                    <a:pt x="947" y="344"/>
                  </a:lnTo>
                  <a:lnTo>
                    <a:pt x="952" y="363"/>
                  </a:lnTo>
                  <a:lnTo>
                    <a:pt x="957" y="371"/>
                  </a:lnTo>
                  <a:lnTo>
                    <a:pt x="983" y="375"/>
                  </a:lnTo>
                  <a:lnTo>
                    <a:pt x="998" y="383"/>
                  </a:lnTo>
                  <a:lnTo>
                    <a:pt x="1010" y="382"/>
                  </a:lnTo>
                  <a:lnTo>
                    <a:pt x="1025" y="374"/>
                  </a:lnTo>
                  <a:lnTo>
                    <a:pt x="1042" y="353"/>
                  </a:lnTo>
                  <a:lnTo>
                    <a:pt x="1052" y="360"/>
                  </a:lnTo>
                  <a:lnTo>
                    <a:pt x="1061" y="374"/>
                  </a:lnTo>
                  <a:lnTo>
                    <a:pt x="1064" y="382"/>
                  </a:lnTo>
                  <a:lnTo>
                    <a:pt x="1074" y="385"/>
                  </a:lnTo>
                  <a:lnTo>
                    <a:pt x="1090" y="377"/>
                  </a:lnTo>
                  <a:lnTo>
                    <a:pt x="1102" y="368"/>
                  </a:lnTo>
                  <a:lnTo>
                    <a:pt x="1111" y="354"/>
                  </a:lnTo>
                  <a:lnTo>
                    <a:pt x="1137" y="334"/>
                  </a:lnTo>
                  <a:lnTo>
                    <a:pt x="1139" y="322"/>
                  </a:lnTo>
                  <a:lnTo>
                    <a:pt x="1137" y="299"/>
                  </a:lnTo>
                  <a:lnTo>
                    <a:pt x="1137" y="285"/>
                  </a:lnTo>
                  <a:lnTo>
                    <a:pt x="1140" y="243"/>
                  </a:lnTo>
                  <a:lnTo>
                    <a:pt x="1154" y="212"/>
                  </a:lnTo>
                  <a:lnTo>
                    <a:pt x="1164" y="199"/>
                  </a:lnTo>
                  <a:lnTo>
                    <a:pt x="1177" y="192"/>
                  </a:lnTo>
                  <a:lnTo>
                    <a:pt x="1202" y="189"/>
                  </a:lnTo>
                  <a:lnTo>
                    <a:pt x="1240" y="172"/>
                  </a:lnTo>
                  <a:lnTo>
                    <a:pt x="1263" y="167"/>
                  </a:lnTo>
                  <a:lnTo>
                    <a:pt x="1268" y="172"/>
                  </a:lnTo>
                  <a:lnTo>
                    <a:pt x="1278" y="193"/>
                  </a:lnTo>
                  <a:lnTo>
                    <a:pt x="1289" y="202"/>
                  </a:lnTo>
                  <a:lnTo>
                    <a:pt x="1307" y="208"/>
                  </a:lnTo>
                  <a:lnTo>
                    <a:pt x="1325" y="225"/>
                  </a:lnTo>
                  <a:lnTo>
                    <a:pt x="1332" y="253"/>
                  </a:lnTo>
                  <a:lnTo>
                    <a:pt x="1333" y="269"/>
                  </a:lnTo>
                  <a:lnTo>
                    <a:pt x="1314" y="294"/>
                  </a:lnTo>
                  <a:lnTo>
                    <a:pt x="1310" y="306"/>
                  </a:lnTo>
                  <a:lnTo>
                    <a:pt x="1311" y="317"/>
                  </a:lnTo>
                  <a:lnTo>
                    <a:pt x="1321" y="325"/>
                  </a:lnTo>
                  <a:lnTo>
                    <a:pt x="1323" y="323"/>
                  </a:lnTo>
                  <a:lnTo>
                    <a:pt x="1332" y="315"/>
                  </a:lnTo>
                  <a:lnTo>
                    <a:pt x="1333" y="311"/>
                  </a:lnTo>
                  <a:lnTo>
                    <a:pt x="1334" y="300"/>
                  </a:lnTo>
                  <a:lnTo>
                    <a:pt x="1337" y="295"/>
                  </a:lnTo>
                  <a:lnTo>
                    <a:pt x="1369" y="275"/>
                  </a:lnTo>
                  <a:lnTo>
                    <a:pt x="1375" y="269"/>
                  </a:lnTo>
                  <a:lnTo>
                    <a:pt x="1381" y="239"/>
                  </a:lnTo>
                  <a:lnTo>
                    <a:pt x="1403" y="252"/>
                  </a:lnTo>
                  <a:lnTo>
                    <a:pt x="1416" y="250"/>
                  </a:lnTo>
                  <a:lnTo>
                    <a:pt x="1418" y="243"/>
                  </a:lnTo>
                  <a:lnTo>
                    <a:pt x="1422" y="231"/>
                  </a:lnTo>
                  <a:lnTo>
                    <a:pt x="1422" y="220"/>
                  </a:lnTo>
                  <a:lnTo>
                    <a:pt x="1419" y="216"/>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808" name="Freeform 221">
            <a:extLst>
              <a:ext uri="{FF2B5EF4-FFF2-40B4-BE49-F238E27FC236}">
                <a16:creationId xmlns:a16="http://schemas.microsoft.com/office/drawing/2014/main" id="{4415F422-740B-4229-A00D-1855BA17152A}"/>
              </a:ext>
            </a:extLst>
          </p:cNvPr>
          <p:cNvSpPr>
            <a:spLocks noChangeAspect="1"/>
          </p:cNvSpPr>
          <p:nvPr/>
        </p:nvSpPr>
        <p:spPr bwMode="gray">
          <a:xfrm>
            <a:off x="4975563" y="2527869"/>
            <a:ext cx="324282" cy="670690"/>
          </a:xfrm>
          <a:custGeom>
            <a:avLst/>
            <a:gdLst/>
            <a:ahLst/>
            <a:cxnLst>
              <a:cxn ang="0">
                <a:pos x="13" y="1339"/>
              </a:cxn>
              <a:cxn ang="0">
                <a:pos x="27" y="1349"/>
              </a:cxn>
              <a:cxn ang="0">
                <a:pos x="43" y="1396"/>
              </a:cxn>
              <a:cxn ang="0">
                <a:pos x="56" y="1468"/>
              </a:cxn>
              <a:cxn ang="0">
                <a:pos x="92" y="1538"/>
              </a:cxn>
              <a:cxn ang="0">
                <a:pos x="91" y="1593"/>
              </a:cxn>
              <a:cxn ang="0">
                <a:pos x="107" y="1636"/>
              </a:cxn>
              <a:cxn ang="0">
                <a:pos x="169" y="1598"/>
              </a:cxn>
              <a:cxn ang="0">
                <a:pos x="227" y="1564"/>
              </a:cxn>
              <a:cxn ang="0">
                <a:pos x="286" y="1484"/>
              </a:cxn>
              <a:cxn ang="0">
                <a:pos x="300" y="1407"/>
              </a:cxn>
              <a:cxn ang="0">
                <a:pos x="301" y="1378"/>
              </a:cxn>
              <a:cxn ang="0">
                <a:pos x="288" y="1329"/>
              </a:cxn>
              <a:cxn ang="0">
                <a:pos x="276" y="1310"/>
              </a:cxn>
              <a:cxn ang="0">
                <a:pos x="350" y="1279"/>
              </a:cxn>
              <a:cxn ang="0">
                <a:pos x="389" y="1243"/>
              </a:cxn>
              <a:cxn ang="0">
                <a:pos x="341" y="1241"/>
              </a:cxn>
              <a:cxn ang="0">
                <a:pos x="290" y="1219"/>
              </a:cxn>
              <a:cxn ang="0">
                <a:pos x="338" y="1218"/>
              </a:cxn>
              <a:cxn ang="0">
                <a:pos x="371" y="1232"/>
              </a:cxn>
              <a:cxn ang="0">
                <a:pos x="394" y="1138"/>
              </a:cxn>
              <a:cxn ang="0">
                <a:pos x="352" y="1100"/>
              </a:cxn>
              <a:cxn ang="0">
                <a:pos x="308" y="1148"/>
              </a:cxn>
              <a:cxn ang="0">
                <a:pos x="319" y="1127"/>
              </a:cxn>
              <a:cxn ang="0">
                <a:pos x="331" y="1060"/>
              </a:cxn>
              <a:cxn ang="0">
                <a:pos x="344" y="979"/>
              </a:cxn>
              <a:cxn ang="0">
                <a:pos x="340" y="879"/>
              </a:cxn>
              <a:cxn ang="0">
                <a:pos x="370" y="850"/>
              </a:cxn>
              <a:cxn ang="0">
                <a:pos x="393" y="840"/>
              </a:cxn>
              <a:cxn ang="0">
                <a:pos x="410" y="809"/>
              </a:cxn>
              <a:cxn ang="0">
                <a:pos x="449" y="764"/>
              </a:cxn>
              <a:cxn ang="0">
                <a:pos x="503" y="735"/>
              </a:cxn>
              <a:cxn ang="0">
                <a:pos x="555" y="664"/>
              </a:cxn>
              <a:cxn ang="0">
                <a:pos x="572" y="639"/>
              </a:cxn>
              <a:cxn ang="0">
                <a:pos x="551" y="594"/>
              </a:cxn>
              <a:cxn ang="0">
                <a:pos x="569" y="527"/>
              </a:cxn>
              <a:cxn ang="0">
                <a:pos x="593" y="503"/>
              </a:cxn>
              <a:cxn ang="0">
                <a:pos x="614" y="493"/>
              </a:cxn>
              <a:cxn ang="0">
                <a:pos x="628" y="460"/>
              </a:cxn>
              <a:cxn ang="0">
                <a:pos x="661" y="473"/>
              </a:cxn>
              <a:cxn ang="0">
                <a:pos x="712" y="449"/>
              </a:cxn>
              <a:cxn ang="0">
                <a:pos x="687" y="296"/>
              </a:cxn>
              <a:cxn ang="0">
                <a:pos x="683" y="186"/>
              </a:cxn>
              <a:cxn ang="0">
                <a:pos x="528" y="5"/>
              </a:cxn>
              <a:cxn ang="0">
                <a:pos x="502" y="29"/>
              </a:cxn>
              <a:cxn ang="0">
                <a:pos x="490" y="97"/>
              </a:cxn>
              <a:cxn ang="0">
                <a:pos x="390" y="119"/>
              </a:cxn>
              <a:cxn ang="0">
                <a:pos x="335" y="149"/>
              </a:cxn>
              <a:cxn ang="0">
                <a:pos x="279" y="251"/>
              </a:cxn>
              <a:cxn ang="0">
                <a:pos x="242" y="364"/>
              </a:cxn>
              <a:cxn ang="0">
                <a:pos x="194" y="446"/>
              </a:cxn>
              <a:cxn ang="0">
                <a:pos x="163" y="641"/>
              </a:cxn>
              <a:cxn ang="0">
                <a:pos x="104" y="697"/>
              </a:cxn>
              <a:cxn ang="0">
                <a:pos x="66" y="811"/>
              </a:cxn>
              <a:cxn ang="0">
                <a:pos x="55" y="886"/>
              </a:cxn>
              <a:cxn ang="0">
                <a:pos x="86" y="1035"/>
              </a:cxn>
              <a:cxn ang="0">
                <a:pos x="74" y="1143"/>
              </a:cxn>
              <a:cxn ang="0">
                <a:pos x="32" y="1242"/>
              </a:cxn>
            </a:cxnLst>
            <a:rect l="0" t="0" r="r" b="b"/>
            <a:pathLst>
              <a:path w="715" h="1640">
                <a:moveTo>
                  <a:pt x="6" y="1264"/>
                </a:moveTo>
                <a:lnTo>
                  <a:pt x="0" y="1276"/>
                </a:lnTo>
                <a:lnTo>
                  <a:pt x="0" y="1288"/>
                </a:lnTo>
                <a:lnTo>
                  <a:pt x="5" y="1328"/>
                </a:lnTo>
                <a:lnTo>
                  <a:pt x="7" y="1333"/>
                </a:lnTo>
                <a:lnTo>
                  <a:pt x="12" y="1335"/>
                </a:lnTo>
                <a:lnTo>
                  <a:pt x="13" y="1339"/>
                </a:lnTo>
                <a:lnTo>
                  <a:pt x="15" y="1346"/>
                </a:lnTo>
                <a:lnTo>
                  <a:pt x="13" y="1350"/>
                </a:lnTo>
                <a:lnTo>
                  <a:pt x="19" y="1343"/>
                </a:lnTo>
                <a:lnTo>
                  <a:pt x="21" y="1335"/>
                </a:lnTo>
                <a:lnTo>
                  <a:pt x="26" y="1340"/>
                </a:lnTo>
                <a:lnTo>
                  <a:pt x="22" y="1350"/>
                </a:lnTo>
                <a:lnTo>
                  <a:pt x="27" y="1349"/>
                </a:lnTo>
                <a:lnTo>
                  <a:pt x="29" y="1351"/>
                </a:lnTo>
                <a:lnTo>
                  <a:pt x="24" y="1355"/>
                </a:lnTo>
                <a:lnTo>
                  <a:pt x="17" y="1366"/>
                </a:lnTo>
                <a:lnTo>
                  <a:pt x="33" y="1371"/>
                </a:lnTo>
                <a:lnTo>
                  <a:pt x="35" y="1381"/>
                </a:lnTo>
                <a:lnTo>
                  <a:pt x="33" y="1398"/>
                </a:lnTo>
                <a:lnTo>
                  <a:pt x="43" y="1396"/>
                </a:lnTo>
                <a:lnTo>
                  <a:pt x="45" y="1407"/>
                </a:lnTo>
                <a:lnTo>
                  <a:pt x="39" y="1415"/>
                </a:lnTo>
                <a:lnTo>
                  <a:pt x="42" y="1431"/>
                </a:lnTo>
                <a:lnTo>
                  <a:pt x="40" y="1442"/>
                </a:lnTo>
                <a:lnTo>
                  <a:pt x="49" y="1442"/>
                </a:lnTo>
                <a:lnTo>
                  <a:pt x="54" y="1456"/>
                </a:lnTo>
                <a:lnTo>
                  <a:pt x="56" y="1468"/>
                </a:lnTo>
                <a:lnTo>
                  <a:pt x="62" y="1487"/>
                </a:lnTo>
                <a:lnTo>
                  <a:pt x="74" y="1496"/>
                </a:lnTo>
                <a:lnTo>
                  <a:pt x="78" y="1509"/>
                </a:lnTo>
                <a:lnTo>
                  <a:pt x="91" y="1516"/>
                </a:lnTo>
                <a:lnTo>
                  <a:pt x="98" y="1526"/>
                </a:lnTo>
                <a:lnTo>
                  <a:pt x="98" y="1534"/>
                </a:lnTo>
                <a:lnTo>
                  <a:pt x="92" y="1538"/>
                </a:lnTo>
                <a:lnTo>
                  <a:pt x="85" y="1537"/>
                </a:lnTo>
                <a:lnTo>
                  <a:pt x="82" y="1541"/>
                </a:lnTo>
                <a:lnTo>
                  <a:pt x="89" y="1557"/>
                </a:lnTo>
                <a:lnTo>
                  <a:pt x="82" y="1555"/>
                </a:lnTo>
                <a:lnTo>
                  <a:pt x="75" y="1553"/>
                </a:lnTo>
                <a:lnTo>
                  <a:pt x="75" y="1559"/>
                </a:lnTo>
                <a:lnTo>
                  <a:pt x="91" y="1593"/>
                </a:lnTo>
                <a:lnTo>
                  <a:pt x="98" y="1604"/>
                </a:lnTo>
                <a:lnTo>
                  <a:pt x="102" y="1614"/>
                </a:lnTo>
                <a:lnTo>
                  <a:pt x="99" y="1620"/>
                </a:lnTo>
                <a:lnTo>
                  <a:pt x="98" y="1631"/>
                </a:lnTo>
                <a:lnTo>
                  <a:pt x="94" y="1633"/>
                </a:lnTo>
                <a:lnTo>
                  <a:pt x="93" y="1638"/>
                </a:lnTo>
                <a:lnTo>
                  <a:pt x="107" y="1636"/>
                </a:lnTo>
                <a:lnTo>
                  <a:pt x="118" y="1640"/>
                </a:lnTo>
                <a:lnTo>
                  <a:pt x="136" y="1634"/>
                </a:lnTo>
                <a:lnTo>
                  <a:pt x="152" y="1633"/>
                </a:lnTo>
                <a:lnTo>
                  <a:pt x="163" y="1638"/>
                </a:lnTo>
                <a:lnTo>
                  <a:pt x="168" y="1634"/>
                </a:lnTo>
                <a:lnTo>
                  <a:pt x="172" y="1620"/>
                </a:lnTo>
                <a:lnTo>
                  <a:pt x="169" y="1598"/>
                </a:lnTo>
                <a:lnTo>
                  <a:pt x="174" y="1585"/>
                </a:lnTo>
                <a:lnTo>
                  <a:pt x="180" y="1574"/>
                </a:lnTo>
                <a:lnTo>
                  <a:pt x="189" y="1576"/>
                </a:lnTo>
                <a:lnTo>
                  <a:pt x="194" y="1566"/>
                </a:lnTo>
                <a:lnTo>
                  <a:pt x="204" y="1559"/>
                </a:lnTo>
                <a:lnTo>
                  <a:pt x="218" y="1560"/>
                </a:lnTo>
                <a:lnTo>
                  <a:pt x="227" y="1564"/>
                </a:lnTo>
                <a:lnTo>
                  <a:pt x="238" y="1560"/>
                </a:lnTo>
                <a:lnTo>
                  <a:pt x="250" y="1564"/>
                </a:lnTo>
                <a:lnTo>
                  <a:pt x="261" y="1564"/>
                </a:lnTo>
                <a:lnTo>
                  <a:pt x="266" y="1544"/>
                </a:lnTo>
                <a:lnTo>
                  <a:pt x="276" y="1522"/>
                </a:lnTo>
                <a:lnTo>
                  <a:pt x="285" y="1505"/>
                </a:lnTo>
                <a:lnTo>
                  <a:pt x="286" y="1484"/>
                </a:lnTo>
                <a:lnTo>
                  <a:pt x="291" y="1472"/>
                </a:lnTo>
                <a:lnTo>
                  <a:pt x="290" y="1457"/>
                </a:lnTo>
                <a:lnTo>
                  <a:pt x="293" y="1446"/>
                </a:lnTo>
                <a:lnTo>
                  <a:pt x="298" y="1435"/>
                </a:lnTo>
                <a:lnTo>
                  <a:pt x="298" y="1424"/>
                </a:lnTo>
                <a:lnTo>
                  <a:pt x="295" y="1418"/>
                </a:lnTo>
                <a:lnTo>
                  <a:pt x="300" y="1407"/>
                </a:lnTo>
                <a:lnTo>
                  <a:pt x="298" y="1398"/>
                </a:lnTo>
                <a:lnTo>
                  <a:pt x="293" y="1392"/>
                </a:lnTo>
                <a:lnTo>
                  <a:pt x="292" y="1386"/>
                </a:lnTo>
                <a:lnTo>
                  <a:pt x="293" y="1382"/>
                </a:lnTo>
                <a:lnTo>
                  <a:pt x="300" y="1385"/>
                </a:lnTo>
                <a:lnTo>
                  <a:pt x="304" y="1385"/>
                </a:lnTo>
                <a:lnTo>
                  <a:pt x="301" y="1378"/>
                </a:lnTo>
                <a:lnTo>
                  <a:pt x="302" y="1374"/>
                </a:lnTo>
                <a:lnTo>
                  <a:pt x="304" y="1367"/>
                </a:lnTo>
                <a:lnTo>
                  <a:pt x="304" y="1362"/>
                </a:lnTo>
                <a:lnTo>
                  <a:pt x="307" y="1345"/>
                </a:lnTo>
                <a:lnTo>
                  <a:pt x="306" y="1340"/>
                </a:lnTo>
                <a:lnTo>
                  <a:pt x="297" y="1334"/>
                </a:lnTo>
                <a:lnTo>
                  <a:pt x="288" y="1329"/>
                </a:lnTo>
                <a:lnTo>
                  <a:pt x="291" y="1328"/>
                </a:lnTo>
                <a:lnTo>
                  <a:pt x="300" y="1332"/>
                </a:lnTo>
                <a:lnTo>
                  <a:pt x="309" y="1329"/>
                </a:lnTo>
                <a:lnTo>
                  <a:pt x="312" y="1326"/>
                </a:lnTo>
                <a:lnTo>
                  <a:pt x="302" y="1317"/>
                </a:lnTo>
                <a:lnTo>
                  <a:pt x="274" y="1312"/>
                </a:lnTo>
                <a:lnTo>
                  <a:pt x="276" y="1310"/>
                </a:lnTo>
                <a:lnTo>
                  <a:pt x="298" y="1307"/>
                </a:lnTo>
                <a:lnTo>
                  <a:pt x="311" y="1311"/>
                </a:lnTo>
                <a:lnTo>
                  <a:pt x="318" y="1307"/>
                </a:lnTo>
                <a:lnTo>
                  <a:pt x="320" y="1299"/>
                </a:lnTo>
                <a:lnTo>
                  <a:pt x="334" y="1297"/>
                </a:lnTo>
                <a:lnTo>
                  <a:pt x="345" y="1286"/>
                </a:lnTo>
                <a:lnTo>
                  <a:pt x="350" y="1279"/>
                </a:lnTo>
                <a:lnTo>
                  <a:pt x="350" y="1268"/>
                </a:lnTo>
                <a:lnTo>
                  <a:pt x="359" y="1270"/>
                </a:lnTo>
                <a:lnTo>
                  <a:pt x="359" y="1281"/>
                </a:lnTo>
                <a:lnTo>
                  <a:pt x="371" y="1280"/>
                </a:lnTo>
                <a:lnTo>
                  <a:pt x="378" y="1268"/>
                </a:lnTo>
                <a:lnTo>
                  <a:pt x="392" y="1256"/>
                </a:lnTo>
                <a:lnTo>
                  <a:pt x="389" y="1243"/>
                </a:lnTo>
                <a:lnTo>
                  <a:pt x="394" y="1248"/>
                </a:lnTo>
                <a:lnTo>
                  <a:pt x="400" y="1248"/>
                </a:lnTo>
                <a:lnTo>
                  <a:pt x="400" y="1242"/>
                </a:lnTo>
                <a:lnTo>
                  <a:pt x="406" y="1237"/>
                </a:lnTo>
                <a:lnTo>
                  <a:pt x="405" y="1232"/>
                </a:lnTo>
                <a:lnTo>
                  <a:pt x="352" y="1243"/>
                </a:lnTo>
                <a:lnTo>
                  <a:pt x="341" y="1241"/>
                </a:lnTo>
                <a:lnTo>
                  <a:pt x="336" y="1245"/>
                </a:lnTo>
                <a:lnTo>
                  <a:pt x="334" y="1238"/>
                </a:lnTo>
                <a:lnTo>
                  <a:pt x="328" y="1232"/>
                </a:lnTo>
                <a:lnTo>
                  <a:pt x="303" y="1222"/>
                </a:lnTo>
                <a:lnTo>
                  <a:pt x="290" y="1225"/>
                </a:lnTo>
                <a:lnTo>
                  <a:pt x="284" y="1221"/>
                </a:lnTo>
                <a:lnTo>
                  <a:pt x="290" y="1219"/>
                </a:lnTo>
                <a:lnTo>
                  <a:pt x="293" y="1211"/>
                </a:lnTo>
                <a:lnTo>
                  <a:pt x="300" y="1214"/>
                </a:lnTo>
                <a:lnTo>
                  <a:pt x="308" y="1211"/>
                </a:lnTo>
                <a:lnTo>
                  <a:pt x="320" y="1213"/>
                </a:lnTo>
                <a:lnTo>
                  <a:pt x="322" y="1211"/>
                </a:lnTo>
                <a:lnTo>
                  <a:pt x="331" y="1221"/>
                </a:lnTo>
                <a:lnTo>
                  <a:pt x="338" y="1218"/>
                </a:lnTo>
                <a:lnTo>
                  <a:pt x="339" y="1214"/>
                </a:lnTo>
                <a:lnTo>
                  <a:pt x="345" y="1220"/>
                </a:lnTo>
                <a:lnTo>
                  <a:pt x="352" y="1222"/>
                </a:lnTo>
                <a:lnTo>
                  <a:pt x="356" y="1216"/>
                </a:lnTo>
                <a:lnTo>
                  <a:pt x="359" y="1220"/>
                </a:lnTo>
                <a:lnTo>
                  <a:pt x="363" y="1230"/>
                </a:lnTo>
                <a:lnTo>
                  <a:pt x="371" y="1232"/>
                </a:lnTo>
                <a:lnTo>
                  <a:pt x="403" y="1216"/>
                </a:lnTo>
                <a:lnTo>
                  <a:pt x="414" y="1198"/>
                </a:lnTo>
                <a:lnTo>
                  <a:pt x="419" y="1193"/>
                </a:lnTo>
                <a:lnTo>
                  <a:pt x="422" y="1176"/>
                </a:lnTo>
                <a:lnTo>
                  <a:pt x="416" y="1161"/>
                </a:lnTo>
                <a:lnTo>
                  <a:pt x="404" y="1152"/>
                </a:lnTo>
                <a:lnTo>
                  <a:pt x="394" y="1138"/>
                </a:lnTo>
                <a:lnTo>
                  <a:pt x="403" y="1136"/>
                </a:lnTo>
                <a:lnTo>
                  <a:pt x="402" y="1133"/>
                </a:lnTo>
                <a:lnTo>
                  <a:pt x="381" y="1123"/>
                </a:lnTo>
                <a:lnTo>
                  <a:pt x="379" y="1113"/>
                </a:lnTo>
                <a:lnTo>
                  <a:pt x="374" y="1103"/>
                </a:lnTo>
                <a:lnTo>
                  <a:pt x="357" y="1106"/>
                </a:lnTo>
                <a:lnTo>
                  <a:pt x="352" y="1100"/>
                </a:lnTo>
                <a:lnTo>
                  <a:pt x="351" y="1096"/>
                </a:lnTo>
                <a:lnTo>
                  <a:pt x="347" y="1095"/>
                </a:lnTo>
                <a:lnTo>
                  <a:pt x="347" y="1098"/>
                </a:lnTo>
                <a:lnTo>
                  <a:pt x="341" y="1118"/>
                </a:lnTo>
                <a:lnTo>
                  <a:pt x="333" y="1129"/>
                </a:lnTo>
                <a:lnTo>
                  <a:pt x="314" y="1143"/>
                </a:lnTo>
                <a:lnTo>
                  <a:pt x="308" y="1148"/>
                </a:lnTo>
                <a:lnTo>
                  <a:pt x="298" y="1148"/>
                </a:lnTo>
                <a:lnTo>
                  <a:pt x="287" y="1151"/>
                </a:lnTo>
                <a:lnTo>
                  <a:pt x="280" y="1149"/>
                </a:lnTo>
                <a:lnTo>
                  <a:pt x="288" y="1143"/>
                </a:lnTo>
                <a:lnTo>
                  <a:pt x="300" y="1140"/>
                </a:lnTo>
                <a:lnTo>
                  <a:pt x="309" y="1132"/>
                </a:lnTo>
                <a:lnTo>
                  <a:pt x="319" y="1127"/>
                </a:lnTo>
                <a:lnTo>
                  <a:pt x="336" y="1112"/>
                </a:lnTo>
                <a:lnTo>
                  <a:pt x="339" y="1102"/>
                </a:lnTo>
                <a:lnTo>
                  <a:pt x="339" y="1089"/>
                </a:lnTo>
                <a:lnTo>
                  <a:pt x="330" y="1087"/>
                </a:lnTo>
                <a:lnTo>
                  <a:pt x="334" y="1080"/>
                </a:lnTo>
                <a:lnTo>
                  <a:pt x="335" y="1069"/>
                </a:lnTo>
                <a:lnTo>
                  <a:pt x="331" y="1060"/>
                </a:lnTo>
                <a:lnTo>
                  <a:pt x="328" y="1032"/>
                </a:lnTo>
                <a:lnTo>
                  <a:pt x="329" y="1015"/>
                </a:lnTo>
                <a:lnTo>
                  <a:pt x="325" y="992"/>
                </a:lnTo>
                <a:lnTo>
                  <a:pt x="327" y="985"/>
                </a:lnTo>
                <a:lnTo>
                  <a:pt x="330" y="977"/>
                </a:lnTo>
                <a:lnTo>
                  <a:pt x="329" y="971"/>
                </a:lnTo>
                <a:lnTo>
                  <a:pt x="344" y="979"/>
                </a:lnTo>
                <a:lnTo>
                  <a:pt x="345" y="971"/>
                </a:lnTo>
                <a:lnTo>
                  <a:pt x="340" y="950"/>
                </a:lnTo>
                <a:lnTo>
                  <a:pt x="345" y="928"/>
                </a:lnTo>
                <a:lnTo>
                  <a:pt x="350" y="910"/>
                </a:lnTo>
                <a:lnTo>
                  <a:pt x="343" y="901"/>
                </a:lnTo>
                <a:lnTo>
                  <a:pt x="340" y="892"/>
                </a:lnTo>
                <a:lnTo>
                  <a:pt x="340" y="879"/>
                </a:lnTo>
                <a:lnTo>
                  <a:pt x="356" y="887"/>
                </a:lnTo>
                <a:lnTo>
                  <a:pt x="357" y="885"/>
                </a:lnTo>
                <a:lnTo>
                  <a:pt x="361" y="881"/>
                </a:lnTo>
                <a:lnTo>
                  <a:pt x="367" y="872"/>
                </a:lnTo>
                <a:lnTo>
                  <a:pt x="368" y="870"/>
                </a:lnTo>
                <a:lnTo>
                  <a:pt x="367" y="866"/>
                </a:lnTo>
                <a:lnTo>
                  <a:pt x="370" y="850"/>
                </a:lnTo>
                <a:lnTo>
                  <a:pt x="365" y="839"/>
                </a:lnTo>
                <a:lnTo>
                  <a:pt x="366" y="831"/>
                </a:lnTo>
                <a:lnTo>
                  <a:pt x="368" y="840"/>
                </a:lnTo>
                <a:lnTo>
                  <a:pt x="377" y="848"/>
                </a:lnTo>
                <a:lnTo>
                  <a:pt x="381" y="847"/>
                </a:lnTo>
                <a:lnTo>
                  <a:pt x="386" y="837"/>
                </a:lnTo>
                <a:lnTo>
                  <a:pt x="393" y="840"/>
                </a:lnTo>
                <a:lnTo>
                  <a:pt x="394" y="833"/>
                </a:lnTo>
                <a:lnTo>
                  <a:pt x="398" y="827"/>
                </a:lnTo>
                <a:lnTo>
                  <a:pt x="387" y="822"/>
                </a:lnTo>
                <a:lnTo>
                  <a:pt x="394" y="823"/>
                </a:lnTo>
                <a:lnTo>
                  <a:pt x="403" y="817"/>
                </a:lnTo>
                <a:lnTo>
                  <a:pt x="403" y="812"/>
                </a:lnTo>
                <a:lnTo>
                  <a:pt x="410" y="809"/>
                </a:lnTo>
                <a:lnTo>
                  <a:pt x="411" y="799"/>
                </a:lnTo>
                <a:lnTo>
                  <a:pt x="417" y="796"/>
                </a:lnTo>
                <a:lnTo>
                  <a:pt x="417" y="784"/>
                </a:lnTo>
                <a:lnTo>
                  <a:pt x="425" y="783"/>
                </a:lnTo>
                <a:lnTo>
                  <a:pt x="435" y="785"/>
                </a:lnTo>
                <a:lnTo>
                  <a:pt x="446" y="775"/>
                </a:lnTo>
                <a:lnTo>
                  <a:pt x="449" y="764"/>
                </a:lnTo>
                <a:lnTo>
                  <a:pt x="464" y="753"/>
                </a:lnTo>
                <a:lnTo>
                  <a:pt x="470" y="761"/>
                </a:lnTo>
                <a:lnTo>
                  <a:pt x="481" y="753"/>
                </a:lnTo>
                <a:lnTo>
                  <a:pt x="484" y="743"/>
                </a:lnTo>
                <a:lnTo>
                  <a:pt x="492" y="737"/>
                </a:lnTo>
                <a:lnTo>
                  <a:pt x="500" y="740"/>
                </a:lnTo>
                <a:lnTo>
                  <a:pt x="503" y="735"/>
                </a:lnTo>
                <a:lnTo>
                  <a:pt x="516" y="727"/>
                </a:lnTo>
                <a:lnTo>
                  <a:pt x="521" y="719"/>
                </a:lnTo>
                <a:lnTo>
                  <a:pt x="528" y="715"/>
                </a:lnTo>
                <a:lnTo>
                  <a:pt x="535" y="699"/>
                </a:lnTo>
                <a:lnTo>
                  <a:pt x="538" y="691"/>
                </a:lnTo>
                <a:lnTo>
                  <a:pt x="549" y="677"/>
                </a:lnTo>
                <a:lnTo>
                  <a:pt x="555" y="664"/>
                </a:lnTo>
                <a:lnTo>
                  <a:pt x="562" y="651"/>
                </a:lnTo>
                <a:lnTo>
                  <a:pt x="566" y="646"/>
                </a:lnTo>
                <a:lnTo>
                  <a:pt x="567" y="651"/>
                </a:lnTo>
                <a:lnTo>
                  <a:pt x="566" y="662"/>
                </a:lnTo>
                <a:lnTo>
                  <a:pt x="576" y="649"/>
                </a:lnTo>
                <a:lnTo>
                  <a:pt x="577" y="644"/>
                </a:lnTo>
                <a:lnTo>
                  <a:pt x="572" y="639"/>
                </a:lnTo>
                <a:lnTo>
                  <a:pt x="571" y="633"/>
                </a:lnTo>
                <a:lnTo>
                  <a:pt x="556" y="618"/>
                </a:lnTo>
                <a:lnTo>
                  <a:pt x="555" y="612"/>
                </a:lnTo>
                <a:lnTo>
                  <a:pt x="558" y="610"/>
                </a:lnTo>
                <a:lnTo>
                  <a:pt x="556" y="602"/>
                </a:lnTo>
                <a:lnTo>
                  <a:pt x="551" y="596"/>
                </a:lnTo>
                <a:lnTo>
                  <a:pt x="551" y="594"/>
                </a:lnTo>
                <a:lnTo>
                  <a:pt x="556" y="589"/>
                </a:lnTo>
                <a:lnTo>
                  <a:pt x="558" y="582"/>
                </a:lnTo>
                <a:lnTo>
                  <a:pt x="566" y="579"/>
                </a:lnTo>
                <a:lnTo>
                  <a:pt x="576" y="554"/>
                </a:lnTo>
                <a:lnTo>
                  <a:pt x="577" y="547"/>
                </a:lnTo>
                <a:lnTo>
                  <a:pt x="567" y="530"/>
                </a:lnTo>
                <a:lnTo>
                  <a:pt x="569" y="527"/>
                </a:lnTo>
                <a:lnTo>
                  <a:pt x="580" y="520"/>
                </a:lnTo>
                <a:lnTo>
                  <a:pt x="580" y="512"/>
                </a:lnTo>
                <a:lnTo>
                  <a:pt x="585" y="511"/>
                </a:lnTo>
                <a:lnTo>
                  <a:pt x="592" y="515"/>
                </a:lnTo>
                <a:lnTo>
                  <a:pt x="596" y="514"/>
                </a:lnTo>
                <a:lnTo>
                  <a:pt x="597" y="506"/>
                </a:lnTo>
                <a:lnTo>
                  <a:pt x="593" y="503"/>
                </a:lnTo>
                <a:lnTo>
                  <a:pt x="603" y="501"/>
                </a:lnTo>
                <a:lnTo>
                  <a:pt x="604" y="495"/>
                </a:lnTo>
                <a:lnTo>
                  <a:pt x="593" y="481"/>
                </a:lnTo>
                <a:lnTo>
                  <a:pt x="593" y="476"/>
                </a:lnTo>
                <a:lnTo>
                  <a:pt x="605" y="484"/>
                </a:lnTo>
                <a:lnTo>
                  <a:pt x="610" y="493"/>
                </a:lnTo>
                <a:lnTo>
                  <a:pt x="614" y="493"/>
                </a:lnTo>
                <a:lnTo>
                  <a:pt x="613" y="476"/>
                </a:lnTo>
                <a:lnTo>
                  <a:pt x="614" y="478"/>
                </a:lnTo>
                <a:lnTo>
                  <a:pt x="618" y="476"/>
                </a:lnTo>
                <a:lnTo>
                  <a:pt x="619" y="455"/>
                </a:lnTo>
                <a:lnTo>
                  <a:pt x="623" y="454"/>
                </a:lnTo>
                <a:lnTo>
                  <a:pt x="628" y="454"/>
                </a:lnTo>
                <a:lnTo>
                  <a:pt x="628" y="460"/>
                </a:lnTo>
                <a:lnTo>
                  <a:pt x="631" y="465"/>
                </a:lnTo>
                <a:lnTo>
                  <a:pt x="635" y="467"/>
                </a:lnTo>
                <a:lnTo>
                  <a:pt x="640" y="454"/>
                </a:lnTo>
                <a:lnTo>
                  <a:pt x="645" y="457"/>
                </a:lnTo>
                <a:lnTo>
                  <a:pt x="651" y="468"/>
                </a:lnTo>
                <a:lnTo>
                  <a:pt x="655" y="468"/>
                </a:lnTo>
                <a:lnTo>
                  <a:pt x="661" y="473"/>
                </a:lnTo>
                <a:lnTo>
                  <a:pt x="666" y="461"/>
                </a:lnTo>
                <a:lnTo>
                  <a:pt x="691" y="458"/>
                </a:lnTo>
                <a:lnTo>
                  <a:pt x="700" y="465"/>
                </a:lnTo>
                <a:lnTo>
                  <a:pt x="706" y="472"/>
                </a:lnTo>
                <a:lnTo>
                  <a:pt x="710" y="465"/>
                </a:lnTo>
                <a:lnTo>
                  <a:pt x="715" y="461"/>
                </a:lnTo>
                <a:lnTo>
                  <a:pt x="712" y="449"/>
                </a:lnTo>
                <a:lnTo>
                  <a:pt x="698" y="415"/>
                </a:lnTo>
                <a:lnTo>
                  <a:pt x="694" y="395"/>
                </a:lnTo>
                <a:lnTo>
                  <a:pt x="698" y="377"/>
                </a:lnTo>
                <a:lnTo>
                  <a:pt x="706" y="364"/>
                </a:lnTo>
                <a:lnTo>
                  <a:pt x="707" y="354"/>
                </a:lnTo>
                <a:lnTo>
                  <a:pt x="707" y="342"/>
                </a:lnTo>
                <a:lnTo>
                  <a:pt x="687" y="296"/>
                </a:lnTo>
                <a:lnTo>
                  <a:pt x="684" y="279"/>
                </a:lnTo>
                <a:lnTo>
                  <a:pt x="690" y="258"/>
                </a:lnTo>
                <a:lnTo>
                  <a:pt x="688" y="243"/>
                </a:lnTo>
                <a:lnTo>
                  <a:pt x="683" y="237"/>
                </a:lnTo>
                <a:lnTo>
                  <a:pt x="682" y="223"/>
                </a:lnTo>
                <a:lnTo>
                  <a:pt x="682" y="202"/>
                </a:lnTo>
                <a:lnTo>
                  <a:pt x="683" y="186"/>
                </a:lnTo>
                <a:lnTo>
                  <a:pt x="688" y="173"/>
                </a:lnTo>
                <a:lnTo>
                  <a:pt x="685" y="166"/>
                </a:lnTo>
                <a:lnTo>
                  <a:pt x="653" y="110"/>
                </a:lnTo>
                <a:lnTo>
                  <a:pt x="635" y="92"/>
                </a:lnTo>
                <a:lnTo>
                  <a:pt x="599" y="81"/>
                </a:lnTo>
                <a:lnTo>
                  <a:pt x="569" y="51"/>
                </a:lnTo>
                <a:lnTo>
                  <a:pt x="528" y="5"/>
                </a:lnTo>
                <a:lnTo>
                  <a:pt x="526" y="0"/>
                </a:lnTo>
                <a:lnTo>
                  <a:pt x="523" y="0"/>
                </a:lnTo>
                <a:lnTo>
                  <a:pt x="500" y="0"/>
                </a:lnTo>
                <a:lnTo>
                  <a:pt x="495" y="3"/>
                </a:lnTo>
                <a:lnTo>
                  <a:pt x="496" y="13"/>
                </a:lnTo>
                <a:lnTo>
                  <a:pt x="501" y="17"/>
                </a:lnTo>
                <a:lnTo>
                  <a:pt x="502" y="29"/>
                </a:lnTo>
                <a:lnTo>
                  <a:pt x="500" y="38"/>
                </a:lnTo>
                <a:lnTo>
                  <a:pt x="496" y="43"/>
                </a:lnTo>
                <a:lnTo>
                  <a:pt x="492" y="58"/>
                </a:lnTo>
                <a:lnTo>
                  <a:pt x="486" y="69"/>
                </a:lnTo>
                <a:lnTo>
                  <a:pt x="488" y="79"/>
                </a:lnTo>
                <a:lnTo>
                  <a:pt x="497" y="89"/>
                </a:lnTo>
                <a:lnTo>
                  <a:pt x="490" y="97"/>
                </a:lnTo>
                <a:lnTo>
                  <a:pt x="481" y="100"/>
                </a:lnTo>
                <a:lnTo>
                  <a:pt x="438" y="84"/>
                </a:lnTo>
                <a:lnTo>
                  <a:pt x="408" y="80"/>
                </a:lnTo>
                <a:lnTo>
                  <a:pt x="398" y="81"/>
                </a:lnTo>
                <a:lnTo>
                  <a:pt x="393" y="86"/>
                </a:lnTo>
                <a:lnTo>
                  <a:pt x="388" y="96"/>
                </a:lnTo>
                <a:lnTo>
                  <a:pt x="390" y="119"/>
                </a:lnTo>
                <a:lnTo>
                  <a:pt x="388" y="129"/>
                </a:lnTo>
                <a:lnTo>
                  <a:pt x="383" y="150"/>
                </a:lnTo>
                <a:lnTo>
                  <a:pt x="373" y="166"/>
                </a:lnTo>
                <a:lnTo>
                  <a:pt x="370" y="165"/>
                </a:lnTo>
                <a:lnTo>
                  <a:pt x="360" y="153"/>
                </a:lnTo>
                <a:lnTo>
                  <a:pt x="347" y="145"/>
                </a:lnTo>
                <a:lnTo>
                  <a:pt x="335" y="149"/>
                </a:lnTo>
                <a:lnTo>
                  <a:pt x="317" y="167"/>
                </a:lnTo>
                <a:lnTo>
                  <a:pt x="308" y="180"/>
                </a:lnTo>
                <a:lnTo>
                  <a:pt x="304" y="196"/>
                </a:lnTo>
                <a:lnTo>
                  <a:pt x="302" y="209"/>
                </a:lnTo>
                <a:lnTo>
                  <a:pt x="296" y="219"/>
                </a:lnTo>
                <a:lnTo>
                  <a:pt x="282" y="237"/>
                </a:lnTo>
                <a:lnTo>
                  <a:pt x="279" y="251"/>
                </a:lnTo>
                <a:lnTo>
                  <a:pt x="292" y="273"/>
                </a:lnTo>
                <a:lnTo>
                  <a:pt x="293" y="285"/>
                </a:lnTo>
                <a:lnTo>
                  <a:pt x="291" y="294"/>
                </a:lnTo>
                <a:lnTo>
                  <a:pt x="285" y="306"/>
                </a:lnTo>
                <a:lnTo>
                  <a:pt x="273" y="320"/>
                </a:lnTo>
                <a:lnTo>
                  <a:pt x="265" y="334"/>
                </a:lnTo>
                <a:lnTo>
                  <a:pt x="242" y="364"/>
                </a:lnTo>
                <a:lnTo>
                  <a:pt x="236" y="381"/>
                </a:lnTo>
                <a:lnTo>
                  <a:pt x="233" y="401"/>
                </a:lnTo>
                <a:lnTo>
                  <a:pt x="228" y="413"/>
                </a:lnTo>
                <a:lnTo>
                  <a:pt x="211" y="427"/>
                </a:lnTo>
                <a:lnTo>
                  <a:pt x="200" y="427"/>
                </a:lnTo>
                <a:lnTo>
                  <a:pt x="193" y="431"/>
                </a:lnTo>
                <a:lnTo>
                  <a:pt x="194" y="446"/>
                </a:lnTo>
                <a:lnTo>
                  <a:pt x="194" y="467"/>
                </a:lnTo>
                <a:lnTo>
                  <a:pt x="193" y="497"/>
                </a:lnTo>
                <a:lnTo>
                  <a:pt x="184" y="547"/>
                </a:lnTo>
                <a:lnTo>
                  <a:pt x="167" y="584"/>
                </a:lnTo>
                <a:lnTo>
                  <a:pt x="147" y="616"/>
                </a:lnTo>
                <a:lnTo>
                  <a:pt x="148" y="625"/>
                </a:lnTo>
                <a:lnTo>
                  <a:pt x="163" y="641"/>
                </a:lnTo>
                <a:lnTo>
                  <a:pt x="169" y="653"/>
                </a:lnTo>
                <a:lnTo>
                  <a:pt x="169" y="672"/>
                </a:lnTo>
                <a:lnTo>
                  <a:pt x="167" y="683"/>
                </a:lnTo>
                <a:lnTo>
                  <a:pt x="157" y="695"/>
                </a:lnTo>
                <a:lnTo>
                  <a:pt x="142" y="695"/>
                </a:lnTo>
                <a:lnTo>
                  <a:pt x="125" y="692"/>
                </a:lnTo>
                <a:lnTo>
                  <a:pt x="104" y="697"/>
                </a:lnTo>
                <a:lnTo>
                  <a:pt x="87" y="708"/>
                </a:lnTo>
                <a:lnTo>
                  <a:pt x="62" y="738"/>
                </a:lnTo>
                <a:lnTo>
                  <a:pt x="56" y="754"/>
                </a:lnTo>
                <a:lnTo>
                  <a:pt x="51" y="774"/>
                </a:lnTo>
                <a:lnTo>
                  <a:pt x="55" y="793"/>
                </a:lnTo>
                <a:lnTo>
                  <a:pt x="61" y="806"/>
                </a:lnTo>
                <a:lnTo>
                  <a:pt x="66" y="811"/>
                </a:lnTo>
                <a:lnTo>
                  <a:pt x="60" y="821"/>
                </a:lnTo>
                <a:lnTo>
                  <a:pt x="59" y="833"/>
                </a:lnTo>
                <a:lnTo>
                  <a:pt x="55" y="843"/>
                </a:lnTo>
                <a:lnTo>
                  <a:pt x="55" y="863"/>
                </a:lnTo>
                <a:lnTo>
                  <a:pt x="53" y="871"/>
                </a:lnTo>
                <a:lnTo>
                  <a:pt x="53" y="883"/>
                </a:lnTo>
                <a:lnTo>
                  <a:pt x="55" y="886"/>
                </a:lnTo>
                <a:lnTo>
                  <a:pt x="60" y="902"/>
                </a:lnTo>
                <a:lnTo>
                  <a:pt x="59" y="944"/>
                </a:lnTo>
                <a:lnTo>
                  <a:pt x="60" y="964"/>
                </a:lnTo>
                <a:lnTo>
                  <a:pt x="69" y="979"/>
                </a:lnTo>
                <a:lnTo>
                  <a:pt x="89" y="995"/>
                </a:lnTo>
                <a:lnTo>
                  <a:pt x="92" y="1016"/>
                </a:lnTo>
                <a:lnTo>
                  <a:pt x="86" y="1035"/>
                </a:lnTo>
                <a:lnTo>
                  <a:pt x="76" y="1046"/>
                </a:lnTo>
                <a:lnTo>
                  <a:pt x="61" y="1052"/>
                </a:lnTo>
                <a:lnTo>
                  <a:pt x="59" y="1058"/>
                </a:lnTo>
                <a:lnTo>
                  <a:pt x="69" y="1071"/>
                </a:lnTo>
                <a:lnTo>
                  <a:pt x="77" y="1105"/>
                </a:lnTo>
                <a:lnTo>
                  <a:pt x="70" y="1134"/>
                </a:lnTo>
                <a:lnTo>
                  <a:pt x="74" y="1143"/>
                </a:lnTo>
                <a:lnTo>
                  <a:pt x="72" y="1157"/>
                </a:lnTo>
                <a:lnTo>
                  <a:pt x="66" y="1168"/>
                </a:lnTo>
                <a:lnTo>
                  <a:pt x="39" y="1179"/>
                </a:lnTo>
                <a:lnTo>
                  <a:pt x="39" y="1193"/>
                </a:lnTo>
                <a:lnTo>
                  <a:pt x="27" y="1214"/>
                </a:lnTo>
                <a:lnTo>
                  <a:pt x="28" y="1230"/>
                </a:lnTo>
                <a:lnTo>
                  <a:pt x="32" y="1242"/>
                </a:lnTo>
                <a:lnTo>
                  <a:pt x="24" y="1280"/>
                </a:lnTo>
                <a:lnTo>
                  <a:pt x="16" y="1286"/>
                </a:lnTo>
                <a:lnTo>
                  <a:pt x="12" y="1278"/>
                </a:lnTo>
                <a:lnTo>
                  <a:pt x="8" y="1291"/>
                </a:lnTo>
                <a:lnTo>
                  <a:pt x="8" y="1268"/>
                </a:lnTo>
                <a:lnTo>
                  <a:pt x="6" y="1264"/>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10" name="Freeform 45">
            <a:extLst>
              <a:ext uri="{FF2B5EF4-FFF2-40B4-BE49-F238E27FC236}">
                <a16:creationId xmlns:a16="http://schemas.microsoft.com/office/drawing/2014/main" id="{C10EAF78-DBC2-4D55-BE28-E6701553AC51}"/>
              </a:ext>
            </a:extLst>
          </p:cNvPr>
          <p:cNvSpPr>
            <a:spLocks noChangeAspect="1"/>
          </p:cNvSpPr>
          <p:nvPr/>
        </p:nvSpPr>
        <p:spPr bwMode="gray">
          <a:xfrm>
            <a:off x="5165653" y="3526481"/>
            <a:ext cx="101586" cy="134379"/>
          </a:xfrm>
          <a:custGeom>
            <a:avLst/>
            <a:gdLst/>
            <a:ahLst/>
            <a:cxnLst>
              <a:cxn ang="0">
                <a:pos x="72" y="248"/>
              </a:cxn>
              <a:cxn ang="0">
                <a:pos x="72" y="234"/>
              </a:cxn>
              <a:cxn ang="0">
                <a:pos x="82" y="239"/>
              </a:cxn>
              <a:cxn ang="0">
                <a:pos x="91" y="229"/>
              </a:cxn>
              <a:cxn ang="0">
                <a:pos x="34" y="195"/>
              </a:cxn>
              <a:cxn ang="0">
                <a:pos x="34" y="185"/>
              </a:cxn>
              <a:cxn ang="0">
                <a:pos x="39" y="176"/>
              </a:cxn>
              <a:cxn ang="0">
                <a:pos x="48" y="176"/>
              </a:cxn>
              <a:cxn ang="0">
                <a:pos x="39" y="151"/>
              </a:cxn>
              <a:cxn ang="0">
                <a:pos x="53" y="151"/>
              </a:cxn>
              <a:cxn ang="0">
                <a:pos x="53" y="147"/>
              </a:cxn>
              <a:cxn ang="0">
                <a:pos x="29" y="132"/>
              </a:cxn>
              <a:cxn ang="0">
                <a:pos x="43" y="97"/>
              </a:cxn>
              <a:cxn ang="0">
                <a:pos x="24" y="88"/>
              </a:cxn>
              <a:cxn ang="0">
                <a:pos x="29" y="77"/>
              </a:cxn>
              <a:cxn ang="0">
                <a:pos x="43" y="72"/>
              </a:cxn>
              <a:cxn ang="0">
                <a:pos x="15" y="58"/>
              </a:cxn>
              <a:cxn ang="0">
                <a:pos x="10" y="34"/>
              </a:cxn>
              <a:cxn ang="0">
                <a:pos x="0" y="23"/>
              </a:cxn>
              <a:cxn ang="0">
                <a:pos x="43" y="4"/>
              </a:cxn>
              <a:cxn ang="0">
                <a:pos x="62" y="0"/>
              </a:cxn>
              <a:cxn ang="0">
                <a:pos x="72" y="4"/>
              </a:cxn>
              <a:cxn ang="0">
                <a:pos x="91" y="14"/>
              </a:cxn>
              <a:cxn ang="0">
                <a:pos x="101" y="34"/>
              </a:cxn>
              <a:cxn ang="0">
                <a:pos x="115" y="58"/>
              </a:cxn>
              <a:cxn ang="0">
                <a:pos x="134" y="67"/>
              </a:cxn>
              <a:cxn ang="0">
                <a:pos x="139" y="88"/>
              </a:cxn>
              <a:cxn ang="0">
                <a:pos x="153" y="97"/>
              </a:cxn>
              <a:cxn ang="0">
                <a:pos x="168" y="102"/>
              </a:cxn>
              <a:cxn ang="0">
                <a:pos x="187" y="92"/>
              </a:cxn>
              <a:cxn ang="0">
                <a:pos x="187" y="112"/>
              </a:cxn>
              <a:cxn ang="0">
                <a:pos x="206" y="132"/>
              </a:cxn>
              <a:cxn ang="0">
                <a:pos x="192" y="156"/>
              </a:cxn>
              <a:cxn ang="0">
                <a:pos x="201" y="190"/>
              </a:cxn>
              <a:cxn ang="0">
                <a:pos x="211" y="215"/>
              </a:cxn>
              <a:cxn ang="0">
                <a:pos x="201" y="239"/>
              </a:cxn>
              <a:cxn ang="0">
                <a:pos x="201" y="259"/>
              </a:cxn>
              <a:cxn ang="0">
                <a:pos x="192" y="254"/>
              </a:cxn>
              <a:cxn ang="0">
                <a:pos x="149" y="254"/>
              </a:cxn>
              <a:cxn ang="0">
                <a:pos x="134" y="264"/>
              </a:cxn>
              <a:cxn ang="0">
                <a:pos x="115" y="278"/>
              </a:cxn>
              <a:cxn ang="0">
                <a:pos x="115" y="289"/>
              </a:cxn>
              <a:cxn ang="0">
                <a:pos x="110" y="294"/>
              </a:cxn>
              <a:cxn ang="0">
                <a:pos x="101" y="269"/>
              </a:cxn>
              <a:cxn ang="0">
                <a:pos x="86" y="254"/>
              </a:cxn>
              <a:cxn ang="0">
                <a:pos x="72" y="248"/>
              </a:cxn>
            </a:cxnLst>
            <a:rect l="0" t="0" r="r" b="b"/>
            <a:pathLst>
              <a:path w="212" h="295">
                <a:moveTo>
                  <a:pt x="72" y="248"/>
                </a:moveTo>
                <a:lnTo>
                  <a:pt x="72" y="234"/>
                </a:lnTo>
                <a:lnTo>
                  <a:pt x="82" y="239"/>
                </a:lnTo>
                <a:lnTo>
                  <a:pt x="91" y="229"/>
                </a:lnTo>
                <a:lnTo>
                  <a:pt x="34" y="195"/>
                </a:lnTo>
                <a:lnTo>
                  <a:pt x="34" y="185"/>
                </a:lnTo>
                <a:lnTo>
                  <a:pt x="39" y="176"/>
                </a:lnTo>
                <a:lnTo>
                  <a:pt x="48" y="176"/>
                </a:lnTo>
                <a:lnTo>
                  <a:pt x="39" y="151"/>
                </a:lnTo>
                <a:lnTo>
                  <a:pt x="53" y="151"/>
                </a:lnTo>
                <a:lnTo>
                  <a:pt x="53" y="147"/>
                </a:lnTo>
                <a:lnTo>
                  <a:pt x="29" y="132"/>
                </a:lnTo>
                <a:lnTo>
                  <a:pt x="43" y="97"/>
                </a:lnTo>
                <a:lnTo>
                  <a:pt x="24" y="88"/>
                </a:lnTo>
                <a:lnTo>
                  <a:pt x="29" y="77"/>
                </a:lnTo>
                <a:lnTo>
                  <a:pt x="43" y="72"/>
                </a:lnTo>
                <a:lnTo>
                  <a:pt x="15" y="58"/>
                </a:lnTo>
                <a:lnTo>
                  <a:pt x="10" y="34"/>
                </a:lnTo>
                <a:lnTo>
                  <a:pt x="0" y="23"/>
                </a:lnTo>
                <a:lnTo>
                  <a:pt x="43" y="4"/>
                </a:lnTo>
                <a:lnTo>
                  <a:pt x="62" y="0"/>
                </a:lnTo>
                <a:lnTo>
                  <a:pt x="72" y="4"/>
                </a:lnTo>
                <a:lnTo>
                  <a:pt x="91" y="14"/>
                </a:lnTo>
                <a:lnTo>
                  <a:pt x="101" y="34"/>
                </a:lnTo>
                <a:lnTo>
                  <a:pt x="115" y="58"/>
                </a:lnTo>
                <a:lnTo>
                  <a:pt x="134" y="67"/>
                </a:lnTo>
                <a:lnTo>
                  <a:pt x="139" y="88"/>
                </a:lnTo>
                <a:lnTo>
                  <a:pt x="153" y="97"/>
                </a:lnTo>
                <a:lnTo>
                  <a:pt x="168" y="102"/>
                </a:lnTo>
                <a:lnTo>
                  <a:pt x="187" y="92"/>
                </a:lnTo>
                <a:lnTo>
                  <a:pt x="187" y="112"/>
                </a:lnTo>
                <a:lnTo>
                  <a:pt x="206" y="132"/>
                </a:lnTo>
                <a:lnTo>
                  <a:pt x="192" y="156"/>
                </a:lnTo>
                <a:lnTo>
                  <a:pt x="201" y="190"/>
                </a:lnTo>
                <a:lnTo>
                  <a:pt x="211" y="215"/>
                </a:lnTo>
                <a:lnTo>
                  <a:pt x="201" y="239"/>
                </a:lnTo>
                <a:lnTo>
                  <a:pt x="201" y="259"/>
                </a:lnTo>
                <a:lnTo>
                  <a:pt x="192" y="254"/>
                </a:lnTo>
                <a:lnTo>
                  <a:pt x="149" y="254"/>
                </a:lnTo>
                <a:lnTo>
                  <a:pt x="134" y="264"/>
                </a:lnTo>
                <a:lnTo>
                  <a:pt x="115" y="278"/>
                </a:lnTo>
                <a:lnTo>
                  <a:pt x="115" y="289"/>
                </a:lnTo>
                <a:lnTo>
                  <a:pt x="110" y="294"/>
                </a:lnTo>
                <a:lnTo>
                  <a:pt x="101" y="269"/>
                </a:lnTo>
                <a:lnTo>
                  <a:pt x="86" y="254"/>
                </a:lnTo>
                <a:lnTo>
                  <a:pt x="72" y="248"/>
                </a:lnTo>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11" name="Freeform 46">
            <a:extLst>
              <a:ext uri="{FF2B5EF4-FFF2-40B4-BE49-F238E27FC236}">
                <a16:creationId xmlns:a16="http://schemas.microsoft.com/office/drawing/2014/main" id="{4C668F8A-897C-442A-A86C-B033ECBF705D}"/>
              </a:ext>
            </a:extLst>
          </p:cNvPr>
          <p:cNvSpPr>
            <a:spLocks noChangeAspect="1"/>
          </p:cNvSpPr>
          <p:nvPr/>
        </p:nvSpPr>
        <p:spPr bwMode="gray">
          <a:xfrm>
            <a:off x="5159247" y="3612597"/>
            <a:ext cx="50336" cy="52994"/>
          </a:xfrm>
          <a:custGeom>
            <a:avLst/>
            <a:gdLst/>
            <a:ahLst/>
            <a:cxnLst>
              <a:cxn ang="0">
                <a:pos x="9" y="68"/>
              </a:cxn>
              <a:cxn ang="0">
                <a:pos x="14" y="63"/>
              </a:cxn>
              <a:cxn ang="0">
                <a:pos x="9" y="35"/>
              </a:cxn>
              <a:cxn ang="0">
                <a:pos x="24" y="29"/>
              </a:cxn>
              <a:cxn ang="0">
                <a:pos x="14" y="5"/>
              </a:cxn>
              <a:cxn ang="0">
                <a:pos x="24" y="0"/>
              </a:cxn>
              <a:cxn ang="0">
                <a:pos x="43" y="16"/>
              </a:cxn>
              <a:cxn ang="0">
                <a:pos x="38" y="0"/>
              </a:cxn>
              <a:cxn ang="0">
                <a:pos x="48" y="0"/>
              </a:cxn>
              <a:cxn ang="0">
                <a:pos x="48" y="10"/>
              </a:cxn>
              <a:cxn ang="0">
                <a:pos x="105" y="44"/>
              </a:cxn>
              <a:cxn ang="0">
                <a:pos x="96" y="54"/>
              </a:cxn>
              <a:cxn ang="0">
                <a:pos x="86" y="49"/>
              </a:cxn>
              <a:cxn ang="0">
                <a:pos x="86" y="63"/>
              </a:cxn>
              <a:cxn ang="0">
                <a:pos x="76" y="63"/>
              </a:cxn>
              <a:cxn ang="0">
                <a:pos x="67" y="79"/>
              </a:cxn>
              <a:cxn ang="0">
                <a:pos x="67" y="103"/>
              </a:cxn>
              <a:cxn ang="0">
                <a:pos x="62" y="117"/>
              </a:cxn>
              <a:cxn ang="0">
                <a:pos x="43" y="112"/>
              </a:cxn>
              <a:cxn ang="0">
                <a:pos x="19" y="87"/>
              </a:cxn>
              <a:cxn ang="0">
                <a:pos x="0" y="84"/>
              </a:cxn>
              <a:cxn ang="0">
                <a:pos x="9" y="68"/>
              </a:cxn>
            </a:cxnLst>
            <a:rect l="0" t="0" r="r" b="b"/>
            <a:pathLst>
              <a:path w="106" h="118">
                <a:moveTo>
                  <a:pt x="9" y="68"/>
                </a:moveTo>
                <a:lnTo>
                  <a:pt x="14" y="63"/>
                </a:lnTo>
                <a:lnTo>
                  <a:pt x="9" y="35"/>
                </a:lnTo>
                <a:lnTo>
                  <a:pt x="24" y="29"/>
                </a:lnTo>
                <a:lnTo>
                  <a:pt x="14" y="5"/>
                </a:lnTo>
                <a:lnTo>
                  <a:pt x="24" y="0"/>
                </a:lnTo>
                <a:lnTo>
                  <a:pt x="43" y="16"/>
                </a:lnTo>
                <a:lnTo>
                  <a:pt x="38" y="0"/>
                </a:lnTo>
                <a:lnTo>
                  <a:pt x="48" y="0"/>
                </a:lnTo>
                <a:lnTo>
                  <a:pt x="48" y="10"/>
                </a:lnTo>
                <a:lnTo>
                  <a:pt x="105" y="44"/>
                </a:lnTo>
                <a:lnTo>
                  <a:pt x="96" y="54"/>
                </a:lnTo>
                <a:lnTo>
                  <a:pt x="86" y="49"/>
                </a:lnTo>
                <a:lnTo>
                  <a:pt x="86" y="63"/>
                </a:lnTo>
                <a:lnTo>
                  <a:pt x="76" y="63"/>
                </a:lnTo>
                <a:lnTo>
                  <a:pt x="67" y="79"/>
                </a:lnTo>
                <a:lnTo>
                  <a:pt x="67" y="103"/>
                </a:lnTo>
                <a:lnTo>
                  <a:pt x="62" y="117"/>
                </a:lnTo>
                <a:lnTo>
                  <a:pt x="43" y="112"/>
                </a:lnTo>
                <a:lnTo>
                  <a:pt x="19" y="87"/>
                </a:lnTo>
                <a:lnTo>
                  <a:pt x="0" y="84"/>
                </a:lnTo>
                <a:lnTo>
                  <a:pt x="9" y="68"/>
                </a:lnTo>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671" name="Group 670">
            <a:extLst>
              <a:ext uri="{FF2B5EF4-FFF2-40B4-BE49-F238E27FC236}">
                <a16:creationId xmlns:a16="http://schemas.microsoft.com/office/drawing/2014/main" id="{C69C85E1-2CBF-403E-A5A9-E01D9EBAAFB3}"/>
              </a:ext>
            </a:extLst>
          </p:cNvPr>
          <p:cNvGrpSpPr/>
          <p:nvPr/>
        </p:nvGrpSpPr>
        <p:grpSpPr bwMode="gray">
          <a:xfrm>
            <a:off x="4265786" y="3791537"/>
            <a:ext cx="1709849" cy="1725796"/>
            <a:chOff x="4455318" y="2994372"/>
            <a:chExt cx="1196974" cy="1339850"/>
          </a:xfrm>
          <a:solidFill>
            <a:schemeClr val="bg1">
              <a:lumMod val="85000"/>
            </a:schemeClr>
          </a:solidFill>
        </p:grpSpPr>
        <p:sp>
          <p:nvSpPr>
            <p:cNvPr id="718" name="Freeform 111">
              <a:extLst>
                <a:ext uri="{FF2B5EF4-FFF2-40B4-BE49-F238E27FC236}">
                  <a16:creationId xmlns:a16="http://schemas.microsoft.com/office/drawing/2014/main" id="{0A250BA5-64BB-4393-A112-944FEE2C0DBD}"/>
                </a:ext>
              </a:extLst>
            </p:cNvPr>
            <p:cNvSpPr>
              <a:spLocks noChangeAspect="1"/>
            </p:cNvSpPr>
            <p:nvPr/>
          </p:nvSpPr>
          <p:spPr bwMode="gray">
            <a:xfrm>
              <a:off x="4918868" y="3083272"/>
              <a:ext cx="276225" cy="265113"/>
            </a:xfrm>
            <a:custGeom>
              <a:avLst/>
              <a:gdLst/>
              <a:ahLst/>
              <a:cxnLst>
                <a:cxn ang="0">
                  <a:pos x="134" y="578"/>
                </a:cxn>
                <a:cxn ang="0">
                  <a:pos x="76" y="535"/>
                </a:cxn>
                <a:cxn ang="0">
                  <a:pos x="40" y="507"/>
                </a:cxn>
                <a:cxn ang="0">
                  <a:pos x="11" y="449"/>
                </a:cxn>
                <a:cxn ang="0">
                  <a:pos x="18" y="425"/>
                </a:cxn>
                <a:cxn ang="0">
                  <a:pos x="32" y="340"/>
                </a:cxn>
                <a:cxn ang="0">
                  <a:pos x="29" y="288"/>
                </a:cxn>
                <a:cxn ang="0">
                  <a:pos x="11" y="222"/>
                </a:cxn>
                <a:cxn ang="0">
                  <a:pos x="11" y="184"/>
                </a:cxn>
                <a:cxn ang="0">
                  <a:pos x="36" y="171"/>
                </a:cxn>
                <a:cxn ang="0">
                  <a:pos x="52" y="143"/>
                </a:cxn>
                <a:cxn ang="0">
                  <a:pos x="52" y="98"/>
                </a:cxn>
                <a:cxn ang="0">
                  <a:pos x="79" y="74"/>
                </a:cxn>
                <a:cxn ang="0">
                  <a:pos x="119" y="39"/>
                </a:cxn>
                <a:cxn ang="0">
                  <a:pos x="130" y="2"/>
                </a:cxn>
                <a:cxn ang="0">
                  <a:pos x="190" y="22"/>
                </a:cxn>
                <a:cxn ang="0">
                  <a:pos x="237" y="23"/>
                </a:cxn>
                <a:cxn ang="0">
                  <a:pos x="276" y="35"/>
                </a:cxn>
                <a:cxn ang="0">
                  <a:pos x="323" y="52"/>
                </a:cxn>
                <a:cxn ang="0">
                  <a:pos x="333" y="84"/>
                </a:cxn>
                <a:cxn ang="0">
                  <a:pos x="371" y="121"/>
                </a:cxn>
                <a:cxn ang="0">
                  <a:pos x="431" y="130"/>
                </a:cxn>
                <a:cxn ang="0">
                  <a:pos x="482" y="151"/>
                </a:cxn>
                <a:cxn ang="0">
                  <a:pos x="514" y="178"/>
                </a:cxn>
                <a:cxn ang="0">
                  <a:pos x="561" y="176"/>
                </a:cxn>
                <a:cxn ang="0">
                  <a:pos x="587" y="148"/>
                </a:cxn>
                <a:cxn ang="0">
                  <a:pos x="589" y="117"/>
                </a:cxn>
                <a:cxn ang="0">
                  <a:pos x="582" y="83"/>
                </a:cxn>
                <a:cxn ang="0">
                  <a:pos x="606" y="47"/>
                </a:cxn>
                <a:cxn ang="0">
                  <a:pos x="658" y="22"/>
                </a:cxn>
                <a:cxn ang="0">
                  <a:pos x="729" y="25"/>
                </a:cxn>
                <a:cxn ang="0">
                  <a:pos x="754" y="35"/>
                </a:cxn>
                <a:cxn ang="0">
                  <a:pos x="751" y="46"/>
                </a:cxn>
                <a:cxn ang="0">
                  <a:pos x="767" y="63"/>
                </a:cxn>
                <a:cxn ang="0">
                  <a:pos x="797" y="67"/>
                </a:cxn>
                <a:cxn ang="0">
                  <a:pos x="831" y="77"/>
                </a:cxn>
                <a:cxn ang="0">
                  <a:pos x="868" y="95"/>
                </a:cxn>
                <a:cxn ang="0">
                  <a:pos x="860" y="108"/>
                </a:cxn>
                <a:cxn ang="0">
                  <a:pos x="856" y="127"/>
                </a:cxn>
                <a:cxn ang="0">
                  <a:pos x="858" y="180"/>
                </a:cxn>
                <a:cxn ang="0">
                  <a:pos x="845" y="192"/>
                </a:cxn>
                <a:cxn ang="0">
                  <a:pos x="853" y="227"/>
                </a:cxn>
                <a:cxn ang="0">
                  <a:pos x="869" y="261"/>
                </a:cxn>
                <a:cxn ang="0">
                  <a:pos x="869" y="421"/>
                </a:cxn>
                <a:cxn ang="0">
                  <a:pos x="869" y="593"/>
                </a:cxn>
                <a:cxn ang="0">
                  <a:pos x="869" y="740"/>
                </a:cxn>
                <a:cxn ang="0">
                  <a:pos x="817" y="832"/>
                </a:cxn>
                <a:cxn ang="0">
                  <a:pos x="715" y="783"/>
                </a:cxn>
                <a:cxn ang="0">
                  <a:pos x="573" y="709"/>
                </a:cxn>
                <a:cxn ang="0">
                  <a:pos x="433" y="635"/>
                </a:cxn>
                <a:cxn ang="0">
                  <a:pos x="326" y="622"/>
                </a:cxn>
                <a:cxn ang="0">
                  <a:pos x="297" y="620"/>
                </a:cxn>
                <a:cxn ang="0">
                  <a:pos x="275" y="605"/>
                </a:cxn>
                <a:cxn ang="0">
                  <a:pos x="222" y="595"/>
                </a:cxn>
                <a:cxn ang="0">
                  <a:pos x="145" y="595"/>
                </a:cxn>
              </a:cxnLst>
              <a:rect l="0" t="0" r="r" b="b"/>
              <a:pathLst>
                <a:path w="871" h="832">
                  <a:moveTo>
                    <a:pt x="140" y="598"/>
                  </a:moveTo>
                  <a:lnTo>
                    <a:pt x="138" y="592"/>
                  </a:lnTo>
                  <a:lnTo>
                    <a:pt x="134" y="578"/>
                  </a:lnTo>
                  <a:lnTo>
                    <a:pt x="116" y="549"/>
                  </a:lnTo>
                  <a:lnTo>
                    <a:pt x="87" y="535"/>
                  </a:lnTo>
                  <a:lnTo>
                    <a:pt x="76" y="535"/>
                  </a:lnTo>
                  <a:lnTo>
                    <a:pt x="57" y="534"/>
                  </a:lnTo>
                  <a:lnTo>
                    <a:pt x="43" y="519"/>
                  </a:lnTo>
                  <a:lnTo>
                    <a:pt x="40" y="507"/>
                  </a:lnTo>
                  <a:lnTo>
                    <a:pt x="39" y="487"/>
                  </a:lnTo>
                  <a:lnTo>
                    <a:pt x="29" y="471"/>
                  </a:lnTo>
                  <a:lnTo>
                    <a:pt x="11" y="449"/>
                  </a:lnTo>
                  <a:lnTo>
                    <a:pt x="6" y="436"/>
                  </a:lnTo>
                  <a:lnTo>
                    <a:pt x="7" y="428"/>
                  </a:lnTo>
                  <a:lnTo>
                    <a:pt x="18" y="425"/>
                  </a:lnTo>
                  <a:lnTo>
                    <a:pt x="27" y="418"/>
                  </a:lnTo>
                  <a:lnTo>
                    <a:pt x="28" y="362"/>
                  </a:lnTo>
                  <a:lnTo>
                    <a:pt x="32" y="340"/>
                  </a:lnTo>
                  <a:lnTo>
                    <a:pt x="32" y="327"/>
                  </a:lnTo>
                  <a:lnTo>
                    <a:pt x="29" y="319"/>
                  </a:lnTo>
                  <a:lnTo>
                    <a:pt x="29" y="288"/>
                  </a:lnTo>
                  <a:lnTo>
                    <a:pt x="28" y="266"/>
                  </a:lnTo>
                  <a:lnTo>
                    <a:pt x="23" y="243"/>
                  </a:lnTo>
                  <a:lnTo>
                    <a:pt x="11" y="222"/>
                  </a:lnTo>
                  <a:lnTo>
                    <a:pt x="0" y="207"/>
                  </a:lnTo>
                  <a:lnTo>
                    <a:pt x="1" y="191"/>
                  </a:lnTo>
                  <a:lnTo>
                    <a:pt x="11" y="184"/>
                  </a:lnTo>
                  <a:lnTo>
                    <a:pt x="12" y="181"/>
                  </a:lnTo>
                  <a:lnTo>
                    <a:pt x="24" y="180"/>
                  </a:lnTo>
                  <a:lnTo>
                    <a:pt x="36" y="171"/>
                  </a:lnTo>
                  <a:lnTo>
                    <a:pt x="46" y="163"/>
                  </a:lnTo>
                  <a:lnTo>
                    <a:pt x="52" y="153"/>
                  </a:lnTo>
                  <a:lnTo>
                    <a:pt x="52" y="143"/>
                  </a:lnTo>
                  <a:lnTo>
                    <a:pt x="46" y="115"/>
                  </a:lnTo>
                  <a:lnTo>
                    <a:pt x="48" y="106"/>
                  </a:lnTo>
                  <a:lnTo>
                    <a:pt x="52" y="98"/>
                  </a:lnTo>
                  <a:lnTo>
                    <a:pt x="65" y="92"/>
                  </a:lnTo>
                  <a:lnTo>
                    <a:pt x="75" y="85"/>
                  </a:lnTo>
                  <a:lnTo>
                    <a:pt x="79" y="74"/>
                  </a:lnTo>
                  <a:lnTo>
                    <a:pt x="108" y="55"/>
                  </a:lnTo>
                  <a:lnTo>
                    <a:pt x="114" y="50"/>
                  </a:lnTo>
                  <a:lnTo>
                    <a:pt x="119" y="39"/>
                  </a:lnTo>
                  <a:lnTo>
                    <a:pt x="118" y="3"/>
                  </a:lnTo>
                  <a:lnTo>
                    <a:pt x="119" y="0"/>
                  </a:lnTo>
                  <a:lnTo>
                    <a:pt x="130" y="2"/>
                  </a:lnTo>
                  <a:lnTo>
                    <a:pt x="142" y="9"/>
                  </a:lnTo>
                  <a:lnTo>
                    <a:pt x="169" y="20"/>
                  </a:lnTo>
                  <a:lnTo>
                    <a:pt x="190" y="22"/>
                  </a:lnTo>
                  <a:lnTo>
                    <a:pt x="211" y="17"/>
                  </a:lnTo>
                  <a:lnTo>
                    <a:pt x="226" y="18"/>
                  </a:lnTo>
                  <a:lnTo>
                    <a:pt x="237" y="23"/>
                  </a:lnTo>
                  <a:lnTo>
                    <a:pt x="250" y="24"/>
                  </a:lnTo>
                  <a:lnTo>
                    <a:pt x="267" y="29"/>
                  </a:lnTo>
                  <a:lnTo>
                    <a:pt x="276" y="35"/>
                  </a:lnTo>
                  <a:lnTo>
                    <a:pt x="297" y="45"/>
                  </a:lnTo>
                  <a:lnTo>
                    <a:pt x="309" y="47"/>
                  </a:lnTo>
                  <a:lnTo>
                    <a:pt x="323" y="52"/>
                  </a:lnTo>
                  <a:lnTo>
                    <a:pt x="329" y="58"/>
                  </a:lnTo>
                  <a:lnTo>
                    <a:pt x="333" y="71"/>
                  </a:lnTo>
                  <a:lnTo>
                    <a:pt x="333" y="84"/>
                  </a:lnTo>
                  <a:lnTo>
                    <a:pt x="342" y="99"/>
                  </a:lnTo>
                  <a:lnTo>
                    <a:pt x="358" y="115"/>
                  </a:lnTo>
                  <a:lnTo>
                    <a:pt x="371" y="121"/>
                  </a:lnTo>
                  <a:lnTo>
                    <a:pt x="379" y="124"/>
                  </a:lnTo>
                  <a:lnTo>
                    <a:pt x="415" y="125"/>
                  </a:lnTo>
                  <a:lnTo>
                    <a:pt x="431" y="130"/>
                  </a:lnTo>
                  <a:lnTo>
                    <a:pt x="459" y="140"/>
                  </a:lnTo>
                  <a:lnTo>
                    <a:pt x="474" y="149"/>
                  </a:lnTo>
                  <a:lnTo>
                    <a:pt x="482" y="151"/>
                  </a:lnTo>
                  <a:lnTo>
                    <a:pt x="490" y="154"/>
                  </a:lnTo>
                  <a:lnTo>
                    <a:pt x="496" y="162"/>
                  </a:lnTo>
                  <a:lnTo>
                    <a:pt x="514" y="178"/>
                  </a:lnTo>
                  <a:lnTo>
                    <a:pt x="529" y="184"/>
                  </a:lnTo>
                  <a:lnTo>
                    <a:pt x="543" y="184"/>
                  </a:lnTo>
                  <a:lnTo>
                    <a:pt x="561" y="176"/>
                  </a:lnTo>
                  <a:lnTo>
                    <a:pt x="571" y="170"/>
                  </a:lnTo>
                  <a:lnTo>
                    <a:pt x="581" y="159"/>
                  </a:lnTo>
                  <a:lnTo>
                    <a:pt x="587" y="148"/>
                  </a:lnTo>
                  <a:lnTo>
                    <a:pt x="593" y="138"/>
                  </a:lnTo>
                  <a:lnTo>
                    <a:pt x="594" y="130"/>
                  </a:lnTo>
                  <a:lnTo>
                    <a:pt x="589" y="117"/>
                  </a:lnTo>
                  <a:lnTo>
                    <a:pt x="588" y="108"/>
                  </a:lnTo>
                  <a:lnTo>
                    <a:pt x="582" y="98"/>
                  </a:lnTo>
                  <a:lnTo>
                    <a:pt x="582" y="83"/>
                  </a:lnTo>
                  <a:lnTo>
                    <a:pt x="586" y="70"/>
                  </a:lnTo>
                  <a:lnTo>
                    <a:pt x="598" y="55"/>
                  </a:lnTo>
                  <a:lnTo>
                    <a:pt x="606" y="47"/>
                  </a:lnTo>
                  <a:lnTo>
                    <a:pt x="625" y="33"/>
                  </a:lnTo>
                  <a:lnTo>
                    <a:pt x="641" y="24"/>
                  </a:lnTo>
                  <a:lnTo>
                    <a:pt x="658" y="22"/>
                  </a:lnTo>
                  <a:lnTo>
                    <a:pt x="670" y="17"/>
                  </a:lnTo>
                  <a:lnTo>
                    <a:pt x="701" y="15"/>
                  </a:lnTo>
                  <a:lnTo>
                    <a:pt x="729" y="25"/>
                  </a:lnTo>
                  <a:lnTo>
                    <a:pt x="737" y="29"/>
                  </a:lnTo>
                  <a:lnTo>
                    <a:pt x="745" y="30"/>
                  </a:lnTo>
                  <a:lnTo>
                    <a:pt x="754" y="35"/>
                  </a:lnTo>
                  <a:lnTo>
                    <a:pt x="755" y="45"/>
                  </a:lnTo>
                  <a:lnTo>
                    <a:pt x="754" y="47"/>
                  </a:lnTo>
                  <a:lnTo>
                    <a:pt x="751" y="46"/>
                  </a:lnTo>
                  <a:lnTo>
                    <a:pt x="753" y="54"/>
                  </a:lnTo>
                  <a:lnTo>
                    <a:pt x="762" y="61"/>
                  </a:lnTo>
                  <a:lnTo>
                    <a:pt x="767" y="63"/>
                  </a:lnTo>
                  <a:lnTo>
                    <a:pt x="772" y="62"/>
                  </a:lnTo>
                  <a:lnTo>
                    <a:pt x="787" y="65"/>
                  </a:lnTo>
                  <a:lnTo>
                    <a:pt x="797" y="67"/>
                  </a:lnTo>
                  <a:lnTo>
                    <a:pt x="801" y="68"/>
                  </a:lnTo>
                  <a:lnTo>
                    <a:pt x="815" y="74"/>
                  </a:lnTo>
                  <a:lnTo>
                    <a:pt x="831" y="77"/>
                  </a:lnTo>
                  <a:lnTo>
                    <a:pt x="856" y="78"/>
                  </a:lnTo>
                  <a:lnTo>
                    <a:pt x="864" y="83"/>
                  </a:lnTo>
                  <a:lnTo>
                    <a:pt x="868" y="95"/>
                  </a:lnTo>
                  <a:lnTo>
                    <a:pt x="871" y="97"/>
                  </a:lnTo>
                  <a:lnTo>
                    <a:pt x="863" y="99"/>
                  </a:lnTo>
                  <a:lnTo>
                    <a:pt x="860" y="108"/>
                  </a:lnTo>
                  <a:lnTo>
                    <a:pt x="852" y="116"/>
                  </a:lnTo>
                  <a:lnTo>
                    <a:pt x="852" y="119"/>
                  </a:lnTo>
                  <a:lnTo>
                    <a:pt x="856" y="127"/>
                  </a:lnTo>
                  <a:lnTo>
                    <a:pt x="857" y="154"/>
                  </a:lnTo>
                  <a:lnTo>
                    <a:pt x="860" y="171"/>
                  </a:lnTo>
                  <a:lnTo>
                    <a:pt x="858" y="180"/>
                  </a:lnTo>
                  <a:lnTo>
                    <a:pt x="858" y="183"/>
                  </a:lnTo>
                  <a:lnTo>
                    <a:pt x="848" y="187"/>
                  </a:lnTo>
                  <a:lnTo>
                    <a:pt x="845" y="192"/>
                  </a:lnTo>
                  <a:lnTo>
                    <a:pt x="845" y="196"/>
                  </a:lnTo>
                  <a:lnTo>
                    <a:pt x="846" y="217"/>
                  </a:lnTo>
                  <a:lnTo>
                    <a:pt x="853" y="227"/>
                  </a:lnTo>
                  <a:lnTo>
                    <a:pt x="855" y="230"/>
                  </a:lnTo>
                  <a:lnTo>
                    <a:pt x="852" y="243"/>
                  </a:lnTo>
                  <a:lnTo>
                    <a:pt x="869" y="261"/>
                  </a:lnTo>
                  <a:lnTo>
                    <a:pt x="869" y="304"/>
                  </a:lnTo>
                  <a:lnTo>
                    <a:pt x="869" y="362"/>
                  </a:lnTo>
                  <a:lnTo>
                    <a:pt x="869" y="421"/>
                  </a:lnTo>
                  <a:lnTo>
                    <a:pt x="869" y="479"/>
                  </a:lnTo>
                  <a:lnTo>
                    <a:pt x="869" y="535"/>
                  </a:lnTo>
                  <a:lnTo>
                    <a:pt x="869" y="593"/>
                  </a:lnTo>
                  <a:lnTo>
                    <a:pt x="869" y="649"/>
                  </a:lnTo>
                  <a:lnTo>
                    <a:pt x="869" y="687"/>
                  </a:lnTo>
                  <a:lnTo>
                    <a:pt x="869" y="740"/>
                  </a:lnTo>
                  <a:lnTo>
                    <a:pt x="869" y="799"/>
                  </a:lnTo>
                  <a:lnTo>
                    <a:pt x="817" y="799"/>
                  </a:lnTo>
                  <a:lnTo>
                    <a:pt x="817" y="832"/>
                  </a:lnTo>
                  <a:lnTo>
                    <a:pt x="808" y="831"/>
                  </a:lnTo>
                  <a:lnTo>
                    <a:pt x="761" y="807"/>
                  </a:lnTo>
                  <a:lnTo>
                    <a:pt x="715" y="783"/>
                  </a:lnTo>
                  <a:lnTo>
                    <a:pt x="667" y="759"/>
                  </a:lnTo>
                  <a:lnTo>
                    <a:pt x="620" y="734"/>
                  </a:lnTo>
                  <a:lnTo>
                    <a:pt x="573" y="709"/>
                  </a:lnTo>
                  <a:lnTo>
                    <a:pt x="527" y="685"/>
                  </a:lnTo>
                  <a:lnTo>
                    <a:pt x="480" y="659"/>
                  </a:lnTo>
                  <a:lnTo>
                    <a:pt x="433" y="635"/>
                  </a:lnTo>
                  <a:lnTo>
                    <a:pt x="387" y="610"/>
                  </a:lnTo>
                  <a:lnTo>
                    <a:pt x="376" y="605"/>
                  </a:lnTo>
                  <a:lnTo>
                    <a:pt x="326" y="622"/>
                  </a:lnTo>
                  <a:lnTo>
                    <a:pt x="320" y="625"/>
                  </a:lnTo>
                  <a:lnTo>
                    <a:pt x="303" y="630"/>
                  </a:lnTo>
                  <a:lnTo>
                    <a:pt x="297" y="620"/>
                  </a:lnTo>
                  <a:lnTo>
                    <a:pt x="293" y="616"/>
                  </a:lnTo>
                  <a:lnTo>
                    <a:pt x="278" y="609"/>
                  </a:lnTo>
                  <a:lnTo>
                    <a:pt x="275" y="605"/>
                  </a:lnTo>
                  <a:lnTo>
                    <a:pt x="270" y="601"/>
                  </a:lnTo>
                  <a:lnTo>
                    <a:pt x="261" y="599"/>
                  </a:lnTo>
                  <a:lnTo>
                    <a:pt x="222" y="595"/>
                  </a:lnTo>
                  <a:lnTo>
                    <a:pt x="179" y="596"/>
                  </a:lnTo>
                  <a:lnTo>
                    <a:pt x="148" y="594"/>
                  </a:lnTo>
                  <a:lnTo>
                    <a:pt x="145" y="595"/>
                  </a:lnTo>
                  <a:lnTo>
                    <a:pt x="140" y="598"/>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19" name="Freeform 112">
              <a:extLst>
                <a:ext uri="{FF2B5EF4-FFF2-40B4-BE49-F238E27FC236}">
                  <a16:creationId xmlns:a16="http://schemas.microsoft.com/office/drawing/2014/main" id="{F66D0866-491D-4B21-B8E0-17614AB35CE3}"/>
                </a:ext>
              </a:extLst>
            </p:cNvPr>
            <p:cNvSpPr>
              <a:spLocks noChangeAspect="1"/>
            </p:cNvSpPr>
            <p:nvPr/>
          </p:nvSpPr>
          <p:spPr bwMode="gray">
            <a:xfrm>
              <a:off x="4464843" y="3192809"/>
              <a:ext cx="146050" cy="127000"/>
            </a:xfrm>
            <a:custGeom>
              <a:avLst/>
              <a:gdLst/>
              <a:ahLst/>
              <a:cxnLst>
                <a:cxn ang="0">
                  <a:pos x="196" y="379"/>
                </a:cxn>
                <a:cxn ang="0">
                  <a:pos x="148" y="379"/>
                </a:cxn>
                <a:cxn ang="0">
                  <a:pos x="96" y="379"/>
                </a:cxn>
                <a:cxn ang="0">
                  <a:pos x="45" y="379"/>
                </a:cxn>
                <a:cxn ang="0">
                  <a:pos x="16" y="379"/>
                </a:cxn>
                <a:cxn ang="0">
                  <a:pos x="14" y="385"/>
                </a:cxn>
                <a:cxn ang="0">
                  <a:pos x="6" y="392"/>
                </a:cxn>
                <a:cxn ang="0">
                  <a:pos x="2" y="397"/>
                </a:cxn>
                <a:cxn ang="0">
                  <a:pos x="5" y="396"/>
                </a:cxn>
                <a:cxn ang="0">
                  <a:pos x="0" y="401"/>
                </a:cxn>
                <a:cxn ang="0">
                  <a:pos x="0" y="392"/>
                </a:cxn>
                <a:cxn ang="0">
                  <a:pos x="5" y="355"/>
                </a:cxn>
                <a:cxn ang="0">
                  <a:pos x="16" y="329"/>
                </a:cxn>
                <a:cxn ang="0">
                  <a:pos x="28" y="323"/>
                </a:cxn>
                <a:cxn ang="0">
                  <a:pos x="40" y="296"/>
                </a:cxn>
                <a:cxn ang="0">
                  <a:pos x="48" y="284"/>
                </a:cxn>
                <a:cxn ang="0">
                  <a:pos x="45" y="275"/>
                </a:cxn>
                <a:cxn ang="0">
                  <a:pos x="65" y="246"/>
                </a:cxn>
                <a:cxn ang="0">
                  <a:pos x="69" y="240"/>
                </a:cxn>
                <a:cxn ang="0">
                  <a:pos x="71" y="229"/>
                </a:cxn>
                <a:cxn ang="0">
                  <a:pos x="76" y="221"/>
                </a:cxn>
                <a:cxn ang="0">
                  <a:pos x="105" y="188"/>
                </a:cxn>
                <a:cxn ang="0">
                  <a:pos x="120" y="164"/>
                </a:cxn>
                <a:cxn ang="0">
                  <a:pos x="123" y="145"/>
                </a:cxn>
                <a:cxn ang="0">
                  <a:pos x="132" y="122"/>
                </a:cxn>
                <a:cxn ang="0">
                  <a:pos x="139" y="100"/>
                </a:cxn>
                <a:cxn ang="0">
                  <a:pos x="155" y="80"/>
                </a:cxn>
                <a:cxn ang="0">
                  <a:pos x="174" y="70"/>
                </a:cxn>
                <a:cxn ang="0">
                  <a:pos x="190" y="57"/>
                </a:cxn>
                <a:cxn ang="0">
                  <a:pos x="196" y="38"/>
                </a:cxn>
                <a:cxn ang="0">
                  <a:pos x="199" y="33"/>
                </a:cxn>
                <a:cxn ang="0">
                  <a:pos x="204" y="22"/>
                </a:cxn>
                <a:cxn ang="0">
                  <a:pos x="213" y="6"/>
                </a:cxn>
                <a:cxn ang="0">
                  <a:pos x="218" y="0"/>
                </a:cxn>
                <a:cxn ang="0">
                  <a:pos x="227" y="0"/>
                </a:cxn>
                <a:cxn ang="0">
                  <a:pos x="261" y="0"/>
                </a:cxn>
                <a:cxn ang="0">
                  <a:pos x="297" y="0"/>
                </a:cxn>
                <a:cxn ang="0">
                  <a:pos x="338" y="0"/>
                </a:cxn>
                <a:cxn ang="0">
                  <a:pos x="379" y="0"/>
                </a:cxn>
                <a:cxn ang="0">
                  <a:pos x="422" y="0"/>
                </a:cxn>
                <a:cxn ang="0">
                  <a:pos x="459" y="0"/>
                </a:cxn>
                <a:cxn ang="0">
                  <a:pos x="459" y="32"/>
                </a:cxn>
                <a:cxn ang="0">
                  <a:pos x="459" y="102"/>
                </a:cxn>
                <a:cxn ang="0">
                  <a:pos x="405" y="102"/>
                </a:cxn>
                <a:cxn ang="0">
                  <a:pos x="352" y="102"/>
                </a:cxn>
                <a:cxn ang="0">
                  <a:pos x="299" y="102"/>
                </a:cxn>
                <a:cxn ang="0">
                  <a:pos x="281" y="102"/>
                </a:cxn>
                <a:cxn ang="0">
                  <a:pos x="281" y="160"/>
                </a:cxn>
                <a:cxn ang="0">
                  <a:pos x="281" y="219"/>
                </a:cxn>
                <a:cxn ang="0">
                  <a:pos x="281" y="254"/>
                </a:cxn>
                <a:cxn ang="0">
                  <a:pos x="261" y="261"/>
                </a:cxn>
                <a:cxn ang="0">
                  <a:pos x="244" y="263"/>
                </a:cxn>
                <a:cxn ang="0">
                  <a:pos x="228" y="268"/>
                </a:cxn>
                <a:cxn ang="0">
                  <a:pos x="223" y="272"/>
                </a:cxn>
                <a:cxn ang="0">
                  <a:pos x="220" y="277"/>
                </a:cxn>
                <a:cxn ang="0">
                  <a:pos x="215" y="288"/>
                </a:cxn>
                <a:cxn ang="0">
                  <a:pos x="213" y="296"/>
                </a:cxn>
                <a:cxn ang="0">
                  <a:pos x="215" y="322"/>
                </a:cxn>
                <a:cxn ang="0">
                  <a:pos x="218" y="342"/>
                </a:cxn>
                <a:cxn ang="0">
                  <a:pos x="218" y="363"/>
                </a:cxn>
                <a:cxn ang="0">
                  <a:pos x="222" y="379"/>
                </a:cxn>
                <a:cxn ang="0">
                  <a:pos x="196" y="379"/>
                </a:cxn>
              </a:cxnLst>
              <a:rect l="0" t="0" r="r" b="b"/>
              <a:pathLst>
                <a:path w="459" h="401">
                  <a:moveTo>
                    <a:pt x="196" y="379"/>
                  </a:moveTo>
                  <a:lnTo>
                    <a:pt x="148" y="379"/>
                  </a:lnTo>
                  <a:lnTo>
                    <a:pt x="96" y="379"/>
                  </a:lnTo>
                  <a:lnTo>
                    <a:pt x="45" y="379"/>
                  </a:lnTo>
                  <a:lnTo>
                    <a:pt x="16" y="379"/>
                  </a:lnTo>
                  <a:lnTo>
                    <a:pt x="14" y="385"/>
                  </a:lnTo>
                  <a:lnTo>
                    <a:pt x="6" y="392"/>
                  </a:lnTo>
                  <a:lnTo>
                    <a:pt x="2" y="397"/>
                  </a:lnTo>
                  <a:lnTo>
                    <a:pt x="5" y="396"/>
                  </a:lnTo>
                  <a:lnTo>
                    <a:pt x="0" y="401"/>
                  </a:lnTo>
                  <a:lnTo>
                    <a:pt x="0" y="392"/>
                  </a:lnTo>
                  <a:lnTo>
                    <a:pt x="5" y="355"/>
                  </a:lnTo>
                  <a:lnTo>
                    <a:pt x="16" y="329"/>
                  </a:lnTo>
                  <a:lnTo>
                    <a:pt x="28" y="323"/>
                  </a:lnTo>
                  <a:lnTo>
                    <a:pt x="40" y="296"/>
                  </a:lnTo>
                  <a:lnTo>
                    <a:pt x="48" y="284"/>
                  </a:lnTo>
                  <a:lnTo>
                    <a:pt x="45" y="275"/>
                  </a:lnTo>
                  <a:lnTo>
                    <a:pt x="65" y="246"/>
                  </a:lnTo>
                  <a:lnTo>
                    <a:pt x="69" y="240"/>
                  </a:lnTo>
                  <a:lnTo>
                    <a:pt x="71" y="229"/>
                  </a:lnTo>
                  <a:lnTo>
                    <a:pt x="76" y="221"/>
                  </a:lnTo>
                  <a:lnTo>
                    <a:pt x="105" y="188"/>
                  </a:lnTo>
                  <a:lnTo>
                    <a:pt x="120" y="164"/>
                  </a:lnTo>
                  <a:lnTo>
                    <a:pt x="123" y="145"/>
                  </a:lnTo>
                  <a:lnTo>
                    <a:pt x="132" y="122"/>
                  </a:lnTo>
                  <a:lnTo>
                    <a:pt x="139" y="100"/>
                  </a:lnTo>
                  <a:lnTo>
                    <a:pt x="155" y="80"/>
                  </a:lnTo>
                  <a:lnTo>
                    <a:pt x="174" y="70"/>
                  </a:lnTo>
                  <a:lnTo>
                    <a:pt x="190" y="57"/>
                  </a:lnTo>
                  <a:lnTo>
                    <a:pt x="196" y="38"/>
                  </a:lnTo>
                  <a:lnTo>
                    <a:pt x="199" y="33"/>
                  </a:lnTo>
                  <a:lnTo>
                    <a:pt x="204" y="22"/>
                  </a:lnTo>
                  <a:lnTo>
                    <a:pt x="213" y="6"/>
                  </a:lnTo>
                  <a:lnTo>
                    <a:pt x="218" y="0"/>
                  </a:lnTo>
                  <a:lnTo>
                    <a:pt x="227" y="0"/>
                  </a:lnTo>
                  <a:lnTo>
                    <a:pt x="261" y="0"/>
                  </a:lnTo>
                  <a:lnTo>
                    <a:pt x="297" y="0"/>
                  </a:lnTo>
                  <a:lnTo>
                    <a:pt x="338" y="0"/>
                  </a:lnTo>
                  <a:lnTo>
                    <a:pt x="379" y="0"/>
                  </a:lnTo>
                  <a:lnTo>
                    <a:pt x="422" y="0"/>
                  </a:lnTo>
                  <a:lnTo>
                    <a:pt x="459" y="0"/>
                  </a:lnTo>
                  <a:lnTo>
                    <a:pt x="459" y="32"/>
                  </a:lnTo>
                  <a:lnTo>
                    <a:pt x="459" y="102"/>
                  </a:lnTo>
                  <a:lnTo>
                    <a:pt x="405" y="102"/>
                  </a:lnTo>
                  <a:lnTo>
                    <a:pt x="352" y="102"/>
                  </a:lnTo>
                  <a:lnTo>
                    <a:pt x="299" y="102"/>
                  </a:lnTo>
                  <a:lnTo>
                    <a:pt x="281" y="102"/>
                  </a:lnTo>
                  <a:lnTo>
                    <a:pt x="281" y="160"/>
                  </a:lnTo>
                  <a:lnTo>
                    <a:pt x="281" y="219"/>
                  </a:lnTo>
                  <a:lnTo>
                    <a:pt x="281" y="254"/>
                  </a:lnTo>
                  <a:lnTo>
                    <a:pt x="261" y="261"/>
                  </a:lnTo>
                  <a:lnTo>
                    <a:pt x="244" y="263"/>
                  </a:lnTo>
                  <a:lnTo>
                    <a:pt x="228" y="268"/>
                  </a:lnTo>
                  <a:lnTo>
                    <a:pt x="223" y="272"/>
                  </a:lnTo>
                  <a:lnTo>
                    <a:pt x="220" y="277"/>
                  </a:lnTo>
                  <a:lnTo>
                    <a:pt x="215" y="288"/>
                  </a:lnTo>
                  <a:lnTo>
                    <a:pt x="213" y="296"/>
                  </a:lnTo>
                  <a:lnTo>
                    <a:pt x="215" y="322"/>
                  </a:lnTo>
                  <a:lnTo>
                    <a:pt x="218" y="342"/>
                  </a:lnTo>
                  <a:lnTo>
                    <a:pt x="218" y="363"/>
                  </a:lnTo>
                  <a:lnTo>
                    <a:pt x="222" y="379"/>
                  </a:lnTo>
                  <a:lnTo>
                    <a:pt x="196" y="379"/>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720" name="Group 719">
              <a:extLst>
                <a:ext uri="{FF2B5EF4-FFF2-40B4-BE49-F238E27FC236}">
                  <a16:creationId xmlns:a16="http://schemas.microsoft.com/office/drawing/2014/main" id="{AC700263-F751-4335-8B23-763A5F2E1FB0}"/>
                </a:ext>
              </a:extLst>
            </p:cNvPr>
            <p:cNvGrpSpPr/>
            <p:nvPr/>
          </p:nvGrpSpPr>
          <p:grpSpPr bwMode="gray">
            <a:xfrm>
              <a:off x="4455318" y="2994372"/>
              <a:ext cx="1196974" cy="1339850"/>
              <a:chOff x="4455318" y="2994372"/>
              <a:chExt cx="1196974" cy="1339850"/>
            </a:xfrm>
            <a:grpFill/>
          </p:grpSpPr>
          <p:sp>
            <p:nvSpPr>
              <p:cNvPr id="721" name="Freeform 114">
                <a:extLst>
                  <a:ext uri="{FF2B5EF4-FFF2-40B4-BE49-F238E27FC236}">
                    <a16:creationId xmlns:a16="http://schemas.microsoft.com/office/drawing/2014/main" id="{B4D4D330-D572-46D9-9ED9-E5DD38C0BD0E}"/>
                  </a:ext>
                </a:extLst>
              </p:cNvPr>
              <p:cNvSpPr>
                <a:spLocks noChangeAspect="1"/>
              </p:cNvSpPr>
              <p:nvPr/>
            </p:nvSpPr>
            <p:spPr bwMode="gray">
              <a:xfrm>
                <a:off x="4704556" y="3497609"/>
                <a:ext cx="77788" cy="114300"/>
              </a:xfrm>
              <a:custGeom>
                <a:avLst/>
                <a:gdLst/>
                <a:ahLst/>
                <a:cxnLst>
                  <a:cxn ang="0">
                    <a:pos x="239" y="279"/>
                  </a:cxn>
                  <a:cxn ang="0">
                    <a:pos x="215" y="252"/>
                  </a:cxn>
                  <a:cxn ang="0">
                    <a:pos x="209" y="231"/>
                  </a:cxn>
                  <a:cxn ang="0">
                    <a:pos x="209" y="188"/>
                  </a:cxn>
                  <a:cxn ang="0">
                    <a:pos x="204" y="114"/>
                  </a:cxn>
                  <a:cxn ang="0">
                    <a:pos x="200" y="95"/>
                  </a:cxn>
                  <a:cxn ang="0">
                    <a:pos x="194" y="68"/>
                  </a:cxn>
                  <a:cxn ang="0">
                    <a:pos x="187" y="48"/>
                  </a:cxn>
                  <a:cxn ang="0">
                    <a:pos x="176" y="33"/>
                  </a:cxn>
                  <a:cxn ang="0">
                    <a:pos x="166" y="21"/>
                  </a:cxn>
                  <a:cxn ang="0">
                    <a:pos x="170" y="11"/>
                  </a:cxn>
                  <a:cxn ang="0">
                    <a:pos x="172" y="5"/>
                  </a:cxn>
                  <a:cxn ang="0">
                    <a:pos x="162" y="3"/>
                  </a:cxn>
                  <a:cxn ang="0">
                    <a:pos x="145" y="3"/>
                  </a:cxn>
                  <a:cxn ang="0">
                    <a:pos x="129" y="12"/>
                  </a:cxn>
                  <a:cxn ang="0">
                    <a:pos x="86" y="6"/>
                  </a:cxn>
                  <a:cxn ang="0">
                    <a:pos x="47" y="5"/>
                  </a:cxn>
                  <a:cxn ang="0">
                    <a:pos x="19" y="8"/>
                  </a:cxn>
                  <a:cxn ang="0">
                    <a:pos x="14" y="24"/>
                  </a:cxn>
                  <a:cxn ang="0">
                    <a:pos x="20" y="35"/>
                  </a:cxn>
                  <a:cxn ang="0">
                    <a:pos x="24" y="44"/>
                  </a:cxn>
                  <a:cxn ang="0">
                    <a:pos x="25" y="65"/>
                  </a:cxn>
                  <a:cxn ang="0">
                    <a:pos x="25" y="82"/>
                  </a:cxn>
                  <a:cxn ang="0">
                    <a:pos x="28" y="95"/>
                  </a:cxn>
                  <a:cxn ang="0">
                    <a:pos x="30" y="103"/>
                  </a:cxn>
                  <a:cxn ang="0">
                    <a:pos x="25" y="111"/>
                  </a:cxn>
                  <a:cxn ang="0">
                    <a:pos x="31" y="116"/>
                  </a:cxn>
                  <a:cxn ang="0">
                    <a:pos x="41" y="159"/>
                  </a:cxn>
                  <a:cxn ang="0">
                    <a:pos x="36" y="165"/>
                  </a:cxn>
                  <a:cxn ang="0">
                    <a:pos x="28" y="171"/>
                  </a:cxn>
                  <a:cxn ang="0">
                    <a:pos x="22" y="182"/>
                  </a:cxn>
                  <a:cxn ang="0">
                    <a:pos x="14" y="204"/>
                  </a:cxn>
                  <a:cxn ang="0">
                    <a:pos x="11" y="220"/>
                  </a:cxn>
                  <a:cxn ang="0">
                    <a:pos x="1" y="234"/>
                  </a:cxn>
                  <a:cxn ang="0">
                    <a:pos x="0" y="259"/>
                  </a:cxn>
                  <a:cxn ang="0">
                    <a:pos x="11" y="295"/>
                  </a:cxn>
                  <a:cxn ang="0">
                    <a:pos x="22" y="301"/>
                  </a:cxn>
                  <a:cxn ang="0">
                    <a:pos x="27" y="315"/>
                  </a:cxn>
                  <a:cxn ang="0">
                    <a:pos x="21" y="331"/>
                  </a:cxn>
                  <a:cxn ang="0">
                    <a:pos x="11" y="328"/>
                  </a:cxn>
                  <a:cxn ang="0">
                    <a:pos x="5" y="336"/>
                  </a:cxn>
                  <a:cxn ang="0">
                    <a:pos x="67" y="356"/>
                  </a:cxn>
                  <a:cxn ang="0">
                    <a:pos x="95" y="338"/>
                  </a:cxn>
                  <a:cxn ang="0">
                    <a:pos x="137" y="328"/>
                  </a:cxn>
                  <a:cxn ang="0">
                    <a:pos x="183" y="302"/>
                  </a:cxn>
                  <a:cxn ang="0">
                    <a:pos x="196" y="300"/>
                  </a:cxn>
                  <a:cxn ang="0">
                    <a:pos x="219" y="300"/>
                  </a:cxn>
                  <a:cxn ang="0">
                    <a:pos x="240" y="283"/>
                  </a:cxn>
                </a:cxnLst>
                <a:rect l="0" t="0" r="r" b="b"/>
                <a:pathLst>
                  <a:path w="242" h="356">
                    <a:moveTo>
                      <a:pt x="242" y="281"/>
                    </a:moveTo>
                    <a:lnTo>
                      <a:pt x="239" y="279"/>
                    </a:lnTo>
                    <a:lnTo>
                      <a:pt x="223" y="262"/>
                    </a:lnTo>
                    <a:lnTo>
                      <a:pt x="215" y="252"/>
                    </a:lnTo>
                    <a:lnTo>
                      <a:pt x="210" y="241"/>
                    </a:lnTo>
                    <a:lnTo>
                      <a:pt x="209" y="231"/>
                    </a:lnTo>
                    <a:lnTo>
                      <a:pt x="208" y="209"/>
                    </a:lnTo>
                    <a:lnTo>
                      <a:pt x="209" y="188"/>
                    </a:lnTo>
                    <a:lnTo>
                      <a:pt x="205" y="148"/>
                    </a:lnTo>
                    <a:lnTo>
                      <a:pt x="204" y="114"/>
                    </a:lnTo>
                    <a:lnTo>
                      <a:pt x="203" y="101"/>
                    </a:lnTo>
                    <a:lnTo>
                      <a:pt x="200" y="95"/>
                    </a:lnTo>
                    <a:lnTo>
                      <a:pt x="196" y="89"/>
                    </a:lnTo>
                    <a:lnTo>
                      <a:pt x="194" y="68"/>
                    </a:lnTo>
                    <a:lnTo>
                      <a:pt x="191" y="53"/>
                    </a:lnTo>
                    <a:lnTo>
                      <a:pt x="187" y="48"/>
                    </a:lnTo>
                    <a:lnTo>
                      <a:pt x="180" y="41"/>
                    </a:lnTo>
                    <a:lnTo>
                      <a:pt x="176" y="33"/>
                    </a:lnTo>
                    <a:lnTo>
                      <a:pt x="167" y="27"/>
                    </a:lnTo>
                    <a:lnTo>
                      <a:pt x="166" y="21"/>
                    </a:lnTo>
                    <a:lnTo>
                      <a:pt x="170" y="16"/>
                    </a:lnTo>
                    <a:lnTo>
                      <a:pt x="170" y="11"/>
                    </a:lnTo>
                    <a:lnTo>
                      <a:pt x="173" y="6"/>
                    </a:lnTo>
                    <a:lnTo>
                      <a:pt x="172" y="5"/>
                    </a:lnTo>
                    <a:lnTo>
                      <a:pt x="164" y="4"/>
                    </a:lnTo>
                    <a:lnTo>
                      <a:pt x="162" y="3"/>
                    </a:lnTo>
                    <a:lnTo>
                      <a:pt x="162" y="0"/>
                    </a:lnTo>
                    <a:lnTo>
                      <a:pt x="145" y="3"/>
                    </a:lnTo>
                    <a:lnTo>
                      <a:pt x="133" y="11"/>
                    </a:lnTo>
                    <a:lnTo>
                      <a:pt x="129" y="12"/>
                    </a:lnTo>
                    <a:lnTo>
                      <a:pt x="112" y="11"/>
                    </a:lnTo>
                    <a:lnTo>
                      <a:pt x="86" y="6"/>
                    </a:lnTo>
                    <a:lnTo>
                      <a:pt x="58" y="8"/>
                    </a:lnTo>
                    <a:lnTo>
                      <a:pt x="47" y="5"/>
                    </a:lnTo>
                    <a:lnTo>
                      <a:pt x="36" y="5"/>
                    </a:lnTo>
                    <a:lnTo>
                      <a:pt x="19" y="8"/>
                    </a:lnTo>
                    <a:lnTo>
                      <a:pt x="14" y="16"/>
                    </a:lnTo>
                    <a:lnTo>
                      <a:pt x="14" y="24"/>
                    </a:lnTo>
                    <a:lnTo>
                      <a:pt x="17" y="32"/>
                    </a:lnTo>
                    <a:lnTo>
                      <a:pt x="20" y="35"/>
                    </a:lnTo>
                    <a:lnTo>
                      <a:pt x="20" y="43"/>
                    </a:lnTo>
                    <a:lnTo>
                      <a:pt x="24" y="44"/>
                    </a:lnTo>
                    <a:lnTo>
                      <a:pt x="22" y="57"/>
                    </a:lnTo>
                    <a:lnTo>
                      <a:pt x="25" y="65"/>
                    </a:lnTo>
                    <a:lnTo>
                      <a:pt x="25" y="76"/>
                    </a:lnTo>
                    <a:lnTo>
                      <a:pt x="25" y="82"/>
                    </a:lnTo>
                    <a:lnTo>
                      <a:pt x="28" y="89"/>
                    </a:lnTo>
                    <a:lnTo>
                      <a:pt x="28" y="95"/>
                    </a:lnTo>
                    <a:lnTo>
                      <a:pt x="27" y="98"/>
                    </a:lnTo>
                    <a:lnTo>
                      <a:pt x="30" y="103"/>
                    </a:lnTo>
                    <a:lnTo>
                      <a:pt x="25" y="108"/>
                    </a:lnTo>
                    <a:lnTo>
                      <a:pt x="25" y="111"/>
                    </a:lnTo>
                    <a:lnTo>
                      <a:pt x="28" y="112"/>
                    </a:lnTo>
                    <a:lnTo>
                      <a:pt x="31" y="116"/>
                    </a:lnTo>
                    <a:lnTo>
                      <a:pt x="38" y="143"/>
                    </a:lnTo>
                    <a:lnTo>
                      <a:pt x="41" y="159"/>
                    </a:lnTo>
                    <a:lnTo>
                      <a:pt x="36" y="160"/>
                    </a:lnTo>
                    <a:lnTo>
                      <a:pt x="36" y="165"/>
                    </a:lnTo>
                    <a:lnTo>
                      <a:pt x="32" y="166"/>
                    </a:lnTo>
                    <a:lnTo>
                      <a:pt x="28" y="171"/>
                    </a:lnTo>
                    <a:lnTo>
                      <a:pt x="26" y="173"/>
                    </a:lnTo>
                    <a:lnTo>
                      <a:pt x="22" y="182"/>
                    </a:lnTo>
                    <a:lnTo>
                      <a:pt x="16" y="195"/>
                    </a:lnTo>
                    <a:lnTo>
                      <a:pt x="14" y="204"/>
                    </a:lnTo>
                    <a:lnTo>
                      <a:pt x="14" y="215"/>
                    </a:lnTo>
                    <a:lnTo>
                      <a:pt x="11" y="220"/>
                    </a:lnTo>
                    <a:lnTo>
                      <a:pt x="5" y="227"/>
                    </a:lnTo>
                    <a:lnTo>
                      <a:pt x="1" y="234"/>
                    </a:lnTo>
                    <a:lnTo>
                      <a:pt x="0" y="251"/>
                    </a:lnTo>
                    <a:lnTo>
                      <a:pt x="0" y="259"/>
                    </a:lnTo>
                    <a:lnTo>
                      <a:pt x="8" y="279"/>
                    </a:lnTo>
                    <a:lnTo>
                      <a:pt x="11" y="295"/>
                    </a:lnTo>
                    <a:lnTo>
                      <a:pt x="15" y="300"/>
                    </a:lnTo>
                    <a:lnTo>
                      <a:pt x="22" y="301"/>
                    </a:lnTo>
                    <a:lnTo>
                      <a:pt x="25" y="302"/>
                    </a:lnTo>
                    <a:lnTo>
                      <a:pt x="27" y="315"/>
                    </a:lnTo>
                    <a:lnTo>
                      <a:pt x="27" y="329"/>
                    </a:lnTo>
                    <a:lnTo>
                      <a:pt x="21" y="331"/>
                    </a:lnTo>
                    <a:lnTo>
                      <a:pt x="17" y="328"/>
                    </a:lnTo>
                    <a:lnTo>
                      <a:pt x="11" y="328"/>
                    </a:lnTo>
                    <a:lnTo>
                      <a:pt x="9" y="329"/>
                    </a:lnTo>
                    <a:lnTo>
                      <a:pt x="5" y="336"/>
                    </a:lnTo>
                    <a:lnTo>
                      <a:pt x="41" y="345"/>
                    </a:lnTo>
                    <a:lnTo>
                      <a:pt x="67" y="356"/>
                    </a:lnTo>
                    <a:lnTo>
                      <a:pt x="87" y="345"/>
                    </a:lnTo>
                    <a:lnTo>
                      <a:pt x="95" y="338"/>
                    </a:lnTo>
                    <a:lnTo>
                      <a:pt x="103" y="336"/>
                    </a:lnTo>
                    <a:lnTo>
                      <a:pt x="137" y="328"/>
                    </a:lnTo>
                    <a:lnTo>
                      <a:pt x="166" y="311"/>
                    </a:lnTo>
                    <a:lnTo>
                      <a:pt x="183" y="302"/>
                    </a:lnTo>
                    <a:lnTo>
                      <a:pt x="188" y="300"/>
                    </a:lnTo>
                    <a:lnTo>
                      <a:pt x="196" y="300"/>
                    </a:lnTo>
                    <a:lnTo>
                      <a:pt x="215" y="296"/>
                    </a:lnTo>
                    <a:lnTo>
                      <a:pt x="219" y="300"/>
                    </a:lnTo>
                    <a:lnTo>
                      <a:pt x="229" y="299"/>
                    </a:lnTo>
                    <a:lnTo>
                      <a:pt x="240" y="283"/>
                    </a:lnTo>
                    <a:lnTo>
                      <a:pt x="242" y="281"/>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22" name="Freeform 115">
                <a:extLst>
                  <a:ext uri="{FF2B5EF4-FFF2-40B4-BE49-F238E27FC236}">
                    <a16:creationId xmlns:a16="http://schemas.microsoft.com/office/drawing/2014/main" id="{E516D614-B803-47AC-8A59-0E562182FF8F}"/>
                  </a:ext>
                </a:extLst>
              </p:cNvPr>
              <p:cNvSpPr>
                <a:spLocks noChangeAspect="1"/>
              </p:cNvSpPr>
              <p:nvPr/>
            </p:nvSpPr>
            <p:spPr bwMode="gray">
              <a:xfrm>
                <a:off x="4669631" y="3429347"/>
                <a:ext cx="131763" cy="98425"/>
              </a:xfrm>
              <a:custGeom>
                <a:avLst/>
                <a:gdLst/>
                <a:ahLst/>
                <a:cxnLst>
                  <a:cxn ang="0">
                    <a:pos x="242" y="9"/>
                  </a:cxn>
                  <a:cxn ang="0">
                    <a:pos x="182" y="49"/>
                  </a:cxn>
                  <a:cxn ang="0">
                    <a:pos x="113" y="91"/>
                  </a:cxn>
                  <a:cxn ang="0">
                    <a:pos x="83" y="96"/>
                  </a:cxn>
                  <a:cxn ang="0">
                    <a:pos x="64" y="119"/>
                  </a:cxn>
                  <a:cxn ang="0">
                    <a:pos x="46" y="162"/>
                  </a:cxn>
                  <a:cxn ang="0">
                    <a:pos x="16" y="188"/>
                  </a:cxn>
                  <a:cxn ang="0">
                    <a:pos x="1" y="224"/>
                  </a:cxn>
                  <a:cxn ang="0">
                    <a:pos x="1" y="259"/>
                  </a:cxn>
                  <a:cxn ang="0">
                    <a:pos x="5" y="267"/>
                  </a:cxn>
                  <a:cxn ang="0">
                    <a:pos x="11" y="275"/>
                  </a:cxn>
                  <a:cxn ang="0">
                    <a:pos x="15" y="284"/>
                  </a:cxn>
                  <a:cxn ang="0">
                    <a:pos x="24" y="291"/>
                  </a:cxn>
                  <a:cxn ang="0">
                    <a:pos x="35" y="294"/>
                  </a:cxn>
                  <a:cxn ang="0">
                    <a:pos x="40" y="295"/>
                  </a:cxn>
                  <a:cxn ang="0">
                    <a:pos x="53" y="290"/>
                  </a:cxn>
                  <a:cxn ang="0">
                    <a:pos x="79" y="283"/>
                  </a:cxn>
                  <a:cxn ang="0">
                    <a:pos x="107" y="285"/>
                  </a:cxn>
                  <a:cxn ang="0">
                    <a:pos x="119" y="290"/>
                  </a:cxn>
                  <a:cxn ang="0">
                    <a:pos x="130" y="306"/>
                  </a:cxn>
                  <a:cxn ang="0">
                    <a:pos x="141" y="305"/>
                  </a:cxn>
                  <a:cxn ang="0">
                    <a:pos x="138" y="281"/>
                  </a:cxn>
                  <a:cxn ang="0">
                    <a:pos x="133" y="259"/>
                  </a:cxn>
                  <a:cxn ang="0">
                    <a:pos x="127" y="240"/>
                  </a:cxn>
                  <a:cxn ang="0">
                    <a:pos x="149" y="221"/>
                  </a:cxn>
                  <a:cxn ang="0">
                    <a:pos x="199" y="222"/>
                  </a:cxn>
                  <a:cxn ang="0">
                    <a:pos x="246" y="227"/>
                  </a:cxn>
                  <a:cxn ang="0">
                    <a:pos x="275" y="217"/>
                  </a:cxn>
                  <a:cxn ang="0">
                    <a:pos x="317" y="227"/>
                  </a:cxn>
                  <a:cxn ang="0">
                    <a:pos x="336" y="224"/>
                  </a:cxn>
                  <a:cxn ang="0">
                    <a:pos x="344" y="214"/>
                  </a:cxn>
                  <a:cxn ang="0">
                    <a:pos x="350" y="208"/>
                  </a:cxn>
                  <a:cxn ang="0">
                    <a:pos x="364" y="195"/>
                  </a:cxn>
                  <a:cxn ang="0">
                    <a:pos x="387" y="197"/>
                  </a:cxn>
                  <a:cxn ang="0">
                    <a:pos x="410" y="185"/>
                  </a:cxn>
                  <a:cxn ang="0">
                    <a:pos x="415" y="177"/>
                  </a:cxn>
                  <a:cxn ang="0">
                    <a:pos x="417" y="171"/>
                  </a:cxn>
                  <a:cxn ang="0">
                    <a:pos x="398" y="150"/>
                  </a:cxn>
                  <a:cxn ang="0">
                    <a:pos x="408" y="145"/>
                  </a:cxn>
                  <a:cxn ang="0">
                    <a:pos x="402" y="130"/>
                  </a:cxn>
                  <a:cxn ang="0">
                    <a:pos x="387" y="133"/>
                  </a:cxn>
                  <a:cxn ang="0">
                    <a:pos x="368" y="131"/>
                  </a:cxn>
                  <a:cxn ang="0">
                    <a:pos x="345" y="108"/>
                  </a:cxn>
                  <a:cxn ang="0">
                    <a:pos x="317" y="70"/>
                  </a:cxn>
                  <a:cxn ang="0">
                    <a:pos x="302" y="39"/>
                  </a:cxn>
                  <a:cxn ang="0">
                    <a:pos x="290" y="26"/>
                  </a:cxn>
                  <a:cxn ang="0">
                    <a:pos x="295" y="0"/>
                  </a:cxn>
                </a:cxnLst>
                <a:rect l="0" t="0" r="r" b="b"/>
                <a:pathLst>
                  <a:path w="417" h="307">
                    <a:moveTo>
                      <a:pt x="295" y="0"/>
                    </a:moveTo>
                    <a:lnTo>
                      <a:pt x="262" y="1"/>
                    </a:lnTo>
                    <a:lnTo>
                      <a:pt x="242" y="9"/>
                    </a:lnTo>
                    <a:lnTo>
                      <a:pt x="234" y="12"/>
                    </a:lnTo>
                    <a:lnTo>
                      <a:pt x="219" y="25"/>
                    </a:lnTo>
                    <a:lnTo>
                      <a:pt x="182" y="49"/>
                    </a:lnTo>
                    <a:lnTo>
                      <a:pt x="170" y="65"/>
                    </a:lnTo>
                    <a:lnTo>
                      <a:pt x="151" y="79"/>
                    </a:lnTo>
                    <a:lnTo>
                      <a:pt x="113" y="91"/>
                    </a:lnTo>
                    <a:lnTo>
                      <a:pt x="101" y="93"/>
                    </a:lnTo>
                    <a:lnTo>
                      <a:pt x="89" y="95"/>
                    </a:lnTo>
                    <a:lnTo>
                      <a:pt x="83" y="96"/>
                    </a:lnTo>
                    <a:lnTo>
                      <a:pt x="74" y="102"/>
                    </a:lnTo>
                    <a:lnTo>
                      <a:pt x="69" y="108"/>
                    </a:lnTo>
                    <a:lnTo>
                      <a:pt x="64" y="119"/>
                    </a:lnTo>
                    <a:lnTo>
                      <a:pt x="60" y="134"/>
                    </a:lnTo>
                    <a:lnTo>
                      <a:pt x="53" y="152"/>
                    </a:lnTo>
                    <a:lnTo>
                      <a:pt x="46" y="162"/>
                    </a:lnTo>
                    <a:lnTo>
                      <a:pt x="30" y="174"/>
                    </a:lnTo>
                    <a:lnTo>
                      <a:pt x="20" y="183"/>
                    </a:lnTo>
                    <a:lnTo>
                      <a:pt x="16" y="188"/>
                    </a:lnTo>
                    <a:lnTo>
                      <a:pt x="11" y="197"/>
                    </a:lnTo>
                    <a:lnTo>
                      <a:pt x="10" y="206"/>
                    </a:lnTo>
                    <a:lnTo>
                      <a:pt x="1" y="224"/>
                    </a:lnTo>
                    <a:lnTo>
                      <a:pt x="0" y="235"/>
                    </a:lnTo>
                    <a:lnTo>
                      <a:pt x="0" y="248"/>
                    </a:lnTo>
                    <a:lnTo>
                      <a:pt x="1" y="259"/>
                    </a:lnTo>
                    <a:lnTo>
                      <a:pt x="4" y="260"/>
                    </a:lnTo>
                    <a:lnTo>
                      <a:pt x="4" y="262"/>
                    </a:lnTo>
                    <a:lnTo>
                      <a:pt x="5" y="267"/>
                    </a:lnTo>
                    <a:lnTo>
                      <a:pt x="6" y="268"/>
                    </a:lnTo>
                    <a:lnTo>
                      <a:pt x="8" y="269"/>
                    </a:lnTo>
                    <a:lnTo>
                      <a:pt x="11" y="275"/>
                    </a:lnTo>
                    <a:lnTo>
                      <a:pt x="14" y="276"/>
                    </a:lnTo>
                    <a:lnTo>
                      <a:pt x="15" y="279"/>
                    </a:lnTo>
                    <a:lnTo>
                      <a:pt x="15" y="284"/>
                    </a:lnTo>
                    <a:lnTo>
                      <a:pt x="19" y="284"/>
                    </a:lnTo>
                    <a:lnTo>
                      <a:pt x="22" y="287"/>
                    </a:lnTo>
                    <a:lnTo>
                      <a:pt x="24" y="291"/>
                    </a:lnTo>
                    <a:lnTo>
                      <a:pt x="31" y="295"/>
                    </a:lnTo>
                    <a:lnTo>
                      <a:pt x="31" y="294"/>
                    </a:lnTo>
                    <a:lnTo>
                      <a:pt x="35" y="294"/>
                    </a:lnTo>
                    <a:lnTo>
                      <a:pt x="37" y="291"/>
                    </a:lnTo>
                    <a:lnTo>
                      <a:pt x="38" y="291"/>
                    </a:lnTo>
                    <a:lnTo>
                      <a:pt x="40" y="295"/>
                    </a:lnTo>
                    <a:lnTo>
                      <a:pt x="47" y="298"/>
                    </a:lnTo>
                    <a:lnTo>
                      <a:pt x="51" y="296"/>
                    </a:lnTo>
                    <a:lnTo>
                      <a:pt x="53" y="290"/>
                    </a:lnTo>
                    <a:lnTo>
                      <a:pt x="59" y="289"/>
                    </a:lnTo>
                    <a:lnTo>
                      <a:pt x="67" y="286"/>
                    </a:lnTo>
                    <a:lnTo>
                      <a:pt x="79" y="283"/>
                    </a:lnTo>
                    <a:lnTo>
                      <a:pt x="89" y="280"/>
                    </a:lnTo>
                    <a:lnTo>
                      <a:pt x="96" y="280"/>
                    </a:lnTo>
                    <a:lnTo>
                      <a:pt x="107" y="285"/>
                    </a:lnTo>
                    <a:lnTo>
                      <a:pt x="112" y="280"/>
                    </a:lnTo>
                    <a:lnTo>
                      <a:pt x="113" y="280"/>
                    </a:lnTo>
                    <a:lnTo>
                      <a:pt x="119" y="290"/>
                    </a:lnTo>
                    <a:lnTo>
                      <a:pt x="124" y="291"/>
                    </a:lnTo>
                    <a:lnTo>
                      <a:pt x="125" y="296"/>
                    </a:lnTo>
                    <a:lnTo>
                      <a:pt x="130" y="306"/>
                    </a:lnTo>
                    <a:lnTo>
                      <a:pt x="133" y="307"/>
                    </a:lnTo>
                    <a:lnTo>
                      <a:pt x="139" y="307"/>
                    </a:lnTo>
                    <a:lnTo>
                      <a:pt x="141" y="305"/>
                    </a:lnTo>
                    <a:lnTo>
                      <a:pt x="138" y="298"/>
                    </a:lnTo>
                    <a:lnTo>
                      <a:pt x="138" y="292"/>
                    </a:lnTo>
                    <a:lnTo>
                      <a:pt x="138" y="281"/>
                    </a:lnTo>
                    <a:lnTo>
                      <a:pt x="135" y="273"/>
                    </a:lnTo>
                    <a:lnTo>
                      <a:pt x="137" y="260"/>
                    </a:lnTo>
                    <a:lnTo>
                      <a:pt x="133" y="259"/>
                    </a:lnTo>
                    <a:lnTo>
                      <a:pt x="133" y="251"/>
                    </a:lnTo>
                    <a:lnTo>
                      <a:pt x="130" y="248"/>
                    </a:lnTo>
                    <a:lnTo>
                      <a:pt x="127" y="240"/>
                    </a:lnTo>
                    <a:lnTo>
                      <a:pt x="128" y="232"/>
                    </a:lnTo>
                    <a:lnTo>
                      <a:pt x="132" y="224"/>
                    </a:lnTo>
                    <a:lnTo>
                      <a:pt x="149" y="221"/>
                    </a:lnTo>
                    <a:lnTo>
                      <a:pt x="160" y="221"/>
                    </a:lnTo>
                    <a:lnTo>
                      <a:pt x="171" y="224"/>
                    </a:lnTo>
                    <a:lnTo>
                      <a:pt x="199" y="222"/>
                    </a:lnTo>
                    <a:lnTo>
                      <a:pt x="225" y="227"/>
                    </a:lnTo>
                    <a:lnTo>
                      <a:pt x="242" y="228"/>
                    </a:lnTo>
                    <a:lnTo>
                      <a:pt x="246" y="227"/>
                    </a:lnTo>
                    <a:lnTo>
                      <a:pt x="258" y="219"/>
                    </a:lnTo>
                    <a:lnTo>
                      <a:pt x="275" y="216"/>
                    </a:lnTo>
                    <a:lnTo>
                      <a:pt x="275" y="217"/>
                    </a:lnTo>
                    <a:lnTo>
                      <a:pt x="310" y="222"/>
                    </a:lnTo>
                    <a:lnTo>
                      <a:pt x="313" y="227"/>
                    </a:lnTo>
                    <a:lnTo>
                      <a:pt x="317" y="227"/>
                    </a:lnTo>
                    <a:lnTo>
                      <a:pt x="320" y="225"/>
                    </a:lnTo>
                    <a:lnTo>
                      <a:pt x="334" y="225"/>
                    </a:lnTo>
                    <a:lnTo>
                      <a:pt x="336" y="224"/>
                    </a:lnTo>
                    <a:lnTo>
                      <a:pt x="339" y="220"/>
                    </a:lnTo>
                    <a:lnTo>
                      <a:pt x="343" y="220"/>
                    </a:lnTo>
                    <a:lnTo>
                      <a:pt x="344" y="214"/>
                    </a:lnTo>
                    <a:lnTo>
                      <a:pt x="347" y="211"/>
                    </a:lnTo>
                    <a:lnTo>
                      <a:pt x="348" y="210"/>
                    </a:lnTo>
                    <a:lnTo>
                      <a:pt x="350" y="208"/>
                    </a:lnTo>
                    <a:lnTo>
                      <a:pt x="354" y="209"/>
                    </a:lnTo>
                    <a:lnTo>
                      <a:pt x="361" y="197"/>
                    </a:lnTo>
                    <a:lnTo>
                      <a:pt x="364" y="195"/>
                    </a:lnTo>
                    <a:lnTo>
                      <a:pt x="370" y="195"/>
                    </a:lnTo>
                    <a:lnTo>
                      <a:pt x="379" y="199"/>
                    </a:lnTo>
                    <a:lnTo>
                      <a:pt x="387" y="197"/>
                    </a:lnTo>
                    <a:lnTo>
                      <a:pt x="393" y="199"/>
                    </a:lnTo>
                    <a:lnTo>
                      <a:pt x="398" y="197"/>
                    </a:lnTo>
                    <a:lnTo>
                      <a:pt x="410" y="185"/>
                    </a:lnTo>
                    <a:lnTo>
                      <a:pt x="412" y="182"/>
                    </a:lnTo>
                    <a:lnTo>
                      <a:pt x="412" y="181"/>
                    </a:lnTo>
                    <a:lnTo>
                      <a:pt x="415" y="177"/>
                    </a:lnTo>
                    <a:lnTo>
                      <a:pt x="417" y="172"/>
                    </a:lnTo>
                    <a:lnTo>
                      <a:pt x="417" y="170"/>
                    </a:lnTo>
                    <a:lnTo>
                      <a:pt x="417" y="171"/>
                    </a:lnTo>
                    <a:lnTo>
                      <a:pt x="406" y="161"/>
                    </a:lnTo>
                    <a:lnTo>
                      <a:pt x="399" y="154"/>
                    </a:lnTo>
                    <a:lnTo>
                      <a:pt x="398" y="150"/>
                    </a:lnTo>
                    <a:lnTo>
                      <a:pt x="399" y="146"/>
                    </a:lnTo>
                    <a:lnTo>
                      <a:pt x="403" y="145"/>
                    </a:lnTo>
                    <a:lnTo>
                      <a:pt x="408" y="145"/>
                    </a:lnTo>
                    <a:lnTo>
                      <a:pt x="409" y="142"/>
                    </a:lnTo>
                    <a:lnTo>
                      <a:pt x="408" y="140"/>
                    </a:lnTo>
                    <a:lnTo>
                      <a:pt x="402" y="130"/>
                    </a:lnTo>
                    <a:lnTo>
                      <a:pt x="396" y="127"/>
                    </a:lnTo>
                    <a:lnTo>
                      <a:pt x="392" y="128"/>
                    </a:lnTo>
                    <a:lnTo>
                      <a:pt x="387" y="133"/>
                    </a:lnTo>
                    <a:lnTo>
                      <a:pt x="382" y="134"/>
                    </a:lnTo>
                    <a:lnTo>
                      <a:pt x="379" y="134"/>
                    </a:lnTo>
                    <a:lnTo>
                      <a:pt x="368" y="131"/>
                    </a:lnTo>
                    <a:lnTo>
                      <a:pt x="360" y="127"/>
                    </a:lnTo>
                    <a:lnTo>
                      <a:pt x="349" y="114"/>
                    </a:lnTo>
                    <a:lnTo>
                      <a:pt x="345" y="108"/>
                    </a:lnTo>
                    <a:lnTo>
                      <a:pt x="339" y="93"/>
                    </a:lnTo>
                    <a:lnTo>
                      <a:pt x="334" y="84"/>
                    </a:lnTo>
                    <a:lnTo>
                      <a:pt x="317" y="70"/>
                    </a:lnTo>
                    <a:lnTo>
                      <a:pt x="305" y="55"/>
                    </a:lnTo>
                    <a:lnTo>
                      <a:pt x="301" y="48"/>
                    </a:lnTo>
                    <a:lnTo>
                      <a:pt x="302" y="39"/>
                    </a:lnTo>
                    <a:lnTo>
                      <a:pt x="301" y="37"/>
                    </a:lnTo>
                    <a:lnTo>
                      <a:pt x="291" y="28"/>
                    </a:lnTo>
                    <a:lnTo>
                      <a:pt x="290" y="26"/>
                    </a:lnTo>
                    <a:lnTo>
                      <a:pt x="293" y="16"/>
                    </a:lnTo>
                    <a:lnTo>
                      <a:pt x="294" y="5"/>
                    </a:lnTo>
                    <a:lnTo>
                      <a:pt x="295"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23" name="Freeform 116">
                <a:extLst>
                  <a:ext uri="{FF2B5EF4-FFF2-40B4-BE49-F238E27FC236}">
                    <a16:creationId xmlns:a16="http://schemas.microsoft.com/office/drawing/2014/main" id="{5D5AD40E-29A7-46D5-A2C0-7D84109EC65E}"/>
                  </a:ext>
                </a:extLst>
              </p:cNvPr>
              <p:cNvSpPr>
                <a:spLocks noChangeAspect="1"/>
              </p:cNvSpPr>
              <p:nvPr/>
            </p:nvSpPr>
            <p:spPr bwMode="gray">
              <a:xfrm>
                <a:off x="4906168" y="3469034"/>
                <a:ext cx="133350" cy="195263"/>
              </a:xfrm>
              <a:custGeom>
                <a:avLst/>
                <a:gdLst/>
                <a:ahLst/>
                <a:cxnLst>
                  <a:cxn ang="0">
                    <a:pos x="220" y="581"/>
                  </a:cxn>
                  <a:cxn ang="0">
                    <a:pos x="170" y="579"/>
                  </a:cxn>
                  <a:cxn ang="0">
                    <a:pos x="74" y="585"/>
                  </a:cxn>
                  <a:cxn ang="0">
                    <a:pos x="79" y="536"/>
                  </a:cxn>
                  <a:cxn ang="0">
                    <a:pos x="75" y="520"/>
                  </a:cxn>
                  <a:cxn ang="0">
                    <a:pos x="63" y="502"/>
                  </a:cxn>
                  <a:cxn ang="0">
                    <a:pos x="68" y="494"/>
                  </a:cxn>
                  <a:cxn ang="0">
                    <a:pos x="58" y="484"/>
                  </a:cxn>
                  <a:cxn ang="0">
                    <a:pos x="32" y="480"/>
                  </a:cxn>
                  <a:cxn ang="0">
                    <a:pos x="11" y="456"/>
                  </a:cxn>
                  <a:cxn ang="0">
                    <a:pos x="3" y="448"/>
                  </a:cxn>
                  <a:cxn ang="0">
                    <a:pos x="7" y="432"/>
                  </a:cxn>
                  <a:cxn ang="0">
                    <a:pos x="19" y="400"/>
                  </a:cxn>
                  <a:cxn ang="0">
                    <a:pos x="39" y="358"/>
                  </a:cxn>
                  <a:cxn ang="0">
                    <a:pos x="62" y="328"/>
                  </a:cxn>
                  <a:cxn ang="0">
                    <a:pos x="101" y="323"/>
                  </a:cxn>
                  <a:cxn ang="0">
                    <a:pos x="130" y="339"/>
                  </a:cxn>
                  <a:cxn ang="0">
                    <a:pos x="143" y="350"/>
                  </a:cxn>
                  <a:cxn ang="0">
                    <a:pos x="168" y="342"/>
                  </a:cxn>
                  <a:cxn ang="0">
                    <a:pos x="198" y="280"/>
                  </a:cxn>
                  <a:cxn ang="0">
                    <a:pos x="210" y="241"/>
                  </a:cxn>
                  <a:cxn ang="0">
                    <a:pos x="238" y="217"/>
                  </a:cxn>
                  <a:cxn ang="0">
                    <a:pos x="249" y="171"/>
                  </a:cxn>
                  <a:cxn ang="0">
                    <a:pos x="263" y="131"/>
                  </a:cxn>
                  <a:cxn ang="0">
                    <a:pos x="279" y="95"/>
                  </a:cxn>
                  <a:cxn ang="0">
                    <a:pos x="307" y="77"/>
                  </a:cxn>
                  <a:cxn ang="0">
                    <a:pos x="327" y="48"/>
                  </a:cxn>
                  <a:cxn ang="0">
                    <a:pos x="323" y="23"/>
                  </a:cxn>
                  <a:cxn ang="0">
                    <a:pos x="310" y="15"/>
                  </a:cxn>
                  <a:cxn ang="0">
                    <a:pos x="332" y="0"/>
                  </a:cxn>
                  <a:cxn ang="0">
                    <a:pos x="340" y="4"/>
                  </a:cxn>
                  <a:cxn ang="0">
                    <a:pos x="355" y="48"/>
                  </a:cxn>
                  <a:cxn ang="0">
                    <a:pos x="349" y="90"/>
                  </a:cxn>
                  <a:cxn ang="0">
                    <a:pos x="374" y="140"/>
                  </a:cxn>
                  <a:cxn ang="0">
                    <a:pos x="376" y="157"/>
                  </a:cxn>
                  <a:cxn ang="0">
                    <a:pos x="337" y="154"/>
                  </a:cxn>
                  <a:cxn ang="0">
                    <a:pos x="315" y="159"/>
                  </a:cxn>
                  <a:cxn ang="0">
                    <a:pos x="311" y="192"/>
                  </a:cxn>
                  <a:cxn ang="0">
                    <a:pos x="338" y="215"/>
                  </a:cxn>
                  <a:cxn ang="0">
                    <a:pos x="360" y="230"/>
                  </a:cxn>
                  <a:cxn ang="0">
                    <a:pos x="376" y="292"/>
                  </a:cxn>
                  <a:cxn ang="0">
                    <a:pos x="370" y="323"/>
                  </a:cxn>
                  <a:cxn ang="0">
                    <a:pos x="343" y="369"/>
                  </a:cxn>
                  <a:cxn ang="0">
                    <a:pos x="335" y="407"/>
                  </a:cxn>
                  <a:cxn ang="0">
                    <a:pos x="345" y="458"/>
                  </a:cxn>
                  <a:cxn ang="0">
                    <a:pos x="390" y="528"/>
                  </a:cxn>
                  <a:cxn ang="0">
                    <a:pos x="418" y="559"/>
                  </a:cxn>
                  <a:cxn ang="0">
                    <a:pos x="413" y="615"/>
                  </a:cxn>
                  <a:cxn ang="0">
                    <a:pos x="366" y="592"/>
                  </a:cxn>
                  <a:cxn ang="0">
                    <a:pos x="264" y="585"/>
                  </a:cxn>
                </a:cxnLst>
                <a:rect l="0" t="0" r="r" b="b"/>
                <a:pathLst>
                  <a:path w="420" h="615">
                    <a:moveTo>
                      <a:pt x="264" y="585"/>
                    </a:moveTo>
                    <a:lnTo>
                      <a:pt x="256" y="582"/>
                    </a:lnTo>
                    <a:lnTo>
                      <a:pt x="220" y="581"/>
                    </a:lnTo>
                    <a:lnTo>
                      <a:pt x="204" y="577"/>
                    </a:lnTo>
                    <a:lnTo>
                      <a:pt x="184" y="581"/>
                    </a:lnTo>
                    <a:lnTo>
                      <a:pt x="170" y="579"/>
                    </a:lnTo>
                    <a:lnTo>
                      <a:pt x="156" y="582"/>
                    </a:lnTo>
                    <a:lnTo>
                      <a:pt x="116" y="582"/>
                    </a:lnTo>
                    <a:lnTo>
                      <a:pt x="74" y="585"/>
                    </a:lnTo>
                    <a:lnTo>
                      <a:pt x="70" y="586"/>
                    </a:lnTo>
                    <a:lnTo>
                      <a:pt x="74" y="552"/>
                    </a:lnTo>
                    <a:lnTo>
                      <a:pt x="79" y="536"/>
                    </a:lnTo>
                    <a:lnTo>
                      <a:pt x="79" y="529"/>
                    </a:lnTo>
                    <a:lnTo>
                      <a:pt x="81" y="527"/>
                    </a:lnTo>
                    <a:lnTo>
                      <a:pt x="75" y="520"/>
                    </a:lnTo>
                    <a:lnTo>
                      <a:pt x="69" y="513"/>
                    </a:lnTo>
                    <a:lnTo>
                      <a:pt x="66" y="509"/>
                    </a:lnTo>
                    <a:lnTo>
                      <a:pt x="63" y="502"/>
                    </a:lnTo>
                    <a:lnTo>
                      <a:pt x="63" y="500"/>
                    </a:lnTo>
                    <a:lnTo>
                      <a:pt x="66" y="499"/>
                    </a:lnTo>
                    <a:lnTo>
                      <a:pt x="68" y="494"/>
                    </a:lnTo>
                    <a:lnTo>
                      <a:pt x="68" y="485"/>
                    </a:lnTo>
                    <a:lnTo>
                      <a:pt x="64" y="483"/>
                    </a:lnTo>
                    <a:lnTo>
                      <a:pt x="58" y="484"/>
                    </a:lnTo>
                    <a:lnTo>
                      <a:pt x="57" y="488"/>
                    </a:lnTo>
                    <a:lnTo>
                      <a:pt x="52" y="489"/>
                    </a:lnTo>
                    <a:lnTo>
                      <a:pt x="32" y="480"/>
                    </a:lnTo>
                    <a:lnTo>
                      <a:pt x="27" y="471"/>
                    </a:lnTo>
                    <a:lnTo>
                      <a:pt x="21" y="456"/>
                    </a:lnTo>
                    <a:lnTo>
                      <a:pt x="11" y="456"/>
                    </a:lnTo>
                    <a:lnTo>
                      <a:pt x="6" y="458"/>
                    </a:lnTo>
                    <a:lnTo>
                      <a:pt x="1" y="455"/>
                    </a:lnTo>
                    <a:lnTo>
                      <a:pt x="3" y="448"/>
                    </a:lnTo>
                    <a:lnTo>
                      <a:pt x="0" y="446"/>
                    </a:lnTo>
                    <a:lnTo>
                      <a:pt x="0" y="439"/>
                    </a:lnTo>
                    <a:lnTo>
                      <a:pt x="7" y="432"/>
                    </a:lnTo>
                    <a:lnTo>
                      <a:pt x="14" y="423"/>
                    </a:lnTo>
                    <a:lnTo>
                      <a:pt x="17" y="414"/>
                    </a:lnTo>
                    <a:lnTo>
                      <a:pt x="19" y="400"/>
                    </a:lnTo>
                    <a:lnTo>
                      <a:pt x="22" y="385"/>
                    </a:lnTo>
                    <a:lnTo>
                      <a:pt x="31" y="369"/>
                    </a:lnTo>
                    <a:lnTo>
                      <a:pt x="39" y="358"/>
                    </a:lnTo>
                    <a:lnTo>
                      <a:pt x="47" y="350"/>
                    </a:lnTo>
                    <a:lnTo>
                      <a:pt x="58" y="345"/>
                    </a:lnTo>
                    <a:lnTo>
                      <a:pt x="62" y="328"/>
                    </a:lnTo>
                    <a:lnTo>
                      <a:pt x="64" y="328"/>
                    </a:lnTo>
                    <a:lnTo>
                      <a:pt x="79" y="328"/>
                    </a:lnTo>
                    <a:lnTo>
                      <a:pt x="101" y="323"/>
                    </a:lnTo>
                    <a:lnTo>
                      <a:pt x="116" y="324"/>
                    </a:lnTo>
                    <a:lnTo>
                      <a:pt x="127" y="334"/>
                    </a:lnTo>
                    <a:lnTo>
                      <a:pt x="130" y="339"/>
                    </a:lnTo>
                    <a:lnTo>
                      <a:pt x="130" y="340"/>
                    </a:lnTo>
                    <a:lnTo>
                      <a:pt x="134" y="343"/>
                    </a:lnTo>
                    <a:lnTo>
                      <a:pt x="143" y="350"/>
                    </a:lnTo>
                    <a:lnTo>
                      <a:pt x="156" y="351"/>
                    </a:lnTo>
                    <a:lnTo>
                      <a:pt x="165" y="348"/>
                    </a:lnTo>
                    <a:lnTo>
                      <a:pt x="168" y="342"/>
                    </a:lnTo>
                    <a:lnTo>
                      <a:pt x="170" y="333"/>
                    </a:lnTo>
                    <a:lnTo>
                      <a:pt x="188" y="302"/>
                    </a:lnTo>
                    <a:lnTo>
                      <a:pt x="198" y="280"/>
                    </a:lnTo>
                    <a:lnTo>
                      <a:pt x="200" y="273"/>
                    </a:lnTo>
                    <a:lnTo>
                      <a:pt x="204" y="257"/>
                    </a:lnTo>
                    <a:lnTo>
                      <a:pt x="210" y="241"/>
                    </a:lnTo>
                    <a:lnTo>
                      <a:pt x="221" y="229"/>
                    </a:lnTo>
                    <a:lnTo>
                      <a:pt x="236" y="222"/>
                    </a:lnTo>
                    <a:lnTo>
                      <a:pt x="238" y="217"/>
                    </a:lnTo>
                    <a:lnTo>
                      <a:pt x="240" y="211"/>
                    </a:lnTo>
                    <a:lnTo>
                      <a:pt x="241" y="199"/>
                    </a:lnTo>
                    <a:lnTo>
                      <a:pt x="249" y="171"/>
                    </a:lnTo>
                    <a:lnTo>
                      <a:pt x="251" y="160"/>
                    </a:lnTo>
                    <a:lnTo>
                      <a:pt x="254" y="149"/>
                    </a:lnTo>
                    <a:lnTo>
                      <a:pt x="263" y="131"/>
                    </a:lnTo>
                    <a:lnTo>
                      <a:pt x="270" y="108"/>
                    </a:lnTo>
                    <a:lnTo>
                      <a:pt x="274" y="101"/>
                    </a:lnTo>
                    <a:lnTo>
                      <a:pt x="279" y="95"/>
                    </a:lnTo>
                    <a:lnTo>
                      <a:pt x="288" y="85"/>
                    </a:lnTo>
                    <a:lnTo>
                      <a:pt x="291" y="84"/>
                    </a:lnTo>
                    <a:lnTo>
                      <a:pt x="307" y="77"/>
                    </a:lnTo>
                    <a:lnTo>
                      <a:pt x="310" y="74"/>
                    </a:lnTo>
                    <a:lnTo>
                      <a:pt x="329" y="61"/>
                    </a:lnTo>
                    <a:lnTo>
                      <a:pt x="327" y="48"/>
                    </a:lnTo>
                    <a:lnTo>
                      <a:pt x="328" y="31"/>
                    </a:lnTo>
                    <a:lnTo>
                      <a:pt x="326" y="26"/>
                    </a:lnTo>
                    <a:lnTo>
                      <a:pt x="323" y="23"/>
                    </a:lnTo>
                    <a:lnTo>
                      <a:pt x="322" y="22"/>
                    </a:lnTo>
                    <a:lnTo>
                      <a:pt x="311" y="18"/>
                    </a:lnTo>
                    <a:lnTo>
                      <a:pt x="310" y="15"/>
                    </a:lnTo>
                    <a:lnTo>
                      <a:pt x="315" y="15"/>
                    </a:lnTo>
                    <a:lnTo>
                      <a:pt x="323" y="3"/>
                    </a:lnTo>
                    <a:lnTo>
                      <a:pt x="332" y="0"/>
                    </a:lnTo>
                    <a:lnTo>
                      <a:pt x="338" y="0"/>
                    </a:lnTo>
                    <a:lnTo>
                      <a:pt x="340" y="1"/>
                    </a:lnTo>
                    <a:lnTo>
                      <a:pt x="340" y="4"/>
                    </a:lnTo>
                    <a:lnTo>
                      <a:pt x="347" y="32"/>
                    </a:lnTo>
                    <a:lnTo>
                      <a:pt x="353" y="41"/>
                    </a:lnTo>
                    <a:lnTo>
                      <a:pt x="355" y="48"/>
                    </a:lnTo>
                    <a:lnTo>
                      <a:pt x="354" y="68"/>
                    </a:lnTo>
                    <a:lnTo>
                      <a:pt x="353" y="79"/>
                    </a:lnTo>
                    <a:lnTo>
                      <a:pt x="349" y="90"/>
                    </a:lnTo>
                    <a:lnTo>
                      <a:pt x="349" y="98"/>
                    </a:lnTo>
                    <a:lnTo>
                      <a:pt x="359" y="119"/>
                    </a:lnTo>
                    <a:lnTo>
                      <a:pt x="374" y="140"/>
                    </a:lnTo>
                    <a:lnTo>
                      <a:pt x="376" y="146"/>
                    </a:lnTo>
                    <a:lnTo>
                      <a:pt x="377" y="155"/>
                    </a:lnTo>
                    <a:lnTo>
                      <a:pt x="376" y="157"/>
                    </a:lnTo>
                    <a:lnTo>
                      <a:pt x="372" y="160"/>
                    </a:lnTo>
                    <a:lnTo>
                      <a:pt x="353" y="156"/>
                    </a:lnTo>
                    <a:lnTo>
                      <a:pt x="337" y="154"/>
                    </a:lnTo>
                    <a:lnTo>
                      <a:pt x="322" y="155"/>
                    </a:lnTo>
                    <a:lnTo>
                      <a:pt x="318" y="156"/>
                    </a:lnTo>
                    <a:lnTo>
                      <a:pt x="315" y="159"/>
                    </a:lnTo>
                    <a:lnTo>
                      <a:pt x="310" y="165"/>
                    </a:lnTo>
                    <a:lnTo>
                      <a:pt x="310" y="179"/>
                    </a:lnTo>
                    <a:lnTo>
                      <a:pt x="311" y="192"/>
                    </a:lnTo>
                    <a:lnTo>
                      <a:pt x="322" y="205"/>
                    </a:lnTo>
                    <a:lnTo>
                      <a:pt x="329" y="211"/>
                    </a:lnTo>
                    <a:lnTo>
                      <a:pt x="338" y="215"/>
                    </a:lnTo>
                    <a:lnTo>
                      <a:pt x="350" y="217"/>
                    </a:lnTo>
                    <a:lnTo>
                      <a:pt x="354" y="220"/>
                    </a:lnTo>
                    <a:lnTo>
                      <a:pt x="360" y="230"/>
                    </a:lnTo>
                    <a:lnTo>
                      <a:pt x="370" y="257"/>
                    </a:lnTo>
                    <a:lnTo>
                      <a:pt x="375" y="275"/>
                    </a:lnTo>
                    <a:lnTo>
                      <a:pt x="376" y="292"/>
                    </a:lnTo>
                    <a:lnTo>
                      <a:pt x="377" y="295"/>
                    </a:lnTo>
                    <a:lnTo>
                      <a:pt x="380" y="297"/>
                    </a:lnTo>
                    <a:lnTo>
                      <a:pt x="370" y="323"/>
                    </a:lnTo>
                    <a:lnTo>
                      <a:pt x="360" y="338"/>
                    </a:lnTo>
                    <a:lnTo>
                      <a:pt x="353" y="354"/>
                    </a:lnTo>
                    <a:lnTo>
                      <a:pt x="343" y="369"/>
                    </a:lnTo>
                    <a:lnTo>
                      <a:pt x="332" y="380"/>
                    </a:lnTo>
                    <a:lnTo>
                      <a:pt x="332" y="393"/>
                    </a:lnTo>
                    <a:lnTo>
                      <a:pt x="335" y="407"/>
                    </a:lnTo>
                    <a:lnTo>
                      <a:pt x="334" y="424"/>
                    </a:lnTo>
                    <a:lnTo>
                      <a:pt x="335" y="440"/>
                    </a:lnTo>
                    <a:lnTo>
                      <a:pt x="345" y="458"/>
                    </a:lnTo>
                    <a:lnTo>
                      <a:pt x="354" y="469"/>
                    </a:lnTo>
                    <a:lnTo>
                      <a:pt x="378" y="516"/>
                    </a:lnTo>
                    <a:lnTo>
                      <a:pt x="390" y="528"/>
                    </a:lnTo>
                    <a:lnTo>
                      <a:pt x="413" y="548"/>
                    </a:lnTo>
                    <a:lnTo>
                      <a:pt x="420" y="548"/>
                    </a:lnTo>
                    <a:lnTo>
                      <a:pt x="418" y="559"/>
                    </a:lnTo>
                    <a:lnTo>
                      <a:pt x="420" y="602"/>
                    </a:lnTo>
                    <a:lnTo>
                      <a:pt x="418" y="612"/>
                    </a:lnTo>
                    <a:lnTo>
                      <a:pt x="413" y="615"/>
                    </a:lnTo>
                    <a:lnTo>
                      <a:pt x="390" y="597"/>
                    </a:lnTo>
                    <a:lnTo>
                      <a:pt x="380" y="597"/>
                    </a:lnTo>
                    <a:lnTo>
                      <a:pt x="366" y="592"/>
                    </a:lnTo>
                    <a:lnTo>
                      <a:pt x="351" y="591"/>
                    </a:lnTo>
                    <a:lnTo>
                      <a:pt x="340" y="585"/>
                    </a:lnTo>
                    <a:lnTo>
                      <a:pt x="264" y="585"/>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24" name="Freeform 117">
                <a:extLst>
                  <a:ext uri="{FF2B5EF4-FFF2-40B4-BE49-F238E27FC236}">
                    <a16:creationId xmlns:a16="http://schemas.microsoft.com/office/drawing/2014/main" id="{FCE91310-D88E-4AF9-A24A-04A12C3AB452}"/>
                  </a:ext>
                </a:extLst>
              </p:cNvPr>
              <p:cNvSpPr>
                <a:spLocks noChangeAspect="1"/>
              </p:cNvSpPr>
              <p:nvPr/>
            </p:nvSpPr>
            <p:spPr bwMode="gray">
              <a:xfrm>
                <a:off x="4772818" y="3475384"/>
                <a:ext cx="52388" cy="107950"/>
              </a:xfrm>
              <a:custGeom>
                <a:avLst/>
                <a:gdLst/>
                <a:ahLst/>
                <a:cxnLst>
                  <a:cxn ang="0">
                    <a:pos x="147" y="30"/>
                  </a:cxn>
                  <a:cxn ang="0">
                    <a:pos x="128" y="12"/>
                  </a:cxn>
                  <a:cxn ang="0">
                    <a:pos x="114" y="0"/>
                  </a:cxn>
                  <a:cxn ang="0">
                    <a:pos x="101" y="5"/>
                  </a:cxn>
                  <a:cxn ang="0">
                    <a:pos x="90" y="12"/>
                  </a:cxn>
                  <a:cxn ang="0">
                    <a:pos x="90" y="25"/>
                  </a:cxn>
                  <a:cxn ang="0">
                    <a:pos x="90" y="26"/>
                  </a:cxn>
                  <a:cxn ang="0">
                    <a:pos x="85" y="35"/>
                  </a:cxn>
                  <a:cxn ang="0">
                    <a:pos x="83" y="39"/>
                  </a:cxn>
                  <a:cxn ang="0">
                    <a:pos x="66" y="53"/>
                  </a:cxn>
                  <a:cxn ang="0">
                    <a:pos x="52" y="53"/>
                  </a:cxn>
                  <a:cxn ang="0">
                    <a:pos x="37" y="49"/>
                  </a:cxn>
                  <a:cxn ang="0">
                    <a:pos x="27" y="63"/>
                  </a:cxn>
                  <a:cxn ang="0">
                    <a:pos x="21" y="64"/>
                  </a:cxn>
                  <a:cxn ang="0">
                    <a:pos x="17" y="68"/>
                  </a:cxn>
                  <a:cxn ang="0">
                    <a:pos x="12" y="74"/>
                  </a:cxn>
                  <a:cxn ang="0">
                    <a:pos x="6" y="80"/>
                  </a:cxn>
                  <a:cxn ang="0">
                    <a:pos x="1" y="95"/>
                  </a:cxn>
                  <a:cxn ang="0">
                    <a:pos x="0" y="113"/>
                  </a:cxn>
                  <a:cxn ang="0">
                    <a:pos x="11" y="121"/>
                  </a:cxn>
                  <a:cxn ang="0">
                    <a:pos x="20" y="124"/>
                  </a:cxn>
                  <a:cxn ang="0">
                    <a:pos x="41" y="159"/>
                  </a:cxn>
                  <a:cxn ang="0">
                    <a:pos x="50" y="189"/>
                  </a:cxn>
                  <a:cxn ang="0">
                    <a:pos x="54" y="204"/>
                  </a:cxn>
                  <a:cxn ang="0">
                    <a:pos x="58" y="234"/>
                  </a:cxn>
                  <a:cxn ang="0">
                    <a:pos x="54" y="308"/>
                  </a:cxn>
                  <a:cxn ang="0">
                    <a:pos x="58" y="331"/>
                  </a:cxn>
                  <a:cxn ang="0">
                    <a:pos x="61" y="339"/>
                  </a:cxn>
                  <a:cxn ang="0">
                    <a:pos x="112" y="337"/>
                  </a:cxn>
                  <a:cxn ang="0">
                    <a:pos x="107" y="295"/>
                  </a:cxn>
                  <a:cxn ang="0">
                    <a:pos x="113" y="265"/>
                  </a:cxn>
                  <a:cxn ang="0">
                    <a:pos x="113" y="215"/>
                  </a:cxn>
                  <a:cxn ang="0">
                    <a:pos x="129" y="183"/>
                  </a:cxn>
                  <a:cxn ang="0">
                    <a:pos x="133" y="159"/>
                  </a:cxn>
                  <a:cxn ang="0">
                    <a:pos x="156" y="138"/>
                  </a:cxn>
                  <a:cxn ang="0">
                    <a:pos x="160" y="129"/>
                  </a:cxn>
                  <a:cxn ang="0">
                    <a:pos x="160" y="124"/>
                  </a:cxn>
                  <a:cxn ang="0">
                    <a:pos x="155" y="117"/>
                  </a:cxn>
                  <a:cxn ang="0">
                    <a:pos x="160" y="109"/>
                  </a:cxn>
                  <a:cxn ang="0">
                    <a:pos x="166" y="107"/>
                  </a:cxn>
                  <a:cxn ang="0">
                    <a:pos x="162" y="74"/>
                  </a:cxn>
                  <a:cxn ang="0">
                    <a:pos x="151" y="59"/>
                  </a:cxn>
                  <a:cxn ang="0">
                    <a:pos x="151" y="43"/>
                  </a:cxn>
                </a:cxnLst>
                <a:rect l="0" t="0" r="r" b="b"/>
                <a:pathLst>
                  <a:path w="166" h="340">
                    <a:moveTo>
                      <a:pt x="156" y="37"/>
                    </a:moveTo>
                    <a:lnTo>
                      <a:pt x="147" y="30"/>
                    </a:lnTo>
                    <a:lnTo>
                      <a:pt x="140" y="25"/>
                    </a:lnTo>
                    <a:lnTo>
                      <a:pt x="128" y="12"/>
                    </a:lnTo>
                    <a:lnTo>
                      <a:pt x="117" y="1"/>
                    </a:lnTo>
                    <a:lnTo>
                      <a:pt x="114" y="0"/>
                    </a:lnTo>
                    <a:lnTo>
                      <a:pt x="106" y="4"/>
                    </a:lnTo>
                    <a:lnTo>
                      <a:pt x="101" y="5"/>
                    </a:lnTo>
                    <a:lnTo>
                      <a:pt x="90" y="8"/>
                    </a:lnTo>
                    <a:lnTo>
                      <a:pt x="90" y="12"/>
                    </a:lnTo>
                    <a:lnTo>
                      <a:pt x="97" y="21"/>
                    </a:lnTo>
                    <a:lnTo>
                      <a:pt x="90" y="25"/>
                    </a:lnTo>
                    <a:lnTo>
                      <a:pt x="90" y="24"/>
                    </a:lnTo>
                    <a:lnTo>
                      <a:pt x="90" y="26"/>
                    </a:lnTo>
                    <a:lnTo>
                      <a:pt x="88" y="31"/>
                    </a:lnTo>
                    <a:lnTo>
                      <a:pt x="85" y="35"/>
                    </a:lnTo>
                    <a:lnTo>
                      <a:pt x="85" y="36"/>
                    </a:lnTo>
                    <a:lnTo>
                      <a:pt x="83" y="39"/>
                    </a:lnTo>
                    <a:lnTo>
                      <a:pt x="71" y="51"/>
                    </a:lnTo>
                    <a:lnTo>
                      <a:pt x="66" y="53"/>
                    </a:lnTo>
                    <a:lnTo>
                      <a:pt x="60" y="51"/>
                    </a:lnTo>
                    <a:lnTo>
                      <a:pt x="52" y="53"/>
                    </a:lnTo>
                    <a:lnTo>
                      <a:pt x="43" y="49"/>
                    </a:lnTo>
                    <a:lnTo>
                      <a:pt x="37" y="49"/>
                    </a:lnTo>
                    <a:lnTo>
                      <a:pt x="34" y="51"/>
                    </a:lnTo>
                    <a:lnTo>
                      <a:pt x="27" y="63"/>
                    </a:lnTo>
                    <a:lnTo>
                      <a:pt x="23" y="62"/>
                    </a:lnTo>
                    <a:lnTo>
                      <a:pt x="21" y="64"/>
                    </a:lnTo>
                    <a:lnTo>
                      <a:pt x="20" y="65"/>
                    </a:lnTo>
                    <a:lnTo>
                      <a:pt x="17" y="68"/>
                    </a:lnTo>
                    <a:lnTo>
                      <a:pt x="16" y="74"/>
                    </a:lnTo>
                    <a:lnTo>
                      <a:pt x="12" y="74"/>
                    </a:lnTo>
                    <a:lnTo>
                      <a:pt x="9" y="78"/>
                    </a:lnTo>
                    <a:lnTo>
                      <a:pt x="6" y="80"/>
                    </a:lnTo>
                    <a:lnTo>
                      <a:pt x="5" y="87"/>
                    </a:lnTo>
                    <a:lnTo>
                      <a:pt x="1" y="95"/>
                    </a:lnTo>
                    <a:lnTo>
                      <a:pt x="0" y="105"/>
                    </a:lnTo>
                    <a:lnTo>
                      <a:pt x="0" y="113"/>
                    </a:lnTo>
                    <a:lnTo>
                      <a:pt x="5" y="117"/>
                    </a:lnTo>
                    <a:lnTo>
                      <a:pt x="11" y="121"/>
                    </a:lnTo>
                    <a:lnTo>
                      <a:pt x="15" y="121"/>
                    </a:lnTo>
                    <a:lnTo>
                      <a:pt x="20" y="124"/>
                    </a:lnTo>
                    <a:lnTo>
                      <a:pt x="32" y="139"/>
                    </a:lnTo>
                    <a:lnTo>
                      <a:pt x="41" y="159"/>
                    </a:lnTo>
                    <a:lnTo>
                      <a:pt x="47" y="180"/>
                    </a:lnTo>
                    <a:lnTo>
                      <a:pt x="50" y="189"/>
                    </a:lnTo>
                    <a:lnTo>
                      <a:pt x="52" y="195"/>
                    </a:lnTo>
                    <a:lnTo>
                      <a:pt x="54" y="204"/>
                    </a:lnTo>
                    <a:lnTo>
                      <a:pt x="56" y="215"/>
                    </a:lnTo>
                    <a:lnTo>
                      <a:pt x="58" y="234"/>
                    </a:lnTo>
                    <a:lnTo>
                      <a:pt x="58" y="285"/>
                    </a:lnTo>
                    <a:lnTo>
                      <a:pt x="54" y="308"/>
                    </a:lnTo>
                    <a:lnTo>
                      <a:pt x="54" y="318"/>
                    </a:lnTo>
                    <a:lnTo>
                      <a:pt x="58" y="331"/>
                    </a:lnTo>
                    <a:lnTo>
                      <a:pt x="60" y="338"/>
                    </a:lnTo>
                    <a:lnTo>
                      <a:pt x="61" y="339"/>
                    </a:lnTo>
                    <a:lnTo>
                      <a:pt x="68" y="340"/>
                    </a:lnTo>
                    <a:lnTo>
                      <a:pt x="112" y="337"/>
                    </a:lnTo>
                    <a:lnTo>
                      <a:pt x="109" y="334"/>
                    </a:lnTo>
                    <a:lnTo>
                      <a:pt x="107" y="295"/>
                    </a:lnTo>
                    <a:lnTo>
                      <a:pt x="108" y="286"/>
                    </a:lnTo>
                    <a:lnTo>
                      <a:pt x="113" y="265"/>
                    </a:lnTo>
                    <a:lnTo>
                      <a:pt x="112" y="235"/>
                    </a:lnTo>
                    <a:lnTo>
                      <a:pt x="113" y="215"/>
                    </a:lnTo>
                    <a:lnTo>
                      <a:pt x="117" y="203"/>
                    </a:lnTo>
                    <a:lnTo>
                      <a:pt x="129" y="183"/>
                    </a:lnTo>
                    <a:lnTo>
                      <a:pt x="130" y="168"/>
                    </a:lnTo>
                    <a:lnTo>
                      <a:pt x="133" y="159"/>
                    </a:lnTo>
                    <a:lnTo>
                      <a:pt x="141" y="149"/>
                    </a:lnTo>
                    <a:lnTo>
                      <a:pt x="156" y="138"/>
                    </a:lnTo>
                    <a:lnTo>
                      <a:pt x="156" y="132"/>
                    </a:lnTo>
                    <a:lnTo>
                      <a:pt x="160" y="129"/>
                    </a:lnTo>
                    <a:lnTo>
                      <a:pt x="160" y="128"/>
                    </a:lnTo>
                    <a:lnTo>
                      <a:pt x="160" y="124"/>
                    </a:lnTo>
                    <a:lnTo>
                      <a:pt x="155" y="119"/>
                    </a:lnTo>
                    <a:lnTo>
                      <a:pt x="155" y="117"/>
                    </a:lnTo>
                    <a:lnTo>
                      <a:pt x="157" y="111"/>
                    </a:lnTo>
                    <a:lnTo>
                      <a:pt x="160" y="109"/>
                    </a:lnTo>
                    <a:lnTo>
                      <a:pt x="165" y="109"/>
                    </a:lnTo>
                    <a:lnTo>
                      <a:pt x="166" y="107"/>
                    </a:lnTo>
                    <a:lnTo>
                      <a:pt x="166" y="89"/>
                    </a:lnTo>
                    <a:lnTo>
                      <a:pt x="162" y="74"/>
                    </a:lnTo>
                    <a:lnTo>
                      <a:pt x="161" y="69"/>
                    </a:lnTo>
                    <a:lnTo>
                      <a:pt x="151" y="59"/>
                    </a:lnTo>
                    <a:lnTo>
                      <a:pt x="150" y="54"/>
                    </a:lnTo>
                    <a:lnTo>
                      <a:pt x="151" y="43"/>
                    </a:lnTo>
                    <a:lnTo>
                      <a:pt x="156" y="37"/>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25" name="Freeform 118">
                <a:extLst>
                  <a:ext uri="{FF2B5EF4-FFF2-40B4-BE49-F238E27FC236}">
                    <a16:creationId xmlns:a16="http://schemas.microsoft.com/office/drawing/2014/main" id="{24D8E41C-E74E-45CA-A4DD-74B6B29A3327}"/>
                  </a:ext>
                </a:extLst>
              </p:cNvPr>
              <p:cNvSpPr>
                <a:spLocks noChangeAspect="1"/>
              </p:cNvSpPr>
              <p:nvPr/>
            </p:nvSpPr>
            <p:spPr bwMode="gray">
              <a:xfrm>
                <a:off x="4991892" y="3275359"/>
                <a:ext cx="187325" cy="287338"/>
              </a:xfrm>
              <a:custGeom>
                <a:avLst/>
                <a:gdLst/>
                <a:ahLst/>
                <a:cxnLst>
                  <a:cxn ang="0">
                    <a:pos x="99" y="122"/>
                  </a:cxn>
                  <a:cxn ang="0">
                    <a:pos x="106" y="143"/>
                  </a:cxn>
                  <a:cxn ang="0">
                    <a:pos x="122" y="160"/>
                  </a:cxn>
                  <a:cxn ang="0">
                    <a:pos x="117" y="276"/>
                  </a:cxn>
                  <a:cxn ang="0">
                    <a:pos x="19" y="479"/>
                  </a:cxn>
                  <a:cxn ang="0">
                    <a:pos x="13" y="502"/>
                  </a:cxn>
                  <a:cxn ang="0">
                    <a:pos x="3" y="520"/>
                  </a:cxn>
                  <a:cxn ang="0">
                    <a:pos x="30" y="534"/>
                  </a:cxn>
                  <a:cxn ang="0">
                    <a:pos x="57" y="568"/>
                  </a:cxn>
                  <a:cxn ang="0">
                    <a:pos x="83" y="571"/>
                  </a:cxn>
                  <a:cxn ang="0">
                    <a:pos x="95" y="587"/>
                  </a:cxn>
                  <a:cxn ang="0">
                    <a:pos x="68" y="608"/>
                  </a:cxn>
                  <a:cxn ang="0">
                    <a:pos x="77" y="640"/>
                  </a:cxn>
                  <a:cxn ang="0">
                    <a:pos x="84" y="676"/>
                  </a:cxn>
                  <a:cxn ang="0">
                    <a:pos x="79" y="706"/>
                  </a:cxn>
                  <a:cxn ang="0">
                    <a:pos x="106" y="754"/>
                  </a:cxn>
                  <a:cxn ang="0">
                    <a:pos x="102" y="768"/>
                  </a:cxn>
                  <a:cxn ang="0">
                    <a:pos x="52" y="763"/>
                  </a:cxn>
                  <a:cxn ang="0">
                    <a:pos x="40" y="773"/>
                  </a:cxn>
                  <a:cxn ang="0">
                    <a:pos x="52" y="813"/>
                  </a:cxn>
                  <a:cxn ang="0">
                    <a:pos x="80" y="825"/>
                  </a:cxn>
                  <a:cxn ang="0">
                    <a:pos x="100" y="865"/>
                  </a:cxn>
                  <a:cxn ang="0">
                    <a:pos x="107" y="903"/>
                  </a:cxn>
                  <a:cxn ang="0">
                    <a:pos x="122" y="902"/>
                  </a:cxn>
                  <a:cxn ang="0">
                    <a:pos x="139" y="903"/>
                  </a:cxn>
                  <a:cxn ang="0">
                    <a:pos x="167" y="892"/>
                  </a:cxn>
                  <a:cxn ang="0">
                    <a:pos x="175" y="882"/>
                  </a:cxn>
                  <a:cxn ang="0">
                    <a:pos x="185" y="889"/>
                  </a:cxn>
                  <a:cxn ang="0">
                    <a:pos x="198" y="897"/>
                  </a:cxn>
                  <a:cxn ang="0">
                    <a:pos x="215" y="888"/>
                  </a:cxn>
                  <a:cxn ang="0">
                    <a:pos x="245" y="875"/>
                  </a:cxn>
                  <a:cxn ang="0">
                    <a:pos x="267" y="871"/>
                  </a:cxn>
                  <a:cxn ang="0">
                    <a:pos x="294" y="864"/>
                  </a:cxn>
                  <a:cxn ang="0">
                    <a:pos x="306" y="857"/>
                  </a:cxn>
                  <a:cxn ang="0">
                    <a:pos x="316" y="841"/>
                  </a:cxn>
                  <a:cxn ang="0">
                    <a:pos x="307" y="827"/>
                  </a:cxn>
                  <a:cxn ang="0">
                    <a:pos x="321" y="818"/>
                  </a:cxn>
                  <a:cxn ang="0">
                    <a:pos x="354" y="814"/>
                  </a:cxn>
                  <a:cxn ang="0">
                    <a:pos x="379" y="811"/>
                  </a:cxn>
                  <a:cxn ang="0">
                    <a:pos x="393" y="807"/>
                  </a:cxn>
                  <a:cxn ang="0">
                    <a:pos x="417" y="792"/>
                  </a:cxn>
                  <a:cxn ang="0">
                    <a:pos x="440" y="763"/>
                  </a:cxn>
                  <a:cxn ang="0">
                    <a:pos x="455" y="749"/>
                  </a:cxn>
                  <a:cxn ang="0">
                    <a:pos x="467" y="720"/>
                  </a:cxn>
                  <a:cxn ang="0">
                    <a:pos x="495" y="711"/>
                  </a:cxn>
                  <a:cxn ang="0">
                    <a:pos x="524" y="701"/>
                  </a:cxn>
                  <a:cxn ang="0">
                    <a:pos x="518" y="679"/>
                  </a:cxn>
                  <a:cxn ang="0">
                    <a:pos x="498" y="640"/>
                  </a:cxn>
                  <a:cxn ang="0">
                    <a:pos x="478" y="612"/>
                  </a:cxn>
                  <a:cxn ang="0">
                    <a:pos x="470" y="597"/>
                  </a:cxn>
                  <a:cxn ang="0">
                    <a:pos x="479" y="572"/>
                  </a:cxn>
                  <a:cxn ang="0">
                    <a:pos x="484" y="544"/>
                  </a:cxn>
                  <a:cxn ang="0">
                    <a:pos x="494" y="533"/>
                  </a:cxn>
                  <a:cxn ang="0">
                    <a:pos x="509" y="494"/>
                  </a:cxn>
                  <a:cxn ang="0">
                    <a:pos x="526" y="455"/>
                  </a:cxn>
                  <a:cxn ang="0">
                    <a:pos x="542" y="443"/>
                  </a:cxn>
                  <a:cxn ang="0">
                    <a:pos x="586" y="441"/>
                  </a:cxn>
                  <a:cxn ang="0">
                    <a:pos x="588" y="283"/>
                  </a:cxn>
                  <a:cxn ang="0">
                    <a:pos x="532" y="202"/>
                  </a:cxn>
                  <a:cxn ang="0">
                    <a:pos x="391" y="129"/>
                  </a:cxn>
                  <a:cxn ang="0">
                    <a:pos x="251" y="54"/>
                  </a:cxn>
                  <a:cxn ang="0">
                    <a:pos x="147" y="0"/>
                  </a:cxn>
                  <a:cxn ang="0">
                    <a:pos x="91" y="106"/>
                  </a:cxn>
                </a:cxnLst>
                <a:rect l="0" t="0" r="r" b="b"/>
                <a:pathLst>
                  <a:path w="588" h="905">
                    <a:moveTo>
                      <a:pt x="91" y="106"/>
                    </a:moveTo>
                    <a:lnTo>
                      <a:pt x="94" y="112"/>
                    </a:lnTo>
                    <a:lnTo>
                      <a:pt x="99" y="122"/>
                    </a:lnTo>
                    <a:lnTo>
                      <a:pt x="99" y="124"/>
                    </a:lnTo>
                    <a:lnTo>
                      <a:pt x="102" y="131"/>
                    </a:lnTo>
                    <a:lnTo>
                      <a:pt x="106" y="143"/>
                    </a:lnTo>
                    <a:lnTo>
                      <a:pt x="110" y="149"/>
                    </a:lnTo>
                    <a:lnTo>
                      <a:pt x="116" y="155"/>
                    </a:lnTo>
                    <a:lnTo>
                      <a:pt x="122" y="160"/>
                    </a:lnTo>
                    <a:lnTo>
                      <a:pt x="145" y="173"/>
                    </a:lnTo>
                    <a:lnTo>
                      <a:pt x="132" y="197"/>
                    </a:lnTo>
                    <a:lnTo>
                      <a:pt x="117" y="276"/>
                    </a:lnTo>
                    <a:lnTo>
                      <a:pt x="111" y="375"/>
                    </a:lnTo>
                    <a:lnTo>
                      <a:pt x="107" y="380"/>
                    </a:lnTo>
                    <a:lnTo>
                      <a:pt x="19" y="479"/>
                    </a:lnTo>
                    <a:lnTo>
                      <a:pt x="19" y="490"/>
                    </a:lnTo>
                    <a:lnTo>
                      <a:pt x="13" y="493"/>
                    </a:lnTo>
                    <a:lnTo>
                      <a:pt x="13" y="502"/>
                    </a:lnTo>
                    <a:lnTo>
                      <a:pt x="5" y="504"/>
                    </a:lnTo>
                    <a:lnTo>
                      <a:pt x="0" y="509"/>
                    </a:lnTo>
                    <a:lnTo>
                      <a:pt x="3" y="520"/>
                    </a:lnTo>
                    <a:lnTo>
                      <a:pt x="19" y="525"/>
                    </a:lnTo>
                    <a:lnTo>
                      <a:pt x="22" y="531"/>
                    </a:lnTo>
                    <a:lnTo>
                      <a:pt x="30" y="534"/>
                    </a:lnTo>
                    <a:lnTo>
                      <a:pt x="36" y="543"/>
                    </a:lnTo>
                    <a:lnTo>
                      <a:pt x="40" y="564"/>
                    </a:lnTo>
                    <a:lnTo>
                      <a:pt x="57" y="568"/>
                    </a:lnTo>
                    <a:lnTo>
                      <a:pt x="69" y="565"/>
                    </a:lnTo>
                    <a:lnTo>
                      <a:pt x="75" y="569"/>
                    </a:lnTo>
                    <a:lnTo>
                      <a:pt x="83" y="571"/>
                    </a:lnTo>
                    <a:lnTo>
                      <a:pt x="90" y="569"/>
                    </a:lnTo>
                    <a:lnTo>
                      <a:pt x="97" y="582"/>
                    </a:lnTo>
                    <a:lnTo>
                      <a:pt x="95" y="587"/>
                    </a:lnTo>
                    <a:lnTo>
                      <a:pt x="94" y="596"/>
                    </a:lnTo>
                    <a:lnTo>
                      <a:pt x="84" y="603"/>
                    </a:lnTo>
                    <a:lnTo>
                      <a:pt x="68" y="608"/>
                    </a:lnTo>
                    <a:lnTo>
                      <a:pt x="70" y="609"/>
                    </a:lnTo>
                    <a:lnTo>
                      <a:pt x="70" y="612"/>
                    </a:lnTo>
                    <a:lnTo>
                      <a:pt x="77" y="640"/>
                    </a:lnTo>
                    <a:lnTo>
                      <a:pt x="83" y="649"/>
                    </a:lnTo>
                    <a:lnTo>
                      <a:pt x="85" y="656"/>
                    </a:lnTo>
                    <a:lnTo>
                      <a:pt x="84" y="676"/>
                    </a:lnTo>
                    <a:lnTo>
                      <a:pt x="83" y="687"/>
                    </a:lnTo>
                    <a:lnTo>
                      <a:pt x="79" y="698"/>
                    </a:lnTo>
                    <a:lnTo>
                      <a:pt x="79" y="706"/>
                    </a:lnTo>
                    <a:lnTo>
                      <a:pt x="89" y="727"/>
                    </a:lnTo>
                    <a:lnTo>
                      <a:pt x="104" y="748"/>
                    </a:lnTo>
                    <a:lnTo>
                      <a:pt x="106" y="754"/>
                    </a:lnTo>
                    <a:lnTo>
                      <a:pt x="107" y="763"/>
                    </a:lnTo>
                    <a:lnTo>
                      <a:pt x="106" y="765"/>
                    </a:lnTo>
                    <a:lnTo>
                      <a:pt x="102" y="768"/>
                    </a:lnTo>
                    <a:lnTo>
                      <a:pt x="83" y="764"/>
                    </a:lnTo>
                    <a:lnTo>
                      <a:pt x="67" y="762"/>
                    </a:lnTo>
                    <a:lnTo>
                      <a:pt x="52" y="763"/>
                    </a:lnTo>
                    <a:lnTo>
                      <a:pt x="48" y="764"/>
                    </a:lnTo>
                    <a:lnTo>
                      <a:pt x="45" y="767"/>
                    </a:lnTo>
                    <a:lnTo>
                      <a:pt x="40" y="773"/>
                    </a:lnTo>
                    <a:lnTo>
                      <a:pt x="40" y="787"/>
                    </a:lnTo>
                    <a:lnTo>
                      <a:pt x="41" y="800"/>
                    </a:lnTo>
                    <a:lnTo>
                      <a:pt x="52" y="813"/>
                    </a:lnTo>
                    <a:lnTo>
                      <a:pt x="59" y="819"/>
                    </a:lnTo>
                    <a:lnTo>
                      <a:pt x="68" y="823"/>
                    </a:lnTo>
                    <a:lnTo>
                      <a:pt x="80" y="825"/>
                    </a:lnTo>
                    <a:lnTo>
                      <a:pt x="84" y="828"/>
                    </a:lnTo>
                    <a:lnTo>
                      <a:pt x="90" y="838"/>
                    </a:lnTo>
                    <a:lnTo>
                      <a:pt x="100" y="865"/>
                    </a:lnTo>
                    <a:lnTo>
                      <a:pt x="105" y="883"/>
                    </a:lnTo>
                    <a:lnTo>
                      <a:pt x="106" y="900"/>
                    </a:lnTo>
                    <a:lnTo>
                      <a:pt x="107" y="903"/>
                    </a:lnTo>
                    <a:lnTo>
                      <a:pt x="110" y="905"/>
                    </a:lnTo>
                    <a:lnTo>
                      <a:pt x="113" y="903"/>
                    </a:lnTo>
                    <a:lnTo>
                      <a:pt x="122" y="902"/>
                    </a:lnTo>
                    <a:lnTo>
                      <a:pt x="128" y="900"/>
                    </a:lnTo>
                    <a:lnTo>
                      <a:pt x="133" y="900"/>
                    </a:lnTo>
                    <a:lnTo>
                      <a:pt x="139" y="903"/>
                    </a:lnTo>
                    <a:lnTo>
                      <a:pt x="144" y="902"/>
                    </a:lnTo>
                    <a:lnTo>
                      <a:pt x="154" y="894"/>
                    </a:lnTo>
                    <a:lnTo>
                      <a:pt x="167" y="892"/>
                    </a:lnTo>
                    <a:lnTo>
                      <a:pt x="170" y="884"/>
                    </a:lnTo>
                    <a:lnTo>
                      <a:pt x="174" y="884"/>
                    </a:lnTo>
                    <a:lnTo>
                      <a:pt x="175" y="882"/>
                    </a:lnTo>
                    <a:lnTo>
                      <a:pt x="178" y="882"/>
                    </a:lnTo>
                    <a:lnTo>
                      <a:pt x="181" y="883"/>
                    </a:lnTo>
                    <a:lnTo>
                      <a:pt x="185" y="889"/>
                    </a:lnTo>
                    <a:lnTo>
                      <a:pt x="187" y="892"/>
                    </a:lnTo>
                    <a:lnTo>
                      <a:pt x="194" y="898"/>
                    </a:lnTo>
                    <a:lnTo>
                      <a:pt x="198" y="897"/>
                    </a:lnTo>
                    <a:lnTo>
                      <a:pt x="201" y="893"/>
                    </a:lnTo>
                    <a:lnTo>
                      <a:pt x="209" y="892"/>
                    </a:lnTo>
                    <a:lnTo>
                      <a:pt x="215" y="888"/>
                    </a:lnTo>
                    <a:lnTo>
                      <a:pt x="219" y="886"/>
                    </a:lnTo>
                    <a:lnTo>
                      <a:pt x="223" y="882"/>
                    </a:lnTo>
                    <a:lnTo>
                      <a:pt x="245" y="875"/>
                    </a:lnTo>
                    <a:lnTo>
                      <a:pt x="251" y="875"/>
                    </a:lnTo>
                    <a:lnTo>
                      <a:pt x="260" y="875"/>
                    </a:lnTo>
                    <a:lnTo>
                      <a:pt x="267" y="871"/>
                    </a:lnTo>
                    <a:lnTo>
                      <a:pt x="291" y="871"/>
                    </a:lnTo>
                    <a:lnTo>
                      <a:pt x="293" y="870"/>
                    </a:lnTo>
                    <a:lnTo>
                      <a:pt x="294" y="864"/>
                    </a:lnTo>
                    <a:lnTo>
                      <a:pt x="296" y="861"/>
                    </a:lnTo>
                    <a:lnTo>
                      <a:pt x="301" y="860"/>
                    </a:lnTo>
                    <a:lnTo>
                      <a:pt x="306" y="857"/>
                    </a:lnTo>
                    <a:lnTo>
                      <a:pt x="309" y="849"/>
                    </a:lnTo>
                    <a:lnTo>
                      <a:pt x="314" y="845"/>
                    </a:lnTo>
                    <a:lnTo>
                      <a:pt x="316" y="841"/>
                    </a:lnTo>
                    <a:lnTo>
                      <a:pt x="314" y="834"/>
                    </a:lnTo>
                    <a:lnTo>
                      <a:pt x="307" y="829"/>
                    </a:lnTo>
                    <a:lnTo>
                      <a:pt x="307" y="827"/>
                    </a:lnTo>
                    <a:lnTo>
                      <a:pt x="309" y="823"/>
                    </a:lnTo>
                    <a:lnTo>
                      <a:pt x="311" y="822"/>
                    </a:lnTo>
                    <a:lnTo>
                      <a:pt x="321" y="818"/>
                    </a:lnTo>
                    <a:lnTo>
                      <a:pt x="332" y="817"/>
                    </a:lnTo>
                    <a:lnTo>
                      <a:pt x="352" y="817"/>
                    </a:lnTo>
                    <a:lnTo>
                      <a:pt x="354" y="814"/>
                    </a:lnTo>
                    <a:lnTo>
                      <a:pt x="364" y="813"/>
                    </a:lnTo>
                    <a:lnTo>
                      <a:pt x="371" y="811"/>
                    </a:lnTo>
                    <a:lnTo>
                      <a:pt x="379" y="811"/>
                    </a:lnTo>
                    <a:lnTo>
                      <a:pt x="384" y="813"/>
                    </a:lnTo>
                    <a:lnTo>
                      <a:pt x="391" y="810"/>
                    </a:lnTo>
                    <a:lnTo>
                      <a:pt x="393" y="807"/>
                    </a:lnTo>
                    <a:lnTo>
                      <a:pt x="398" y="800"/>
                    </a:lnTo>
                    <a:lnTo>
                      <a:pt x="404" y="798"/>
                    </a:lnTo>
                    <a:lnTo>
                      <a:pt x="417" y="792"/>
                    </a:lnTo>
                    <a:lnTo>
                      <a:pt x="420" y="789"/>
                    </a:lnTo>
                    <a:lnTo>
                      <a:pt x="424" y="779"/>
                    </a:lnTo>
                    <a:lnTo>
                      <a:pt x="440" y="763"/>
                    </a:lnTo>
                    <a:lnTo>
                      <a:pt x="445" y="762"/>
                    </a:lnTo>
                    <a:lnTo>
                      <a:pt x="449" y="759"/>
                    </a:lnTo>
                    <a:lnTo>
                      <a:pt x="455" y="749"/>
                    </a:lnTo>
                    <a:lnTo>
                      <a:pt x="462" y="747"/>
                    </a:lnTo>
                    <a:lnTo>
                      <a:pt x="462" y="731"/>
                    </a:lnTo>
                    <a:lnTo>
                      <a:pt x="467" y="720"/>
                    </a:lnTo>
                    <a:lnTo>
                      <a:pt x="473" y="715"/>
                    </a:lnTo>
                    <a:lnTo>
                      <a:pt x="479" y="712"/>
                    </a:lnTo>
                    <a:lnTo>
                      <a:pt x="495" y="711"/>
                    </a:lnTo>
                    <a:lnTo>
                      <a:pt x="504" y="708"/>
                    </a:lnTo>
                    <a:lnTo>
                      <a:pt x="515" y="705"/>
                    </a:lnTo>
                    <a:lnTo>
                      <a:pt x="524" y="701"/>
                    </a:lnTo>
                    <a:lnTo>
                      <a:pt x="524" y="693"/>
                    </a:lnTo>
                    <a:lnTo>
                      <a:pt x="521" y="684"/>
                    </a:lnTo>
                    <a:lnTo>
                      <a:pt x="518" y="679"/>
                    </a:lnTo>
                    <a:lnTo>
                      <a:pt x="511" y="676"/>
                    </a:lnTo>
                    <a:lnTo>
                      <a:pt x="510" y="674"/>
                    </a:lnTo>
                    <a:lnTo>
                      <a:pt x="498" y="640"/>
                    </a:lnTo>
                    <a:lnTo>
                      <a:pt x="493" y="624"/>
                    </a:lnTo>
                    <a:lnTo>
                      <a:pt x="494" y="608"/>
                    </a:lnTo>
                    <a:lnTo>
                      <a:pt x="478" y="612"/>
                    </a:lnTo>
                    <a:lnTo>
                      <a:pt x="473" y="613"/>
                    </a:lnTo>
                    <a:lnTo>
                      <a:pt x="470" y="613"/>
                    </a:lnTo>
                    <a:lnTo>
                      <a:pt x="470" y="597"/>
                    </a:lnTo>
                    <a:lnTo>
                      <a:pt x="471" y="592"/>
                    </a:lnTo>
                    <a:lnTo>
                      <a:pt x="477" y="581"/>
                    </a:lnTo>
                    <a:lnTo>
                      <a:pt x="479" y="572"/>
                    </a:lnTo>
                    <a:lnTo>
                      <a:pt x="479" y="558"/>
                    </a:lnTo>
                    <a:lnTo>
                      <a:pt x="481" y="548"/>
                    </a:lnTo>
                    <a:lnTo>
                      <a:pt x="484" y="544"/>
                    </a:lnTo>
                    <a:lnTo>
                      <a:pt x="492" y="539"/>
                    </a:lnTo>
                    <a:lnTo>
                      <a:pt x="493" y="538"/>
                    </a:lnTo>
                    <a:lnTo>
                      <a:pt x="494" y="533"/>
                    </a:lnTo>
                    <a:lnTo>
                      <a:pt x="493" y="525"/>
                    </a:lnTo>
                    <a:lnTo>
                      <a:pt x="493" y="512"/>
                    </a:lnTo>
                    <a:lnTo>
                      <a:pt x="509" y="494"/>
                    </a:lnTo>
                    <a:lnTo>
                      <a:pt x="521" y="477"/>
                    </a:lnTo>
                    <a:lnTo>
                      <a:pt x="525" y="466"/>
                    </a:lnTo>
                    <a:lnTo>
                      <a:pt x="526" y="455"/>
                    </a:lnTo>
                    <a:lnTo>
                      <a:pt x="529" y="446"/>
                    </a:lnTo>
                    <a:lnTo>
                      <a:pt x="530" y="445"/>
                    </a:lnTo>
                    <a:lnTo>
                      <a:pt x="542" y="443"/>
                    </a:lnTo>
                    <a:lnTo>
                      <a:pt x="551" y="442"/>
                    </a:lnTo>
                    <a:lnTo>
                      <a:pt x="580" y="442"/>
                    </a:lnTo>
                    <a:lnTo>
                      <a:pt x="586" y="441"/>
                    </a:lnTo>
                    <a:lnTo>
                      <a:pt x="588" y="392"/>
                    </a:lnTo>
                    <a:lnTo>
                      <a:pt x="588" y="337"/>
                    </a:lnTo>
                    <a:lnTo>
                      <a:pt x="588" y="283"/>
                    </a:lnTo>
                    <a:lnTo>
                      <a:pt x="588" y="227"/>
                    </a:lnTo>
                    <a:lnTo>
                      <a:pt x="579" y="226"/>
                    </a:lnTo>
                    <a:lnTo>
                      <a:pt x="532" y="202"/>
                    </a:lnTo>
                    <a:lnTo>
                      <a:pt x="486" y="178"/>
                    </a:lnTo>
                    <a:lnTo>
                      <a:pt x="438" y="154"/>
                    </a:lnTo>
                    <a:lnTo>
                      <a:pt x="391" y="129"/>
                    </a:lnTo>
                    <a:lnTo>
                      <a:pt x="344" y="104"/>
                    </a:lnTo>
                    <a:lnTo>
                      <a:pt x="298" y="79"/>
                    </a:lnTo>
                    <a:lnTo>
                      <a:pt x="251" y="54"/>
                    </a:lnTo>
                    <a:lnTo>
                      <a:pt x="204" y="30"/>
                    </a:lnTo>
                    <a:lnTo>
                      <a:pt x="158" y="5"/>
                    </a:lnTo>
                    <a:lnTo>
                      <a:pt x="147" y="0"/>
                    </a:lnTo>
                    <a:lnTo>
                      <a:pt x="97" y="17"/>
                    </a:lnTo>
                    <a:lnTo>
                      <a:pt x="91" y="20"/>
                    </a:lnTo>
                    <a:lnTo>
                      <a:pt x="91" y="106"/>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26" name="Freeform 119">
                <a:extLst>
                  <a:ext uri="{FF2B5EF4-FFF2-40B4-BE49-F238E27FC236}">
                    <a16:creationId xmlns:a16="http://schemas.microsoft.com/office/drawing/2014/main" id="{FF0EE62E-3DFE-486B-82DD-4BD46BAAA37F}"/>
                  </a:ext>
                </a:extLst>
              </p:cNvPr>
              <p:cNvSpPr>
                <a:spLocks noChangeAspect="1"/>
              </p:cNvSpPr>
              <p:nvPr/>
            </p:nvSpPr>
            <p:spPr bwMode="gray">
              <a:xfrm>
                <a:off x="5395117" y="3373784"/>
                <a:ext cx="114300" cy="103188"/>
              </a:xfrm>
              <a:custGeom>
                <a:avLst/>
                <a:gdLst/>
                <a:ahLst/>
                <a:cxnLst>
                  <a:cxn ang="0">
                    <a:pos x="100" y="24"/>
                  </a:cxn>
                  <a:cxn ang="0">
                    <a:pos x="58" y="43"/>
                  </a:cxn>
                  <a:cxn ang="0">
                    <a:pos x="31" y="56"/>
                  </a:cxn>
                  <a:cxn ang="0">
                    <a:pos x="23" y="94"/>
                  </a:cxn>
                  <a:cxn ang="0">
                    <a:pos x="4" y="163"/>
                  </a:cxn>
                  <a:cxn ang="0">
                    <a:pos x="3" y="216"/>
                  </a:cxn>
                  <a:cxn ang="0">
                    <a:pos x="23" y="219"/>
                  </a:cxn>
                  <a:cxn ang="0">
                    <a:pos x="31" y="213"/>
                  </a:cxn>
                  <a:cxn ang="0">
                    <a:pos x="47" y="215"/>
                  </a:cxn>
                  <a:cxn ang="0">
                    <a:pos x="75" y="184"/>
                  </a:cxn>
                  <a:cxn ang="0">
                    <a:pos x="92" y="195"/>
                  </a:cxn>
                  <a:cxn ang="0">
                    <a:pos x="103" y="210"/>
                  </a:cxn>
                  <a:cxn ang="0">
                    <a:pos x="129" y="206"/>
                  </a:cxn>
                  <a:cxn ang="0">
                    <a:pos x="140" y="197"/>
                  </a:cxn>
                  <a:cxn ang="0">
                    <a:pos x="150" y="208"/>
                  </a:cxn>
                  <a:cxn ang="0">
                    <a:pos x="163" y="202"/>
                  </a:cxn>
                  <a:cxn ang="0">
                    <a:pos x="182" y="206"/>
                  </a:cxn>
                  <a:cxn ang="0">
                    <a:pos x="189" y="208"/>
                  </a:cxn>
                  <a:cxn ang="0">
                    <a:pos x="224" y="223"/>
                  </a:cxn>
                  <a:cxn ang="0">
                    <a:pos x="251" y="246"/>
                  </a:cxn>
                  <a:cxn ang="0">
                    <a:pos x="285" y="277"/>
                  </a:cxn>
                  <a:cxn ang="0">
                    <a:pos x="297" y="299"/>
                  </a:cxn>
                  <a:cxn ang="0">
                    <a:pos x="317" y="316"/>
                  </a:cxn>
                  <a:cxn ang="0">
                    <a:pos x="343" y="310"/>
                  </a:cxn>
                  <a:cxn ang="0">
                    <a:pos x="350" y="296"/>
                  </a:cxn>
                  <a:cxn ang="0">
                    <a:pos x="340" y="282"/>
                  </a:cxn>
                  <a:cxn ang="0">
                    <a:pos x="326" y="277"/>
                  </a:cxn>
                  <a:cxn ang="0">
                    <a:pos x="318" y="261"/>
                  </a:cxn>
                  <a:cxn ang="0">
                    <a:pos x="307" y="253"/>
                  </a:cxn>
                  <a:cxn ang="0">
                    <a:pos x="296" y="242"/>
                  </a:cxn>
                  <a:cxn ang="0">
                    <a:pos x="286" y="237"/>
                  </a:cxn>
                  <a:cxn ang="0">
                    <a:pos x="264" y="201"/>
                  </a:cxn>
                  <a:cxn ang="0">
                    <a:pos x="240" y="192"/>
                  </a:cxn>
                  <a:cxn ang="0">
                    <a:pos x="229" y="181"/>
                  </a:cxn>
                  <a:cxn ang="0">
                    <a:pos x="215" y="176"/>
                  </a:cxn>
                  <a:cxn ang="0">
                    <a:pos x="205" y="179"/>
                  </a:cxn>
                  <a:cxn ang="0">
                    <a:pos x="194" y="162"/>
                  </a:cxn>
                  <a:cxn ang="0">
                    <a:pos x="192" y="153"/>
                  </a:cxn>
                  <a:cxn ang="0">
                    <a:pos x="182" y="153"/>
                  </a:cxn>
                  <a:cxn ang="0">
                    <a:pos x="184" y="168"/>
                  </a:cxn>
                  <a:cxn ang="0">
                    <a:pos x="176" y="163"/>
                  </a:cxn>
                  <a:cxn ang="0">
                    <a:pos x="171" y="145"/>
                  </a:cxn>
                  <a:cxn ang="0">
                    <a:pos x="162" y="141"/>
                  </a:cxn>
                  <a:cxn ang="0">
                    <a:pos x="160" y="129"/>
                  </a:cxn>
                  <a:cxn ang="0">
                    <a:pos x="145" y="104"/>
                  </a:cxn>
                  <a:cxn ang="0">
                    <a:pos x="139" y="68"/>
                  </a:cxn>
                  <a:cxn ang="0">
                    <a:pos x="132" y="38"/>
                  </a:cxn>
                  <a:cxn ang="0">
                    <a:pos x="120" y="16"/>
                  </a:cxn>
                  <a:cxn ang="0">
                    <a:pos x="113" y="0"/>
                  </a:cxn>
                </a:cxnLst>
                <a:rect l="0" t="0" r="r" b="b"/>
                <a:pathLst>
                  <a:path w="360" h="324">
                    <a:moveTo>
                      <a:pt x="109" y="0"/>
                    </a:moveTo>
                    <a:lnTo>
                      <a:pt x="107" y="9"/>
                    </a:lnTo>
                    <a:lnTo>
                      <a:pt x="100" y="24"/>
                    </a:lnTo>
                    <a:lnTo>
                      <a:pt x="87" y="30"/>
                    </a:lnTo>
                    <a:lnTo>
                      <a:pt x="79" y="33"/>
                    </a:lnTo>
                    <a:lnTo>
                      <a:pt x="58" y="43"/>
                    </a:lnTo>
                    <a:lnTo>
                      <a:pt x="53" y="50"/>
                    </a:lnTo>
                    <a:lnTo>
                      <a:pt x="44" y="55"/>
                    </a:lnTo>
                    <a:lnTo>
                      <a:pt x="31" y="56"/>
                    </a:lnTo>
                    <a:lnTo>
                      <a:pt x="27" y="65"/>
                    </a:lnTo>
                    <a:lnTo>
                      <a:pt x="23" y="86"/>
                    </a:lnTo>
                    <a:lnTo>
                      <a:pt x="23" y="94"/>
                    </a:lnTo>
                    <a:lnTo>
                      <a:pt x="20" y="115"/>
                    </a:lnTo>
                    <a:lnTo>
                      <a:pt x="11" y="149"/>
                    </a:lnTo>
                    <a:lnTo>
                      <a:pt x="4" y="163"/>
                    </a:lnTo>
                    <a:lnTo>
                      <a:pt x="0" y="180"/>
                    </a:lnTo>
                    <a:lnTo>
                      <a:pt x="0" y="200"/>
                    </a:lnTo>
                    <a:lnTo>
                      <a:pt x="3" y="216"/>
                    </a:lnTo>
                    <a:lnTo>
                      <a:pt x="5" y="217"/>
                    </a:lnTo>
                    <a:lnTo>
                      <a:pt x="20" y="217"/>
                    </a:lnTo>
                    <a:lnTo>
                      <a:pt x="23" y="219"/>
                    </a:lnTo>
                    <a:lnTo>
                      <a:pt x="27" y="219"/>
                    </a:lnTo>
                    <a:lnTo>
                      <a:pt x="30" y="216"/>
                    </a:lnTo>
                    <a:lnTo>
                      <a:pt x="31" y="213"/>
                    </a:lnTo>
                    <a:lnTo>
                      <a:pt x="34" y="210"/>
                    </a:lnTo>
                    <a:lnTo>
                      <a:pt x="42" y="210"/>
                    </a:lnTo>
                    <a:lnTo>
                      <a:pt x="47" y="215"/>
                    </a:lnTo>
                    <a:lnTo>
                      <a:pt x="47" y="218"/>
                    </a:lnTo>
                    <a:lnTo>
                      <a:pt x="55" y="228"/>
                    </a:lnTo>
                    <a:lnTo>
                      <a:pt x="75" y="184"/>
                    </a:lnTo>
                    <a:lnTo>
                      <a:pt x="79" y="189"/>
                    </a:lnTo>
                    <a:lnTo>
                      <a:pt x="85" y="195"/>
                    </a:lnTo>
                    <a:lnTo>
                      <a:pt x="92" y="195"/>
                    </a:lnTo>
                    <a:lnTo>
                      <a:pt x="95" y="196"/>
                    </a:lnTo>
                    <a:lnTo>
                      <a:pt x="95" y="199"/>
                    </a:lnTo>
                    <a:lnTo>
                      <a:pt x="103" y="210"/>
                    </a:lnTo>
                    <a:lnTo>
                      <a:pt x="112" y="210"/>
                    </a:lnTo>
                    <a:lnTo>
                      <a:pt x="116" y="208"/>
                    </a:lnTo>
                    <a:lnTo>
                      <a:pt x="129" y="206"/>
                    </a:lnTo>
                    <a:lnTo>
                      <a:pt x="135" y="201"/>
                    </a:lnTo>
                    <a:lnTo>
                      <a:pt x="135" y="197"/>
                    </a:lnTo>
                    <a:lnTo>
                      <a:pt x="140" y="197"/>
                    </a:lnTo>
                    <a:lnTo>
                      <a:pt x="145" y="202"/>
                    </a:lnTo>
                    <a:lnTo>
                      <a:pt x="148" y="208"/>
                    </a:lnTo>
                    <a:lnTo>
                      <a:pt x="150" y="208"/>
                    </a:lnTo>
                    <a:lnTo>
                      <a:pt x="151" y="207"/>
                    </a:lnTo>
                    <a:lnTo>
                      <a:pt x="159" y="206"/>
                    </a:lnTo>
                    <a:lnTo>
                      <a:pt x="163" y="202"/>
                    </a:lnTo>
                    <a:lnTo>
                      <a:pt x="167" y="202"/>
                    </a:lnTo>
                    <a:lnTo>
                      <a:pt x="172" y="206"/>
                    </a:lnTo>
                    <a:lnTo>
                      <a:pt x="182" y="206"/>
                    </a:lnTo>
                    <a:lnTo>
                      <a:pt x="184" y="210"/>
                    </a:lnTo>
                    <a:lnTo>
                      <a:pt x="187" y="210"/>
                    </a:lnTo>
                    <a:lnTo>
                      <a:pt x="189" y="208"/>
                    </a:lnTo>
                    <a:lnTo>
                      <a:pt x="202" y="207"/>
                    </a:lnTo>
                    <a:lnTo>
                      <a:pt x="214" y="218"/>
                    </a:lnTo>
                    <a:lnTo>
                      <a:pt x="224" y="223"/>
                    </a:lnTo>
                    <a:lnTo>
                      <a:pt x="231" y="224"/>
                    </a:lnTo>
                    <a:lnTo>
                      <a:pt x="243" y="235"/>
                    </a:lnTo>
                    <a:lnTo>
                      <a:pt x="251" y="246"/>
                    </a:lnTo>
                    <a:lnTo>
                      <a:pt x="256" y="255"/>
                    </a:lnTo>
                    <a:lnTo>
                      <a:pt x="273" y="267"/>
                    </a:lnTo>
                    <a:lnTo>
                      <a:pt x="285" y="277"/>
                    </a:lnTo>
                    <a:lnTo>
                      <a:pt x="291" y="283"/>
                    </a:lnTo>
                    <a:lnTo>
                      <a:pt x="294" y="292"/>
                    </a:lnTo>
                    <a:lnTo>
                      <a:pt x="297" y="299"/>
                    </a:lnTo>
                    <a:lnTo>
                      <a:pt x="306" y="303"/>
                    </a:lnTo>
                    <a:lnTo>
                      <a:pt x="313" y="309"/>
                    </a:lnTo>
                    <a:lnTo>
                      <a:pt x="317" y="316"/>
                    </a:lnTo>
                    <a:lnTo>
                      <a:pt x="323" y="324"/>
                    </a:lnTo>
                    <a:lnTo>
                      <a:pt x="328" y="318"/>
                    </a:lnTo>
                    <a:lnTo>
                      <a:pt x="343" y="310"/>
                    </a:lnTo>
                    <a:lnTo>
                      <a:pt x="360" y="299"/>
                    </a:lnTo>
                    <a:lnTo>
                      <a:pt x="356" y="293"/>
                    </a:lnTo>
                    <a:lnTo>
                      <a:pt x="350" y="296"/>
                    </a:lnTo>
                    <a:lnTo>
                      <a:pt x="344" y="292"/>
                    </a:lnTo>
                    <a:lnTo>
                      <a:pt x="342" y="289"/>
                    </a:lnTo>
                    <a:lnTo>
                      <a:pt x="340" y="282"/>
                    </a:lnTo>
                    <a:lnTo>
                      <a:pt x="339" y="281"/>
                    </a:lnTo>
                    <a:lnTo>
                      <a:pt x="331" y="280"/>
                    </a:lnTo>
                    <a:lnTo>
                      <a:pt x="326" y="277"/>
                    </a:lnTo>
                    <a:lnTo>
                      <a:pt x="324" y="274"/>
                    </a:lnTo>
                    <a:lnTo>
                      <a:pt x="322" y="264"/>
                    </a:lnTo>
                    <a:lnTo>
                      <a:pt x="318" y="261"/>
                    </a:lnTo>
                    <a:lnTo>
                      <a:pt x="317" y="256"/>
                    </a:lnTo>
                    <a:lnTo>
                      <a:pt x="311" y="255"/>
                    </a:lnTo>
                    <a:lnTo>
                      <a:pt x="307" y="253"/>
                    </a:lnTo>
                    <a:lnTo>
                      <a:pt x="302" y="243"/>
                    </a:lnTo>
                    <a:lnTo>
                      <a:pt x="301" y="240"/>
                    </a:lnTo>
                    <a:lnTo>
                      <a:pt x="296" y="242"/>
                    </a:lnTo>
                    <a:lnTo>
                      <a:pt x="291" y="239"/>
                    </a:lnTo>
                    <a:lnTo>
                      <a:pt x="289" y="239"/>
                    </a:lnTo>
                    <a:lnTo>
                      <a:pt x="286" y="237"/>
                    </a:lnTo>
                    <a:lnTo>
                      <a:pt x="286" y="232"/>
                    </a:lnTo>
                    <a:lnTo>
                      <a:pt x="279" y="223"/>
                    </a:lnTo>
                    <a:lnTo>
                      <a:pt x="264" y="201"/>
                    </a:lnTo>
                    <a:lnTo>
                      <a:pt x="256" y="196"/>
                    </a:lnTo>
                    <a:lnTo>
                      <a:pt x="246" y="196"/>
                    </a:lnTo>
                    <a:lnTo>
                      <a:pt x="240" y="192"/>
                    </a:lnTo>
                    <a:lnTo>
                      <a:pt x="236" y="192"/>
                    </a:lnTo>
                    <a:lnTo>
                      <a:pt x="232" y="189"/>
                    </a:lnTo>
                    <a:lnTo>
                      <a:pt x="229" y="181"/>
                    </a:lnTo>
                    <a:lnTo>
                      <a:pt x="226" y="179"/>
                    </a:lnTo>
                    <a:lnTo>
                      <a:pt x="221" y="176"/>
                    </a:lnTo>
                    <a:lnTo>
                      <a:pt x="215" y="176"/>
                    </a:lnTo>
                    <a:lnTo>
                      <a:pt x="213" y="180"/>
                    </a:lnTo>
                    <a:lnTo>
                      <a:pt x="209" y="181"/>
                    </a:lnTo>
                    <a:lnTo>
                      <a:pt x="205" y="179"/>
                    </a:lnTo>
                    <a:lnTo>
                      <a:pt x="199" y="170"/>
                    </a:lnTo>
                    <a:lnTo>
                      <a:pt x="195" y="165"/>
                    </a:lnTo>
                    <a:lnTo>
                      <a:pt x="194" y="162"/>
                    </a:lnTo>
                    <a:lnTo>
                      <a:pt x="197" y="157"/>
                    </a:lnTo>
                    <a:lnTo>
                      <a:pt x="195" y="154"/>
                    </a:lnTo>
                    <a:lnTo>
                      <a:pt x="192" y="153"/>
                    </a:lnTo>
                    <a:lnTo>
                      <a:pt x="188" y="149"/>
                    </a:lnTo>
                    <a:lnTo>
                      <a:pt x="184" y="151"/>
                    </a:lnTo>
                    <a:lnTo>
                      <a:pt x="182" y="153"/>
                    </a:lnTo>
                    <a:lnTo>
                      <a:pt x="182" y="158"/>
                    </a:lnTo>
                    <a:lnTo>
                      <a:pt x="186" y="162"/>
                    </a:lnTo>
                    <a:lnTo>
                      <a:pt x="184" y="168"/>
                    </a:lnTo>
                    <a:lnTo>
                      <a:pt x="182" y="168"/>
                    </a:lnTo>
                    <a:lnTo>
                      <a:pt x="177" y="165"/>
                    </a:lnTo>
                    <a:lnTo>
                      <a:pt x="176" y="163"/>
                    </a:lnTo>
                    <a:lnTo>
                      <a:pt x="176" y="158"/>
                    </a:lnTo>
                    <a:lnTo>
                      <a:pt x="173" y="156"/>
                    </a:lnTo>
                    <a:lnTo>
                      <a:pt x="171" y="145"/>
                    </a:lnTo>
                    <a:lnTo>
                      <a:pt x="170" y="143"/>
                    </a:lnTo>
                    <a:lnTo>
                      <a:pt x="165" y="142"/>
                    </a:lnTo>
                    <a:lnTo>
                      <a:pt x="162" y="141"/>
                    </a:lnTo>
                    <a:lnTo>
                      <a:pt x="162" y="137"/>
                    </a:lnTo>
                    <a:lnTo>
                      <a:pt x="160" y="136"/>
                    </a:lnTo>
                    <a:lnTo>
                      <a:pt x="160" y="129"/>
                    </a:lnTo>
                    <a:lnTo>
                      <a:pt x="154" y="125"/>
                    </a:lnTo>
                    <a:lnTo>
                      <a:pt x="150" y="120"/>
                    </a:lnTo>
                    <a:lnTo>
                      <a:pt x="145" y="104"/>
                    </a:lnTo>
                    <a:lnTo>
                      <a:pt x="144" y="94"/>
                    </a:lnTo>
                    <a:lnTo>
                      <a:pt x="141" y="84"/>
                    </a:lnTo>
                    <a:lnTo>
                      <a:pt x="139" y="68"/>
                    </a:lnTo>
                    <a:lnTo>
                      <a:pt x="138" y="63"/>
                    </a:lnTo>
                    <a:lnTo>
                      <a:pt x="134" y="49"/>
                    </a:lnTo>
                    <a:lnTo>
                      <a:pt x="132" y="38"/>
                    </a:lnTo>
                    <a:lnTo>
                      <a:pt x="130" y="30"/>
                    </a:lnTo>
                    <a:lnTo>
                      <a:pt x="125" y="20"/>
                    </a:lnTo>
                    <a:lnTo>
                      <a:pt x="120" y="16"/>
                    </a:lnTo>
                    <a:lnTo>
                      <a:pt x="118" y="8"/>
                    </a:lnTo>
                    <a:lnTo>
                      <a:pt x="114" y="1"/>
                    </a:lnTo>
                    <a:lnTo>
                      <a:pt x="113" y="0"/>
                    </a:lnTo>
                    <a:lnTo>
                      <a:pt x="109"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27" name="Freeform 120">
                <a:extLst>
                  <a:ext uri="{FF2B5EF4-FFF2-40B4-BE49-F238E27FC236}">
                    <a16:creationId xmlns:a16="http://schemas.microsoft.com/office/drawing/2014/main" id="{08D20D52-F0D2-43A7-BC4C-2EA186F4AE38}"/>
                  </a:ext>
                </a:extLst>
              </p:cNvPr>
              <p:cNvSpPr>
                <a:spLocks noChangeAspect="1"/>
              </p:cNvSpPr>
              <p:nvPr/>
            </p:nvSpPr>
            <p:spPr bwMode="gray">
              <a:xfrm>
                <a:off x="4548981" y="3245197"/>
                <a:ext cx="282575" cy="269875"/>
              </a:xfrm>
              <a:custGeom>
                <a:avLst/>
                <a:gdLst/>
                <a:ahLst/>
                <a:cxnLst>
                  <a:cxn ang="0">
                    <a:pos x="727" y="243"/>
                  </a:cxn>
                  <a:cxn ang="0">
                    <a:pos x="755" y="259"/>
                  </a:cxn>
                  <a:cxn ang="0">
                    <a:pos x="780" y="281"/>
                  </a:cxn>
                  <a:cxn ang="0">
                    <a:pos x="809" y="291"/>
                  </a:cxn>
                  <a:cxn ang="0">
                    <a:pos x="839" y="303"/>
                  </a:cxn>
                  <a:cxn ang="0">
                    <a:pos x="841" y="319"/>
                  </a:cxn>
                  <a:cxn ang="0">
                    <a:pos x="840" y="336"/>
                  </a:cxn>
                  <a:cxn ang="0">
                    <a:pos x="858" y="356"/>
                  </a:cxn>
                  <a:cxn ang="0">
                    <a:pos x="890" y="346"/>
                  </a:cxn>
                  <a:cxn ang="0">
                    <a:pos x="891" y="522"/>
                  </a:cxn>
                  <a:cxn ang="0">
                    <a:pos x="861" y="550"/>
                  </a:cxn>
                  <a:cxn ang="0">
                    <a:pos x="829" y="559"/>
                  </a:cxn>
                  <a:cxn ang="0">
                    <a:pos x="674" y="582"/>
                  </a:cxn>
                  <a:cxn ang="0">
                    <a:pos x="561" y="631"/>
                  </a:cxn>
                  <a:cxn ang="0">
                    <a:pos x="468" y="677"/>
                  </a:cxn>
                  <a:cxn ang="0">
                    <a:pos x="439" y="716"/>
                  </a:cxn>
                  <a:cxn ang="0">
                    <a:pos x="395" y="770"/>
                  </a:cxn>
                  <a:cxn ang="0">
                    <a:pos x="379" y="830"/>
                  </a:cxn>
                  <a:cxn ang="0">
                    <a:pos x="361" y="835"/>
                  </a:cxn>
                  <a:cxn ang="0">
                    <a:pos x="336" y="846"/>
                  </a:cxn>
                  <a:cxn ang="0">
                    <a:pos x="325" y="828"/>
                  </a:cxn>
                  <a:cxn ang="0">
                    <a:pos x="312" y="828"/>
                  </a:cxn>
                  <a:cxn ang="0">
                    <a:pos x="299" y="831"/>
                  </a:cxn>
                  <a:cxn ang="0">
                    <a:pos x="282" y="846"/>
                  </a:cxn>
                  <a:cxn ang="0">
                    <a:pos x="266" y="844"/>
                  </a:cxn>
                  <a:cxn ang="0">
                    <a:pos x="256" y="835"/>
                  </a:cxn>
                  <a:cxn ang="0">
                    <a:pos x="239" y="840"/>
                  </a:cxn>
                  <a:cxn ang="0">
                    <a:pos x="227" y="842"/>
                  </a:cxn>
                  <a:cxn ang="0">
                    <a:pos x="210" y="806"/>
                  </a:cxn>
                  <a:cxn ang="0">
                    <a:pos x="191" y="808"/>
                  </a:cxn>
                  <a:cxn ang="0">
                    <a:pos x="201" y="792"/>
                  </a:cxn>
                  <a:cxn ang="0">
                    <a:pos x="201" y="782"/>
                  </a:cxn>
                  <a:cxn ang="0">
                    <a:pos x="183" y="767"/>
                  </a:cxn>
                  <a:cxn ang="0">
                    <a:pos x="178" y="737"/>
                  </a:cxn>
                  <a:cxn ang="0">
                    <a:pos x="170" y="721"/>
                  </a:cxn>
                  <a:cxn ang="0">
                    <a:pos x="153" y="720"/>
                  </a:cxn>
                  <a:cxn ang="0">
                    <a:pos x="136" y="743"/>
                  </a:cxn>
                  <a:cxn ang="0">
                    <a:pos x="99" y="736"/>
                  </a:cxn>
                  <a:cxn ang="0">
                    <a:pos x="78" y="750"/>
                  </a:cxn>
                  <a:cxn ang="0">
                    <a:pos x="52" y="747"/>
                  </a:cxn>
                  <a:cxn ang="0">
                    <a:pos x="43" y="732"/>
                  </a:cxn>
                  <a:cxn ang="0">
                    <a:pos x="44" y="717"/>
                  </a:cxn>
                  <a:cxn ang="0">
                    <a:pos x="45" y="697"/>
                  </a:cxn>
                  <a:cxn ang="0">
                    <a:pos x="36" y="682"/>
                  </a:cxn>
                  <a:cxn ang="0">
                    <a:pos x="24" y="673"/>
                  </a:cxn>
                  <a:cxn ang="0">
                    <a:pos x="9" y="652"/>
                  </a:cxn>
                  <a:cxn ang="0">
                    <a:pos x="9" y="621"/>
                  </a:cxn>
                  <a:cxn ang="0">
                    <a:pos x="1" y="608"/>
                  </a:cxn>
                  <a:cxn ang="0">
                    <a:pos x="30" y="554"/>
                  </a:cxn>
                  <a:cxn ang="0">
                    <a:pos x="45" y="533"/>
                  </a:cxn>
                  <a:cxn ang="0">
                    <a:pos x="84" y="572"/>
                  </a:cxn>
                  <a:cxn ang="0">
                    <a:pos x="344" y="555"/>
                  </a:cxn>
                  <a:cxn ang="0">
                    <a:pos x="341" y="389"/>
                  </a:cxn>
                  <a:cxn ang="0">
                    <a:pos x="313" y="114"/>
                  </a:cxn>
                </a:cxnLst>
                <a:rect l="0" t="0" r="r" b="b"/>
                <a:pathLst>
                  <a:path w="891" h="851">
                    <a:moveTo>
                      <a:pt x="462" y="44"/>
                    </a:moveTo>
                    <a:lnTo>
                      <a:pt x="724" y="226"/>
                    </a:lnTo>
                    <a:lnTo>
                      <a:pt x="724" y="231"/>
                    </a:lnTo>
                    <a:lnTo>
                      <a:pt x="728" y="234"/>
                    </a:lnTo>
                    <a:lnTo>
                      <a:pt x="727" y="243"/>
                    </a:lnTo>
                    <a:lnTo>
                      <a:pt x="728" y="247"/>
                    </a:lnTo>
                    <a:lnTo>
                      <a:pt x="734" y="250"/>
                    </a:lnTo>
                    <a:lnTo>
                      <a:pt x="742" y="252"/>
                    </a:lnTo>
                    <a:lnTo>
                      <a:pt x="753" y="258"/>
                    </a:lnTo>
                    <a:lnTo>
                      <a:pt x="755" y="259"/>
                    </a:lnTo>
                    <a:lnTo>
                      <a:pt x="756" y="265"/>
                    </a:lnTo>
                    <a:lnTo>
                      <a:pt x="758" y="270"/>
                    </a:lnTo>
                    <a:lnTo>
                      <a:pt x="765" y="276"/>
                    </a:lnTo>
                    <a:lnTo>
                      <a:pt x="770" y="279"/>
                    </a:lnTo>
                    <a:lnTo>
                      <a:pt x="780" y="281"/>
                    </a:lnTo>
                    <a:lnTo>
                      <a:pt x="788" y="280"/>
                    </a:lnTo>
                    <a:lnTo>
                      <a:pt x="791" y="281"/>
                    </a:lnTo>
                    <a:lnTo>
                      <a:pt x="794" y="288"/>
                    </a:lnTo>
                    <a:lnTo>
                      <a:pt x="798" y="291"/>
                    </a:lnTo>
                    <a:lnTo>
                      <a:pt x="809" y="291"/>
                    </a:lnTo>
                    <a:lnTo>
                      <a:pt x="813" y="293"/>
                    </a:lnTo>
                    <a:lnTo>
                      <a:pt x="818" y="293"/>
                    </a:lnTo>
                    <a:lnTo>
                      <a:pt x="826" y="298"/>
                    </a:lnTo>
                    <a:lnTo>
                      <a:pt x="835" y="301"/>
                    </a:lnTo>
                    <a:lnTo>
                      <a:pt x="839" y="303"/>
                    </a:lnTo>
                    <a:lnTo>
                      <a:pt x="840" y="307"/>
                    </a:lnTo>
                    <a:lnTo>
                      <a:pt x="841" y="307"/>
                    </a:lnTo>
                    <a:lnTo>
                      <a:pt x="842" y="313"/>
                    </a:lnTo>
                    <a:lnTo>
                      <a:pt x="841" y="315"/>
                    </a:lnTo>
                    <a:lnTo>
                      <a:pt x="841" y="319"/>
                    </a:lnTo>
                    <a:lnTo>
                      <a:pt x="844" y="324"/>
                    </a:lnTo>
                    <a:lnTo>
                      <a:pt x="844" y="325"/>
                    </a:lnTo>
                    <a:lnTo>
                      <a:pt x="840" y="328"/>
                    </a:lnTo>
                    <a:lnTo>
                      <a:pt x="839" y="330"/>
                    </a:lnTo>
                    <a:lnTo>
                      <a:pt x="840" y="336"/>
                    </a:lnTo>
                    <a:lnTo>
                      <a:pt x="837" y="341"/>
                    </a:lnTo>
                    <a:lnTo>
                      <a:pt x="837" y="346"/>
                    </a:lnTo>
                    <a:lnTo>
                      <a:pt x="845" y="355"/>
                    </a:lnTo>
                    <a:lnTo>
                      <a:pt x="851" y="356"/>
                    </a:lnTo>
                    <a:lnTo>
                      <a:pt x="858" y="356"/>
                    </a:lnTo>
                    <a:lnTo>
                      <a:pt x="867" y="351"/>
                    </a:lnTo>
                    <a:lnTo>
                      <a:pt x="875" y="351"/>
                    </a:lnTo>
                    <a:lnTo>
                      <a:pt x="885" y="346"/>
                    </a:lnTo>
                    <a:lnTo>
                      <a:pt x="890" y="344"/>
                    </a:lnTo>
                    <a:lnTo>
                      <a:pt x="890" y="346"/>
                    </a:lnTo>
                    <a:lnTo>
                      <a:pt x="891" y="347"/>
                    </a:lnTo>
                    <a:lnTo>
                      <a:pt x="891" y="358"/>
                    </a:lnTo>
                    <a:lnTo>
                      <a:pt x="891" y="414"/>
                    </a:lnTo>
                    <a:lnTo>
                      <a:pt x="891" y="468"/>
                    </a:lnTo>
                    <a:lnTo>
                      <a:pt x="891" y="522"/>
                    </a:lnTo>
                    <a:lnTo>
                      <a:pt x="888" y="523"/>
                    </a:lnTo>
                    <a:lnTo>
                      <a:pt x="878" y="529"/>
                    </a:lnTo>
                    <a:lnTo>
                      <a:pt x="874" y="535"/>
                    </a:lnTo>
                    <a:lnTo>
                      <a:pt x="873" y="543"/>
                    </a:lnTo>
                    <a:lnTo>
                      <a:pt x="861" y="550"/>
                    </a:lnTo>
                    <a:lnTo>
                      <a:pt x="857" y="553"/>
                    </a:lnTo>
                    <a:lnTo>
                      <a:pt x="855" y="556"/>
                    </a:lnTo>
                    <a:lnTo>
                      <a:pt x="855" y="561"/>
                    </a:lnTo>
                    <a:lnTo>
                      <a:pt x="842" y="560"/>
                    </a:lnTo>
                    <a:lnTo>
                      <a:pt x="829" y="559"/>
                    </a:lnTo>
                    <a:lnTo>
                      <a:pt x="829" y="562"/>
                    </a:lnTo>
                    <a:lnTo>
                      <a:pt x="824" y="561"/>
                    </a:lnTo>
                    <a:lnTo>
                      <a:pt x="735" y="562"/>
                    </a:lnTo>
                    <a:lnTo>
                      <a:pt x="711" y="582"/>
                    </a:lnTo>
                    <a:lnTo>
                      <a:pt x="674" y="582"/>
                    </a:lnTo>
                    <a:lnTo>
                      <a:pt x="641" y="583"/>
                    </a:lnTo>
                    <a:lnTo>
                      <a:pt x="621" y="591"/>
                    </a:lnTo>
                    <a:lnTo>
                      <a:pt x="613" y="594"/>
                    </a:lnTo>
                    <a:lnTo>
                      <a:pt x="598" y="607"/>
                    </a:lnTo>
                    <a:lnTo>
                      <a:pt x="561" y="631"/>
                    </a:lnTo>
                    <a:lnTo>
                      <a:pt x="549" y="647"/>
                    </a:lnTo>
                    <a:lnTo>
                      <a:pt x="530" y="661"/>
                    </a:lnTo>
                    <a:lnTo>
                      <a:pt x="492" y="673"/>
                    </a:lnTo>
                    <a:lnTo>
                      <a:pt x="480" y="675"/>
                    </a:lnTo>
                    <a:lnTo>
                      <a:pt x="468" y="677"/>
                    </a:lnTo>
                    <a:lnTo>
                      <a:pt x="462" y="678"/>
                    </a:lnTo>
                    <a:lnTo>
                      <a:pt x="453" y="684"/>
                    </a:lnTo>
                    <a:lnTo>
                      <a:pt x="448" y="690"/>
                    </a:lnTo>
                    <a:lnTo>
                      <a:pt x="443" y="701"/>
                    </a:lnTo>
                    <a:lnTo>
                      <a:pt x="439" y="716"/>
                    </a:lnTo>
                    <a:lnTo>
                      <a:pt x="432" y="734"/>
                    </a:lnTo>
                    <a:lnTo>
                      <a:pt x="425" y="744"/>
                    </a:lnTo>
                    <a:lnTo>
                      <a:pt x="409" y="756"/>
                    </a:lnTo>
                    <a:lnTo>
                      <a:pt x="399" y="765"/>
                    </a:lnTo>
                    <a:lnTo>
                      <a:pt x="395" y="770"/>
                    </a:lnTo>
                    <a:lnTo>
                      <a:pt x="390" y="779"/>
                    </a:lnTo>
                    <a:lnTo>
                      <a:pt x="389" y="788"/>
                    </a:lnTo>
                    <a:lnTo>
                      <a:pt x="380" y="806"/>
                    </a:lnTo>
                    <a:lnTo>
                      <a:pt x="379" y="817"/>
                    </a:lnTo>
                    <a:lnTo>
                      <a:pt x="379" y="830"/>
                    </a:lnTo>
                    <a:lnTo>
                      <a:pt x="380" y="841"/>
                    </a:lnTo>
                    <a:lnTo>
                      <a:pt x="369" y="844"/>
                    </a:lnTo>
                    <a:lnTo>
                      <a:pt x="367" y="842"/>
                    </a:lnTo>
                    <a:lnTo>
                      <a:pt x="363" y="836"/>
                    </a:lnTo>
                    <a:lnTo>
                      <a:pt x="361" y="835"/>
                    </a:lnTo>
                    <a:lnTo>
                      <a:pt x="350" y="835"/>
                    </a:lnTo>
                    <a:lnTo>
                      <a:pt x="346" y="836"/>
                    </a:lnTo>
                    <a:lnTo>
                      <a:pt x="344" y="842"/>
                    </a:lnTo>
                    <a:lnTo>
                      <a:pt x="340" y="842"/>
                    </a:lnTo>
                    <a:lnTo>
                      <a:pt x="336" y="846"/>
                    </a:lnTo>
                    <a:lnTo>
                      <a:pt x="326" y="846"/>
                    </a:lnTo>
                    <a:lnTo>
                      <a:pt x="328" y="844"/>
                    </a:lnTo>
                    <a:lnTo>
                      <a:pt x="326" y="833"/>
                    </a:lnTo>
                    <a:lnTo>
                      <a:pt x="325" y="829"/>
                    </a:lnTo>
                    <a:lnTo>
                      <a:pt x="325" y="828"/>
                    </a:lnTo>
                    <a:lnTo>
                      <a:pt x="325" y="823"/>
                    </a:lnTo>
                    <a:lnTo>
                      <a:pt x="323" y="819"/>
                    </a:lnTo>
                    <a:lnTo>
                      <a:pt x="320" y="820"/>
                    </a:lnTo>
                    <a:lnTo>
                      <a:pt x="314" y="820"/>
                    </a:lnTo>
                    <a:lnTo>
                      <a:pt x="312" y="828"/>
                    </a:lnTo>
                    <a:lnTo>
                      <a:pt x="310" y="828"/>
                    </a:lnTo>
                    <a:lnTo>
                      <a:pt x="304" y="824"/>
                    </a:lnTo>
                    <a:lnTo>
                      <a:pt x="302" y="824"/>
                    </a:lnTo>
                    <a:lnTo>
                      <a:pt x="299" y="828"/>
                    </a:lnTo>
                    <a:lnTo>
                      <a:pt x="299" y="831"/>
                    </a:lnTo>
                    <a:lnTo>
                      <a:pt x="301" y="837"/>
                    </a:lnTo>
                    <a:lnTo>
                      <a:pt x="299" y="840"/>
                    </a:lnTo>
                    <a:lnTo>
                      <a:pt x="288" y="840"/>
                    </a:lnTo>
                    <a:lnTo>
                      <a:pt x="282" y="842"/>
                    </a:lnTo>
                    <a:lnTo>
                      <a:pt x="282" y="846"/>
                    </a:lnTo>
                    <a:lnTo>
                      <a:pt x="280" y="851"/>
                    </a:lnTo>
                    <a:lnTo>
                      <a:pt x="276" y="851"/>
                    </a:lnTo>
                    <a:lnTo>
                      <a:pt x="272" y="849"/>
                    </a:lnTo>
                    <a:lnTo>
                      <a:pt x="269" y="844"/>
                    </a:lnTo>
                    <a:lnTo>
                      <a:pt x="266" y="844"/>
                    </a:lnTo>
                    <a:lnTo>
                      <a:pt x="264" y="845"/>
                    </a:lnTo>
                    <a:lnTo>
                      <a:pt x="262" y="846"/>
                    </a:lnTo>
                    <a:lnTo>
                      <a:pt x="261" y="846"/>
                    </a:lnTo>
                    <a:lnTo>
                      <a:pt x="260" y="840"/>
                    </a:lnTo>
                    <a:lnTo>
                      <a:pt x="256" y="835"/>
                    </a:lnTo>
                    <a:lnTo>
                      <a:pt x="253" y="834"/>
                    </a:lnTo>
                    <a:lnTo>
                      <a:pt x="249" y="837"/>
                    </a:lnTo>
                    <a:lnTo>
                      <a:pt x="244" y="836"/>
                    </a:lnTo>
                    <a:lnTo>
                      <a:pt x="242" y="837"/>
                    </a:lnTo>
                    <a:lnTo>
                      <a:pt x="239" y="840"/>
                    </a:lnTo>
                    <a:lnTo>
                      <a:pt x="238" y="844"/>
                    </a:lnTo>
                    <a:lnTo>
                      <a:pt x="235" y="847"/>
                    </a:lnTo>
                    <a:lnTo>
                      <a:pt x="229" y="849"/>
                    </a:lnTo>
                    <a:lnTo>
                      <a:pt x="229" y="846"/>
                    </a:lnTo>
                    <a:lnTo>
                      <a:pt x="227" y="842"/>
                    </a:lnTo>
                    <a:lnTo>
                      <a:pt x="222" y="840"/>
                    </a:lnTo>
                    <a:lnTo>
                      <a:pt x="220" y="835"/>
                    </a:lnTo>
                    <a:lnTo>
                      <a:pt x="215" y="835"/>
                    </a:lnTo>
                    <a:lnTo>
                      <a:pt x="211" y="829"/>
                    </a:lnTo>
                    <a:lnTo>
                      <a:pt x="210" y="806"/>
                    </a:lnTo>
                    <a:lnTo>
                      <a:pt x="210" y="802"/>
                    </a:lnTo>
                    <a:lnTo>
                      <a:pt x="205" y="801"/>
                    </a:lnTo>
                    <a:lnTo>
                      <a:pt x="200" y="801"/>
                    </a:lnTo>
                    <a:lnTo>
                      <a:pt x="194" y="808"/>
                    </a:lnTo>
                    <a:lnTo>
                      <a:pt x="191" y="808"/>
                    </a:lnTo>
                    <a:lnTo>
                      <a:pt x="191" y="801"/>
                    </a:lnTo>
                    <a:lnTo>
                      <a:pt x="192" y="798"/>
                    </a:lnTo>
                    <a:lnTo>
                      <a:pt x="197" y="797"/>
                    </a:lnTo>
                    <a:lnTo>
                      <a:pt x="197" y="792"/>
                    </a:lnTo>
                    <a:lnTo>
                      <a:pt x="201" y="792"/>
                    </a:lnTo>
                    <a:lnTo>
                      <a:pt x="204" y="788"/>
                    </a:lnTo>
                    <a:lnTo>
                      <a:pt x="207" y="788"/>
                    </a:lnTo>
                    <a:lnTo>
                      <a:pt x="207" y="782"/>
                    </a:lnTo>
                    <a:lnTo>
                      <a:pt x="206" y="782"/>
                    </a:lnTo>
                    <a:lnTo>
                      <a:pt x="201" y="782"/>
                    </a:lnTo>
                    <a:lnTo>
                      <a:pt x="197" y="779"/>
                    </a:lnTo>
                    <a:lnTo>
                      <a:pt x="194" y="776"/>
                    </a:lnTo>
                    <a:lnTo>
                      <a:pt x="189" y="766"/>
                    </a:lnTo>
                    <a:lnTo>
                      <a:pt x="184" y="769"/>
                    </a:lnTo>
                    <a:lnTo>
                      <a:pt x="183" y="767"/>
                    </a:lnTo>
                    <a:lnTo>
                      <a:pt x="183" y="750"/>
                    </a:lnTo>
                    <a:lnTo>
                      <a:pt x="181" y="745"/>
                    </a:lnTo>
                    <a:lnTo>
                      <a:pt x="179" y="745"/>
                    </a:lnTo>
                    <a:lnTo>
                      <a:pt x="179" y="739"/>
                    </a:lnTo>
                    <a:lnTo>
                      <a:pt x="178" y="737"/>
                    </a:lnTo>
                    <a:lnTo>
                      <a:pt x="174" y="737"/>
                    </a:lnTo>
                    <a:lnTo>
                      <a:pt x="173" y="737"/>
                    </a:lnTo>
                    <a:lnTo>
                      <a:pt x="174" y="724"/>
                    </a:lnTo>
                    <a:lnTo>
                      <a:pt x="174" y="723"/>
                    </a:lnTo>
                    <a:lnTo>
                      <a:pt x="170" y="721"/>
                    </a:lnTo>
                    <a:lnTo>
                      <a:pt x="168" y="721"/>
                    </a:lnTo>
                    <a:lnTo>
                      <a:pt x="164" y="724"/>
                    </a:lnTo>
                    <a:lnTo>
                      <a:pt x="163" y="724"/>
                    </a:lnTo>
                    <a:lnTo>
                      <a:pt x="156" y="720"/>
                    </a:lnTo>
                    <a:lnTo>
                      <a:pt x="153" y="720"/>
                    </a:lnTo>
                    <a:lnTo>
                      <a:pt x="152" y="721"/>
                    </a:lnTo>
                    <a:lnTo>
                      <a:pt x="152" y="729"/>
                    </a:lnTo>
                    <a:lnTo>
                      <a:pt x="149" y="733"/>
                    </a:lnTo>
                    <a:lnTo>
                      <a:pt x="136" y="737"/>
                    </a:lnTo>
                    <a:lnTo>
                      <a:pt x="136" y="743"/>
                    </a:lnTo>
                    <a:lnTo>
                      <a:pt x="134" y="747"/>
                    </a:lnTo>
                    <a:lnTo>
                      <a:pt x="120" y="743"/>
                    </a:lnTo>
                    <a:lnTo>
                      <a:pt x="110" y="737"/>
                    </a:lnTo>
                    <a:lnTo>
                      <a:pt x="102" y="736"/>
                    </a:lnTo>
                    <a:lnTo>
                      <a:pt x="99" y="736"/>
                    </a:lnTo>
                    <a:lnTo>
                      <a:pt x="95" y="742"/>
                    </a:lnTo>
                    <a:lnTo>
                      <a:pt x="89" y="743"/>
                    </a:lnTo>
                    <a:lnTo>
                      <a:pt x="87" y="749"/>
                    </a:lnTo>
                    <a:lnTo>
                      <a:pt x="83" y="753"/>
                    </a:lnTo>
                    <a:lnTo>
                      <a:pt x="78" y="750"/>
                    </a:lnTo>
                    <a:lnTo>
                      <a:pt x="70" y="739"/>
                    </a:lnTo>
                    <a:lnTo>
                      <a:pt x="67" y="737"/>
                    </a:lnTo>
                    <a:lnTo>
                      <a:pt x="62" y="737"/>
                    </a:lnTo>
                    <a:lnTo>
                      <a:pt x="56" y="743"/>
                    </a:lnTo>
                    <a:lnTo>
                      <a:pt x="52" y="747"/>
                    </a:lnTo>
                    <a:lnTo>
                      <a:pt x="48" y="748"/>
                    </a:lnTo>
                    <a:lnTo>
                      <a:pt x="43" y="744"/>
                    </a:lnTo>
                    <a:lnTo>
                      <a:pt x="38" y="740"/>
                    </a:lnTo>
                    <a:lnTo>
                      <a:pt x="39" y="737"/>
                    </a:lnTo>
                    <a:lnTo>
                      <a:pt x="43" y="732"/>
                    </a:lnTo>
                    <a:lnTo>
                      <a:pt x="43" y="728"/>
                    </a:lnTo>
                    <a:lnTo>
                      <a:pt x="46" y="724"/>
                    </a:lnTo>
                    <a:lnTo>
                      <a:pt x="48" y="723"/>
                    </a:lnTo>
                    <a:lnTo>
                      <a:pt x="48" y="721"/>
                    </a:lnTo>
                    <a:lnTo>
                      <a:pt x="44" y="717"/>
                    </a:lnTo>
                    <a:lnTo>
                      <a:pt x="44" y="710"/>
                    </a:lnTo>
                    <a:lnTo>
                      <a:pt x="46" y="706"/>
                    </a:lnTo>
                    <a:lnTo>
                      <a:pt x="46" y="702"/>
                    </a:lnTo>
                    <a:lnTo>
                      <a:pt x="45" y="699"/>
                    </a:lnTo>
                    <a:lnTo>
                      <a:pt x="45" y="697"/>
                    </a:lnTo>
                    <a:lnTo>
                      <a:pt x="46" y="697"/>
                    </a:lnTo>
                    <a:lnTo>
                      <a:pt x="45" y="694"/>
                    </a:lnTo>
                    <a:lnTo>
                      <a:pt x="41" y="689"/>
                    </a:lnTo>
                    <a:lnTo>
                      <a:pt x="39" y="684"/>
                    </a:lnTo>
                    <a:lnTo>
                      <a:pt x="36" y="682"/>
                    </a:lnTo>
                    <a:lnTo>
                      <a:pt x="35" y="678"/>
                    </a:lnTo>
                    <a:lnTo>
                      <a:pt x="32" y="674"/>
                    </a:lnTo>
                    <a:lnTo>
                      <a:pt x="32" y="670"/>
                    </a:lnTo>
                    <a:lnTo>
                      <a:pt x="27" y="670"/>
                    </a:lnTo>
                    <a:lnTo>
                      <a:pt x="24" y="673"/>
                    </a:lnTo>
                    <a:lnTo>
                      <a:pt x="20" y="673"/>
                    </a:lnTo>
                    <a:lnTo>
                      <a:pt x="19" y="672"/>
                    </a:lnTo>
                    <a:lnTo>
                      <a:pt x="17" y="666"/>
                    </a:lnTo>
                    <a:lnTo>
                      <a:pt x="9" y="654"/>
                    </a:lnTo>
                    <a:lnTo>
                      <a:pt x="9" y="652"/>
                    </a:lnTo>
                    <a:lnTo>
                      <a:pt x="14" y="646"/>
                    </a:lnTo>
                    <a:lnTo>
                      <a:pt x="13" y="641"/>
                    </a:lnTo>
                    <a:lnTo>
                      <a:pt x="11" y="635"/>
                    </a:lnTo>
                    <a:lnTo>
                      <a:pt x="11" y="629"/>
                    </a:lnTo>
                    <a:lnTo>
                      <a:pt x="9" y="621"/>
                    </a:lnTo>
                    <a:lnTo>
                      <a:pt x="6" y="618"/>
                    </a:lnTo>
                    <a:lnTo>
                      <a:pt x="5" y="618"/>
                    </a:lnTo>
                    <a:lnTo>
                      <a:pt x="3" y="614"/>
                    </a:lnTo>
                    <a:lnTo>
                      <a:pt x="1" y="614"/>
                    </a:lnTo>
                    <a:lnTo>
                      <a:pt x="1" y="608"/>
                    </a:lnTo>
                    <a:lnTo>
                      <a:pt x="3" y="600"/>
                    </a:lnTo>
                    <a:lnTo>
                      <a:pt x="2" y="597"/>
                    </a:lnTo>
                    <a:lnTo>
                      <a:pt x="0" y="594"/>
                    </a:lnTo>
                    <a:lnTo>
                      <a:pt x="23" y="572"/>
                    </a:lnTo>
                    <a:lnTo>
                      <a:pt x="30" y="554"/>
                    </a:lnTo>
                    <a:lnTo>
                      <a:pt x="34" y="543"/>
                    </a:lnTo>
                    <a:lnTo>
                      <a:pt x="39" y="532"/>
                    </a:lnTo>
                    <a:lnTo>
                      <a:pt x="41" y="530"/>
                    </a:lnTo>
                    <a:lnTo>
                      <a:pt x="45" y="532"/>
                    </a:lnTo>
                    <a:lnTo>
                      <a:pt x="45" y="533"/>
                    </a:lnTo>
                    <a:lnTo>
                      <a:pt x="51" y="534"/>
                    </a:lnTo>
                    <a:lnTo>
                      <a:pt x="55" y="537"/>
                    </a:lnTo>
                    <a:lnTo>
                      <a:pt x="60" y="550"/>
                    </a:lnTo>
                    <a:lnTo>
                      <a:pt x="70" y="568"/>
                    </a:lnTo>
                    <a:lnTo>
                      <a:pt x="84" y="572"/>
                    </a:lnTo>
                    <a:lnTo>
                      <a:pt x="87" y="572"/>
                    </a:lnTo>
                    <a:lnTo>
                      <a:pt x="113" y="550"/>
                    </a:lnTo>
                    <a:lnTo>
                      <a:pt x="200" y="553"/>
                    </a:lnTo>
                    <a:lnTo>
                      <a:pt x="271" y="554"/>
                    </a:lnTo>
                    <a:lnTo>
                      <a:pt x="344" y="555"/>
                    </a:lnTo>
                    <a:lnTo>
                      <a:pt x="362" y="555"/>
                    </a:lnTo>
                    <a:lnTo>
                      <a:pt x="374" y="508"/>
                    </a:lnTo>
                    <a:lnTo>
                      <a:pt x="352" y="501"/>
                    </a:lnTo>
                    <a:lnTo>
                      <a:pt x="346" y="444"/>
                    </a:lnTo>
                    <a:lnTo>
                      <a:pt x="341" y="389"/>
                    </a:lnTo>
                    <a:lnTo>
                      <a:pt x="335" y="335"/>
                    </a:lnTo>
                    <a:lnTo>
                      <a:pt x="329" y="281"/>
                    </a:lnTo>
                    <a:lnTo>
                      <a:pt x="324" y="226"/>
                    </a:lnTo>
                    <a:lnTo>
                      <a:pt x="318" y="169"/>
                    </a:lnTo>
                    <a:lnTo>
                      <a:pt x="313" y="114"/>
                    </a:lnTo>
                    <a:lnTo>
                      <a:pt x="307" y="58"/>
                    </a:lnTo>
                    <a:lnTo>
                      <a:pt x="301" y="0"/>
                    </a:lnTo>
                    <a:lnTo>
                      <a:pt x="398" y="0"/>
                    </a:lnTo>
                    <a:lnTo>
                      <a:pt x="462" y="44"/>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28" name="Freeform 121">
                <a:extLst>
                  <a:ext uri="{FF2B5EF4-FFF2-40B4-BE49-F238E27FC236}">
                    <a16:creationId xmlns:a16="http://schemas.microsoft.com/office/drawing/2014/main" id="{48BC6F2D-5C29-417E-B146-51F93C9F9842}"/>
                  </a:ext>
                </a:extLst>
              </p:cNvPr>
              <p:cNvSpPr>
                <a:spLocks noChangeAspect="1"/>
              </p:cNvSpPr>
              <p:nvPr/>
            </p:nvSpPr>
            <p:spPr bwMode="gray">
              <a:xfrm>
                <a:off x="4887118" y="2994372"/>
                <a:ext cx="69850" cy="147638"/>
              </a:xfrm>
              <a:custGeom>
                <a:avLst/>
                <a:gdLst/>
                <a:ahLst/>
                <a:cxnLst>
                  <a:cxn ang="0">
                    <a:pos x="123" y="461"/>
                  </a:cxn>
                  <a:cxn ang="0">
                    <a:pos x="145" y="444"/>
                  </a:cxn>
                  <a:cxn ang="0">
                    <a:pos x="151" y="424"/>
                  </a:cxn>
                  <a:cxn ang="0">
                    <a:pos x="147" y="387"/>
                  </a:cxn>
                  <a:cxn ang="0">
                    <a:pos x="164" y="373"/>
                  </a:cxn>
                  <a:cxn ang="0">
                    <a:pos x="178" y="355"/>
                  </a:cxn>
                  <a:cxn ang="0">
                    <a:pos x="213" y="331"/>
                  </a:cxn>
                  <a:cxn ang="0">
                    <a:pos x="217" y="284"/>
                  </a:cxn>
                  <a:cxn ang="0">
                    <a:pos x="212" y="277"/>
                  </a:cxn>
                  <a:cxn ang="0">
                    <a:pos x="202" y="278"/>
                  </a:cxn>
                  <a:cxn ang="0">
                    <a:pos x="198" y="269"/>
                  </a:cxn>
                  <a:cxn ang="0">
                    <a:pos x="186" y="251"/>
                  </a:cxn>
                  <a:cxn ang="0">
                    <a:pos x="172" y="252"/>
                  </a:cxn>
                  <a:cxn ang="0">
                    <a:pos x="164" y="249"/>
                  </a:cxn>
                  <a:cxn ang="0">
                    <a:pos x="153" y="246"/>
                  </a:cxn>
                  <a:cxn ang="0">
                    <a:pos x="138" y="226"/>
                  </a:cxn>
                  <a:cxn ang="0">
                    <a:pos x="150" y="219"/>
                  </a:cxn>
                  <a:cxn ang="0">
                    <a:pos x="153" y="203"/>
                  </a:cxn>
                  <a:cxn ang="0">
                    <a:pos x="166" y="195"/>
                  </a:cxn>
                  <a:cxn ang="0">
                    <a:pos x="185" y="181"/>
                  </a:cxn>
                  <a:cxn ang="0">
                    <a:pos x="198" y="163"/>
                  </a:cxn>
                  <a:cxn ang="0">
                    <a:pos x="204" y="132"/>
                  </a:cxn>
                  <a:cxn ang="0">
                    <a:pos x="194" y="111"/>
                  </a:cxn>
                  <a:cxn ang="0">
                    <a:pos x="181" y="101"/>
                  </a:cxn>
                  <a:cxn ang="0">
                    <a:pos x="172" y="79"/>
                  </a:cxn>
                  <a:cxn ang="0">
                    <a:pos x="183" y="59"/>
                  </a:cxn>
                  <a:cxn ang="0">
                    <a:pos x="207" y="31"/>
                  </a:cxn>
                  <a:cxn ang="0">
                    <a:pos x="194" y="19"/>
                  </a:cxn>
                  <a:cxn ang="0">
                    <a:pos x="182" y="32"/>
                  </a:cxn>
                  <a:cxn ang="0">
                    <a:pos x="171" y="39"/>
                  </a:cxn>
                  <a:cxn ang="0">
                    <a:pos x="161" y="24"/>
                  </a:cxn>
                  <a:cxn ang="0">
                    <a:pos x="155" y="9"/>
                  </a:cxn>
                  <a:cxn ang="0">
                    <a:pos x="138" y="0"/>
                  </a:cxn>
                  <a:cxn ang="0">
                    <a:pos x="115" y="2"/>
                  </a:cxn>
                  <a:cxn ang="0">
                    <a:pos x="91" y="13"/>
                  </a:cxn>
                  <a:cxn ang="0">
                    <a:pos x="79" y="24"/>
                  </a:cxn>
                  <a:cxn ang="0">
                    <a:pos x="73" y="31"/>
                  </a:cxn>
                  <a:cxn ang="0">
                    <a:pos x="62" y="41"/>
                  </a:cxn>
                  <a:cxn ang="0">
                    <a:pos x="51" y="55"/>
                  </a:cxn>
                  <a:cxn ang="0">
                    <a:pos x="58" y="61"/>
                  </a:cxn>
                  <a:cxn ang="0">
                    <a:pos x="52" y="101"/>
                  </a:cxn>
                  <a:cxn ang="0">
                    <a:pos x="56" y="134"/>
                  </a:cxn>
                  <a:cxn ang="0">
                    <a:pos x="59" y="147"/>
                  </a:cxn>
                  <a:cxn ang="0">
                    <a:pos x="49" y="185"/>
                  </a:cxn>
                  <a:cxn ang="0">
                    <a:pos x="27" y="208"/>
                  </a:cxn>
                  <a:cxn ang="0">
                    <a:pos x="14" y="217"/>
                  </a:cxn>
                  <a:cxn ang="0">
                    <a:pos x="3" y="226"/>
                  </a:cxn>
                  <a:cxn ang="0">
                    <a:pos x="3" y="234"/>
                  </a:cxn>
                  <a:cxn ang="0">
                    <a:pos x="14" y="272"/>
                  </a:cxn>
                  <a:cxn ang="0">
                    <a:pos x="37" y="285"/>
                  </a:cxn>
                  <a:cxn ang="0">
                    <a:pos x="46" y="323"/>
                  </a:cxn>
                  <a:cxn ang="0">
                    <a:pos x="89" y="348"/>
                  </a:cxn>
                  <a:cxn ang="0">
                    <a:pos x="91" y="349"/>
                  </a:cxn>
                  <a:cxn ang="0">
                    <a:pos x="110" y="459"/>
                  </a:cxn>
                </a:cxnLst>
                <a:rect l="0" t="0" r="r" b="b"/>
                <a:pathLst>
                  <a:path w="218" h="462">
                    <a:moveTo>
                      <a:pt x="111" y="462"/>
                    </a:moveTo>
                    <a:lnTo>
                      <a:pt x="123" y="461"/>
                    </a:lnTo>
                    <a:lnTo>
                      <a:pt x="135" y="452"/>
                    </a:lnTo>
                    <a:lnTo>
                      <a:pt x="145" y="444"/>
                    </a:lnTo>
                    <a:lnTo>
                      <a:pt x="151" y="434"/>
                    </a:lnTo>
                    <a:lnTo>
                      <a:pt x="151" y="424"/>
                    </a:lnTo>
                    <a:lnTo>
                      <a:pt x="145" y="396"/>
                    </a:lnTo>
                    <a:lnTo>
                      <a:pt x="147" y="387"/>
                    </a:lnTo>
                    <a:lnTo>
                      <a:pt x="151" y="379"/>
                    </a:lnTo>
                    <a:lnTo>
                      <a:pt x="164" y="373"/>
                    </a:lnTo>
                    <a:lnTo>
                      <a:pt x="174" y="365"/>
                    </a:lnTo>
                    <a:lnTo>
                      <a:pt x="178" y="355"/>
                    </a:lnTo>
                    <a:lnTo>
                      <a:pt x="207" y="336"/>
                    </a:lnTo>
                    <a:lnTo>
                      <a:pt x="213" y="331"/>
                    </a:lnTo>
                    <a:lnTo>
                      <a:pt x="218" y="320"/>
                    </a:lnTo>
                    <a:lnTo>
                      <a:pt x="217" y="284"/>
                    </a:lnTo>
                    <a:lnTo>
                      <a:pt x="218" y="281"/>
                    </a:lnTo>
                    <a:lnTo>
                      <a:pt x="212" y="277"/>
                    </a:lnTo>
                    <a:lnTo>
                      <a:pt x="208" y="278"/>
                    </a:lnTo>
                    <a:lnTo>
                      <a:pt x="202" y="278"/>
                    </a:lnTo>
                    <a:lnTo>
                      <a:pt x="198" y="273"/>
                    </a:lnTo>
                    <a:lnTo>
                      <a:pt x="198" y="269"/>
                    </a:lnTo>
                    <a:lnTo>
                      <a:pt x="191" y="251"/>
                    </a:lnTo>
                    <a:lnTo>
                      <a:pt x="186" y="251"/>
                    </a:lnTo>
                    <a:lnTo>
                      <a:pt x="177" y="257"/>
                    </a:lnTo>
                    <a:lnTo>
                      <a:pt x="172" y="252"/>
                    </a:lnTo>
                    <a:lnTo>
                      <a:pt x="170" y="246"/>
                    </a:lnTo>
                    <a:lnTo>
                      <a:pt x="164" y="249"/>
                    </a:lnTo>
                    <a:lnTo>
                      <a:pt x="159" y="249"/>
                    </a:lnTo>
                    <a:lnTo>
                      <a:pt x="153" y="246"/>
                    </a:lnTo>
                    <a:lnTo>
                      <a:pt x="142" y="239"/>
                    </a:lnTo>
                    <a:lnTo>
                      <a:pt x="138" y="226"/>
                    </a:lnTo>
                    <a:lnTo>
                      <a:pt x="138" y="215"/>
                    </a:lnTo>
                    <a:lnTo>
                      <a:pt x="150" y="219"/>
                    </a:lnTo>
                    <a:lnTo>
                      <a:pt x="150" y="210"/>
                    </a:lnTo>
                    <a:lnTo>
                      <a:pt x="153" y="203"/>
                    </a:lnTo>
                    <a:lnTo>
                      <a:pt x="160" y="201"/>
                    </a:lnTo>
                    <a:lnTo>
                      <a:pt x="166" y="195"/>
                    </a:lnTo>
                    <a:lnTo>
                      <a:pt x="172" y="192"/>
                    </a:lnTo>
                    <a:lnTo>
                      <a:pt x="185" y="181"/>
                    </a:lnTo>
                    <a:lnTo>
                      <a:pt x="192" y="174"/>
                    </a:lnTo>
                    <a:lnTo>
                      <a:pt x="198" y="163"/>
                    </a:lnTo>
                    <a:lnTo>
                      <a:pt x="207" y="140"/>
                    </a:lnTo>
                    <a:lnTo>
                      <a:pt x="204" y="132"/>
                    </a:lnTo>
                    <a:lnTo>
                      <a:pt x="202" y="116"/>
                    </a:lnTo>
                    <a:lnTo>
                      <a:pt x="194" y="111"/>
                    </a:lnTo>
                    <a:lnTo>
                      <a:pt x="191" y="104"/>
                    </a:lnTo>
                    <a:lnTo>
                      <a:pt x="181" y="101"/>
                    </a:lnTo>
                    <a:lnTo>
                      <a:pt x="176" y="95"/>
                    </a:lnTo>
                    <a:lnTo>
                      <a:pt x="172" y="79"/>
                    </a:lnTo>
                    <a:lnTo>
                      <a:pt x="175" y="66"/>
                    </a:lnTo>
                    <a:lnTo>
                      <a:pt x="183" y="59"/>
                    </a:lnTo>
                    <a:lnTo>
                      <a:pt x="194" y="55"/>
                    </a:lnTo>
                    <a:lnTo>
                      <a:pt x="207" y="31"/>
                    </a:lnTo>
                    <a:lnTo>
                      <a:pt x="201" y="19"/>
                    </a:lnTo>
                    <a:lnTo>
                      <a:pt x="194" y="19"/>
                    </a:lnTo>
                    <a:lnTo>
                      <a:pt x="188" y="27"/>
                    </a:lnTo>
                    <a:lnTo>
                      <a:pt x="182" y="32"/>
                    </a:lnTo>
                    <a:lnTo>
                      <a:pt x="175" y="35"/>
                    </a:lnTo>
                    <a:lnTo>
                      <a:pt x="171" y="39"/>
                    </a:lnTo>
                    <a:lnTo>
                      <a:pt x="160" y="35"/>
                    </a:lnTo>
                    <a:lnTo>
                      <a:pt x="161" y="24"/>
                    </a:lnTo>
                    <a:lnTo>
                      <a:pt x="156" y="15"/>
                    </a:lnTo>
                    <a:lnTo>
                      <a:pt x="155" y="9"/>
                    </a:lnTo>
                    <a:lnTo>
                      <a:pt x="156" y="7"/>
                    </a:lnTo>
                    <a:lnTo>
                      <a:pt x="138" y="0"/>
                    </a:lnTo>
                    <a:lnTo>
                      <a:pt x="128" y="0"/>
                    </a:lnTo>
                    <a:lnTo>
                      <a:pt x="115" y="2"/>
                    </a:lnTo>
                    <a:lnTo>
                      <a:pt x="104" y="7"/>
                    </a:lnTo>
                    <a:lnTo>
                      <a:pt x="91" y="13"/>
                    </a:lnTo>
                    <a:lnTo>
                      <a:pt x="83" y="19"/>
                    </a:lnTo>
                    <a:lnTo>
                      <a:pt x="79" y="24"/>
                    </a:lnTo>
                    <a:lnTo>
                      <a:pt x="75" y="25"/>
                    </a:lnTo>
                    <a:lnTo>
                      <a:pt x="73" y="31"/>
                    </a:lnTo>
                    <a:lnTo>
                      <a:pt x="68" y="35"/>
                    </a:lnTo>
                    <a:lnTo>
                      <a:pt x="62" y="41"/>
                    </a:lnTo>
                    <a:lnTo>
                      <a:pt x="53" y="50"/>
                    </a:lnTo>
                    <a:lnTo>
                      <a:pt x="51" y="55"/>
                    </a:lnTo>
                    <a:lnTo>
                      <a:pt x="57" y="57"/>
                    </a:lnTo>
                    <a:lnTo>
                      <a:pt x="58" y="61"/>
                    </a:lnTo>
                    <a:lnTo>
                      <a:pt x="53" y="93"/>
                    </a:lnTo>
                    <a:lnTo>
                      <a:pt x="52" y="101"/>
                    </a:lnTo>
                    <a:lnTo>
                      <a:pt x="54" y="111"/>
                    </a:lnTo>
                    <a:lnTo>
                      <a:pt x="56" y="134"/>
                    </a:lnTo>
                    <a:lnTo>
                      <a:pt x="59" y="140"/>
                    </a:lnTo>
                    <a:lnTo>
                      <a:pt x="59" y="147"/>
                    </a:lnTo>
                    <a:lnTo>
                      <a:pt x="53" y="171"/>
                    </a:lnTo>
                    <a:lnTo>
                      <a:pt x="49" y="185"/>
                    </a:lnTo>
                    <a:lnTo>
                      <a:pt x="30" y="197"/>
                    </a:lnTo>
                    <a:lnTo>
                      <a:pt x="27" y="208"/>
                    </a:lnTo>
                    <a:lnTo>
                      <a:pt x="19" y="212"/>
                    </a:lnTo>
                    <a:lnTo>
                      <a:pt x="14" y="217"/>
                    </a:lnTo>
                    <a:lnTo>
                      <a:pt x="13" y="220"/>
                    </a:lnTo>
                    <a:lnTo>
                      <a:pt x="3" y="226"/>
                    </a:lnTo>
                    <a:lnTo>
                      <a:pt x="0" y="226"/>
                    </a:lnTo>
                    <a:lnTo>
                      <a:pt x="3" y="234"/>
                    </a:lnTo>
                    <a:lnTo>
                      <a:pt x="8" y="246"/>
                    </a:lnTo>
                    <a:lnTo>
                      <a:pt x="14" y="272"/>
                    </a:lnTo>
                    <a:lnTo>
                      <a:pt x="32" y="279"/>
                    </a:lnTo>
                    <a:lnTo>
                      <a:pt x="37" y="285"/>
                    </a:lnTo>
                    <a:lnTo>
                      <a:pt x="46" y="305"/>
                    </a:lnTo>
                    <a:lnTo>
                      <a:pt x="46" y="323"/>
                    </a:lnTo>
                    <a:lnTo>
                      <a:pt x="64" y="336"/>
                    </a:lnTo>
                    <a:lnTo>
                      <a:pt x="89" y="348"/>
                    </a:lnTo>
                    <a:lnTo>
                      <a:pt x="91" y="348"/>
                    </a:lnTo>
                    <a:lnTo>
                      <a:pt x="91" y="349"/>
                    </a:lnTo>
                    <a:lnTo>
                      <a:pt x="105" y="422"/>
                    </a:lnTo>
                    <a:lnTo>
                      <a:pt x="110" y="459"/>
                    </a:lnTo>
                    <a:lnTo>
                      <a:pt x="111" y="462"/>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29" name="Freeform 122">
                <a:extLst>
                  <a:ext uri="{FF2B5EF4-FFF2-40B4-BE49-F238E27FC236}">
                    <a16:creationId xmlns:a16="http://schemas.microsoft.com/office/drawing/2014/main" id="{DD4AEBB8-C3C9-4150-B624-6CE836F48145}"/>
                  </a:ext>
                </a:extLst>
              </p:cNvPr>
              <p:cNvSpPr>
                <a:spLocks noChangeAspect="1"/>
              </p:cNvSpPr>
              <p:nvPr/>
            </p:nvSpPr>
            <p:spPr bwMode="gray">
              <a:xfrm>
                <a:off x="5187155" y="3115022"/>
                <a:ext cx="195263" cy="192088"/>
              </a:xfrm>
              <a:custGeom>
                <a:avLst/>
                <a:gdLst/>
                <a:ahLst/>
                <a:cxnLst>
                  <a:cxn ang="0">
                    <a:pos x="24" y="438"/>
                  </a:cxn>
                  <a:cxn ang="0">
                    <a:pos x="24" y="265"/>
                  </a:cxn>
                  <a:cxn ang="0">
                    <a:pos x="7" y="146"/>
                  </a:cxn>
                  <a:cxn ang="0">
                    <a:pos x="1" y="120"/>
                  </a:cxn>
                  <a:cxn ang="0">
                    <a:pos x="3" y="90"/>
                  </a:cxn>
                  <a:cxn ang="0">
                    <a:pos x="15" y="74"/>
                  </a:cxn>
                  <a:cxn ang="0">
                    <a:pos x="7" y="22"/>
                  </a:cxn>
                  <a:cxn ang="0">
                    <a:pos x="18" y="2"/>
                  </a:cxn>
                  <a:cxn ang="0">
                    <a:pos x="35" y="8"/>
                  </a:cxn>
                  <a:cxn ang="0">
                    <a:pos x="91" y="7"/>
                  </a:cxn>
                  <a:cxn ang="0">
                    <a:pos x="153" y="27"/>
                  </a:cxn>
                  <a:cxn ang="0">
                    <a:pos x="185" y="38"/>
                  </a:cxn>
                  <a:cxn ang="0">
                    <a:pos x="228" y="45"/>
                  </a:cxn>
                  <a:cxn ang="0">
                    <a:pos x="269" y="40"/>
                  </a:cxn>
                  <a:cxn ang="0">
                    <a:pos x="311" y="13"/>
                  </a:cxn>
                  <a:cxn ang="0">
                    <a:pos x="336" y="8"/>
                  </a:cxn>
                  <a:cxn ang="0">
                    <a:pos x="322" y="20"/>
                  </a:cxn>
                  <a:cxn ang="0">
                    <a:pos x="349" y="13"/>
                  </a:cxn>
                  <a:cxn ang="0">
                    <a:pos x="365" y="11"/>
                  </a:cxn>
                  <a:cxn ang="0">
                    <a:pos x="400" y="6"/>
                  </a:cxn>
                  <a:cxn ang="0">
                    <a:pos x="408" y="16"/>
                  </a:cxn>
                  <a:cxn ang="0">
                    <a:pos x="426" y="28"/>
                  </a:cxn>
                  <a:cxn ang="0">
                    <a:pos x="447" y="40"/>
                  </a:cxn>
                  <a:cxn ang="0">
                    <a:pos x="463" y="34"/>
                  </a:cxn>
                  <a:cxn ang="0">
                    <a:pos x="510" y="29"/>
                  </a:cxn>
                  <a:cxn ang="0">
                    <a:pos x="523" y="35"/>
                  </a:cxn>
                  <a:cxn ang="0">
                    <a:pos x="561" y="144"/>
                  </a:cxn>
                  <a:cxn ang="0">
                    <a:pos x="539" y="211"/>
                  </a:cxn>
                  <a:cxn ang="0">
                    <a:pos x="538" y="234"/>
                  </a:cxn>
                  <a:cxn ang="0">
                    <a:pos x="518" y="242"/>
                  </a:cxn>
                  <a:cxn ang="0">
                    <a:pos x="486" y="207"/>
                  </a:cxn>
                  <a:cxn ang="0">
                    <a:pos x="473" y="175"/>
                  </a:cxn>
                  <a:cxn ang="0">
                    <a:pos x="454" y="144"/>
                  </a:cxn>
                  <a:cxn ang="0">
                    <a:pos x="440" y="109"/>
                  </a:cxn>
                  <a:cxn ang="0">
                    <a:pos x="436" y="104"/>
                  </a:cxn>
                  <a:cxn ang="0">
                    <a:pos x="429" y="119"/>
                  </a:cxn>
                  <a:cxn ang="0">
                    <a:pos x="437" y="143"/>
                  </a:cxn>
                  <a:cxn ang="0">
                    <a:pos x="441" y="167"/>
                  </a:cxn>
                  <a:cxn ang="0">
                    <a:pos x="475" y="223"/>
                  </a:cxn>
                  <a:cxn ang="0">
                    <a:pos x="490" y="256"/>
                  </a:cxn>
                  <a:cxn ang="0">
                    <a:pos x="512" y="304"/>
                  </a:cxn>
                  <a:cxn ang="0">
                    <a:pos x="530" y="346"/>
                  </a:cxn>
                  <a:cxn ang="0">
                    <a:pos x="558" y="401"/>
                  </a:cxn>
                  <a:cxn ang="0">
                    <a:pos x="578" y="444"/>
                  </a:cxn>
                  <a:cxn ang="0">
                    <a:pos x="608" y="471"/>
                  </a:cxn>
                  <a:cxn ang="0">
                    <a:pos x="598" y="476"/>
                  </a:cxn>
                  <a:cxn ang="0">
                    <a:pos x="598" y="488"/>
                  </a:cxn>
                  <a:cxn ang="0">
                    <a:pos x="581" y="545"/>
                  </a:cxn>
                  <a:cxn ang="0">
                    <a:pos x="526" y="578"/>
                  </a:cxn>
                  <a:cxn ang="0">
                    <a:pos x="473" y="592"/>
                  </a:cxn>
                  <a:cxn ang="0">
                    <a:pos x="378" y="579"/>
                  </a:cxn>
                  <a:cxn ang="0">
                    <a:pos x="366" y="590"/>
                  </a:cxn>
                  <a:cxn ang="0">
                    <a:pos x="233" y="590"/>
                  </a:cxn>
                  <a:cxn ang="0">
                    <a:pos x="77" y="590"/>
                  </a:cxn>
                </a:cxnLst>
                <a:rect l="0" t="0" r="r" b="b"/>
                <a:pathLst>
                  <a:path w="612" h="605">
                    <a:moveTo>
                      <a:pt x="24" y="552"/>
                    </a:moveTo>
                    <a:lnTo>
                      <a:pt x="24" y="496"/>
                    </a:lnTo>
                    <a:lnTo>
                      <a:pt x="24" y="438"/>
                    </a:lnTo>
                    <a:lnTo>
                      <a:pt x="24" y="382"/>
                    </a:lnTo>
                    <a:lnTo>
                      <a:pt x="24" y="324"/>
                    </a:lnTo>
                    <a:lnTo>
                      <a:pt x="24" y="265"/>
                    </a:lnTo>
                    <a:lnTo>
                      <a:pt x="24" y="207"/>
                    </a:lnTo>
                    <a:lnTo>
                      <a:pt x="24" y="164"/>
                    </a:lnTo>
                    <a:lnTo>
                      <a:pt x="7" y="146"/>
                    </a:lnTo>
                    <a:lnTo>
                      <a:pt x="10" y="133"/>
                    </a:lnTo>
                    <a:lnTo>
                      <a:pt x="8" y="130"/>
                    </a:lnTo>
                    <a:lnTo>
                      <a:pt x="1" y="120"/>
                    </a:lnTo>
                    <a:lnTo>
                      <a:pt x="0" y="99"/>
                    </a:lnTo>
                    <a:lnTo>
                      <a:pt x="0" y="95"/>
                    </a:lnTo>
                    <a:lnTo>
                      <a:pt x="3" y="90"/>
                    </a:lnTo>
                    <a:lnTo>
                      <a:pt x="13" y="86"/>
                    </a:lnTo>
                    <a:lnTo>
                      <a:pt x="13" y="83"/>
                    </a:lnTo>
                    <a:lnTo>
                      <a:pt x="15" y="74"/>
                    </a:lnTo>
                    <a:lnTo>
                      <a:pt x="12" y="57"/>
                    </a:lnTo>
                    <a:lnTo>
                      <a:pt x="11" y="30"/>
                    </a:lnTo>
                    <a:lnTo>
                      <a:pt x="7" y="22"/>
                    </a:lnTo>
                    <a:lnTo>
                      <a:pt x="7" y="19"/>
                    </a:lnTo>
                    <a:lnTo>
                      <a:pt x="15" y="11"/>
                    </a:lnTo>
                    <a:lnTo>
                      <a:pt x="18" y="2"/>
                    </a:lnTo>
                    <a:lnTo>
                      <a:pt x="26" y="0"/>
                    </a:lnTo>
                    <a:lnTo>
                      <a:pt x="28" y="6"/>
                    </a:lnTo>
                    <a:lnTo>
                      <a:pt x="35" y="8"/>
                    </a:lnTo>
                    <a:lnTo>
                      <a:pt x="54" y="3"/>
                    </a:lnTo>
                    <a:lnTo>
                      <a:pt x="67" y="3"/>
                    </a:lnTo>
                    <a:lnTo>
                      <a:pt x="91" y="7"/>
                    </a:lnTo>
                    <a:lnTo>
                      <a:pt x="123" y="12"/>
                    </a:lnTo>
                    <a:lnTo>
                      <a:pt x="142" y="19"/>
                    </a:lnTo>
                    <a:lnTo>
                      <a:pt x="153" y="27"/>
                    </a:lnTo>
                    <a:lnTo>
                      <a:pt x="169" y="29"/>
                    </a:lnTo>
                    <a:lnTo>
                      <a:pt x="177" y="31"/>
                    </a:lnTo>
                    <a:lnTo>
                      <a:pt x="185" y="38"/>
                    </a:lnTo>
                    <a:lnTo>
                      <a:pt x="201" y="38"/>
                    </a:lnTo>
                    <a:lnTo>
                      <a:pt x="214" y="39"/>
                    </a:lnTo>
                    <a:lnTo>
                      <a:pt x="228" y="45"/>
                    </a:lnTo>
                    <a:lnTo>
                      <a:pt x="239" y="52"/>
                    </a:lnTo>
                    <a:lnTo>
                      <a:pt x="255" y="47"/>
                    </a:lnTo>
                    <a:lnTo>
                      <a:pt x="269" y="40"/>
                    </a:lnTo>
                    <a:lnTo>
                      <a:pt x="285" y="28"/>
                    </a:lnTo>
                    <a:lnTo>
                      <a:pt x="301" y="20"/>
                    </a:lnTo>
                    <a:lnTo>
                      <a:pt x="311" y="13"/>
                    </a:lnTo>
                    <a:lnTo>
                      <a:pt x="324" y="12"/>
                    </a:lnTo>
                    <a:lnTo>
                      <a:pt x="334" y="8"/>
                    </a:lnTo>
                    <a:lnTo>
                      <a:pt x="336" y="8"/>
                    </a:lnTo>
                    <a:lnTo>
                      <a:pt x="336" y="11"/>
                    </a:lnTo>
                    <a:lnTo>
                      <a:pt x="324" y="16"/>
                    </a:lnTo>
                    <a:lnTo>
                      <a:pt x="322" y="20"/>
                    </a:lnTo>
                    <a:lnTo>
                      <a:pt x="324" y="20"/>
                    </a:lnTo>
                    <a:lnTo>
                      <a:pt x="344" y="17"/>
                    </a:lnTo>
                    <a:lnTo>
                      <a:pt x="349" y="13"/>
                    </a:lnTo>
                    <a:lnTo>
                      <a:pt x="354" y="7"/>
                    </a:lnTo>
                    <a:lnTo>
                      <a:pt x="361" y="11"/>
                    </a:lnTo>
                    <a:lnTo>
                      <a:pt x="365" y="11"/>
                    </a:lnTo>
                    <a:lnTo>
                      <a:pt x="388" y="11"/>
                    </a:lnTo>
                    <a:lnTo>
                      <a:pt x="390" y="11"/>
                    </a:lnTo>
                    <a:lnTo>
                      <a:pt x="400" y="6"/>
                    </a:lnTo>
                    <a:lnTo>
                      <a:pt x="401" y="8"/>
                    </a:lnTo>
                    <a:lnTo>
                      <a:pt x="405" y="14"/>
                    </a:lnTo>
                    <a:lnTo>
                      <a:pt x="408" y="16"/>
                    </a:lnTo>
                    <a:lnTo>
                      <a:pt x="411" y="20"/>
                    </a:lnTo>
                    <a:lnTo>
                      <a:pt x="416" y="24"/>
                    </a:lnTo>
                    <a:lnTo>
                      <a:pt x="426" y="28"/>
                    </a:lnTo>
                    <a:lnTo>
                      <a:pt x="431" y="35"/>
                    </a:lnTo>
                    <a:lnTo>
                      <a:pt x="435" y="40"/>
                    </a:lnTo>
                    <a:lnTo>
                      <a:pt x="447" y="40"/>
                    </a:lnTo>
                    <a:lnTo>
                      <a:pt x="456" y="39"/>
                    </a:lnTo>
                    <a:lnTo>
                      <a:pt x="459" y="35"/>
                    </a:lnTo>
                    <a:lnTo>
                      <a:pt x="463" y="34"/>
                    </a:lnTo>
                    <a:lnTo>
                      <a:pt x="468" y="40"/>
                    </a:lnTo>
                    <a:lnTo>
                      <a:pt x="491" y="38"/>
                    </a:lnTo>
                    <a:lnTo>
                      <a:pt x="510" y="29"/>
                    </a:lnTo>
                    <a:lnTo>
                      <a:pt x="521" y="20"/>
                    </a:lnTo>
                    <a:lnTo>
                      <a:pt x="523" y="30"/>
                    </a:lnTo>
                    <a:lnTo>
                      <a:pt x="523" y="35"/>
                    </a:lnTo>
                    <a:lnTo>
                      <a:pt x="527" y="41"/>
                    </a:lnTo>
                    <a:lnTo>
                      <a:pt x="545" y="99"/>
                    </a:lnTo>
                    <a:lnTo>
                      <a:pt x="561" y="144"/>
                    </a:lnTo>
                    <a:lnTo>
                      <a:pt x="554" y="164"/>
                    </a:lnTo>
                    <a:lnTo>
                      <a:pt x="549" y="187"/>
                    </a:lnTo>
                    <a:lnTo>
                      <a:pt x="539" y="211"/>
                    </a:lnTo>
                    <a:lnTo>
                      <a:pt x="539" y="221"/>
                    </a:lnTo>
                    <a:lnTo>
                      <a:pt x="539" y="228"/>
                    </a:lnTo>
                    <a:lnTo>
                      <a:pt x="538" y="234"/>
                    </a:lnTo>
                    <a:lnTo>
                      <a:pt x="534" y="238"/>
                    </a:lnTo>
                    <a:lnTo>
                      <a:pt x="527" y="242"/>
                    </a:lnTo>
                    <a:lnTo>
                      <a:pt x="518" y="242"/>
                    </a:lnTo>
                    <a:lnTo>
                      <a:pt x="510" y="235"/>
                    </a:lnTo>
                    <a:lnTo>
                      <a:pt x="499" y="219"/>
                    </a:lnTo>
                    <a:lnTo>
                      <a:pt x="486" y="207"/>
                    </a:lnTo>
                    <a:lnTo>
                      <a:pt x="476" y="192"/>
                    </a:lnTo>
                    <a:lnTo>
                      <a:pt x="474" y="189"/>
                    </a:lnTo>
                    <a:lnTo>
                      <a:pt x="473" y="175"/>
                    </a:lnTo>
                    <a:lnTo>
                      <a:pt x="469" y="165"/>
                    </a:lnTo>
                    <a:lnTo>
                      <a:pt x="458" y="154"/>
                    </a:lnTo>
                    <a:lnTo>
                      <a:pt x="454" y="144"/>
                    </a:lnTo>
                    <a:lnTo>
                      <a:pt x="447" y="135"/>
                    </a:lnTo>
                    <a:lnTo>
                      <a:pt x="442" y="115"/>
                    </a:lnTo>
                    <a:lnTo>
                      <a:pt x="440" y="109"/>
                    </a:lnTo>
                    <a:lnTo>
                      <a:pt x="438" y="105"/>
                    </a:lnTo>
                    <a:lnTo>
                      <a:pt x="436" y="104"/>
                    </a:lnTo>
                    <a:lnTo>
                      <a:pt x="436" y="104"/>
                    </a:lnTo>
                    <a:lnTo>
                      <a:pt x="432" y="108"/>
                    </a:lnTo>
                    <a:lnTo>
                      <a:pt x="433" y="113"/>
                    </a:lnTo>
                    <a:lnTo>
                      <a:pt x="429" y="119"/>
                    </a:lnTo>
                    <a:lnTo>
                      <a:pt x="427" y="131"/>
                    </a:lnTo>
                    <a:lnTo>
                      <a:pt x="429" y="135"/>
                    </a:lnTo>
                    <a:lnTo>
                      <a:pt x="437" y="143"/>
                    </a:lnTo>
                    <a:lnTo>
                      <a:pt x="440" y="148"/>
                    </a:lnTo>
                    <a:lnTo>
                      <a:pt x="442" y="154"/>
                    </a:lnTo>
                    <a:lnTo>
                      <a:pt x="441" y="167"/>
                    </a:lnTo>
                    <a:lnTo>
                      <a:pt x="443" y="174"/>
                    </a:lnTo>
                    <a:lnTo>
                      <a:pt x="458" y="203"/>
                    </a:lnTo>
                    <a:lnTo>
                      <a:pt x="475" y="223"/>
                    </a:lnTo>
                    <a:lnTo>
                      <a:pt x="483" y="230"/>
                    </a:lnTo>
                    <a:lnTo>
                      <a:pt x="487" y="232"/>
                    </a:lnTo>
                    <a:lnTo>
                      <a:pt x="490" y="256"/>
                    </a:lnTo>
                    <a:lnTo>
                      <a:pt x="495" y="265"/>
                    </a:lnTo>
                    <a:lnTo>
                      <a:pt x="506" y="278"/>
                    </a:lnTo>
                    <a:lnTo>
                      <a:pt x="512" y="304"/>
                    </a:lnTo>
                    <a:lnTo>
                      <a:pt x="515" y="314"/>
                    </a:lnTo>
                    <a:lnTo>
                      <a:pt x="517" y="323"/>
                    </a:lnTo>
                    <a:lnTo>
                      <a:pt x="530" y="346"/>
                    </a:lnTo>
                    <a:lnTo>
                      <a:pt x="535" y="362"/>
                    </a:lnTo>
                    <a:lnTo>
                      <a:pt x="545" y="374"/>
                    </a:lnTo>
                    <a:lnTo>
                      <a:pt x="558" y="401"/>
                    </a:lnTo>
                    <a:lnTo>
                      <a:pt x="562" y="412"/>
                    </a:lnTo>
                    <a:lnTo>
                      <a:pt x="567" y="418"/>
                    </a:lnTo>
                    <a:lnTo>
                      <a:pt x="578" y="444"/>
                    </a:lnTo>
                    <a:lnTo>
                      <a:pt x="588" y="455"/>
                    </a:lnTo>
                    <a:lnTo>
                      <a:pt x="604" y="469"/>
                    </a:lnTo>
                    <a:lnTo>
                      <a:pt x="608" y="471"/>
                    </a:lnTo>
                    <a:lnTo>
                      <a:pt x="612" y="476"/>
                    </a:lnTo>
                    <a:lnTo>
                      <a:pt x="612" y="479"/>
                    </a:lnTo>
                    <a:lnTo>
                      <a:pt x="598" y="476"/>
                    </a:lnTo>
                    <a:lnTo>
                      <a:pt x="596" y="476"/>
                    </a:lnTo>
                    <a:lnTo>
                      <a:pt x="594" y="479"/>
                    </a:lnTo>
                    <a:lnTo>
                      <a:pt x="598" y="488"/>
                    </a:lnTo>
                    <a:lnTo>
                      <a:pt x="599" y="513"/>
                    </a:lnTo>
                    <a:lnTo>
                      <a:pt x="603" y="525"/>
                    </a:lnTo>
                    <a:lnTo>
                      <a:pt x="581" y="545"/>
                    </a:lnTo>
                    <a:lnTo>
                      <a:pt x="567" y="540"/>
                    </a:lnTo>
                    <a:lnTo>
                      <a:pt x="555" y="571"/>
                    </a:lnTo>
                    <a:lnTo>
                      <a:pt x="526" y="578"/>
                    </a:lnTo>
                    <a:lnTo>
                      <a:pt x="518" y="603"/>
                    </a:lnTo>
                    <a:lnTo>
                      <a:pt x="491" y="605"/>
                    </a:lnTo>
                    <a:lnTo>
                      <a:pt x="473" y="592"/>
                    </a:lnTo>
                    <a:lnTo>
                      <a:pt x="376" y="590"/>
                    </a:lnTo>
                    <a:lnTo>
                      <a:pt x="381" y="579"/>
                    </a:lnTo>
                    <a:lnTo>
                      <a:pt x="378" y="579"/>
                    </a:lnTo>
                    <a:lnTo>
                      <a:pt x="376" y="578"/>
                    </a:lnTo>
                    <a:lnTo>
                      <a:pt x="373" y="578"/>
                    </a:lnTo>
                    <a:lnTo>
                      <a:pt x="366" y="590"/>
                    </a:lnTo>
                    <a:lnTo>
                      <a:pt x="338" y="590"/>
                    </a:lnTo>
                    <a:lnTo>
                      <a:pt x="285" y="590"/>
                    </a:lnTo>
                    <a:lnTo>
                      <a:pt x="233" y="590"/>
                    </a:lnTo>
                    <a:lnTo>
                      <a:pt x="180" y="590"/>
                    </a:lnTo>
                    <a:lnTo>
                      <a:pt x="129" y="590"/>
                    </a:lnTo>
                    <a:lnTo>
                      <a:pt x="77" y="590"/>
                    </a:lnTo>
                    <a:lnTo>
                      <a:pt x="24" y="590"/>
                    </a:lnTo>
                    <a:lnTo>
                      <a:pt x="24" y="552"/>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30" name="Freeform 123">
                <a:extLst>
                  <a:ext uri="{FF2B5EF4-FFF2-40B4-BE49-F238E27FC236}">
                    <a16:creationId xmlns:a16="http://schemas.microsoft.com/office/drawing/2014/main" id="{948DB812-6FF6-46C7-8C0B-DF6885F1CE44}"/>
                  </a:ext>
                </a:extLst>
              </p:cNvPr>
              <p:cNvSpPr>
                <a:spLocks noChangeAspect="1"/>
              </p:cNvSpPr>
              <p:nvPr/>
            </p:nvSpPr>
            <p:spPr bwMode="gray">
              <a:xfrm>
                <a:off x="4610893" y="2999134"/>
                <a:ext cx="352425" cy="358775"/>
              </a:xfrm>
              <a:custGeom>
                <a:avLst/>
                <a:gdLst/>
                <a:ahLst/>
                <a:cxnLst>
                  <a:cxn ang="0">
                    <a:pos x="0" y="608"/>
                  </a:cxn>
                  <a:cxn ang="0">
                    <a:pos x="66" y="499"/>
                  </a:cxn>
                  <a:cxn ang="0">
                    <a:pos x="97" y="485"/>
                  </a:cxn>
                  <a:cxn ang="0">
                    <a:pos x="114" y="474"/>
                  </a:cxn>
                  <a:cxn ang="0">
                    <a:pos x="178" y="463"/>
                  </a:cxn>
                  <a:cxn ang="0">
                    <a:pos x="196" y="437"/>
                  </a:cxn>
                  <a:cxn ang="0">
                    <a:pos x="274" y="403"/>
                  </a:cxn>
                  <a:cxn ang="0">
                    <a:pos x="267" y="390"/>
                  </a:cxn>
                  <a:cxn ang="0">
                    <a:pos x="268" y="372"/>
                  </a:cxn>
                  <a:cxn ang="0">
                    <a:pos x="268" y="355"/>
                  </a:cxn>
                  <a:cxn ang="0">
                    <a:pos x="308" y="348"/>
                  </a:cxn>
                  <a:cxn ang="0">
                    <a:pos x="316" y="328"/>
                  </a:cxn>
                  <a:cxn ang="0">
                    <a:pos x="371" y="324"/>
                  </a:cxn>
                  <a:cxn ang="0">
                    <a:pos x="409" y="327"/>
                  </a:cxn>
                  <a:cxn ang="0">
                    <a:pos x="416" y="304"/>
                  </a:cxn>
                  <a:cxn ang="0">
                    <a:pos x="393" y="268"/>
                  </a:cxn>
                  <a:cxn ang="0">
                    <a:pos x="391" y="238"/>
                  </a:cxn>
                  <a:cxn ang="0">
                    <a:pos x="387" y="204"/>
                  </a:cxn>
                  <a:cxn ang="0">
                    <a:pos x="381" y="167"/>
                  </a:cxn>
                  <a:cxn ang="0">
                    <a:pos x="373" y="155"/>
                  </a:cxn>
                  <a:cxn ang="0">
                    <a:pos x="371" y="137"/>
                  </a:cxn>
                  <a:cxn ang="0">
                    <a:pos x="438" y="91"/>
                  </a:cxn>
                  <a:cxn ang="0">
                    <a:pos x="484" y="73"/>
                  </a:cxn>
                  <a:cxn ang="0">
                    <a:pos x="543" y="41"/>
                  </a:cxn>
                  <a:cxn ang="0">
                    <a:pos x="640" y="20"/>
                  </a:cxn>
                  <a:cxn ang="0">
                    <a:pos x="689" y="14"/>
                  </a:cxn>
                  <a:cxn ang="0">
                    <a:pos x="764" y="27"/>
                  </a:cxn>
                  <a:cxn ang="0">
                    <a:pos x="819" y="0"/>
                  </a:cxn>
                  <a:cxn ang="0">
                    <a:pos x="866" y="9"/>
                  </a:cxn>
                  <a:cxn ang="0">
                    <a:pos x="921" y="10"/>
                  </a:cxn>
                  <a:cxn ang="0">
                    <a:pos x="935" y="26"/>
                  </a:cxn>
                  <a:cxn ang="0">
                    <a:pos x="926" y="78"/>
                  </a:cxn>
                  <a:cxn ang="0">
                    <a:pos x="932" y="132"/>
                  </a:cxn>
                  <a:cxn ang="0">
                    <a:pos x="892" y="197"/>
                  </a:cxn>
                  <a:cxn ang="0">
                    <a:pos x="876" y="219"/>
                  </a:cxn>
                  <a:cxn ang="0">
                    <a:pos x="919" y="290"/>
                  </a:cxn>
                  <a:cxn ang="0">
                    <a:pos x="964" y="334"/>
                  </a:cxn>
                  <a:cxn ang="0">
                    <a:pos x="973" y="457"/>
                  </a:cxn>
                  <a:cxn ang="0">
                    <a:pos x="1001" y="554"/>
                  </a:cxn>
                  <a:cxn ang="0">
                    <a:pos x="999" y="684"/>
                  </a:cxn>
                  <a:cxn ang="0">
                    <a:pos x="1001" y="737"/>
                  </a:cxn>
                  <a:cxn ang="0">
                    <a:pos x="1048" y="801"/>
                  </a:cxn>
                  <a:cxn ang="0">
                    <a:pos x="1112" y="864"/>
                  </a:cxn>
                  <a:cxn ang="0">
                    <a:pos x="911" y="1005"/>
                  </a:cxn>
                  <a:cxn ang="0">
                    <a:pos x="704" y="1115"/>
                  </a:cxn>
                  <a:cxn ang="0">
                    <a:pos x="663" y="1129"/>
                  </a:cxn>
                  <a:cxn ang="0">
                    <a:pos x="645" y="1109"/>
                  </a:cxn>
                  <a:cxn ang="0">
                    <a:pos x="646" y="1092"/>
                  </a:cxn>
                  <a:cxn ang="0">
                    <a:pos x="644" y="1076"/>
                  </a:cxn>
                  <a:cxn ang="0">
                    <a:pos x="614" y="1064"/>
                  </a:cxn>
                  <a:cxn ang="0">
                    <a:pos x="585" y="1054"/>
                  </a:cxn>
                  <a:cxn ang="0">
                    <a:pos x="560" y="1032"/>
                  </a:cxn>
                  <a:cxn ang="0">
                    <a:pos x="532" y="1016"/>
                  </a:cxn>
                  <a:cxn ang="0">
                    <a:pos x="203" y="773"/>
                  </a:cxn>
                </a:cxnLst>
                <a:rect l="0" t="0" r="r" b="b"/>
                <a:pathLst>
                  <a:path w="1112" h="1129">
                    <a:moveTo>
                      <a:pt x="203" y="773"/>
                    </a:moveTo>
                    <a:lnTo>
                      <a:pt x="126" y="722"/>
                    </a:lnTo>
                    <a:lnTo>
                      <a:pt x="67" y="684"/>
                    </a:lnTo>
                    <a:lnTo>
                      <a:pt x="0" y="640"/>
                    </a:lnTo>
                    <a:lnTo>
                      <a:pt x="0" y="608"/>
                    </a:lnTo>
                    <a:lnTo>
                      <a:pt x="0" y="539"/>
                    </a:lnTo>
                    <a:lnTo>
                      <a:pt x="26" y="519"/>
                    </a:lnTo>
                    <a:lnTo>
                      <a:pt x="47" y="505"/>
                    </a:lnTo>
                    <a:lnTo>
                      <a:pt x="59" y="505"/>
                    </a:lnTo>
                    <a:lnTo>
                      <a:pt x="66" y="499"/>
                    </a:lnTo>
                    <a:lnTo>
                      <a:pt x="72" y="495"/>
                    </a:lnTo>
                    <a:lnTo>
                      <a:pt x="79" y="489"/>
                    </a:lnTo>
                    <a:lnTo>
                      <a:pt x="83" y="485"/>
                    </a:lnTo>
                    <a:lnTo>
                      <a:pt x="90" y="487"/>
                    </a:lnTo>
                    <a:lnTo>
                      <a:pt x="97" y="485"/>
                    </a:lnTo>
                    <a:lnTo>
                      <a:pt x="102" y="488"/>
                    </a:lnTo>
                    <a:lnTo>
                      <a:pt x="110" y="488"/>
                    </a:lnTo>
                    <a:lnTo>
                      <a:pt x="113" y="487"/>
                    </a:lnTo>
                    <a:lnTo>
                      <a:pt x="113" y="478"/>
                    </a:lnTo>
                    <a:lnTo>
                      <a:pt x="114" y="474"/>
                    </a:lnTo>
                    <a:lnTo>
                      <a:pt x="131" y="476"/>
                    </a:lnTo>
                    <a:lnTo>
                      <a:pt x="136" y="473"/>
                    </a:lnTo>
                    <a:lnTo>
                      <a:pt x="145" y="473"/>
                    </a:lnTo>
                    <a:lnTo>
                      <a:pt x="161" y="471"/>
                    </a:lnTo>
                    <a:lnTo>
                      <a:pt x="178" y="463"/>
                    </a:lnTo>
                    <a:lnTo>
                      <a:pt x="184" y="458"/>
                    </a:lnTo>
                    <a:lnTo>
                      <a:pt x="190" y="453"/>
                    </a:lnTo>
                    <a:lnTo>
                      <a:pt x="193" y="447"/>
                    </a:lnTo>
                    <a:lnTo>
                      <a:pt x="193" y="445"/>
                    </a:lnTo>
                    <a:lnTo>
                      <a:pt x="196" y="437"/>
                    </a:lnTo>
                    <a:lnTo>
                      <a:pt x="206" y="430"/>
                    </a:lnTo>
                    <a:lnTo>
                      <a:pt x="221" y="424"/>
                    </a:lnTo>
                    <a:lnTo>
                      <a:pt x="227" y="424"/>
                    </a:lnTo>
                    <a:lnTo>
                      <a:pt x="253" y="407"/>
                    </a:lnTo>
                    <a:lnTo>
                      <a:pt x="274" y="403"/>
                    </a:lnTo>
                    <a:lnTo>
                      <a:pt x="276" y="399"/>
                    </a:lnTo>
                    <a:lnTo>
                      <a:pt x="275" y="396"/>
                    </a:lnTo>
                    <a:lnTo>
                      <a:pt x="270" y="392"/>
                    </a:lnTo>
                    <a:lnTo>
                      <a:pt x="269" y="390"/>
                    </a:lnTo>
                    <a:lnTo>
                      <a:pt x="267" y="390"/>
                    </a:lnTo>
                    <a:lnTo>
                      <a:pt x="264" y="391"/>
                    </a:lnTo>
                    <a:lnTo>
                      <a:pt x="263" y="391"/>
                    </a:lnTo>
                    <a:lnTo>
                      <a:pt x="264" y="380"/>
                    </a:lnTo>
                    <a:lnTo>
                      <a:pt x="269" y="375"/>
                    </a:lnTo>
                    <a:lnTo>
                      <a:pt x="268" y="372"/>
                    </a:lnTo>
                    <a:lnTo>
                      <a:pt x="263" y="372"/>
                    </a:lnTo>
                    <a:lnTo>
                      <a:pt x="262" y="370"/>
                    </a:lnTo>
                    <a:lnTo>
                      <a:pt x="262" y="364"/>
                    </a:lnTo>
                    <a:lnTo>
                      <a:pt x="263" y="359"/>
                    </a:lnTo>
                    <a:lnTo>
                      <a:pt x="268" y="355"/>
                    </a:lnTo>
                    <a:lnTo>
                      <a:pt x="273" y="355"/>
                    </a:lnTo>
                    <a:lnTo>
                      <a:pt x="280" y="356"/>
                    </a:lnTo>
                    <a:lnTo>
                      <a:pt x="287" y="355"/>
                    </a:lnTo>
                    <a:lnTo>
                      <a:pt x="295" y="354"/>
                    </a:lnTo>
                    <a:lnTo>
                      <a:pt x="308" y="348"/>
                    </a:lnTo>
                    <a:lnTo>
                      <a:pt x="311" y="345"/>
                    </a:lnTo>
                    <a:lnTo>
                      <a:pt x="312" y="339"/>
                    </a:lnTo>
                    <a:lnTo>
                      <a:pt x="311" y="334"/>
                    </a:lnTo>
                    <a:lnTo>
                      <a:pt x="313" y="329"/>
                    </a:lnTo>
                    <a:lnTo>
                      <a:pt x="316" y="328"/>
                    </a:lnTo>
                    <a:lnTo>
                      <a:pt x="323" y="331"/>
                    </a:lnTo>
                    <a:lnTo>
                      <a:pt x="327" y="329"/>
                    </a:lnTo>
                    <a:lnTo>
                      <a:pt x="330" y="327"/>
                    </a:lnTo>
                    <a:lnTo>
                      <a:pt x="340" y="324"/>
                    </a:lnTo>
                    <a:lnTo>
                      <a:pt x="371" y="324"/>
                    </a:lnTo>
                    <a:lnTo>
                      <a:pt x="376" y="323"/>
                    </a:lnTo>
                    <a:lnTo>
                      <a:pt x="387" y="324"/>
                    </a:lnTo>
                    <a:lnTo>
                      <a:pt x="399" y="324"/>
                    </a:lnTo>
                    <a:lnTo>
                      <a:pt x="407" y="328"/>
                    </a:lnTo>
                    <a:lnTo>
                      <a:pt x="409" y="327"/>
                    </a:lnTo>
                    <a:lnTo>
                      <a:pt x="409" y="324"/>
                    </a:lnTo>
                    <a:lnTo>
                      <a:pt x="407" y="320"/>
                    </a:lnTo>
                    <a:lnTo>
                      <a:pt x="408" y="313"/>
                    </a:lnTo>
                    <a:lnTo>
                      <a:pt x="411" y="306"/>
                    </a:lnTo>
                    <a:lnTo>
                      <a:pt x="416" y="304"/>
                    </a:lnTo>
                    <a:lnTo>
                      <a:pt x="416" y="302"/>
                    </a:lnTo>
                    <a:lnTo>
                      <a:pt x="409" y="297"/>
                    </a:lnTo>
                    <a:lnTo>
                      <a:pt x="400" y="289"/>
                    </a:lnTo>
                    <a:lnTo>
                      <a:pt x="393" y="274"/>
                    </a:lnTo>
                    <a:lnTo>
                      <a:pt x="393" y="268"/>
                    </a:lnTo>
                    <a:lnTo>
                      <a:pt x="391" y="261"/>
                    </a:lnTo>
                    <a:lnTo>
                      <a:pt x="388" y="253"/>
                    </a:lnTo>
                    <a:lnTo>
                      <a:pt x="389" y="248"/>
                    </a:lnTo>
                    <a:lnTo>
                      <a:pt x="391" y="242"/>
                    </a:lnTo>
                    <a:lnTo>
                      <a:pt x="391" y="238"/>
                    </a:lnTo>
                    <a:lnTo>
                      <a:pt x="391" y="234"/>
                    </a:lnTo>
                    <a:lnTo>
                      <a:pt x="383" y="226"/>
                    </a:lnTo>
                    <a:lnTo>
                      <a:pt x="386" y="223"/>
                    </a:lnTo>
                    <a:lnTo>
                      <a:pt x="386" y="213"/>
                    </a:lnTo>
                    <a:lnTo>
                      <a:pt x="387" y="204"/>
                    </a:lnTo>
                    <a:lnTo>
                      <a:pt x="384" y="193"/>
                    </a:lnTo>
                    <a:lnTo>
                      <a:pt x="382" y="186"/>
                    </a:lnTo>
                    <a:lnTo>
                      <a:pt x="386" y="178"/>
                    </a:lnTo>
                    <a:lnTo>
                      <a:pt x="380" y="170"/>
                    </a:lnTo>
                    <a:lnTo>
                      <a:pt x="381" y="167"/>
                    </a:lnTo>
                    <a:lnTo>
                      <a:pt x="382" y="167"/>
                    </a:lnTo>
                    <a:lnTo>
                      <a:pt x="383" y="165"/>
                    </a:lnTo>
                    <a:lnTo>
                      <a:pt x="381" y="161"/>
                    </a:lnTo>
                    <a:lnTo>
                      <a:pt x="377" y="160"/>
                    </a:lnTo>
                    <a:lnTo>
                      <a:pt x="373" y="155"/>
                    </a:lnTo>
                    <a:lnTo>
                      <a:pt x="372" y="153"/>
                    </a:lnTo>
                    <a:lnTo>
                      <a:pt x="366" y="148"/>
                    </a:lnTo>
                    <a:lnTo>
                      <a:pt x="364" y="143"/>
                    </a:lnTo>
                    <a:lnTo>
                      <a:pt x="364" y="138"/>
                    </a:lnTo>
                    <a:lnTo>
                      <a:pt x="371" y="137"/>
                    </a:lnTo>
                    <a:lnTo>
                      <a:pt x="384" y="132"/>
                    </a:lnTo>
                    <a:lnTo>
                      <a:pt x="399" y="123"/>
                    </a:lnTo>
                    <a:lnTo>
                      <a:pt x="418" y="100"/>
                    </a:lnTo>
                    <a:lnTo>
                      <a:pt x="429" y="92"/>
                    </a:lnTo>
                    <a:lnTo>
                      <a:pt x="438" y="91"/>
                    </a:lnTo>
                    <a:lnTo>
                      <a:pt x="445" y="92"/>
                    </a:lnTo>
                    <a:lnTo>
                      <a:pt x="456" y="82"/>
                    </a:lnTo>
                    <a:lnTo>
                      <a:pt x="467" y="87"/>
                    </a:lnTo>
                    <a:lnTo>
                      <a:pt x="478" y="82"/>
                    </a:lnTo>
                    <a:lnTo>
                      <a:pt x="484" y="73"/>
                    </a:lnTo>
                    <a:lnTo>
                      <a:pt x="491" y="65"/>
                    </a:lnTo>
                    <a:lnTo>
                      <a:pt x="497" y="62"/>
                    </a:lnTo>
                    <a:lnTo>
                      <a:pt x="505" y="59"/>
                    </a:lnTo>
                    <a:lnTo>
                      <a:pt x="516" y="51"/>
                    </a:lnTo>
                    <a:lnTo>
                      <a:pt x="543" y="41"/>
                    </a:lnTo>
                    <a:lnTo>
                      <a:pt x="555" y="37"/>
                    </a:lnTo>
                    <a:lnTo>
                      <a:pt x="608" y="33"/>
                    </a:lnTo>
                    <a:lnTo>
                      <a:pt x="620" y="33"/>
                    </a:lnTo>
                    <a:lnTo>
                      <a:pt x="630" y="28"/>
                    </a:lnTo>
                    <a:lnTo>
                      <a:pt x="640" y="20"/>
                    </a:lnTo>
                    <a:lnTo>
                      <a:pt x="646" y="22"/>
                    </a:lnTo>
                    <a:lnTo>
                      <a:pt x="658" y="21"/>
                    </a:lnTo>
                    <a:lnTo>
                      <a:pt x="663" y="24"/>
                    </a:lnTo>
                    <a:lnTo>
                      <a:pt x="673" y="21"/>
                    </a:lnTo>
                    <a:lnTo>
                      <a:pt x="689" y="14"/>
                    </a:lnTo>
                    <a:lnTo>
                      <a:pt x="705" y="14"/>
                    </a:lnTo>
                    <a:lnTo>
                      <a:pt x="720" y="12"/>
                    </a:lnTo>
                    <a:lnTo>
                      <a:pt x="744" y="15"/>
                    </a:lnTo>
                    <a:lnTo>
                      <a:pt x="753" y="24"/>
                    </a:lnTo>
                    <a:lnTo>
                      <a:pt x="764" y="27"/>
                    </a:lnTo>
                    <a:lnTo>
                      <a:pt x="775" y="25"/>
                    </a:lnTo>
                    <a:lnTo>
                      <a:pt x="784" y="20"/>
                    </a:lnTo>
                    <a:lnTo>
                      <a:pt x="801" y="16"/>
                    </a:lnTo>
                    <a:lnTo>
                      <a:pt x="812" y="12"/>
                    </a:lnTo>
                    <a:lnTo>
                      <a:pt x="819" y="0"/>
                    </a:lnTo>
                    <a:lnTo>
                      <a:pt x="832" y="4"/>
                    </a:lnTo>
                    <a:lnTo>
                      <a:pt x="840" y="10"/>
                    </a:lnTo>
                    <a:lnTo>
                      <a:pt x="846" y="10"/>
                    </a:lnTo>
                    <a:lnTo>
                      <a:pt x="855" y="14"/>
                    </a:lnTo>
                    <a:lnTo>
                      <a:pt x="866" y="9"/>
                    </a:lnTo>
                    <a:lnTo>
                      <a:pt x="872" y="1"/>
                    </a:lnTo>
                    <a:lnTo>
                      <a:pt x="892" y="9"/>
                    </a:lnTo>
                    <a:lnTo>
                      <a:pt x="900" y="15"/>
                    </a:lnTo>
                    <a:lnTo>
                      <a:pt x="913" y="14"/>
                    </a:lnTo>
                    <a:lnTo>
                      <a:pt x="921" y="10"/>
                    </a:lnTo>
                    <a:lnTo>
                      <a:pt x="935" y="12"/>
                    </a:lnTo>
                    <a:lnTo>
                      <a:pt x="948" y="10"/>
                    </a:lnTo>
                    <a:lnTo>
                      <a:pt x="946" y="16"/>
                    </a:lnTo>
                    <a:lnTo>
                      <a:pt x="941" y="20"/>
                    </a:lnTo>
                    <a:lnTo>
                      <a:pt x="935" y="26"/>
                    </a:lnTo>
                    <a:lnTo>
                      <a:pt x="926" y="35"/>
                    </a:lnTo>
                    <a:lnTo>
                      <a:pt x="924" y="40"/>
                    </a:lnTo>
                    <a:lnTo>
                      <a:pt x="930" y="42"/>
                    </a:lnTo>
                    <a:lnTo>
                      <a:pt x="931" y="46"/>
                    </a:lnTo>
                    <a:lnTo>
                      <a:pt x="926" y="78"/>
                    </a:lnTo>
                    <a:lnTo>
                      <a:pt x="925" y="86"/>
                    </a:lnTo>
                    <a:lnTo>
                      <a:pt x="927" y="96"/>
                    </a:lnTo>
                    <a:lnTo>
                      <a:pt x="929" y="119"/>
                    </a:lnTo>
                    <a:lnTo>
                      <a:pt x="932" y="125"/>
                    </a:lnTo>
                    <a:lnTo>
                      <a:pt x="932" y="132"/>
                    </a:lnTo>
                    <a:lnTo>
                      <a:pt x="926" y="156"/>
                    </a:lnTo>
                    <a:lnTo>
                      <a:pt x="922" y="170"/>
                    </a:lnTo>
                    <a:lnTo>
                      <a:pt x="903" y="182"/>
                    </a:lnTo>
                    <a:lnTo>
                      <a:pt x="900" y="193"/>
                    </a:lnTo>
                    <a:lnTo>
                      <a:pt x="892" y="197"/>
                    </a:lnTo>
                    <a:lnTo>
                      <a:pt x="887" y="202"/>
                    </a:lnTo>
                    <a:lnTo>
                      <a:pt x="886" y="205"/>
                    </a:lnTo>
                    <a:lnTo>
                      <a:pt x="876" y="211"/>
                    </a:lnTo>
                    <a:lnTo>
                      <a:pt x="873" y="211"/>
                    </a:lnTo>
                    <a:lnTo>
                      <a:pt x="876" y="219"/>
                    </a:lnTo>
                    <a:lnTo>
                      <a:pt x="881" y="231"/>
                    </a:lnTo>
                    <a:lnTo>
                      <a:pt x="887" y="257"/>
                    </a:lnTo>
                    <a:lnTo>
                      <a:pt x="905" y="264"/>
                    </a:lnTo>
                    <a:lnTo>
                      <a:pt x="910" y="270"/>
                    </a:lnTo>
                    <a:lnTo>
                      <a:pt x="919" y="290"/>
                    </a:lnTo>
                    <a:lnTo>
                      <a:pt x="919" y="308"/>
                    </a:lnTo>
                    <a:lnTo>
                      <a:pt x="937" y="321"/>
                    </a:lnTo>
                    <a:lnTo>
                      <a:pt x="962" y="333"/>
                    </a:lnTo>
                    <a:lnTo>
                      <a:pt x="964" y="333"/>
                    </a:lnTo>
                    <a:lnTo>
                      <a:pt x="964" y="334"/>
                    </a:lnTo>
                    <a:lnTo>
                      <a:pt x="978" y="407"/>
                    </a:lnTo>
                    <a:lnTo>
                      <a:pt x="983" y="444"/>
                    </a:lnTo>
                    <a:lnTo>
                      <a:pt x="984" y="447"/>
                    </a:lnTo>
                    <a:lnTo>
                      <a:pt x="983" y="450"/>
                    </a:lnTo>
                    <a:lnTo>
                      <a:pt x="973" y="457"/>
                    </a:lnTo>
                    <a:lnTo>
                      <a:pt x="972" y="473"/>
                    </a:lnTo>
                    <a:lnTo>
                      <a:pt x="983" y="487"/>
                    </a:lnTo>
                    <a:lnTo>
                      <a:pt x="995" y="509"/>
                    </a:lnTo>
                    <a:lnTo>
                      <a:pt x="1000" y="532"/>
                    </a:lnTo>
                    <a:lnTo>
                      <a:pt x="1001" y="554"/>
                    </a:lnTo>
                    <a:lnTo>
                      <a:pt x="1001" y="585"/>
                    </a:lnTo>
                    <a:lnTo>
                      <a:pt x="1004" y="593"/>
                    </a:lnTo>
                    <a:lnTo>
                      <a:pt x="1004" y="606"/>
                    </a:lnTo>
                    <a:lnTo>
                      <a:pt x="1000" y="628"/>
                    </a:lnTo>
                    <a:lnTo>
                      <a:pt x="999" y="684"/>
                    </a:lnTo>
                    <a:lnTo>
                      <a:pt x="990" y="691"/>
                    </a:lnTo>
                    <a:lnTo>
                      <a:pt x="979" y="693"/>
                    </a:lnTo>
                    <a:lnTo>
                      <a:pt x="978" y="702"/>
                    </a:lnTo>
                    <a:lnTo>
                      <a:pt x="983" y="715"/>
                    </a:lnTo>
                    <a:lnTo>
                      <a:pt x="1001" y="737"/>
                    </a:lnTo>
                    <a:lnTo>
                      <a:pt x="1011" y="753"/>
                    </a:lnTo>
                    <a:lnTo>
                      <a:pt x="1012" y="773"/>
                    </a:lnTo>
                    <a:lnTo>
                      <a:pt x="1015" y="785"/>
                    </a:lnTo>
                    <a:lnTo>
                      <a:pt x="1029" y="800"/>
                    </a:lnTo>
                    <a:lnTo>
                      <a:pt x="1048" y="801"/>
                    </a:lnTo>
                    <a:lnTo>
                      <a:pt x="1059" y="801"/>
                    </a:lnTo>
                    <a:lnTo>
                      <a:pt x="1088" y="815"/>
                    </a:lnTo>
                    <a:lnTo>
                      <a:pt x="1106" y="844"/>
                    </a:lnTo>
                    <a:lnTo>
                      <a:pt x="1110" y="858"/>
                    </a:lnTo>
                    <a:lnTo>
                      <a:pt x="1112" y="864"/>
                    </a:lnTo>
                    <a:lnTo>
                      <a:pt x="1086" y="882"/>
                    </a:lnTo>
                    <a:lnTo>
                      <a:pt x="1042" y="913"/>
                    </a:lnTo>
                    <a:lnTo>
                      <a:pt x="999" y="944"/>
                    </a:lnTo>
                    <a:lnTo>
                      <a:pt x="956" y="974"/>
                    </a:lnTo>
                    <a:lnTo>
                      <a:pt x="911" y="1005"/>
                    </a:lnTo>
                    <a:lnTo>
                      <a:pt x="867" y="1036"/>
                    </a:lnTo>
                    <a:lnTo>
                      <a:pt x="824" y="1066"/>
                    </a:lnTo>
                    <a:lnTo>
                      <a:pt x="781" y="1096"/>
                    </a:lnTo>
                    <a:lnTo>
                      <a:pt x="766" y="1101"/>
                    </a:lnTo>
                    <a:lnTo>
                      <a:pt x="704" y="1115"/>
                    </a:lnTo>
                    <a:lnTo>
                      <a:pt x="695" y="1117"/>
                    </a:lnTo>
                    <a:lnTo>
                      <a:pt x="690" y="1119"/>
                    </a:lnTo>
                    <a:lnTo>
                      <a:pt x="680" y="1124"/>
                    </a:lnTo>
                    <a:lnTo>
                      <a:pt x="672" y="1124"/>
                    </a:lnTo>
                    <a:lnTo>
                      <a:pt x="663" y="1129"/>
                    </a:lnTo>
                    <a:lnTo>
                      <a:pt x="656" y="1129"/>
                    </a:lnTo>
                    <a:lnTo>
                      <a:pt x="650" y="1128"/>
                    </a:lnTo>
                    <a:lnTo>
                      <a:pt x="642" y="1119"/>
                    </a:lnTo>
                    <a:lnTo>
                      <a:pt x="642" y="1114"/>
                    </a:lnTo>
                    <a:lnTo>
                      <a:pt x="645" y="1109"/>
                    </a:lnTo>
                    <a:lnTo>
                      <a:pt x="644" y="1103"/>
                    </a:lnTo>
                    <a:lnTo>
                      <a:pt x="645" y="1101"/>
                    </a:lnTo>
                    <a:lnTo>
                      <a:pt x="649" y="1098"/>
                    </a:lnTo>
                    <a:lnTo>
                      <a:pt x="649" y="1096"/>
                    </a:lnTo>
                    <a:lnTo>
                      <a:pt x="646" y="1092"/>
                    </a:lnTo>
                    <a:lnTo>
                      <a:pt x="646" y="1088"/>
                    </a:lnTo>
                    <a:lnTo>
                      <a:pt x="647" y="1086"/>
                    </a:lnTo>
                    <a:lnTo>
                      <a:pt x="646" y="1080"/>
                    </a:lnTo>
                    <a:lnTo>
                      <a:pt x="645" y="1080"/>
                    </a:lnTo>
                    <a:lnTo>
                      <a:pt x="644" y="1076"/>
                    </a:lnTo>
                    <a:lnTo>
                      <a:pt x="640" y="1074"/>
                    </a:lnTo>
                    <a:lnTo>
                      <a:pt x="631" y="1071"/>
                    </a:lnTo>
                    <a:lnTo>
                      <a:pt x="623" y="1066"/>
                    </a:lnTo>
                    <a:lnTo>
                      <a:pt x="618" y="1066"/>
                    </a:lnTo>
                    <a:lnTo>
                      <a:pt x="614" y="1064"/>
                    </a:lnTo>
                    <a:lnTo>
                      <a:pt x="603" y="1064"/>
                    </a:lnTo>
                    <a:lnTo>
                      <a:pt x="599" y="1061"/>
                    </a:lnTo>
                    <a:lnTo>
                      <a:pt x="596" y="1054"/>
                    </a:lnTo>
                    <a:lnTo>
                      <a:pt x="593" y="1053"/>
                    </a:lnTo>
                    <a:lnTo>
                      <a:pt x="585" y="1054"/>
                    </a:lnTo>
                    <a:lnTo>
                      <a:pt x="575" y="1052"/>
                    </a:lnTo>
                    <a:lnTo>
                      <a:pt x="570" y="1049"/>
                    </a:lnTo>
                    <a:lnTo>
                      <a:pt x="563" y="1043"/>
                    </a:lnTo>
                    <a:lnTo>
                      <a:pt x="561" y="1038"/>
                    </a:lnTo>
                    <a:lnTo>
                      <a:pt x="560" y="1032"/>
                    </a:lnTo>
                    <a:lnTo>
                      <a:pt x="558" y="1031"/>
                    </a:lnTo>
                    <a:lnTo>
                      <a:pt x="547" y="1025"/>
                    </a:lnTo>
                    <a:lnTo>
                      <a:pt x="539" y="1023"/>
                    </a:lnTo>
                    <a:lnTo>
                      <a:pt x="533" y="1020"/>
                    </a:lnTo>
                    <a:lnTo>
                      <a:pt x="532" y="1016"/>
                    </a:lnTo>
                    <a:lnTo>
                      <a:pt x="533" y="1007"/>
                    </a:lnTo>
                    <a:lnTo>
                      <a:pt x="529" y="1004"/>
                    </a:lnTo>
                    <a:lnTo>
                      <a:pt x="529" y="999"/>
                    </a:lnTo>
                    <a:lnTo>
                      <a:pt x="267" y="817"/>
                    </a:lnTo>
                    <a:lnTo>
                      <a:pt x="203" y="773"/>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31" name="Freeform 124">
                <a:extLst>
                  <a:ext uri="{FF2B5EF4-FFF2-40B4-BE49-F238E27FC236}">
                    <a16:creationId xmlns:a16="http://schemas.microsoft.com/office/drawing/2014/main" id="{F770C59F-DA82-4CB2-BDB0-6AA74FFBC2BE}"/>
                  </a:ext>
                </a:extLst>
              </p:cNvPr>
              <p:cNvSpPr>
                <a:spLocks noChangeAspect="1"/>
              </p:cNvSpPr>
              <p:nvPr/>
            </p:nvSpPr>
            <p:spPr bwMode="gray">
              <a:xfrm>
                <a:off x="4464843" y="3202334"/>
                <a:ext cx="209550" cy="231775"/>
              </a:xfrm>
              <a:custGeom>
                <a:avLst/>
                <a:gdLst/>
                <a:ahLst/>
                <a:cxnLst>
                  <a:cxn ang="0">
                    <a:pos x="96" y="347"/>
                  </a:cxn>
                  <a:cxn ang="0">
                    <a:pos x="14" y="353"/>
                  </a:cxn>
                  <a:cxn ang="0">
                    <a:pos x="5" y="364"/>
                  </a:cxn>
                  <a:cxn ang="0">
                    <a:pos x="0" y="369"/>
                  </a:cxn>
                  <a:cxn ang="0">
                    <a:pos x="22" y="391"/>
                  </a:cxn>
                  <a:cxn ang="0">
                    <a:pos x="40" y="409"/>
                  </a:cxn>
                  <a:cxn ang="0">
                    <a:pos x="41" y="437"/>
                  </a:cxn>
                  <a:cxn ang="0">
                    <a:pos x="28" y="460"/>
                  </a:cxn>
                  <a:cxn ang="0">
                    <a:pos x="49" y="501"/>
                  </a:cxn>
                  <a:cxn ang="0">
                    <a:pos x="50" y="563"/>
                  </a:cxn>
                  <a:cxn ang="0">
                    <a:pos x="30" y="623"/>
                  </a:cxn>
                  <a:cxn ang="0">
                    <a:pos x="24" y="650"/>
                  </a:cxn>
                  <a:cxn ang="0">
                    <a:pos x="37" y="627"/>
                  </a:cxn>
                  <a:cxn ang="0">
                    <a:pos x="50" y="627"/>
                  </a:cxn>
                  <a:cxn ang="0">
                    <a:pos x="76" y="628"/>
                  </a:cxn>
                  <a:cxn ang="0">
                    <a:pos x="98" y="624"/>
                  </a:cxn>
                  <a:cxn ang="0">
                    <a:pos x="102" y="619"/>
                  </a:cxn>
                  <a:cxn ang="0">
                    <a:pos x="119" y="620"/>
                  </a:cxn>
                  <a:cxn ang="0">
                    <a:pos x="141" y="620"/>
                  </a:cxn>
                  <a:cxn ang="0">
                    <a:pos x="161" y="635"/>
                  </a:cxn>
                  <a:cxn ang="0">
                    <a:pos x="173" y="647"/>
                  </a:cxn>
                  <a:cxn ang="0">
                    <a:pos x="183" y="651"/>
                  </a:cxn>
                  <a:cxn ang="0">
                    <a:pos x="200" y="662"/>
                  </a:cxn>
                  <a:cxn ang="0">
                    <a:pos x="209" y="677"/>
                  </a:cxn>
                  <a:cxn ang="0">
                    <a:pos x="215" y="686"/>
                  </a:cxn>
                  <a:cxn ang="0">
                    <a:pos x="222" y="692"/>
                  </a:cxn>
                  <a:cxn ang="0">
                    <a:pos x="223" y="698"/>
                  </a:cxn>
                  <a:cxn ang="0">
                    <a:pos x="231" y="704"/>
                  </a:cxn>
                  <a:cxn ang="0">
                    <a:pos x="244" y="709"/>
                  </a:cxn>
                  <a:cxn ang="0">
                    <a:pos x="250" y="719"/>
                  </a:cxn>
                  <a:cxn ang="0">
                    <a:pos x="286" y="705"/>
                  </a:cxn>
                  <a:cxn ang="0">
                    <a:pos x="302" y="665"/>
                  </a:cxn>
                  <a:cxn ang="0">
                    <a:pos x="308" y="666"/>
                  </a:cxn>
                  <a:cxn ang="0">
                    <a:pos x="323" y="683"/>
                  </a:cxn>
                  <a:cxn ang="0">
                    <a:pos x="350" y="705"/>
                  </a:cxn>
                  <a:cxn ang="0">
                    <a:pos x="534" y="687"/>
                  </a:cxn>
                  <a:cxn ang="0">
                    <a:pos x="637" y="641"/>
                  </a:cxn>
                  <a:cxn ang="0">
                    <a:pos x="604" y="522"/>
                  </a:cxn>
                  <a:cxn ang="0">
                    <a:pos x="587" y="359"/>
                  </a:cxn>
                  <a:cxn ang="0">
                    <a:pos x="570" y="191"/>
                  </a:cxn>
                  <a:cxn ang="0">
                    <a:pos x="584" y="82"/>
                  </a:cxn>
                  <a:cxn ang="0">
                    <a:pos x="458" y="70"/>
                  </a:cxn>
                  <a:cxn ang="0">
                    <a:pos x="299" y="70"/>
                  </a:cxn>
                  <a:cxn ang="0">
                    <a:pos x="281" y="187"/>
                  </a:cxn>
                  <a:cxn ang="0">
                    <a:pos x="244" y="231"/>
                  </a:cxn>
                  <a:cxn ang="0">
                    <a:pos x="220" y="245"/>
                  </a:cxn>
                  <a:cxn ang="0">
                    <a:pos x="215" y="290"/>
                  </a:cxn>
                  <a:cxn ang="0">
                    <a:pos x="222" y="347"/>
                  </a:cxn>
                </a:cxnLst>
                <a:rect l="0" t="0" r="r" b="b"/>
                <a:pathLst>
                  <a:path w="661" h="727">
                    <a:moveTo>
                      <a:pt x="196" y="347"/>
                    </a:moveTo>
                    <a:lnTo>
                      <a:pt x="148" y="347"/>
                    </a:lnTo>
                    <a:lnTo>
                      <a:pt x="96" y="347"/>
                    </a:lnTo>
                    <a:lnTo>
                      <a:pt x="45" y="347"/>
                    </a:lnTo>
                    <a:lnTo>
                      <a:pt x="16" y="347"/>
                    </a:lnTo>
                    <a:lnTo>
                      <a:pt x="14" y="353"/>
                    </a:lnTo>
                    <a:lnTo>
                      <a:pt x="6" y="360"/>
                    </a:lnTo>
                    <a:lnTo>
                      <a:pt x="2" y="365"/>
                    </a:lnTo>
                    <a:lnTo>
                      <a:pt x="5" y="364"/>
                    </a:lnTo>
                    <a:lnTo>
                      <a:pt x="0" y="369"/>
                    </a:lnTo>
                    <a:lnTo>
                      <a:pt x="0" y="371"/>
                    </a:lnTo>
                    <a:lnTo>
                      <a:pt x="0" y="369"/>
                    </a:lnTo>
                    <a:lnTo>
                      <a:pt x="10" y="365"/>
                    </a:lnTo>
                    <a:lnTo>
                      <a:pt x="12" y="369"/>
                    </a:lnTo>
                    <a:lnTo>
                      <a:pt x="22" y="391"/>
                    </a:lnTo>
                    <a:lnTo>
                      <a:pt x="23" y="393"/>
                    </a:lnTo>
                    <a:lnTo>
                      <a:pt x="30" y="391"/>
                    </a:lnTo>
                    <a:lnTo>
                      <a:pt x="40" y="409"/>
                    </a:lnTo>
                    <a:lnTo>
                      <a:pt x="41" y="414"/>
                    </a:lnTo>
                    <a:lnTo>
                      <a:pt x="41" y="429"/>
                    </a:lnTo>
                    <a:lnTo>
                      <a:pt x="41" y="437"/>
                    </a:lnTo>
                    <a:lnTo>
                      <a:pt x="35" y="455"/>
                    </a:lnTo>
                    <a:lnTo>
                      <a:pt x="33" y="458"/>
                    </a:lnTo>
                    <a:lnTo>
                      <a:pt x="28" y="460"/>
                    </a:lnTo>
                    <a:lnTo>
                      <a:pt x="27" y="463"/>
                    </a:lnTo>
                    <a:lnTo>
                      <a:pt x="45" y="488"/>
                    </a:lnTo>
                    <a:lnTo>
                      <a:pt x="49" y="501"/>
                    </a:lnTo>
                    <a:lnTo>
                      <a:pt x="50" y="515"/>
                    </a:lnTo>
                    <a:lnTo>
                      <a:pt x="51" y="527"/>
                    </a:lnTo>
                    <a:lnTo>
                      <a:pt x="50" y="563"/>
                    </a:lnTo>
                    <a:lnTo>
                      <a:pt x="46" y="577"/>
                    </a:lnTo>
                    <a:lnTo>
                      <a:pt x="32" y="614"/>
                    </a:lnTo>
                    <a:lnTo>
                      <a:pt x="30" y="623"/>
                    </a:lnTo>
                    <a:lnTo>
                      <a:pt x="24" y="639"/>
                    </a:lnTo>
                    <a:lnTo>
                      <a:pt x="23" y="651"/>
                    </a:lnTo>
                    <a:lnTo>
                      <a:pt x="24" y="650"/>
                    </a:lnTo>
                    <a:lnTo>
                      <a:pt x="28" y="647"/>
                    </a:lnTo>
                    <a:lnTo>
                      <a:pt x="32" y="640"/>
                    </a:lnTo>
                    <a:lnTo>
                      <a:pt x="37" y="627"/>
                    </a:lnTo>
                    <a:lnTo>
                      <a:pt x="40" y="627"/>
                    </a:lnTo>
                    <a:lnTo>
                      <a:pt x="43" y="625"/>
                    </a:lnTo>
                    <a:lnTo>
                      <a:pt x="50" y="627"/>
                    </a:lnTo>
                    <a:lnTo>
                      <a:pt x="59" y="627"/>
                    </a:lnTo>
                    <a:lnTo>
                      <a:pt x="69" y="629"/>
                    </a:lnTo>
                    <a:lnTo>
                      <a:pt x="76" y="628"/>
                    </a:lnTo>
                    <a:lnTo>
                      <a:pt x="78" y="625"/>
                    </a:lnTo>
                    <a:lnTo>
                      <a:pt x="89" y="623"/>
                    </a:lnTo>
                    <a:lnTo>
                      <a:pt x="98" y="624"/>
                    </a:lnTo>
                    <a:lnTo>
                      <a:pt x="100" y="623"/>
                    </a:lnTo>
                    <a:lnTo>
                      <a:pt x="100" y="619"/>
                    </a:lnTo>
                    <a:lnTo>
                      <a:pt x="102" y="619"/>
                    </a:lnTo>
                    <a:lnTo>
                      <a:pt x="108" y="619"/>
                    </a:lnTo>
                    <a:lnTo>
                      <a:pt x="113" y="618"/>
                    </a:lnTo>
                    <a:lnTo>
                      <a:pt x="119" y="620"/>
                    </a:lnTo>
                    <a:lnTo>
                      <a:pt x="135" y="620"/>
                    </a:lnTo>
                    <a:lnTo>
                      <a:pt x="136" y="622"/>
                    </a:lnTo>
                    <a:lnTo>
                      <a:pt x="141" y="620"/>
                    </a:lnTo>
                    <a:lnTo>
                      <a:pt x="143" y="625"/>
                    </a:lnTo>
                    <a:lnTo>
                      <a:pt x="150" y="627"/>
                    </a:lnTo>
                    <a:lnTo>
                      <a:pt x="161" y="635"/>
                    </a:lnTo>
                    <a:lnTo>
                      <a:pt x="162" y="641"/>
                    </a:lnTo>
                    <a:lnTo>
                      <a:pt x="169" y="649"/>
                    </a:lnTo>
                    <a:lnTo>
                      <a:pt x="173" y="647"/>
                    </a:lnTo>
                    <a:lnTo>
                      <a:pt x="179" y="646"/>
                    </a:lnTo>
                    <a:lnTo>
                      <a:pt x="179" y="650"/>
                    </a:lnTo>
                    <a:lnTo>
                      <a:pt x="183" y="651"/>
                    </a:lnTo>
                    <a:lnTo>
                      <a:pt x="188" y="647"/>
                    </a:lnTo>
                    <a:lnTo>
                      <a:pt x="190" y="647"/>
                    </a:lnTo>
                    <a:lnTo>
                      <a:pt x="200" y="662"/>
                    </a:lnTo>
                    <a:lnTo>
                      <a:pt x="205" y="672"/>
                    </a:lnTo>
                    <a:lnTo>
                      <a:pt x="205" y="676"/>
                    </a:lnTo>
                    <a:lnTo>
                      <a:pt x="209" y="677"/>
                    </a:lnTo>
                    <a:lnTo>
                      <a:pt x="212" y="682"/>
                    </a:lnTo>
                    <a:lnTo>
                      <a:pt x="212" y="684"/>
                    </a:lnTo>
                    <a:lnTo>
                      <a:pt x="215" y="686"/>
                    </a:lnTo>
                    <a:lnTo>
                      <a:pt x="218" y="684"/>
                    </a:lnTo>
                    <a:lnTo>
                      <a:pt x="220" y="684"/>
                    </a:lnTo>
                    <a:lnTo>
                      <a:pt x="222" y="692"/>
                    </a:lnTo>
                    <a:lnTo>
                      <a:pt x="225" y="693"/>
                    </a:lnTo>
                    <a:lnTo>
                      <a:pt x="227" y="697"/>
                    </a:lnTo>
                    <a:lnTo>
                      <a:pt x="223" y="698"/>
                    </a:lnTo>
                    <a:lnTo>
                      <a:pt x="223" y="699"/>
                    </a:lnTo>
                    <a:lnTo>
                      <a:pt x="228" y="700"/>
                    </a:lnTo>
                    <a:lnTo>
                      <a:pt x="231" y="704"/>
                    </a:lnTo>
                    <a:lnTo>
                      <a:pt x="234" y="706"/>
                    </a:lnTo>
                    <a:lnTo>
                      <a:pt x="238" y="706"/>
                    </a:lnTo>
                    <a:lnTo>
                      <a:pt x="244" y="709"/>
                    </a:lnTo>
                    <a:lnTo>
                      <a:pt x="247" y="713"/>
                    </a:lnTo>
                    <a:lnTo>
                      <a:pt x="248" y="717"/>
                    </a:lnTo>
                    <a:lnTo>
                      <a:pt x="250" y="719"/>
                    </a:lnTo>
                    <a:lnTo>
                      <a:pt x="256" y="721"/>
                    </a:lnTo>
                    <a:lnTo>
                      <a:pt x="263" y="727"/>
                    </a:lnTo>
                    <a:lnTo>
                      <a:pt x="286" y="705"/>
                    </a:lnTo>
                    <a:lnTo>
                      <a:pt x="293" y="687"/>
                    </a:lnTo>
                    <a:lnTo>
                      <a:pt x="297" y="676"/>
                    </a:lnTo>
                    <a:lnTo>
                      <a:pt x="302" y="665"/>
                    </a:lnTo>
                    <a:lnTo>
                      <a:pt x="304" y="663"/>
                    </a:lnTo>
                    <a:lnTo>
                      <a:pt x="307" y="665"/>
                    </a:lnTo>
                    <a:lnTo>
                      <a:pt x="308" y="666"/>
                    </a:lnTo>
                    <a:lnTo>
                      <a:pt x="314" y="667"/>
                    </a:lnTo>
                    <a:lnTo>
                      <a:pt x="318" y="670"/>
                    </a:lnTo>
                    <a:lnTo>
                      <a:pt x="323" y="683"/>
                    </a:lnTo>
                    <a:lnTo>
                      <a:pt x="333" y="701"/>
                    </a:lnTo>
                    <a:lnTo>
                      <a:pt x="347" y="705"/>
                    </a:lnTo>
                    <a:lnTo>
                      <a:pt x="350" y="705"/>
                    </a:lnTo>
                    <a:lnTo>
                      <a:pt x="376" y="683"/>
                    </a:lnTo>
                    <a:lnTo>
                      <a:pt x="463" y="686"/>
                    </a:lnTo>
                    <a:lnTo>
                      <a:pt x="534" y="687"/>
                    </a:lnTo>
                    <a:lnTo>
                      <a:pt x="607" y="688"/>
                    </a:lnTo>
                    <a:lnTo>
                      <a:pt x="625" y="688"/>
                    </a:lnTo>
                    <a:lnTo>
                      <a:pt x="637" y="641"/>
                    </a:lnTo>
                    <a:lnTo>
                      <a:pt x="615" y="634"/>
                    </a:lnTo>
                    <a:lnTo>
                      <a:pt x="609" y="577"/>
                    </a:lnTo>
                    <a:lnTo>
                      <a:pt x="604" y="522"/>
                    </a:lnTo>
                    <a:lnTo>
                      <a:pt x="598" y="468"/>
                    </a:lnTo>
                    <a:lnTo>
                      <a:pt x="592" y="414"/>
                    </a:lnTo>
                    <a:lnTo>
                      <a:pt x="587" y="359"/>
                    </a:lnTo>
                    <a:lnTo>
                      <a:pt x="581" y="302"/>
                    </a:lnTo>
                    <a:lnTo>
                      <a:pt x="576" y="247"/>
                    </a:lnTo>
                    <a:lnTo>
                      <a:pt x="570" y="191"/>
                    </a:lnTo>
                    <a:lnTo>
                      <a:pt x="564" y="133"/>
                    </a:lnTo>
                    <a:lnTo>
                      <a:pt x="661" y="133"/>
                    </a:lnTo>
                    <a:lnTo>
                      <a:pt x="584" y="82"/>
                    </a:lnTo>
                    <a:lnTo>
                      <a:pt x="525" y="44"/>
                    </a:lnTo>
                    <a:lnTo>
                      <a:pt x="458" y="0"/>
                    </a:lnTo>
                    <a:lnTo>
                      <a:pt x="458" y="70"/>
                    </a:lnTo>
                    <a:lnTo>
                      <a:pt x="405" y="70"/>
                    </a:lnTo>
                    <a:lnTo>
                      <a:pt x="352" y="70"/>
                    </a:lnTo>
                    <a:lnTo>
                      <a:pt x="299" y="70"/>
                    </a:lnTo>
                    <a:lnTo>
                      <a:pt x="281" y="70"/>
                    </a:lnTo>
                    <a:lnTo>
                      <a:pt x="281" y="128"/>
                    </a:lnTo>
                    <a:lnTo>
                      <a:pt x="281" y="187"/>
                    </a:lnTo>
                    <a:lnTo>
                      <a:pt x="281" y="222"/>
                    </a:lnTo>
                    <a:lnTo>
                      <a:pt x="261" y="229"/>
                    </a:lnTo>
                    <a:lnTo>
                      <a:pt x="244" y="231"/>
                    </a:lnTo>
                    <a:lnTo>
                      <a:pt x="228" y="236"/>
                    </a:lnTo>
                    <a:lnTo>
                      <a:pt x="223" y="240"/>
                    </a:lnTo>
                    <a:lnTo>
                      <a:pt x="220" y="245"/>
                    </a:lnTo>
                    <a:lnTo>
                      <a:pt x="215" y="256"/>
                    </a:lnTo>
                    <a:lnTo>
                      <a:pt x="213" y="264"/>
                    </a:lnTo>
                    <a:lnTo>
                      <a:pt x="215" y="290"/>
                    </a:lnTo>
                    <a:lnTo>
                      <a:pt x="218" y="310"/>
                    </a:lnTo>
                    <a:lnTo>
                      <a:pt x="218" y="331"/>
                    </a:lnTo>
                    <a:lnTo>
                      <a:pt x="222" y="347"/>
                    </a:lnTo>
                    <a:lnTo>
                      <a:pt x="196" y="347"/>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32" name="Freeform 125">
                <a:extLst>
                  <a:ext uri="{FF2B5EF4-FFF2-40B4-BE49-F238E27FC236}">
                    <a16:creationId xmlns:a16="http://schemas.microsoft.com/office/drawing/2014/main" id="{7DAB1F75-6C82-4F30-8E19-A2FA16D3CB82}"/>
                  </a:ext>
                </a:extLst>
              </p:cNvPr>
              <p:cNvSpPr>
                <a:spLocks noChangeAspect="1"/>
              </p:cNvSpPr>
              <p:nvPr/>
            </p:nvSpPr>
            <p:spPr bwMode="gray">
              <a:xfrm>
                <a:off x="4534693" y="3026122"/>
                <a:ext cx="207963" cy="166688"/>
              </a:xfrm>
              <a:custGeom>
                <a:avLst/>
                <a:gdLst/>
                <a:ahLst/>
                <a:cxnLst>
                  <a:cxn ang="0">
                    <a:pos x="204" y="526"/>
                  </a:cxn>
                  <a:cxn ang="0">
                    <a:pos x="79" y="526"/>
                  </a:cxn>
                  <a:cxn ang="0">
                    <a:pos x="0" y="526"/>
                  </a:cxn>
                  <a:cxn ang="0">
                    <a:pos x="27" y="511"/>
                  </a:cxn>
                  <a:cxn ang="0">
                    <a:pos x="86" y="487"/>
                  </a:cxn>
                  <a:cxn ang="0">
                    <a:pos x="112" y="464"/>
                  </a:cxn>
                  <a:cxn ang="0">
                    <a:pos x="144" y="439"/>
                  </a:cxn>
                  <a:cxn ang="0">
                    <a:pos x="166" y="411"/>
                  </a:cxn>
                  <a:cxn ang="0">
                    <a:pos x="182" y="362"/>
                  </a:cxn>
                  <a:cxn ang="0">
                    <a:pos x="175" y="305"/>
                  </a:cxn>
                  <a:cxn ang="0">
                    <a:pos x="194" y="263"/>
                  </a:cxn>
                  <a:cxn ang="0">
                    <a:pos x="214" y="235"/>
                  </a:cxn>
                  <a:cxn ang="0">
                    <a:pos x="244" y="184"/>
                  </a:cxn>
                  <a:cxn ang="0">
                    <a:pos x="299" y="155"/>
                  </a:cxn>
                  <a:cxn ang="0">
                    <a:pos x="348" y="120"/>
                  </a:cxn>
                  <a:cxn ang="0">
                    <a:pos x="376" y="56"/>
                  </a:cxn>
                  <a:cxn ang="0">
                    <a:pos x="419" y="0"/>
                  </a:cxn>
                  <a:cxn ang="0">
                    <a:pos x="465" y="48"/>
                  </a:cxn>
                  <a:cxn ang="0">
                    <a:pos x="507" y="45"/>
                  </a:cxn>
                  <a:cxn ang="0">
                    <a:pos x="548" y="40"/>
                  </a:cxn>
                  <a:cxn ang="0">
                    <a:pos x="574" y="53"/>
                  </a:cxn>
                  <a:cxn ang="0">
                    <a:pos x="604" y="56"/>
                  </a:cxn>
                  <a:cxn ang="0">
                    <a:pos x="612" y="71"/>
                  </a:cxn>
                  <a:cxn ang="0">
                    <a:pos x="621" y="79"/>
                  </a:cxn>
                  <a:cxn ang="0">
                    <a:pos x="621" y="85"/>
                  </a:cxn>
                  <a:cxn ang="0">
                    <a:pos x="622" y="104"/>
                  </a:cxn>
                  <a:cxn ang="0">
                    <a:pos x="626" y="131"/>
                  </a:cxn>
                  <a:cxn ang="0">
                    <a:pos x="631" y="152"/>
                  </a:cxn>
                  <a:cxn ang="0">
                    <a:pos x="629" y="166"/>
                  </a:cxn>
                  <a:cxn ang="0">
                    <a:pos x="633" y="186"/>
                  </a:cxn>
                  <a:cxn ang="0">
                    <a:pos x="649" y="215"/>
                  </a:cxn>
                  <a:cxn ang="0">
                    <a:pos x="651" y="224"/>
                  </a:cxn>
                  <a:cxn ang="0">
                    <a:pos x="649" y="242"/>
                  </a:cxn>
                  <a:cxn ang="0">
                    <a:pos x="639" y="242"/>
                  </a:cxn>
                  <a:cxn ang="0">
                    <a:pos x="611" y="242"/>
                  </a:cxn>
                  <a:cxn ang="0">
                    <a:pos x="567" y="247"/>
                  </a:cxn>
                  <a:cxn ang="0">
                    <a:pos x="553" y="247"/>
                  </a:cxn>
                  <a:cxn ang="0">
                    <a:pos x="551" y="263"/>
                  </a:cxn>
                  <a:cxn ang="0">
                    <a:pos x="527" y="273"/>
                  </a:cxn>
                  <a:cxn ang="0">
                    <a:pos x="508" y="273"/>
                  </a:cxn>
                  <a:cxn ang="0">
                    <a:pos x="502" y="288"/>
                  </a:cxn>
                  <a:cxn ang="0">
                    <a:pos x="509" y="293"/>
                  </a:cxn>
                  <a:cxn ang="0">
                    <a:pos x="504" y="309"/>
                  </a:cxn>
                  <a:cxn ang="0">
                    <a:pos x="510" y="310"/>
                  </a:cxn>
                  <a:cxn ang="0">
                    <a:pos x="514" y="321"/>
                  </a:cxn>
                  <a:cxn ang="0">
                    <a:pos x="461" y="342"/>
                  </a:cxn>
                  <a:cxn ang="0">
                    <a:pos x="433" y="363"/>
                  </a:cxn>
                  <a:cxn ang="0">
                    <a:pos x="424" y="376"/>
                  </a:cxn>
                  <a:cxn ang="0">
                    <a:pos x="385" y="391"/>
                  </a:cxn>
                  <a:cxn ang="0">
                    <a:pos x="354" y="392"/>
                  </a:cxn>
                  <a:cxn ang="0">
                    <a:pos x="350" y="406"/>
                  </a:cxn>
                  <a:cxn ang="0">
                    <a:pos x="330" y="405"/>
                  </a:cxn>
                  <a:cxn ang="0">
                    <a:pos x="312" y="413"/>
                  </a:cxn>
                  <a:cxn ang="0">
                    <a:pos x="287" y="423"/>
                  </a:cxn>
                </a:cxnLst>
                <a:rect l="0" t="0" r="r" b="b"/>
                <a:pathLst>
                  <a:path w="656" h="526">
                    <a:moveTo>
                      <a:pt x="240" y="457"/>
                    </a:moveTo>
                    <a:lnTo>
                      <a:pt x="240" y="526"/>
                    </a:lnTo>
                    <a:lnTo>
                      <a:pt x="204" y="526"/>
                    </a:lnTo>
                    <a:lnTo>
                      <a:pt x="161" y="526"/>
                    </a:lnTo>
                    <a:lnTo>
                      <a:pt x="120" y="526"/>
                    </a:lnTo>
                    <a:lnTo>
                      <a:pt x="79" y="526"/>
                    </a:lnTo>
                    <a:lnTo>
                      <a:pt x="43" y="526"/>
                    </a:lnTo>
                    <a:lnTo>
                      <a:pt x="9" y="526"/>
                    </a:lnTo>
                    <a:lnTo>
                      <a:pt x="0" y="526"/>
                    </a:lnTo>
                    <a:lnTo>
                      <a:pt x="5" y="515"/>
                    </a:lnTo>
                    <a:lnTo>
                      <a:pt x="14" y="511"/>
                    </a:lnTo>
                    <a:lnTo>
                      <a:pt x="27" y="511"/>
                    </a:lnTo>
                    <a:lnTo>
                      <a:pt x="46" y="507"/>
                    </a:lnTo>
                    <a:lnTo>
                      <a:pt x="77" y="495"/>
                    </a:lnTo>
                    <a:lnTo>
                      <a:pt x="86" y="487"/>
                    </a:lnTo>
                    <a:lnTo>
                      <a:pt x="97" y="475"/>
                    </a:lnTo>
                    <a:lnTo>
                      <a:pt x="101" y="472"/>
                    </a:lnTo>
                    <a:lnTo>
                      <a:pt x="112" y="464"/>
                    </a:lnTo>
                    <a:lnTo>
                      <a:pt x="129" y="456"/>
                    </a:lnTo>
                    <a:lnTo>
                      <a:pt x="140" y="445"/>
                    </a:lnTo>
                    <a:lnTo>
                      <a:pt x="144" y="439"/>
                    </a:lnTo>
                    <a:lnTo>
                      <a:pt x="149" y="437"/>
                    </a:lnTo>
                    <a:lnTo>
                      <a:pt x="154" y="433"/>
                    </a:lnTo>
                    <a:lnTo>
                      <a:pt x="166" y="411"/>
                    </a:lnTo>
                    <a:lnTo>
                      <a:pt x="182" y="384"/>
                    </a:lnTo>
                    <a:lnTo>
                      <a:pt x="183" y="379"/>
                    </a:lnTo>
                    <a:lnTo>
                      <a:pt x="182" y="362"/>
                    </a:lnTo>
                    <a:lnTo>
                      <a:pt x="172" y="343"/>
                    </a:lnTo>
                    <a:lnTo>
                      <a:pt x="175" y="332"/>
                    </a:lnTo>
                    <a:lnTo>
                      <a:pt x="175" y="305"/>
                    </a:lnTo>
                    <a:lnTo>
                      <a:pt x="177" y="297"/>
                    </a:lnTo>
                    <a:lnTo>
                      <a:pt x="194" y="267"/>
                    </a:lnTo>
                    <a:lnTo>
                      <a:pt x="194" y="263"/>
                    </a:lnTo>
                    <a:lnTo>
                      <a:pt x="207" y="256"/>
                    </a:lnTo>
                    <a:lnTo>
                      <a:pt x="204" y="258"/>
                    </a:lnTo>
                    <a:lnTo>
                      <a:pt x="214" y="235"/>
                    </a:lnTo>
                    <a:lnTo>
                      <a:pt x="213" y="224"/>
                    </a:lnTo>
                    <a:lnTo>
                      <a:pt x="235" y="198"/>
                    </a:lnTo>
                    <a:lnTo>
                      <a:pt x="244" y="184"/>
                    </a:lnTo>
                    <a:lnTo>
                      <a:pt x="253" y="175"/>
                    </a:lnTo>
                    <a:lnTo>
                      <a:pt x="271" y="166"/>
                    </a:lnTo>
                    <a:lnTo>
                      <a:pt x="299" y="155"/>
                    </a:lnTo>
                    <a:lnTo>
                      <a:pt x="314" y="148"/>
                    </a:lnTo>
                    <a:lnTo>
                      <a:pt x="337" y="132"/>
                    </a:lnTo>
                    <a:lnTo>
                      <a:pt x="348" y="120"/>
                    </a:lnTo>
                    <a:lnTo>
                      <a:pt x="354" y="102"/>
                    </a:lnTo>
                    <a:lnTo>
                      <a:pt x="365" y="89"/>
                    </a:lnTo>
                    <a:lnTo>
                      <a:pt x="376" y="56"/>
                    </a:lnTo>
                    <a:lnTo>
                      <a:pt x="392" y="12"/>
                    </a:lnTo>
                    <a:lnTo>
                      <a:pt x="398" y="7"/>
                    </a:lnTo>
                    <a:lnTo>
                      <a:pt x="419" y="0"/>
                    </a:lnTo>
                    <a:lnTo>
                      <a:pt x="429" y="18"/>
                    </a:lnTo>
                    <a:lnTo>
                      <a:pt x="443" y="32"/>
                    </a:lnTo>
                    <a:lnTo>
                      <a:pt x="465" y="48"/>
                    </a:lnTo>
                    <a:lnTo>
                      <a:pt x="475" y="51"/>
                    </a:lnTo>
                    <a:lnTo>
                      <a:pt x="499" y="42"/>
                    </a:lnTo>
                    <a:lnTo>
                      <a:pt x="507" y="45"/>
                    </a:lnTo>
                    <a:lnTo>
                      <a:pt x="525" y="45"/>
                    </a:lnTo>
                    <a:lnTo>
                      <a:pt x="541" y="43"/>
                    </a:lnTo>
                    <a:lnTo>
                      <a:pt x="548" y="40"/>
                    </a:lnTo>
                    <a:lnTo>
                      <a:pt x="557" y="45"/>
                    </a:lnTo>
                    <a:lnTo>
                      <a:pt x="564" y="51"/>
                    </a:lnTo>
                    <a:lnTo>
                      <a:pt x="574" y="53"/>
                    </a:lnTo>
                    <a:lnTo>
                      <a:pt x="580" y="53"/>
                    </a:lnTo>
                    <a:lnTo>
                      <a:pt x="585" y="52"/>
                    </a:lnTo>
                    <a:lnTo>
                      <a:pt x="604" y="56"/>
                    </a:lnTo>
                    <a:lnTo>
                      <a:pt x="604" y="61"/>
                    </a:lnTo>
                    <a:lnTo>
                      <a:pt x="606" y="66"/>
                    </a:lnTo>
                    <a:lnTo>
                      <a:pt x="612" y="71"/>
                    </a:lnTo>
                    <a:lnTo>
                      <a:pt x="613" y="73"/>
                    </a:lnTo>
                    <a:lnTo>
                      <a:pt x="617" y="78"/>
                    </a:lnTo>
                    <a:lnTo>
                      <a:pt x="621" y="79"/>
                    </a:lnTo>
                    <a:lnTo>
                      <a:pt x="623" y="83"/>
                    </a:lnTo>
                    <a:lnTo>
                      <a:pt x="622" y="85"/>
                    </a:lnTo>
                    <a:lnTo>
                      <a:pt x="621" y="85"/>
                    </a:lnTo>
                    <a:lnTo>
                      <a:pt x="620" y="88"/>
                    </a:lnTo>
                    <a:lnTo>
                      <a:pt x="626" y="96"/>
                    </a:lnTo>
                    <a:lnTo>
                      <a:pt x="622" y="104"/>
                    </a:lnTo>
                    <a:lnTo>
                      <a:pt x="624" y="111"/>
                    </a:lnTo>
                    <a:lnTo>
                      <a:pt x="627" y="122"/>
                    </a:lnTo>
                    <a:lnTo>
                      <a:pt x="626" y="131"/>
                    </a:lnTo>
                    <a:lnTo>
                      <a:pt x="626" y="141"/>
                    </a:lnTo>
                    <a:lnTo>
                      <a:pt x="623" y="144"/>
                    </a:lnTo>
                    <a:lnTo>
                      <a:pt x="631" y="152"/>
                    </a:lnTo>
                    <a:lnTo>
                      <a:pt x="631" y="156"/>
                    </a:lnTo>
                    <a:lnTo>
                      <a:pt x="631" y="160"/>
                    </a:lnTo>
                    <a:lnTo>
                      <a:pt x="629" y="166"/>
                    </a:lnTo>
                    <a:lnTo>
                      <a:pt x="628" y="171"/>
                    </a:lnTo>
                    <a:lnTo>
                      <a:pt x="631" y="179"/>
                    </a:lnTo>
                    <a:lnTo>
                      <a:pt x="633" y="186"/>
                    </a:lnTo>
                    <a:lnTo>
                      <a:pt x="633" y="192"/>
                    </a:lnTo>
                    <a:lnTo>
                      <a:pt x="640" y="207"/>
                    </a:lnTo>
                    <a:lnTo>
                      <a:pt x="649" y="215"/>
                    </a:lnTo>
                    <a:lnTo>
                      <a:pt x="656" y="220"/>
                    </a:lnTo>
                    <a:lnTo>
                      <a:pt x="656" y="222"/>
                    </a:lnTo>
                    <a:lnTo>
                      <a:pt x="651" y="224"/>
                    </a:lnTo>
                    <a:lnTo>
                      <a:pt x="648" y="231"/>
                    </a:lnTo>
                    <a:lnTo>
                      <a:pt x="647" y="238"/>
                    </a:lnTo>
                    <a:lnTo>
                      <a:pt x="649" y="242"/>
                    </a:lnTo>
                    <a:lnTo>
                      <a:pt x="649" y="245"/>
                    </a:lnTo>
                    <a:lnTo>
                      <a:pt x="647" y="246"/>
                    </a:lnTo>
                    <a:lnTo>
                      <a:pt x="639" y="242"/>
                    </a:lnTo>
                    <a:lnTo>
                      <a:pt x="627" y="242"/>
                    </a:lnTo>
                    <a:lnTo>
                      <a:pt x="616" y="241"/>
                    </a:lnTo>
                    <a:lnTo>
                      <a:pt x="611" y="242"/>
                    </a:lnTo>
                    <a:lnTo>
                      <a:pt x="580" y="242"/>
                    </a:lnTo>
                    <a:lnTo>
                      <a:pt x="570" y="245"/>
                    </a:lnTo>
                    <a:lnTo>
                      <a:pt x="567" y="247"/>
                    </a:lnTo>
                    <a:lnTo>
                      <a:pt x="563" y="249"/>
                    </a:lnTo>
                    <a:lnTo>
                      <a:pt x="556" y="246"/>
                    </a:lnTo>
                    <a:lnTo>
                      <a:pt x="553" y="247"/>
                    </a:lnTo>
                    <a:lnTo>
                      <a:pt x="551" y="252"/>
                    </a:lnTo>
                    <a:lnTo>
                      <a:pt x="552" y="257"/>
                    </a:lnTo>
                    <a:lnTo>
                      <a:pt x="551" y="263"/>
                    </a:lnTo>
                    <a:lnTo>
                      <a:pt x="548" y="266"/>
                    </a:lnTo>
                    <a:lnTo>
                      <a:pt x="535" y="272"/>
                    </a:lnTo>
                    <a:lnTo>
                      <a:pt x="527" y="273"/>
                    </a:lnTo>
                    <a:lnTo>
                      <a:pt x="520" y="274"/>
                    </a:lnTo>
                    <a:lnTo>
                      <a:pt x="513" y="273"/>
                    </a:lnTo>
                    <a:lnTo>
                      <a:pt x="508" y="273"/>
                    </a:lnTo>
                    <a:lnTo>
                      <a:pt x="503" y="277"/>
                    </a:lnTo>
                    <a:lnTo>
                      <a:pt x="502" y="282"/>
                    </a:lnTo>
                    <a:lnTo>
                      <a:pt x="502" y="288"/>
                    </a:lnTo>
                    <a:lnTo>
                      <a:pt x="503" y="290"/>
                    </a:lnTo>
                    <a:lnTo>
                      <a:pt x="508" y="290"/>
                    </a:lnTo>
                    <a:lnTo>
                      <a:pt x="509" y="293"/>
                    </a:lnTo>
                    <a:lnTo>
                      <a:pt x="504" y="298"/>
                    </a:lnTo>
                    <a:lnTo>
                      <a:pt x="503" y="309"/>
                    </a:lnTo>
                    <a:lnTo>
                      <a:pt x="504" y="309"/>
                    </a:lnTo>
                    <a:lnTo>
                      <a:pt x="507" y="308"/>
                    </a:lnTo>
                    <a:lnTo>
                      <a:pt x="509" y="308"/>
                    </a:lnTo>
                    <a:lnTo>
                      <a:pt x="510" y="310"/>
                    </a:lnTo>
                    <a:lnTo>
                      <a:pt x="515" y="314"/>
                    </a:lnTo>
                    <a:lnTo>
                      <a:pt x="516" y="317"/>
                    </a:lnTo>
                    <a:lnTo>
                      <a:pt x="514" y="321"/>
                    </a:lnTo>
                    <a:lnTo>
                      <a:pt x="493" y="325"/>
                    </a:lnTo>
                    <a:lnTo>
                      <a:pt x="467" y="342"/>
                    </a:lnTo>
                    <a:lnTo>
                      <a:pt x="461" y="342"/>
                    </a:lnTo>
                    <a:lnTo>
                      <a:pt x="446" y="348"/>
                    </a:lnTo>
                    <a:lnTo>
                      <a:pt x="436" y="355"/>
                    </a:lnTo>
                    <a:lnTo>
                      <a:pt x="433" y="363"/>
                    </a:lnTo>
                    <a:lnTo>
                      <a:pt x="433" y="365"/>
                    </a:lnTo>
                    <a:lnTo>
                      <a:pt x="430" y="371"/>
                    </a:lnTo>
                    <a:lnTo>
                      <a:pt x="424" y="376"/>
                    </a:lnTo>
                    <a:lnTo>
                      <a:pt x="418" y="381"/>
                    </a:lnTo>
                    <a:lnTo>
                      <a:pt x="401" y="389"/>
                    </a:lnTo>
                    <a:lnTo>
                      <a:pt x="385" y="391"/>
                    </a:lnTo>
                    <a:lnTo>
                      <a:pt x="376" y="391"/>
                    </a:lnTo>
                    <a:lnTo>
                      <a:pt x="371" y="394"/>
                    </a:lnTo>
                    <a:lnTo>
                      <a:pt x="354" y="392"/>
                    </a:lnTo>
                    <a:lnTo>
                      <a:pt x="353" y="396"/>
                    </a:lnTo>
                    <a:lnTo>
                      <a:pt x="353" y="405"/>
                    </a:lnTo>
                    <a:lnTo>
                      <a:pt x="350" y="406"/>
                    </a:lnTo>
                    <a:lnTo>
                      <a:pt x="342" y="406"/>
                    </a:lnTo>
                    <a:lnTo>
                      <a:pt x="337" y="403"/>
                    </a:lnTo>
                    <a:lnTo>
                      <a:pt x="330" y="405"/>
                    </a:lnTo>
                    <a:lnTo>
                      <a:pt x="323" y="403"/>
                    </a:lnTo>
                    <a:lnTo>
                      <a:pt x="319" y="407"/>
                    </a:lnTo>
                    <a:lnTo>
                      <a:pt x="312" y="413"/>
                    </a:lnTo>
                    <a:lnTo>
                      <a:pt x="306" y="417"/>
                    </a:lnTo>
                    <a:lnTo>
                      <a:pt x="299" y="423"/>
                    </a:lnTo>
                    <a:lnTo>
                      <a:pt x="287" y="423"/>
                    </a:lnTo>
                    <a:lnTo>
                      <a:pt x="266" y="437"/>
                    </a:lnTo>
                    <a:lnTo>
                      <a:pt x="240" y="457"/>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33" name="Freeform 126">
                <a:extLst>
                  <a:ext uri="{FF2B5EF4-FFF2-40B4-BE49-F238E27FC236}">
                    <a16:creationId xmlns:a16="http://schemas.microsoft.com/office/drawing/2014/main" id="{D25EC542-0E94-43B5-97BB-D364F96E37AE}"/>
                  </a:ext>
                </a:extLst>
              </p:cNvPr>
              <p:cNvSpPr>
                <a:spLocks noChangeAspect="1"/>
              </p:cNvSpPr>
              <p:nvPr/>
            </p:nvSpPr>
            <p:spPr bwMode="gray">
              <a:xfrm>
                <a:off x="5474492" y="3484909"/>
                <a:ext cx="177800" cy="234950"/>
              </a:xfrm>
              <a:custGeom>
                <a:avLst/>
                <a:gdLst/>
                <a:ahLst/>
                <a:cxnLst>
                  <a:cxn ang="0">
                    <a:pos x="6" y="708"/>
                  </a:cxn>
                  <a:cxn ang="0">
                    <a:pos x="0" y="604"/>
                  </a:cxn>
                  <a:cxn ang="0">
                    <a:pos x="3" y="496"/>
                  </a:cxn>
                  <a:cxn ang="0">
                    <a:pos x="48" y="437"/>
                  </a:cxn>
                  <a:cxn ang="0">
                    <a:pos x="102" y="414"/>
                  </a:cxn>
                  <a:cxn ang="0">
                    <a:pos x="148" y="384"/>
                  </a:cxn>
                  <a:cxn ang="0">
                    <a:pos x="302" y="297"/>
                  </a:cxn>
                  <a:cxn ang="0">
                    <a:pos x="384" y="212"/>
                  </a:cxn>
                  <a:cxn ang="0">
                    <a:pos x="166" y="154"/>
                  </a:cxn>
                  <a:cxn ang="0">
                    <a:pos x="132" y="122"/>
                  </a:cxn>
                  <a:cxn ang="0">
                    <a:pos x="119" y="107"/>
                  </a:cxn>
                  <a:cxn ang="0">
                    <a:pos x="103" y="88"/>
                  </a:cxn>
                  <a:cxn ang="0">
                    <a:pos x="103" y="55"/>
                  </a:cxn>
                  <a:cxn ang="0">
                    <a:pos x="120" y="25"/>
                  </a:cxn>
                  <a:cxn ang="0">
                    <a:pos x="130" y="29"/>
                  </a:cxn>
                  <a:cxn ang="0">
                    <a:pos x="151" y="57"/>
                  </a:cxn>
                  <a:cxn ang="0">
                    <a:pos x="186" y="84"/>
                  </a:cxn>
                  <a:cxn ang="0">
                    <a:pos x="222" y="77"/>
                  </a:cxn>
                  <a:cxn ang="0">
                    <a:pos x="248" y="64"/>
                  </a:cxn>
                  <a:cxn ang="0">
                    <a:pos x="258" y="57"/>
                  </a:cxn>
                  <a:cxn ang="0">
                    <a:pos x="269" y="61"/>
                  </a:cxn>
                  <a:cxn ang="0">
                    <a:pos x="291" y="67"/>
                  </a:cxn>
                  <a:cxn ang="0">
                    <a:pos x="317" y="61"/>
                  </a:cxn>
                  <a:cxn ang="0">
                    <a:pos x="336" y="48"/>
                  </a:cxn>
                  <a:cxn ang="0">
                    <a:pos x="365" y="46"/>
                  </a:cxn>
                  <a:cxn ang="0">
                    <a:pos x="393" y="43"/>
                  </a:cxn>
                  <a:cxn ang="0">
                    <a:pos x="417" y="33"/>
                  </a:cxn>
                  <a:cxn ang="0">
                    <a:pos x="451" y="28"/>
                  </a:cxn>
                  <a:cxn ang="0">
                    <a:pos x="473" y="25"/>
                  </a:cxn>
                  <a:cxn ang="0">
                    <a:pos x="501" y="17"/>
                  </a:cxn>
                  <a:cxn ang="0">
                    <a:pos x="527" y="0"/>
                  </a:cxn>
                  <a:cxn ang="0">
                    <a:pos x="555" y="7"/>
                  </a:cxn>
                  <a:cxn ang="0">
                    <a:pos x="555" y="19"/>
                  </a:cxn>
                  <a:cxn ang="0">
                    <a:pos x="548" y="41"/>
                  </a:cxn>
                  <a:cxn ang="0">
                    <a:pos x="552" y="59"/>
                  </a:cxn>
                  <a:cxn ang="0">
                    <a:pos x="551" y="78"/>
                  </a:cxn>
                  <a:cxn ang="0">
                    <a:pos x="551" y="84"/>
                  </a:cxn>
                  <a:cxn ang="0">
                    <a:pos x="556" y="84"/>
                  </a:cxn>
                  <a:cxn ang="0">
                    <a:pos x="560" y="91"/>
                  </a:cxn>
                  <a:cxn ang="0">
                    <a:pos x="545" y="88"/>
                  </a:cxn>
                  <a:cxn ang="0">
                    <a:pos x="539" y="99"/>
                  </a:cxn>
                  <a:cxn ang="0">
                    <a:pos x="530" y="145"/>
                  </a:cxn>
                  <a:cxn ang="0">
                    <a:pos x="518" y="164"/>
                  </a:cxn>
                  <a:cxn ang="0">
                    <a:pos x="497" y="202"/>
                  </a:cxn>
                  <a:cxn ang="0">
                    <a:pos x="485" y="215"/>
                  </a:cxn>
                  <a:cxn ang="0">
                    <a:pos x="479" y="237"/>
                  </a:cxn>
                  <a:cxn ang="0">
                    <a:pos x="444" y="303"/>
                  </a:cxn>
                  <a:cxn ang="0">
                    <a:pos x="422" y="351"/>
                  </a:cxn>
                  <a:cxn ang="0">
                    <a:pos x="414" y="358"/>
                  </a:cxn>
                  <a:cxn ang="0">
                    <a:pos x="389" y="389"/>
                  </a:cxn>
                  <a:cxn ang="0">
                    <a:pos x="382" y="405"/>
                  </a:cxn>
                  <a:cxn ang="0">
                    <a:pos x="363" y="432"/>
                  </a:cxn>
                  <a:cxn ang="0">
                    <a:pos x="334" y="461"/>
                  </a:cxn>
                  <a:cxn ang="0">
                    <a:pos x="297" y="492"/>
                  </a:cxn>
                  <a:cxn ang="0">
                    <a:pos x="277" y="520"/>
                  </a:cxn>
                  <a:cxn ang="0">
                    <a:pos x="243" y="545"/>
                  </a:cxn>
                  <a:cxn ang="0">
                    <a:pos x="216" y="554"/>
                  </a:cxn>
                  <a:cxn ang="0">
                    <a:pos x="120" y="640"/>
                  </a:cxn>
                  <a:cxn ang="0">
                    <a:pos x="91" y="663"/>
                  </a:cxn>
                  <a:cxn ang="0">
                    <a:pos x="87" y="665"/>
                  </a:cxn>
                  <a:cxn ang="0">
                    <a:pos x="83" y="674"/>
                  </a:cxn>
                  <a:cxn ang="0">
                    <a:pos x="61" y="705"/>
                  </a:cxn>
                  <a:cxn ang="0">
                    <a:pos x="32" y="739"/>
                  </a:cxn>
                </a:cxnLst>
                <a:rect l="0" t="0" r="r" b="b"/>
                <a:pathLst>
                  <a:path w="561" h="740">
                    <a:moveTo>
                      <a:pt x="30" y="740"/>
                    </a:moveTo>
                    <a:lnTo>
                      <a:pt x="29" y="737"/>
                    </a:lnTo>
                    <a:lnTo>
                      <a:pt x="6" y="708"/>
                    </a:lnTo>
                    <a:lnTo>
                      <a:pt x="0" y="700"/>
                    </a:lnTo>
                    <a:lnTo>
                      <a:pt x="0" y="657"/>
                    </a:lnTo>
                    <a:lnTo>
                      <a:pt x="0" y="604"/>
                    </a:lnTo>
                    <a:lnTo>
                      <a:pt x="0" y="551"/>
                    </a:lnTo>
                    <a:lnTo>
                      <a:pt x="0" y="498"/>
                    </a:lnTo>
                    <a:lnTo>
                      <a:pt x="3" y="496"/>
                    </a:lnTo>
                    <a:lnTo>
                      <a:pt x="25" y="474"/>
                    </a:lnTo>
                    <a:lnTo>
                      <a:pt x="46" y="442"/>
                    </a:lnTo>
                    <a:lnTo>
                      <a:pt x="48" y="437"/>
                    </a:lnTo>
                    <a:lnTo>
                      <a:pt x="51" y="433"/>
                    </a:lnTo>
                    <a:lnTo>
                      <a:pt x="66" y="426"/>
                    </a:lnTo>
                    <a:lnTo>
                      <a:pt x="102" y="414"/>
                    </a:lnTo>
                    <a:lnTo>
                      <a:pt x="114" y="401"/>
                    </a:lnTo>
                    <a:lnTo>
                      <a:pt x="127" y="393"/>
                    </a:lnTo>
                    <a:lnTo>
                      <a:pt x="148" y="384"/>
                    </a:lnTo>
                    <a:lnTo>
                      <a:pt x="157" y="379"/>
                    </a:lnTo>
                    <a:lnTo>
                      <a:pt x="221" y="379"/>
                    </a:lnTo>
                    <a:lnTo>
                      <a:pt x="302" y="297"/>
                    </a:lnTo>
                    <a:lnTo>
                      <a:pt x="373" y="227"/>
                    </a:lnTo>
                    <a:lnTo>
                      <a:pt x="383" y="215"/>
                    </a:lnTo>
                    <a:lnTo>
                      <a:pt x="384" y="212"/>
                    </a:lnTo>
                    <a:lnTo>
                      <a:pt x="331" y="213"/>
                    </a:lnTo>
                    <a:lnTo>
                      <a:pt x="244" y="181"/>
                    </a:lnTo>
                    <a:lnTo>
                      <a:pt x="166" y="154"/>
                    </a:lnTo>
                    <a:lnTo>
                      <a:pt x="159" y="147"/>
                    </a:lnTo>
                    <a:lnTo>
                      <a:pt x="140" y="132"/>
                    </a:lnTo>
                    <a:lnTo>
                      <a:pt x="132" y="122"/>
                    </a:lnTo>
                    <a:lnTo>
                      <a:pt x="126" y="116"/>
                    </a:lnTo>
                    <a:lnTo>
                      <a:pt x="124" y="110"/>
                    </a:lnTo>
                    <a:lnTo>
                      <a:pt x="119" y="107"/>
                    </a:lnTo>
                    <a:lnTo>
                      <a:pt x="113" y="100"/>
                    </a:lnTo>
                    <a:lnTo>
                      <a:pt x="110" y="95"/>
                    </a:lnTo>
                    <a:lnTo>
                      <a:pt x="103" y="88"/>
                    </a:lnTo>
                    <a:lnTo>
                      <a:pt x="98" y="65"/>
                    </a:lnTo>
                    <a:lnTo>
                      <a:pt x="99" y="60"/>
                    </a:lnTo>
                    <a:lnTo>
                      <a:pt x="103" y="55"/>
                    </a:lnTo>
                    <a:lnTo>
                      <a:pt x="105" y="49"/>
                    </a:lnTo>
                    <a:lnTo>
                      <a:pt x="115" y="37"/>
                    </a:lnTo>
                    <a:lnTo>
                      <a:pt x="120" y="25"/>
                    </a:lnTo>
                    <a:lnTo>
                      <a:pt x="123" y="23"/>
                    </a:lnTo>
                    <a:lnTo>
                      <a:pt x="125" y="27"/>
                    </a:lnTo>
                    <a:lnTo>
                      <a:pt x="130" y="29"/>
                    </a:lnTo>
                    <a:lnTo>
                      <a:pt x="135" y="38"/>
                    </a:lnTo>
                    <a:lnTo>
                      <a:pt x="140" y="41"/>
                    </a:lnTo>
                    <a:lnTo>
                      <a:pt x="151" y="57"/>
                    </a:lnTo>
                    <a:lnTo>
                      <a:pt x="167" y="73"/>
                    </a:lnTo>
                    <a:lnTo>
                      <a:pt x="179" y="82"/>
                    </a:lnTo>
                    <a:lnTo>
                      <a:pt x="186" y="84"/>
                    </a:lnTo>
                    <a:lnTo>
                      <a:pt x="193" y="82"/>
                    </a:lnTo>
                    <a:lnTo>
                      <a:pt x="215" y="83"/>
                    </a:lnTo>
                    <a:lnTo>
                      <a:pt x="222" y="77"/>
                    </a:lnTo>
                    <a:lnTo>
                      <a:pt x="231" y="72"/>
                    </a:lnTo>
                    <a:lnTo>
                      <a:pt x="238" y="70"/>
                    </a:lnTo>
                    <a:lnTo>
                      <a:pt x="248" y="64"/>
                    </a:lnTo>
                    <a:lnTo>
                      <a:pt x="253" y="62"/>
                    </a:lnTo>
                    <a:lnTo>
                      <a:pt x="255" y="60"/>
                    </a:lnTo>
                    <a:lnTo>
                      <a:pt x="258" y="57"/>
                    </a:lnTo>
                    <a:lnTo>
                      <a:pt x="260" y="57"/>
                    </a:lnTo>
                    <a:lnTo>
                      <a:pt x="265" y="61"/>
                    </a:lnTo>
                    <a:lnTo>
                      <a:pt x="269" y="61"/>
                    </a:lnTo>
                    <a:lnTo>
                      <a:pt x="271" y="62"/>
                    </a:lnTo>
                    <a:lnTo>
                      <a:pt x="283" y="61"/>
                    </a:lnTo>
                    <a:lnTo>
                      <a:pt x="291" y="67"/>
                    </a:lnTo>
                    <a:lnTo>
                      <a:pt x="302" y="67"/>
                    </a:lnTo>
                    <a:lnTo>
                      <a:pt x="312" y="65"/>
                    </a:lnTo>
                    <a:lnTo>
                      <a:pt x="317" y="61"/>
                    </a:lnTo>
                    <a:lnTo>
                      <a:pt x="322" y="56"/>
                    </a:lnTo>
                    <a:lnTo>
                      <a:pt x="331" y="54"/>
                    </a:lnTo>
                    <a:lnTo>
                      <a:pt x="336" y="48"/>
                    </a:lnTo>
                    <a:lnTo>
                      <a:pt x="342" y="44"/>
                    </a:lnTo>
                    <a:lnTo>
                      <a:pt x="353" y="41"/>
                    </a:lnTo>
                    <a:lnTo>
                      <a:pt x="365" y="46"/>
                    </a:lnTo>
                    <a:lnTo>
                      <a:pt x="372" y="45"/>
                    </a:lnTo>
                    <a:lnTo>
                      <a:pt x="382" y="44"/>
                    </a:lnTo>
                    <a:lnTo>
                      <a:pt x="393" y="43"/>
                    </a:lnTo>
                    <a:lnTo>
                      <a:pt x="398" y="41"/>
                    </a:lnTo>
                    <a:lnTo>
                      <a:pt x="411" y="33"/>
                    </a:lnTo>
                    <a:lnTo>
                      <a:pt x="417" y="33"/>
                    </a:lnTo>
                    <a:lnTo>
                      <a:pt x="430" y="37"/>
                    </a:lnTo>
                    <a:lnTo>
                      <a:pt x="447" y="29"/>
                    </a:lnTo>
                    <a:lnTo>
                      <a:pt x="451" y="28"/>
                    </a:lnTo>
                    <a:lnTo>
                      <a:pt x="458" y="29"/>
                    </a:lnTo>
                    <a:lnTo>
                      <a:pt x="462" y="24"/>
                    </a:lnTo>
                    <a:lnTo>
                      <a:pt x="473" y="25"/>
                    </a:lnTo>
                    <a:lnTo>
                      <a:pt x="481" y="24"/>
                    </a:lnTo>
                    <a:lnTo>
                      <a:pt x="496" y="21"/>
                    </a:lnTo>
                    <a:lnTo>
                      <a:pt x="501" y="17"/>
                    </a:lnTo>
                    <a:lnTo>
                      <a:pt x="514" y="12"/>
                    </a:lnTo>
                    <a:lnTo>
                      <a:pt x="518" y="2"/>
                    </a:lnTo>
                    <a:lnTo>
                      <a:pt x="527" y="0"/>
                    </a:lnTo>
                    <a:lnTo>
                      <a:pt x="535" y="0"/>
                    </a:lnTo>
                    <a:lnTo>
                      <a:pt x="546" y="7"/>
                    </a:lnTo>
                    <a:lnTo>
                      <a:pt x="555" y="7"/>
                    </a:lnTo>
                    <a:lnTo>
                      <a:pt x="556" y="8"/>
                    </a:lnTo>
                    <a:lnTo>
                      <a:pt x="555" y="14"/>
                    </a:lnTo>
                    <a:lnTo>
                      <a:pt x="555" y="19"/>
                    </a:lnTo>
                    <a:lnTo>
                      <a:pt x="549" y="27"/>
                    </a:lnTo>
                    <a:lnTo>
                      <a:pt x="548" y="33"/>
                    </a:lnTo>
                    <a:lnTo>
                      <a:pt x="548" y="41"/>
                    </a:lnTo>
                    <a:lnTo>
                      <a:pt x="554" y="46"/>
                    </a:lnTo>
                    <a:lnTo>
                      <a:pt x="551" y="52"/>
                    </a:lnTo>
                    <a:lnTo>
                      <a:pt x="552" y="59"/>
                    </a:lnTo>
                    <a:lnTo>
                      <a:pt x="551" y="66"/>
                    </a:lnTo>
                    <a:lnTo>
                      <a:pt x="552" y="75"/>
                    </a:lnTo>
                    <a:lnTo>
                      <a:pt x="551" y="78"/>
                    </a:lnTo>
                    <a:lnTo>
                      <a:pt x="544" y="83"/>
                    </a:lnTo>
                    <a:lnTo>
                      <a:pt x="545" y="86"/>
                    </a:lnTo>
                    <a:lnTo>
                      <a:pt x="551" y="84"/>
                    </a:lnTo>
                    <a:lnTo>
                      <a:pt x="552" y="82"/>
                    </a:lnTo>
                    <a:lnTo>
                      <a:pt x="554" y="82"/>
                    </a:lnTo>
                    <a:lnTo>
                      <a:pt x="556" y="84"/>
                    </a:lnTo>
                    <a:lnTo>
                      <a:pt x="561" y="86"/>
                    </a:lnTo>
                    <a:lnTo>
                      <a:pt x="561" y="89"/>
                    </a:lnTo>
                    <a:lnTo>
                      <a:pt x="560" y="91"/>
                    </a:lnTo>
                    <a:lnTo>
                      <a:pt x="559" y="91"/>
                    </a:lnTo>
                    <a:lnTo>
                      <a:pt x="552" y="88"/>
                    </a:lnTo>
                    <a:lnTo>
                      <a:pt x="545" y="88"/>
                    </a:lnTo>
                    <a:lnTo>
                      <a:pt x="540" y="91"/>
                    </a:lnTo>
                    <a:lnTo>
                      <a:pt x="539" y="92"/>
                    </a:lnTo>
                    <a:lnTo>
                      <a:pt x="539" y="99"/>
                    </a:lnTo>
                    <a:lnTo>
                      <a:pt x="533" y="125"/>
                    </a:lnTo>
                    <a:lnTo>
                      <a:pt x="533" y="141"/>
                    </a:lnTo>
                    <a:lnTo>
                      <a:pt x="530" y="145"/>
                    </a:lnTo>
                    <a:lnTo>
                      <a:pt x="528" y="156"/>
                    </a:lnTo>
                    <a:lnTo>
                      <a:pt x="524" y="159"/>
                    </a:lnTo>
                    <a:lnTo>
                      <a:pt x="518" y="164"/>
                    </a:lnTo>
                    <a:lnTo>
                      <a:pt x="511" y="181"/>
                    </a:lnTo>
                    <a:lnTo>
                      <a:pt x="502" y="190"/>
                    </a:lnTo>
                    <a:lnTo>
                      <a:pt x="497" y="202"/>
                    </a:lnTo>
                    <a:lnTo>
                      <a:pt x="497" y="204"/>
                    </a:lnTo>
                    <a:lnTo>
                      <a:pt x="492" y="207"/>
                    </a:lnTo>
                    <a:lnTo>
                      <a:pt x="485" y="215"/>
                    </a:lnTo>
                    <a:lnTo>
                      <a:pt x="482" y="220"/>
                    </a:lnTo>
                    <a:lnTo>
                      <a:pt x="480" y="226"/>
                    </a:lnTo>
                    <a:lnTo>
                      <a:pt x="479" y="237"/>
                    </a:lnTo>
                    <a:lnTo>
                      <a:pt x="462" y="271"/>
                    </a:lnTo>
                    <a:lnTo>
                      <a:pt x="447" y="296"/>
                    </a:lnTo>
                    <a:lnTo>
                      <a:pt x="444" y="303"/>
                    </a:lnTo>
                    <a:lnTo>
                      <a:pt x="438" y="325"/>
                    </a:lnTo>
                    <a:lnTo>
                      <a:pt x="431" y="344"/>
                    </a:lnTo>
                    <a:lnTo>
                      <a:pt x="422" y="351"/>
                    </a:lnTo>
                    <a:lnTo>
                      <a:pt x="419" y="353"/>
                    </a:lnTo>
                    <a:lnTo>
                      <a:pt x="416" y="357"/>
                    </a:lnTo>
                    <a:lnTo>
                      <a:pt x="414" y="358"/>
                    </a:lnTo>
                    <a:lnTo>
                      <a:pt x="409" y="363"/>
                    </a:lnTo>
                    <a:lnTo>
                      <a:pt x="394" y="378"/>
                    </a:lnTo>
                    <a:lnTo>
                      <a:pt x="389" y="389"/>
                    </a:lnTo>
                    <a:lnTo>
                      <a:pt x="389" y="390"/>
                    </a:lnTo>
                    <a:lnTo>
                      <a:pt x="388" y="395"/>
                    </a:lnTo>
                    <a:lnTo>
                      <a:pt x="382" y="405"/>
                    </a:lnTo>
                    <a:lnTo>
                      <a:pt x="373" y="420"/>
                    </a:lnTo>
                    <a:lnTo>
                      <a:pt x="362" y="432"/>
                    </a:lnTo>
                    <a:lnTo>
                      <a:pt x="363" y="432"/>
                    </a:lnTo>
                    <a:lnTo>
                      <a:pt x="352" y="442"/>
                    </a:lnTo>
                    <a:lnTo>
                      <a:pt x="340" y="453"/>
                    </a:lnTo>
                    <a:lnTo>
                      <a:pt x="334" y="461"/>
                    </a:lnTo>
                    <a:lnTo>
                      <a:pt x="323" y="474"/>
                    </a:lnTo>
                    <a:lnTo>
                      <a:pt x="306" y="486"/>
                    </a:lnTo>
                    <a:lnTo>
                      <a:pt x="297" y="492"/>
                    </a:lnTo>
                    <a:lnTo>
                      <a:pt x="297" y="495"/>
                    </a:lnTo>
                    <a:lnTo>
                      <a:pt x="290" y="506"/>
                    </a:lnTo>
                    <a:lnTo>
                      <a:pt x="277" y="520"/>
                    </a:lnTo>
                    <a:lnTo>
                      <a:pt x="264" y="532"/>
                    </a:lnTo>
                    <a:lnTo>
                      <a:pt x="249" y="541"/>
                    </a:lnTo>
                    <a:lnTo>
                      <a:pt x="243" y="545"/>
                    </a:lnTo>
                    <a:lnTo>
                      <a:pt x="231" y="549"/>
                    </a:lnTo>
                    <a:lnTo>
                      <a:pt x="223" y="550"/>
                    </a:lnTo>
                    <a:lnTo>
                      <a:pt x="216" y="554"/>
                    </a:lnTo>
                    <a:lnTo>
                      <a:pt x="193" y="572"/>
                    </a:lnTo>
                    <a:lnTo>
                      <a:pt x="139" y="620"/>
                    </a:lnTo>
                    <a:lnTo>
                      <a:pt x="120" y="640"/>
                    </a:lnTo>
                    <a:lnTo>
                      <a:pt x="113" y="648"/>
                    </a:lnTo>
                    <a:lnTo>
                      <a:pt x="103" y="659"/>
                    </a:lnTo>
                    <a:lnTo>
                      <a:pt x="91" y="663"/>
                    </a:lnTo>
                    <a:lnTo>
                      <a:pt x="87" y="660"/>
                    </a:lnTo>
                    <a:lnTo>
                      <a:pt x="84" y="665"/>
                    </a:lnTo>
                    <a:lnTo>
                      <a:pt x="87" y="665"/>
                    </a:lnTo>
                    <a:lnTo>
                      <a:pt x="88" y="669"/>
                    </a:lnTo>
                    <a:lnTo>
                      <a:pt x="87" y="672"/>
                    </a:lnTo>
                    <a:lnTo>
                      <a:pt x="83" y="674"/>
                    </a:lnTo>
                    <a:lnTo>
                      <a:pt x="81" y="681"/>
                    </a:lnTo>
                    <a:lnTo>
                      <a:pt x="75" y="691"/>
                    </a:lnTo>
                    <a:lnTo>
                      <a:pt x="61" y="705"/>
                    </a:lnTo>
                    <a:lnTo>
                      <a:pt x="50" y="718"/>
                    </a:lnTo>
                    <a:lnTo>
                      <a:pt x="37" y="730"/>
                    </a:lnTo>
                    <a:lnTo>
                      <a:pt x="32" y="739"/>
                    </a:lnTo>
                    <a:lnTo>
                      <a:pt x="30" y="74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34" name="Freeform 127">
                <a:extLst>
                  <a:ext uri="{FF2B5EF4-FFF2-40B4-BE49-F238E27FC236}">
                    <a16:creationId xmlns:a16="http://schemas.microsoft.com/office/drawing/2014/main" id="{140EE7D3-C33D-41A4-A4D4-4BAA4821E4DD}"/>
                  </a:ext>
                </a:extLst>
              </p:cNvPr>
              <p:cNvSpPr>
                <a:spLocks noChangeAspect="1"/>
              </p:cNvSpPr>
              <p:nvPr/>
            </p:nvSpPr>
            <p:spPr bwMode="gray">
              <a:xfrm>
                <a:off x="4761706" y="3272184"/>
                <a:ext cx="276225" cy="215900"/>
              </a:xfrm>
              <a:custGeom>
                <a:avLst/>
                <a:gdLst/>
                <a:ahLst/>
                <a:cxnLst>
                  <a:cxn ang="0">
                    <a:pos x="222" y="381"/>
                  </a:cxn>
                  <a:cxn ang="0">
                    <a:pos x="209" y="442"/>
                  </a:cxn>
                  <a:cxn ang="0">
                    <a:pos x="192" y="463"/>
                  </a:cxn>
                  <a:cxn ang="0">
                    <a:pos x="186" y="474"/>
                  </a:cxn>
                  <a:cxn ang="0">
                    <a:pos x="160" y="475"/>
                  </a:cxn>
                  <a:cxn ang="0">
                    <a:pos x="42" y="495"/>
                  </a:cxn>
                  <a:cxn ang="0">
                    <a:pos x="3" y="511"/>
                  </a:cxn>
                  <a:cxn ang="0">
                    <a:pos x="11" y="532"/>
                  </a:cxn>
                  <a:cxn ang="0">
                    <a:pos x="15" y="550"/>
                  </a:cxn>
                  <a:cxn ang="0">
                    <a:pos x="49" y="588"/>
                  </a:cxn>
                  <a:cxn ang="0">
                    <a:pos x="70" y="622"/>
                  </a:cxn>
                  <a:cxn ang="0">
                    <a:pos x="92" y="629"/>
                  </a:cxn>
                  <a:cxn ang="0">
                    <a:pos x="106" y="622"/>
                  </a:cxn>
                  <a:cxn ang="0">
                    <a:pos x="119" y="637"/>
                  </a:cxn>
                  <a:cxn ang="0">
                    <a:pos x="109" y="641"/>
                  </a:cxn>
                  <a:cxn ang="0">
                    <a:pos x="116" y="656"/>
                  </a:cxn>
                  <a:cxn ang="0">
                    <a:pos x="127" y="653"/>
                  </a:cxn>
                  <a:cxn ang="0">
                    <a:pos x="143" y="645"/>
                  </a:cxn>
                  <a:cxn ang="0">
                    <a:pos x="165" y="653"/>
                  </a:cxn>
                  <a:cxn ang="0">
                    <a:pos x="193" y="678"/>
                  </a:cxn>
                  <a:cxn ang="0">
                    <a:pos x="193" y="637"/>
                  </a:cxn>
                  <a:cxn ang="0">
                    <a:pos x="206" y="624"/>
                  </a:cxn>
                  <a:cxn ang="0">
                    <a:pos x="221" y="586"/>
                  </a:cxn>
                  <a:cxn ang="0">
                    <a:pos x="259" y="565"/>
                  </a:cxn>
                  <a:cxn ang="0">
                    <a:pos x="291" y="561"/>
                  </a:cxn>
                  <a:cxn ang="0">
                    <a:pos x="365" y="602"/>
                  </a:cxn>
                  <a:cxn ang="0">
                    <a:pos x="386" y="609"/>
                  </a:cxn>
                  <a:cxn ang="0">
                    <a:pos x="418" y="588"/>
                  </a:cxn>
                  <a:cxn ang="0">
                    <a:pos x="471" y="613"/>
                  </a:cxn>
                  <a:cxn ang="0">
                    <a:pos x="519" y="618"/>
                  </a:cxn>
                  <a:cxn ang="0">
                    <a:pos x="559" y="588"/>
                  </a:cxn>
                  <a:cxn ang="0">
                    <a:pos x="613" y="587"/>
                  </a:cxn>
                  <a:cxn ang="0">
                    <a:pos x="647" y="591"/>
                  </a:cxn>
                  <a:cxn ang="0">
                    <a:pos x="672" y="597"/>
                  </a:cxn>
                  <a:cxn ang="0">
                    <a:pos x="688" y="582"/>
                  </a:cxn>
                  <a:cxn ang="0">
                    <a:pos x="708" y="576"/>
                  </a:cxn>
                  <a:cxn ang="0">
                    <a:pos x="718" y="561"/>
                  </a:cxn>
                  <a:cxn ang="0">
                    <a:pos x="709" y="545"/>
                  </a:cxn>
                  <a:cxn ang="0">
                    <a:pos x="725" y="533"/>
                  </a:cxn>
                  <a:cxn ang="0">
                    <a:pos x="732" y="515"/>
                  </a:cxn>
                  <a:cxn ang="0">
                    <a:pos x="746" y="501"/>
                  </a:cxn>
                  <a:cxn ang="0">
                    <a:pos x="838" y="386"/>
                  </a:cxn>
                  <a:cxn ang="0">
                    <a:pos x="872" y="184"/>
                  </a:cxn>
                  <a:cxn ang="0">
                    <a:pos x="837" y="160"/>
                  </a:cxn>
                  <a:cxn ang="0">
                    <a:pos x="826" y="135"/>
                  </a:cxn>
                  <a:cxn ang="0">
                    <a:pos x="818" y="117"/>
                  </a:cxn>
                  <a:cxn ang="0">
                    <a:pos x="795" y="26"/>
                  </a:cxn>
                  <a:cxn ang="0">
                    <a:pos x="773" y="11"/>
                  </a:cxn>
                  <a:cxn ang="0">
                    <a:pos x="720" y="1"/>
                  </a:cxn>
                  <a:cxn ang="0">
                    <a:pos x="643" y="1"/>
                  </a:cxn>
                  <a:cxn ang="0">
                    <a:pos x="568" y="53"/>
                  </a:cxn>
                  <a:cxn ang="0">
                    <a:pos x="437" y="145"/>
                  </a:cxn>
                  <a:cxn ang="0">
                    <a:pos x="307" y="236"/>
                  </a:cxn>
                  <a:cxn ang="0">
                    <a:pos x="221" y="257"/>
                  </a:cxn>
                  <a:cxn ang="0">
                    <a:pos x="222" y="271"/>
                  </a:cxn>
                </a:cxnLst>
                <a:rect l="0" t="0" r="r" b="b"/>
                <a:pathLst>
                  <a:path w="872" h="678">
                    <a:moveTo>
                      <a:pt x="222" y="271"/>
                    </a:moveTo>
                    <a:lnTo>
                      <a:pt x="222" y="327"/>
                    </a:lnTo>
                    <a:lnTo>
                      <a:pt x="222" y="381"/>
                    </a:lnTo>
                    <a:lnTo>
                      <a:pt x="222" y="435"/>
                    </a:lnTo>
                    <a:lnTo>
                      <a:pt x="219" y="436"/>
                    </a:lnTo>
                    <a:lnTo>
                      <a:pt x="209" y="442"/>
                    </a:lnTo>
                    <a:lnTo>
                      <a:pt x="205" y="448"/>
                    </a:lnTo>
                    <a:lnTo>
                      <a:pt x="204" y="456"/>
                    </a:lnTo>
                    <a:lnTo>
                      <a:pt x="192" y="463"/>
                    </a:lnTo>
                    <a:lnTo>
                      <a:pt x="188" y="466"/>
                    </a:lnTo>
                    <a:lnTo>
                      <a:pt x="186" y="469"/>
                    </a:lnTo>
                    <a:lnTo>
                      <a:pt x="186" y="474"/>
                    </a:lnTo>
                    <a:lnTo>
                      <a:pt x="173" y="473"/>
                    </a:lnTo>
                    <a:lnTo>
                      <a:pt x="160" y="472"/>
                    </a:lnTo>
                    <a:lnTo>
                      <a:pt x="160" y="475"/>
                    </a:lnTo>
                    <a:lnTo>
                      <a:pt x="155" y="474"/>
                    </a:lnTo>
                    <a:lnTo>
                      <a:pt x="66" y="475"/>
                    </a:lnTo>
                    <a:lnTo>
                      <a:pt x="42" y="495"/>
                    </a:lnTo>
                    <a:lnTo>
                      <a:pt x="5" y="495"/>
                    </a:lnTo>
                    <a:lnTo>
                      <a:pt x="4" y="499"/>
                    </a:lnTo>
                    <a:lnTo>
                      <a:pt x="3" y="511"/>
                    </a:lnTo>
                    <a:lnTo>
                      <a:pt x="0" y="521"/>
                    </a:lnTo>
                    <a:lnTo>
                      <a:pt x="1" y="523"/>
                    </a:lnTo>
                    <a:lnTo>
                      <a:pt x="11" y="532"/>
                    </a:lnTo>
                    <a:lnTo>
                      <a:pt x="12" y="534"/>
                    </a:lnTo>
                    <a:lnTo>
                      <a:pt x="11" y="543"/>
                    </a:lnTo>
                    <a:lnTo>
                      <a:pt x="15" y="550"/>
                    </a:lnTo>
                    <a:lnTo>
                      <a:pt x="27" y="565"/>
                    </a:lnTo>
                    <a:lnTo>
                      <a:pt x="44" y="579"/>
                    </a:lnTo>
                    <a:lnTo>
                      <a:pt x="49" y="588"/>
                    </a:lnTo>
                    <a:lnTo>
                      <a:pt x="55" y="603"/>
                    </a:lnTo>
                    <a:lnTo>
                      <a:pt x="59" y="609"/>
                    </a:lnTo>
                    <a:lnTo>
                      <a:pt x="70" y="622"/>
                    </a:lnTo>
                    <a:lnTo>
                      <a:pt x="78" y="626"/>
                    </a:lnTo>
                    <a:lnTo>
                      <a:pt x="89" y="629"/>
                    </a:lnTo>
                    <a:lnTo>
                      <a:pt x="92" y="629"/>
                    </a:lnTo>
                    <a:lnTo>
                      <a:pt x="97" y="628"/>
                    </a:lnTo>
                    <a:lnTo>
                      <a:pt x="102" y="623"/>
                    </a:lnTo>
                    <a:lnTo>
                      <a:pt x="106" y="622"/>
                    </a:lnTo>
                    <a:lnTo>
                      <a:pt x="112" y="625"/>
                    </a:lnTo>
                    <a:lnTo>
                      <a:pt x="118" y="635"/>
                    </a:lnTo>
                    <a:lnTo>
                      <a:pt x="119" y="637"/>
                    </a:lnTo>
                    <a:lnTo>
                      <a:pt x="118" y="640"/>
                    </a:lnTo>
                    <a:lnTo>
                      <a:pt x="113" y="640"/>
                    </a:lnTo>
                    <a:lnTo>
                      <a:pt x="109" y="641"/>
                    </a:lnTo>
                    <a:lnTo>
                      <a:pt x="108" y="645"/>
                    </a:lnTo>
                    <a:lnTo>
                      <a:pt x="109" y="649"/>
                    </a:lnTo>
                    <a:lnTo>
                      <a:pt x="116" y="656"/>
                    </a:lnTo>
                    <a:lnTo>
                      <a:pt x="127" y="666"/>
                    </a:lnTo>
                    <a:lnTo>
                      <a:pt x="134" y="662"/>
                    </a:lnTo>
                    <a:lnTo>
                      <a:pt x="127" y="653"/>
                    </a:lnTo>
                    <a:lnTo>
                      <a:pt x="127" y="649"/>
                    </a:lnTo>
                    <a:lnTo>
                      <a:pt x="138" y="646"/>
                    </a:lnTo>
                    <a:lnTo>
                      <a:pt x="143" y="645"/>
                    </a:lnTo>
                    <a:lnTo>
                      <a:pt x="151" y="641"/>
                    </a:lnTo>
                    <a:lnTo>
                      <a:pt x="154" y="642"/>
                    </a:lnTo>
                    <a:lnTo>
                      <a:pt x="165" y="653"/>
                    </a:lnTo>
                    <a:lnTo>
                      <a:pt x="177" y="666"/>
                    </a:lnTo>
                    <a:lnTo>
                      <a:pt x="184" y="671"/>
                    </a:lnTo>
                    <a:lnTo>
                      <a:pt x="193" y="678"/>
                    </a:lnTo>
                    <a:lnTo>
                      <a:pt x="194" y="671"/>
                    </a:lnTo>
                    <a:lnTo>
                      <a:pt x="192" y="646"/>
                    </a:lnTo>
                    <a:lnTo>
                      <a:pt x="193" y="637"/>
                    </a:lnTo>
                    <a:lnTo>
                      <a:pt x="195" y="633"/>
                    </a:lnTo>
                    <a:lnTo>
                      <a:pt x="199" y="628"/>
                    </a:lnTo>
                    <a:lnTo>
                      <a:pt x="206" y="624"/>
                    </a:lnTo>
                    <a:lnTo>
                      <a:pt x="211" y="618"/>
                    </a:lnTo>
                    <a:lnTo>
                      <a:pt x="219" y="604"/>
                    </a:lnTo>
                    <a:lnTo>
                      <a:pt x="221" y="586"/>
                    </a:lnTo>
                    <a:lnTo>
                      <a:pt x="222" y="582"/>
                    </a:lnTo>
                    <a:lnTo>
                      <a:pt x="240" y="570"/>
                    </a:lnTo>
                    <a:lnTo>
                      <a:pt x="259" y="565"/>
                    </a:lnTo>
                    <a:lnTo>
                      <a:pt x="277" y="565"/>
                    </a:lnTo>
                    <a:lnTo>
                      <a:pt x="283" y="564"/>
                    </a:lnTo>
                    <a:lnTo>
                      <a:pt x="291" y="561"/>
                    </a:lnTo>
                    <a:lnTo>
                      <a:pt x="306" y="563"/>
                    </a:lnTo>
                    <a:lnTo>
                      <a:pt x="343" y="581"/>
                    </a:lnTo>
                    <a:lnTo>
                      <a:pt x="365" y="602"/>
                    </a:lnTo>
                    <a:lnTo>
                      <a:pt x="372" y="607"/>
                    </a:lnTo>
                    <a:lnTo>
                      <a:pt x="377" y="609"/>
                    </a:lnTo>
                    <a:lnTo>
                      <a:pt x="386" y="609"/>
                    </a:lnTo>
                    <a:lnTo>
                      <a:pt x="392" y="599"/>
                    </a:lnTo>
                    <a:lnTo>
                      <a:pt x="408" y="591"/>
                    </a:lnTo>
                    <a:lnTo>
                      <a:pt x="418" y="588"/>
                    </a:lnTo>
                    <a:lnTo>
                      <a:pt x="430" y="588"/>
                    </a:lnTo>
                    <a:lnTo>
                      <a:pt x="447" y="598"/>
                    </a:lnTo>
                    <a:lnTo>
                      <a:pt x="471" y="613"/>
                    </a:lnTo>
                    <a:lnTo>
                      <a:pt x="483" y="617"/>
                    </a:lnTo>
                    <a:lnTo>
                      <a:pt x="506" y="619"/>
                    </a:lnTo>
                    <a:lnTo>
                      <a:pt x="519" y="618"/>
                    </a:lnTo>
                    <a:lnTo>
                      <a:pt x="533" y="608"/>
                    </a:lnTo>
                    <a:lnTo>
                      <a:pt x="550" y="593"/>
                    </a:lnTo>
                    <a:lnTo>
                      <a:pt x="559" y="588"/>
                    </a:lnTo>
                    <a:lnTo>
                      <a:pt x="585" y="588"/>
                    </a:lnTo>
                    <a:lnTo>
                      <a:pt x="603" y="591"/>
                    </a:lnTo>
                    <a:lnTo>
                      <a:pt x="613" y="587"/>
                    </a:lnTo>
                    <a:lnTo>
                      <a:pt x="633" y="585"/>
                    </a:lnTo>
                    <a:lnTo>
                      <a:pt x="640" y="587"/>
                    </a:lnTo>
                    <a:lnTo>
                      <a:pt x="647" y="591"/>
                    </a:lnTo>
                    <a:lnTo>
                      <a:pt x="655" y="593"/>
                    </a:lnTo>
                    <a:lnTo>
                      <a:pt x="661" y="597"/>
                    </a:lnTo>
                    <a:lnTo>
                      <a:pt x="672" y="597"/>
                    </a:lnTo>
                    <a:lnTo>
                      <a:pt x="678" y="593"/>
                    </a:lnTo>
                    <a:lnTo>
                      <a:pt x="688" y="583"/>
                    </a:lnTo>
                    <a:lnTo>
                      <a:pt x="688" y="582"/>
                    </a:lnTo>
                    <a:lnTo>
                      <a:pt x="694" y="577"/>
                    </a:lnTo>
                    <a:lnTo>
                      <a:pt x="702" y="576"/>
                    </a:lnTo>
                    <a:lnTo>
                      <a:pt x="708" y="576"/>
                    </a:lnTo>
                    <a:lnTo>
                      <a:pt x="714" y="564"/>
                    </a:lnTo>
                    <a:lnTo>
                      <a:pt x="715" y="564"/>
                    </a:lnTo>
                    <a:lnTo>
                      <a:pt x="718" y="561"/>
                    </a:lnTo>
                    <a:lnTo>
                      <a:pt x="713" y="556"/>
                    </a:lnTo>
                    <a:lnTo>
                      <a:pt x="709" y="550"/>
                    </a:lnTo>
                    <a:lnTo>
                      <a:pt x="709" y="545"/>
                    </a:lnTo>
                    <a:lnTo>
                      <a:pt x="714" y="538"/>
                    </a:lnTo>
                    <a:lnTo>
                      <a:pt x="720" y="534"/>
                    </a:lnTo>
                    <a:lnTo>
                      <a:pt x="725" y="533"/>
                    </a:lnTo>
                    <a:lnTo>
                      <a:pt x="730" y="531"/>
                    </a:lnTo>
                    <a:lnTo>
                      <a:pt x="727" y="520"/>
                    </a:lnTo>
                    <a:lnTo>
                      <a:pt x="732" y="515"/>
                    </a:lnTo>
                    <a:lnTo>
                      <a:pt x="740" y="513"/>
                    </a:lnTo>
                    <a:lnTo>
                      <a:pt x="740" y="504"/>
                    </a:lnTo>
                    <a:lnTo>
                      <a:pt x="746" y="501"/>
                    </a:lnTo>
                    <a:lnTo>
                      <a:pt x="746" y="490"/>
                    </a:lnTo>
                    <a:lnTo>
                      <a:pt x="834" y="391"/>
                    </a:lnTo>
                    <a:lnTo>
                      <a:pt x="838" y="386"/>
                    </a:lnTo>
                    <a:lnTo>
                      <a:pt x="844" y="287"/>
                    </a:lnTo>
                    <a:lnTo>
                      <a:pt x="859" y="208"/>
                    </a:lnTo>
                    <a:lnTo>
                      <a:pt x="872" y="184"/>
                    </a:lnTo>
                    <a:lnTo>
                      <a:pt x="849" y="171"/>
                    </a:lnTo>
                    <a:lnTo>
                      <a:pt x="843" y="166"/>
                    </a:lnTo>
                    <a:lnTo>
                      <a:pt x="837" y="160"/>
                    </a:lnTo>
                    <a:lnTo>
                      <a:pt x="833" y="154"/>
                    </a:lnTo>
                    <a:lnTo>
                      <a:pt x="829" y="142"/>
                    </a:lnTo>
                    <a:lnTo>
                      <a:pt x="826" y="135"/>
                    </a:lnTo>
                    <a:lnTo>
                      <a:pt x="826" y="133"/>
                    </a:lnTo>
                    <a:lnTo>
                      <a:pt x="821" y="123"/>
                    </a:lnTo>
                    <a:lnTo>
                      <a:pt x="818" y="117"/>
                    </a:lnTo>
                    <a:lnTo>
                      <a:pt x="818" y="31"/>
                    </a:lnTo>
                    <a:lnTo>
                      <a:pt x="801" y="36"/>
                    </a:lnTo>
                    <a:lnTo>
                      <a:pt x="795" y="26"/>
                    </a:lnTo>
                    <a:lnTo>
                      <a:pt x="791" y="22"/>
                    </a:lnTo>
                    <a:lnTo>
                      <a:pt x="776" y="15"/>
                    </a:lnTo>
                    <a:lnTo>
                      <a:pt x="773" y="11"/>
                    </a:lnTo>
                    <a:lnTo>
                      <a:pt x="768" y="7"/>
                    </a:lnTo>
                    <a:lnTo>
                      <a:pt x="759" y="5"/>
                    </a:lnTo>
                    <a:lnTo>
                      <a:pt x="720" y="1"/>
                    </a:lnTo>
                    <a:lnTo>
                      <a:pt x="677" y="2"/>
                    </a:lnTo>
                    <a:lnTo>
                      <a:pt x="646" y="0"/>
                    </a:lnTo>
                    <a:lnTo>
                      <a:pt x="643" y="1"/>
                    </a:lnTo>
                    <a:lnTo>
                      <a:pt x="638" y="4"/>
                    </a:lnTo>
                    <a:lnTo>
                      <a:pt x="612" y="22"/>
                    </a:lnTo>
                    <a:lnTo>
                      <a:pt x="568" y="53"/>
                    </a:lnTo>
                    <a:lnTo>
                      <a:pt x="525" y="84"/>
                    </a:lnTo>
                    <a:lnTo>
                      <a:pt x="482" y="114"/>
                    </a:lnTo>
                    <a:lnTo>
                      <a:pt x="437" y="145"/>
                    </a:lnTo>
                    <a:lnTo>
                      <a:pt x="393" y="176"/>
                    </a:lnTo>
                    <a:lnTo>
                      <a:pt x="350" y="206"/>
                    </a:lnTo>
                    <a:lnTo>
                      <a:pt x="307" y="236"/>
                    </a:lnTo>
                    <a:lnTo>
                      <a:pt x="292" y="241"/>
                    </a:lnTo>
                    <a:lnTo>
                      <a:pt x="230" y="255"/>
                    </a:lnTo>
                    <a:lnTo>
                      <a:pt x="221" y="257"/>
                    </a:lnTo>
                    <a:lnTo>
                      <a:pt x="221" y="259"/>
                    </a:lnTo>
                    <a:lnTo>
                      <a:pt x="222" y="260"/>
                    </a:lnTo>
                    <a:lnTo>
                      <a:pt x="222" y="271"/>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35" name="Freeform 18">
                <a:extLst>
                  <a:ext uri="{FF2B5EF4-FFF2-40B4-BE49-F238E27FC236}">
                    <a16:creationId xmlns:a16="http://schemas.microsoft.com/office/drawing/2014/main" id="{D00BDB1C-0238-4C74-B5F1-707D9DFD1F00}"/>
                  </a:ext>
                </a:extLst>
              </p:cNvPr>
              <p:cNvSpPr>
                <a:spLocks noChangeAspect="1"/>
              </p:cNvSpPr>
              <p:nvPr/>
            </p:nvSpPr>
            <p:spPr bwMode="gray">
              <a:xfrm>
                <a:off x="5334792" y="3432522"/>
                <a:ext cx="261938" cy="198438"/>
              </a:xfrm>
              <a:custGeom>
                <a:avLst/>
                <a:gdLst/>
                <a:ahLst/>
                <a:cxnLst>
                  <a:cxn ang="0">
                    <a:pos x="174" y="105"/>
                  </a:cxn>
                  <a:cxn ang="0">
                    <a:pos x="149" y="125"/>
                  </a:cxn>
                  <a:cxn ang="0">
                    <a:pos x="104" y="215"/>
                  </a:cxn>
                  <a:cxn ang="0">
                    <a:pos x="81" y="225"/>
                  </a:cxn>
                  <a:cxn ang="0">
                    <a:pos x="67" y="242"/>
                  </a:cxn>
                  <a:cxn ang="0">
                    <a:pos x="67" y="270"/>
                  </a:cxn>
                  <a:cxn ang="0">
                    <a:pos x="61" y="346"/>
                  </a:cxn>
                  <a:cxn ang="0">
                    <a:pos x="21" y="355"/>
                  </a:cxn>
                  <a:cxn ang="0">
                    <a:pos x="5" y="378"/>
                  </a:cxn>
                  <a:cxn ang="0">
                    <a:pos x="12" y="390"/>
                  </a:cxn>
                  <a:cxn ang="0">
                    <a:pos x="39" y="399"/>
                  </a:cxn>
                  <a:cxn ang="0">
                    <a:pos x="58" y="424"/>
                  </a:cxn>
                  <a:cxn ang="0">
                    <a:pos x="93" y="453"/>
                  </a:cxn>
                  <a:cxn ang="0">
                    <a:pos x="113" y="502"/>
                  </a:cxn>
                  <a:cxn ang="0">
                    <a:pos x="150" y="522"/>
                  </a:cxn>
                  <a:cxn ang="0">
                    <a:pos x="157" y="544"/>
                  </a:cxn>
                  <a:cxn ang="0">
                    <a:pos x="185" y="569"/>
                  </a:cxn>
                  <a:cxn ang="0">
                    <a:pos x="255" y="600"/>
                  </a:cxn>
                  <a:cxn ang="0">
                    <a:pos x="303" y="619"/>
                  </a:cxn>
                  <a:cxn ang="0">
                    <a:pos x="373" y="614"/>
                  </a:cxn>
                  <a:cxn ang="0">
                    <a:pos x="427" y="588"/>
                  </a:cxn>
                  <a:cxn ang="0">
                    <a:pos x="483" y="604"/>
                  </a:cxn>
                  <a:cxn ang="0">
                    <a:pos x="506" y="592"/>
                  </a:cxn>
                  <a:cxn ang="0">
                    <a:pos x="567" y="559"/>
                  </a:cxn>
                  <a:cxn ang="0">
                    <a:pos x="661" y="545"/>
                  </a:cxn>
                  <a:cxn ang="0">
                    <a:pos x="823" y="381"/>
                  </a:cxn>
                  <a:cxn ang="0">
                    <a:pos x="684" y="347"/>
                  </a:cxn>
                  <a:cxn ang="0">
                    <a:pos x="579" y="298"/>
                  </a:cxn>
                  <a:cxn ang="0">
                    <a:pos x="564" y="276"/>
                  </a:cxn>
                  <a:cxn ang="0">
                    <a:pos x="550" y="261"/>
                  </a:cxn>
                  <a:cxn ang="0">
                    <a:pos x="539" y="226"/>
                  </a:cxn>
                  <a:cxn ang="0">
                    <a:pos x="534" y="212"/>
                  </a:cxn>
                  <a:cxn ang="0">
                    <a:pos x="516" y="218"/>
                  </a:cxn>
                  <a:cxn ang="0">
                    <a:pos x="504" y="220"/>
                  </a:cxn>
                  <a:cxn ang="0">
                    <a:pos x="484" y="203"/>
                  </a:cxn>
                  <a:cxn ang="0">
                    <a:pos x="499" y="177"/>
                  </a:cxn>
                  <a:cxn ang="0">
                    <a:pos x="512" y="140"/>
                  </a:cxn>
                  <a:cxn ang="0">
                    <a:pos x="495" y="119"/>
                  </a:cxn>
                  <a:cxn ang="0">
                    <a:pos x="480" y="99"/>
                  </a:cxn>
                  <a:cxn ang="0">
                    <a:pos x="445" y="71"/>
                  </a:cxn>
                  <a:cxn ang="0">
                    <a:pos x="420" y="40"/>
                  </a:cxn>
                  <a:cxn ang="0">
                    <a:pos x="389" y="23"/>
                  </a:cxn>
                  <a:cxn ang="0">
                    <a:pos x="372" y="26"/>
                  </a:cxn>
                  <a:cxn ang="0">
                    <a:pos x="356" y="18"/>
                  </a:cxn>
                  <a:cxn ang="0">
                    <a:pos x="340" y="23"/>
                  </a:cxn>
                  <a:cxn ang="0">
                    <a:pos x="334" y="18"/>
                  </a:cxn>
                  <a:cxn ang="0">
                    <a:pos x="324" y="17"/>
                  </a:cxn>
                  <a:cxn ang="0">
                    <a:pos x="301" y="26"/>
                  </a:cxn>
                  <a:cxn ang="0">
                    <a:pos x="284" y="12"/>
                  </a:cxn>
                  <a:cxn ang="0">
                    <a:pos x="268" y="5"/>
                  </a:cxn>
                  <a:cxn ang="0">
                    <a:pos x="236" y="34"/>
                  </a:cxn>
                  <a:cxn ang="0">
                    <a:pos x="223" y="26"/>
                  </a:cxn>
                  <a:cxn ang="0">
                    <a:pos x="216" y="35"/>
                  </a:cxn>
                  <a:cxn ang="0">
                    <a:pos x="194" y="33"/>
                  </a:cxn>
                </a:cxnLst>
                <a:rect l="0" t="0" r="r" b="b"/>
                <a:pathLst>
                  <a:path w="824" h="626">
                    <a:moveTo>
                      <a:pt x="192" y="32"/>
                    </a:moveTo>
                    <a:lnTo>
                      <a:pt x="192" y="48"/>
                    </a:lnTo>
                    <a:lnTo>
                      <a:pt x="174" y="105"/>
                    </a:lnTo>
                    <a:lnTo>
                      <a:pt x="167" y="113"/>
                    </a:lnTo>
                    <a:lnTo>
                      <a:pt x="158" y="115"/>
                    </a:lnTo>
                    <a:lnTo>
                      <a:pt x="149" y="125"/>
                    </a:lnTo>
                    <a:lnTo>
                      <a:pt x="114" y="174"/>
                    </a:lnTo>
                    <a:lnTo>
                      <a:pt x="109" y="188"/>
                    </a:lnTo>
                    <a:lnTo>
                      <a:pt x="104" y="215"/>
                    </a:lnTo>
                    <a:lnTo>
                      <a:pt x="99" y="220"/>
                    </a:lnTo>
                    <a:lnTo>
                      <a:pt x="88" y="220"/>
                    </a:lnTo>
                    <a:lnTo>
                      <a:pt x="81" y="225"/>
                    </a:lnTo>
                    <a:lnTo>
                      <a:pt x="74" y="237"/>
                    </a:lnTo>
                    <a:lnTo>
                      <a:pt x="71" y="244"/>
                    </a:lnTo>
                    <a:lnTo>
                      <a:pt x="67" y="242"/>
                    </a:lnTo>
                    <a:lnTo>
                      <a:pt x="67" y="253"/>
                    </a:lnTo>
                    <a:lnTo>
                      <a:pt x="69" y="259"/>
                    </a:lnTo>
                    <a:lnTo>
                      <a:pt x="67" y="270"/>
                    </a:lnTo>
                    <a:lnTo>
                      <a:pt x="63" y="286"/>
                    </a:lnTo>
                    <a:lnTo>
                      <a:pt x="63" y="331"/>
                    </a:lnTo>
                    <a:lnTo>
                      <a:pt x="61" y="346"/>
                    </a:lnTo>
                    <a:lnTo>
                      <a:pt x="54" y="352"/>
                    </a:lnTo>
                    <a:lnTo>
                      <a:pt x="43" y="357"/>
                    </a:lnTo>
                    <a:lnTo>
                      <a:pt x="21" y="355"/>
                    </a:lnTo>
                    <a:lnTo>
                      <a:pt x="11" y="359"/>
                    </a:lnTo>
                    <a:lnTo>
                      <a:pt x="11" y="373"/>
                    </a:lnTo>
                    <a:lnTo>
                      <a:pt x="5" y="378"/>
                    </a:lnTo>
                    <a:lnTo>
                      <a:pt x="0" y="386"/>
                    </a:lnTo>
                    <a:lnTo>
                      <a:pt x="6" y="390"/>
                    </a:lnTo>
                    <a:lnTo>
                      <a:pt x="12" y="390"/>
                    </a:lnTo>
                    <a:lnTo>
                      <a:pt x="20" y="397"/>
                    </a:lnTo>
                    <a:lnTo>
                      <a:pt x="28" y="395"/>
                    </a:lnTo>
                    <a:lnTo>
                      <a:pt x="39" y="399"/>
                    </a:lnTo>
                    <a:lnTo>
                      <a:pt x="48" y="404"/>
                    </a:lnTo>
                    <a:lnTo>
                      <a:pt x="56" y="414"/>
                    </a:lnTo>
                    <a:lnTo>
                      <a:pt x="58" y="424"/>
                    </a:lnTo>
                    <a:lnTo>
                      <a:pt x="64" y="432"/>
                    </a:lnTo>
                    <a:lnTo>
                      <a:pt x="71" y="440"/>
                    </a:lnTo>
                    <a:lnTo>
                      <a:pt x="93" y="453"/>
                    </a:lnTo>
                    <a:lnTo>
                      <a:pt x="98" y="463"/>
                    </a:lnTo>
                    <a:lnTo>
                      <a:pt x="103" y="475"/>
                    </a:lnTo>
                    <a:lnTo>
                      <a:pt x="113" y="502"/>
                    </a:lnTo>
                    <a:lnTo>
                      <a:pt x="118" y="511"/>
                    </a:lnTo>
                    <a:lnTo>
                      <a:pt x="126" y="517"/>
                    </a:lnTo>
                    <a:lnTo>
                      <a:pt x="150" y="522"/>
                    </a:lnTo>
                    <a:lnTo>
                      <a:pt x="157" y="527"/>
                    </a:lnTo>
                    <a:lnTo>
                      <a:pt x="158" y="534"/>
                    </a:lnTo>
                    <a:lnTo>
                      <a:pt x="157" y="544"/>
                    </a:lnTo>
                    <a:lnTo>
                      <a:pt x="156" y="566"/>
                    </a:lnTo>
                    <a:lnTo>
                      <a:pt x="169" y="571"/>
                    </a:lnTo>
                    <a:lnTo>
                      <a:pt x="185" y="569"/>
                    </a:lnTo>
                    <a:lnTo>
                      <a:pt x="200" y="570"/>
                    </a:lnTo>
                    <a:lnTo>
                      <a:pt x="217" y="578"/>
                    </a:lnTo>
                    <a:lnTo>
                      <a:pt x="255" y="600"/>
                    </a:lnTo>
                    <a:lnTo>
                      <a:pt x="266" y="613"/>
                    </a:lnTo>
                    <a:lnTo>
                      <a:pt x="286" y="619"/>
                    </a:lnTo>
                    <a:lnTo>
                      <a:pt x="303" y="619"/>
                    </a:lnTo>
                    <a:lnTo>
                      <a:pt x="325" y="625"/>
                    </a:lnTo>
                    <a:lnTo>
                      <a:pt x="350" y="626"/>
                    </a:lnTo>
                    <a:lnTo>
                      <a:pt x="373" y="614"/>
                    </a:lnTo>
                    <a:lnTo>
                      <a:pt x="389" y="598"/>
                    </a:lnTo>
                    <a:lnTo>
                      <a:pt x="408" y="592"/>
                    </a:lnTo>
                    <a:lnTo>
                      <a:pt x="427" y="588"/>
                    </a:lnTo>
                    <a:lnTo>
                      <a:pt x="461" y="604"/>
                    </a:lnTo>
                    <a:lnTo>
                      <a:pt x="474" y="603"/>
                    </a:lnTo>
                    <a:lnTo>
                      <a:pt x="483" y="604"/>
                    </a:lnTo>
                    <a:lnTo>
                      <a:pt x="488" y="603"/>
                    </a:lnTo>
                    <a:lnTo>
                      <a:pt x="491" y="599"/>
                    </a:lnTo>
                    <a:lnTo>
                      <a:pt x="506" y="592"/>
                    </a:lnTo>
                    <a:lnTo>
                      <a:pt x="542" y="580"/>
                    </a:lnTo>
                    <a:lnTo>
                      <a:pt x="554" y="567"/>
                    </a:lnTo>
                    <a:lnTo>
                      <a:pt x="567" y="559"/>
                    </a:lnTo>
                    <a:lnTo>
                      <a:pt x="588" y="550"/>
                    </a:lnTo>
                    <a:lnTo>
                      <a:pt x="596" y="545"/>
                    </a:lnTo>
                    <a:lnTo>
                      <a:pt x="661" y="545"/>
                    </a:lnTo>
                    <a:lnTo>
                      <a:pt x="742" y="463"/>
                    </a:lnTo>
                    <a:lnTo>
                      <a:pt x="813" y="393"/>
                    </a:lnTo>
                    <a:lnTo>
                      <a:pt x="823" y="381"/>
                    </a:lnTo>
                    <a:lnTo>
                      <a:pt x="824" y="378"/>
                    </a:lnTo>
                    <a:lnTo>
                      <a:pt x="771" y="379"/>
                    </a:lnTo>
                    <a:lnTo>
                      <a:pt x="684" y="347"/>
                    </a:lnTo>
                    <a:lnTo>
                      <a:pt x="606" y="320"/>
                    </a:lnTo>
                    <a:lnTo>
                      <a:pt x="599" y="313"/>
                    </a:lnTo>
                    <a:lnTo>
                      <a:pt x="579" y="298"/>
                    </a:lnTo>
                    <a:lnTo>
                      <a:pt x="572" y="288"/>
                    </a:lnTo>
                    <a:lnTo>
                      <a:pt x="566" y="282"/>
                    </a:lnTo>
                    <a:lnTo>
                      <a:pt x="564" y="276"/>
                    </a:lnTo>
                    <a:lnTo>
                      <a:pt x="559" y="273"/>
                    </a:lnTo>
                    <a:lnTo>
                      <a:pt x="553" y="266"/>
                    </a:lnTo>
                    <a:lnTo>
                      <a:pt x="550" y="261"/>
                    </a:lnTo>
                    <a:lnTo>
                      <a:pt x="543" y="254"/>
                    </a:lnTo>
                    <a:lnTo>
                      <a:pt x="538" y="231"/>
                    </a:lnTo>
                    <a:lnTo>
                      <a:pt x="539" y="226"/>
                    </a:lnTo>
                    <a:lnTo>
                      <a:pt x="543" y="221"/>
                    </a:lnTo>
                    <a:lnTo>
                      <a:pt x="543" y="220"/>
                    </a:lnTo>
                    <a:lnTo>
                      <a:pt x="534" y="212"/>
                    </a:lnTo>
                    <a:lnTo>
                      <a:pt x="529" y="211"/>
                    </a:lnTo>
                    <a:lnTo>
                      <a:pt x="517" y="216"/>
                    </a:lnTo>
                    <a:lnTo>
                      <a:pt x="516" y="218"/>
                    </a:lnTo>
                    <a:lnTo>
                      <a:pt x="515" y="220"/>
                    </a:lnTo>
                    <a:lnTo>
                      <a:pt x="508" y="217"/>
                    </a:lnTo>
                    <a:lnTo>
                      <a:pt x="504" y="220"/>
                    </a:lnTo>
                    <a:lnTo>
                      <a:pt x="491" y="218"/>
                    </a:lnTo>
                    <a:lnTo>
                      <a:pt x="485" y="212"/>
                    </a:lnTo>
                    <a:lnTo>
                      <a:pt x="484" y="203"/>
                    </a:lnTo>
                    <a:lnTo>
                      <a:pt x="484" y="200"/>
                    </a:lnTo>
                    <a:lnTo>
                      <a:pt x="493" y="190"/>
                    </a:lnTo>
                    <a:lnTo>
                      <a:pt x="499" y="177"/>
                    </a:lnTo>
                    <a:lnTo>
                      <a:pt x="501" y="166"/>
                    </a:lnTo>
                    <a:lnTo>
                      <a:pt x="506" y="144"/>
                    </a:lnTo>
                    <a:lnTo>
                      <a:pt x="512" y="140"/>
                    </a:lnTo>
                    <a:lnTo>
                      <a:pt x="506" y="132"/>
                    </a:lnTo>
                    <a:lnTo>
                      <a:pt x="502" y="125"/>
                    </a:lnTo>
                    <a:lnTo>
                      <a:pt x="495" y="119"/>
                    </a:lnTo>
                    <a:lnTo>
                      <a:pt x="486" y="115"/>
                    </a:lnTo>
                    <a:lnTo>
                      <a:pt x="483" y="109"/>
                    </a:lnTo>
                    <a:lnTo>
                      <a:pt x="480" y="99"/>
                    </a:lnTo>
                    <a:lnTo>
                      <a:pt x="474" y="93"/>
                    </a:lnTo>
                    <a:lnTo>
                      <a:pt x="462" y="83"/>
                    </a:lnTo>
                    <a:lnTo>
                      <a:pt x="445" y="71"/>
                    </a:lnTo>
                    <a:lnTo>
                      <a:pt x="440" y="62"/>
                    </a:lnTo>
                    <a:lnTo>
                      <a:pt x="432" y="51"/>
                    </a:lnTo>
                    <a:lnTo>
                      <a:pt x="420" y="40"/>
                    </a:lnTo>
                    <a:lnTo>
                      <a:pt x="413" y="39"/>
                    </a:lnTo>
                    <a:lnTo>
                      <a:pt x="403" y="34"/>
                    </a:lnTo>
                    <a:lnTo>
                      <a:pt x="389" y="23"/>
                    </a:lnTo>
                    <a:lnTo>
                      <a:pt x="378" y="24"/>
                    </a:lnTo>
                    <a:lnTo>
                      <a:pt x="376" y="26"/>
                    </a:lnTo>
                    <a:lnTo>
                      <a:pt x="372" y="26"/>
                    </a:lnTo>
                    <a:lnTo>
                      <a:pt x="371" y="22"/>
                    </a:lnTo>
                    <a:lnTo>
                      <a:pt x="361" y="22"/>
                    </a:lnTo>
                    <a:lnTo>
                      <a:pt x="356" y="18"/>
                    </a:lnTo>
                    <a:lnTo>
                      <a:pt x="352" y="18"/>
                    </a:lnTo>
                    <a:lnTo>
                      <a:pt x="348" y="22"/>
                    </a:lnTo>
                    <a:lnTo>
                      <a:pt x="340" y="23"/>
                    </a:lnTo>
                    <a:lnTo>
                      <a:pt x="339" y="24"/>
                    </a:lnTo>
                    <a:lnTo>
                      <a:pt x="337" y="24"/>
                    </a:lnTo>
                    <a:lnTo>
                      <a:pt x="334" y="18"/>
                    </a:lnTo>
                    <a:lnTo>
                      <a:pt x="329" y="13"/>
                    </a:lnTo>
                    <a:lnTo>
                      <a:pt x="324" y="13"/>
                    </a:lnTo>
                    <a:lnTo>
                      <a:pt x="324" y="17"/>
                    </a:lnTo>
                    <a:lnTo>
                      <a:pt x="318" y="22"/>
                    </a:lnTo>
                    <a:lnTo>
                      <a:pt x="305" y="24"/>
                    </a:lnTo>
                    <a:lnTo>
                      <a:pt x="301" y="26"/>
                    </a:lnTo>
                    <a:lnTo>
                      <a:pt x="292" y="26"/>
                    </a:lnTo>
                    <a:lnTo>
                      <a:pt x="284" y="15"/>
                    </a:lnTo>
                    <a:lnTo>
                      <a:pt x="284" y="12"/>
                    </a:lnTo>
                    <a:lnTo>
                      <a:pt x="281" y="11"/>
                    </a:lnTo>
                    <a:lnTo>
                      <a:pt x="274" y="11"/>
                    </a:lnTo>
                    <a:lnTo>
                      <a:pt x="268" y="5"/>
                    </a:lnTo>
                    <a:lnTo>
                      <a:pt x="264" y="0"/>
                    </a:lnTo>
                    <a:lnTo>
                      <a:pt x="244" y="44"/>
                    </a:lnTo>
                    <a:lnTo>
                      <a:pt x="236" y="34"/>
                    </a:lnTo>
                    <a:lnTo>
                      <a:pt x="236" y="31"/>
                    </a:lnTo>
                    <a:lnTo>
                      <a:pt x="231" y="26"/>
                    </a:lnTo>
                    <a:lnTo>
                      <a:pt x="223" y="26"/>
                    </a:lnTo>
                    <a:lnTo>
                      <a:pt x="220" y="29"/>
                    </a:lnTo>
                    <a:lnTo>
                      <a:pt x="219" y="33"/>
                    </a:lnTo>
                    <a:lnTo>
                      <a:pt x="216" y="35"/>
                    </a:lnTo>
                    <a:lnTo>
                      <a:pt x="212" y="35"/>
                    </a:lnTo>
                    <a:lnTo>
                      <a:pt x="208" y="33"/>
                    </a:lnTo>
                    <a:lnTo>
                      <a:pt x="194" y="33"/>
                    </a:lnTo>
                    <a:lnTo>
                      <a:pt x="192" y="32"/>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36" name="Freeform 129">
                <a:extLst>
                  <a:ext uri="{FF2B5EF4-FFF2-40B4-BE49-F238E27FC236}">
                    <a16:creationId xmlns:a16="http://schemas.microsoft.com/office/drawing/2014/main" id="{BA1E1865-17D2-4534-A413-09ED7C7726F8}"/>
                  </a:ext>
                </a:extLst>
              </p:cNvPr>
              <p:cNvSpPr>
                <a:spLocks noChangeAspect="1"/>
              </p:cNvSpPr>
              <p:nvPr/>
            </p:nvSpPr>
            <p:spPr bwMode="gray">
              <a:xfrm>
                <a:off x="5296692" y="4153247"/>
                <a:ext cx="20638" cy="28575"/>
              </a:xfrm>
              <a:custGeom>
                <a:avLst/>
                <a:gdLst/>
                <a:ahLst/>
                <a:cxnLst>
                  <a:cxn ang="0">
                    <a:pos x="67" y="63"/>
                  </a:cxn>
                  <a:cxn ang="0">
                    <a:pos x="65" y="35"/>
                  </a:cxn>
                  <a:cxn ang="0">
                    <a:pos x="65" y="14"/>
                  </a:cxn>
                  <a:cxn ang="0">
                    <a:pos x="63" y="6"/>
                  </a:cxn>
                  <a:cxn ang="0">
                    <a:pos x="56" y="15"/>
                  </a:cxn>
                  <a:cxn ang="0">
                    <a:pos x="33" y="0"/>
                  </a:cxn>
                  <a:cxn ang="0">
                    <a:pos x="19" y="9"/>
                  </a:cxn>
                  <a:cxn ang="0">
                    <a:pos x="12" y="21"/>
                  </a:cxn>
                  <a:cxn ang="0">
                    <a:pos x="4" y="38"/>
                  </a:cxn>
                  <a:cxn ang="0">
                    <a:pos x="0" y="54"/>
                  </a:cxn>
                  <a:cxn ang="0">
                    <a:pos x="2" y="67"/>
                  </a:cxn>
                  <a:cxn ang="0">
                    <a:pos x="12" y="86"/>
                  </a:cxn>
                  <a:cxn ang="0">
                    <a:pos x="35" y="89"/>
                  </a:cxn>
                  <a:cxn ang="0">
                    <a:pos x="47" y="90"/>
                  </a:cxn>
                  <a:cxn ang="0">
                    <a:pos x="55" y="81"/>
                  </a:cxn>
                  <a:cxn ang="0">
                    <a:pos x="61" y="67"/>
                  </a:cxn>
                  <a:cxn ang="0">
                    <a:pos x="67" y="63"/>
                  </a:cxn>
                </a:cxnLst>
                <a:rect l="0" t="0" r="r" b="b"/>
                <a:pathLst>
                  <a:path w="67" h="90">
                    <a:moveTo>
                      <a:pt x="67" y="63"/>
                    </a:moveTo>
                    <a:lnTo>
                      <a:pt x="65" y="35"/>
                    </a:lnTo>
                    <a:lnTo>
                      <a:pt x="65" y="14"/>
                    </a:lnTo>
                    <a:lnTo>
                      <a:pt x="63" y="6"/>
                    </a:lnTo>
                    <a:lnTo>
                      <a:pt x="56" y="15"/>
                    </a:lnTo>
                    <a:lnTo>
                      <a:pt x="33" y="0"/>
                    </a:lnTo>
                    <a:lnTo>
                      <a:pt x="19" y="9"/>
                    </a:lnTo>
                    <a:lnTo>
                      <a:pt x="12" y="21"/>
                    </a:lnTo>
                    <a:lnTo>
                      <a:pt x="4" y="38"/>
                    </a:lnTo>
                    <a:lnTo>
                      <a:pt x="0" y="54"/>
                    </a:lnTo>
                    <a:lnTo>
                      <a:pt x="2" y="67"/>
                    </a:lnTo>
                    <a:lnTo>
                      <a:pt x="12" y="86"/>
                    </a:lnTo>
                    <a:lnTo>
                      <a:pt x="35" y="89"/>
                    </a:lnTo>
                    <a:lnTo>
                      <a:pt x="47" y="90"/>
                    </a:lnTo>
                    <a:lnTo>
                      <a:pt x="55" y="81"/>
                    </a:lnTo>
                    <a:lnTo>
                      <a:pt x="61" y="67"/>
                    </a:lnTo>
                    <a:lnTo>
                      <a:pt x="67" y="63"/>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37" name="Freeform 130">
                <a:extLst>
                  <a:ext uri="{FF2B5EF4-FFF2-40B4-BE49-F238E27FC236}">
                    <a16:creationId xmlns:a16="http://schemas.microsoft.com/office/drawing/2014/main" id="{D14FFEB3-2570-499D-9B7B-F8717F6F629E}"/>
                  </a:ext>
                </a:extLst>
              </p:cNvPr>
              <p:cNvSpPr>
                <a:spLocks noChangeAspect="1"/>
              </p:cNvSpPr>
              <p:nvPr/>
            </p:nvSpPr>
            <p:spPr bwMode="gray">
              <a:xfrm>
                <a:off x="5045867" y="4083397"/>
                <a:ext cx="285750" cy="250825"/>
              </a:xfrm>
              <a:custGeom>
                <a:avLst/>
                <a:gdLst/>
                <a:ahLst/>
                <a:cxnLst>
                  <a:cxn ang="0">
                    <a:pos x="188" y="334"/>
                  </a:cxn>
                  <a:cxn ang="0">
                    <a:pos x="157" y="406"/>
                  </a:cxn>
                  <a:cxn ang="0">
                    <a:pos x="101" y="418"/>
                  </a:cxn>
                  <a:cxn ang="0">
                    <a:pos x="59" y="396"/>
                  </a:cxn>
                  <a:cxn ang="0">
                    <a:pos x="8" y="398"/>
                  </a:cxn>
                  <a:cxn ang="0">
                    <a:pos x="1" y="411"/>
                  </a:cxn>
                  <a:cxn ang="0">
                    <a:pos x="37" y="491"/>
                  </a:cxn>
                  <a:cxn ang="0">
                    <a:pos x="70" y="562"/>
                  </a:cxn>
                  <a:cxn ang="0">
                    <a:pos x="90" y="665"/>
                  </a:cxn>
                  <a:cxn ang="0">
                    <a:pos x="77" y="678"/>
                  </a:cxn>
                  <a:cxn ang="0">
                    <a:pos x="88" y="701"/>
                  </a:cxn>
                  <a:cxn ang="0">
                    <a:pos x="108" y="734"/>
                  </a:cxn>
                  <a:cxn ang="0">
                    <a:pos x="109" y="770"/>
                  </a:cxn>
                  <a:cxn ang="0">
                    <a:pos x="112" y="750"/>
                  </a:cxn>
                  <a:cxn ang="0">
                    <a:pos x="128" y="769"/>
                  </a:cxn>
                  <a:cxn ang="0">
                    <a:pos x="155" y="782"/>
                  </a:cxn>
                  <a:cxn ang="0">
                    <a:pos x="195" y="791"/>
                  </a:cxn>
                  <a:cxn ang="0">
                    <a:pos x="236" y="771"/>
                  </a:cxn>
                  <a:cxn ang="0">
                    <a:pos x="287" y="771"/>
                  </a:cxn>
                  <a:cxn ang="0">
                    <a:pos x="311" y="753"/>
                  </a:cxn>
                  <a:cxn ang="0">
                    <a:pos x="365" y="753"/>
                  </a:cxn>
                  <a:cxn ang="0">
                    <a:pos x="408" y="746"/>
                  </a:cxn>
                  <a:cxn ang="0">
                    <a:pos x="479" y="743"/>
                  </a:cxn>
                  <a:cxn ang="0">
                    <a:pos x="505" y="733"/>
                  </a:cxn>
                  <a:cxn ang="0">
                    <a:pos x="553" y="727"/>
                  </a:cxn>
                  <a:cxn ang="0">
                    <a:pos x="633" y="679"/>
                  </a:cxn>
                  <a:cxn ang="0">
                    <a:pos x="705" y="600"/>
                  </a:cxn>
                  <a:cxn ang="0">
                    <a:pos x="765" y="533"/>
                  </a:cxn>
                  <a:cxn ang="0">
                    <a:pos x="804" y="465"/>
                  </a:cxn>
                  <a:cxn ang="0">
                    <a:pos x="836" y="420"/>
                  </a:cxn>
                  <a:cxn ang="0">
                    <a:pos x="881" y="357"/>
                  </a:cxn>
                  <a:cxn ang="0">
                    <a:pos x="894" y="305"/>
                  </a:cxn>
                  <a:cxn ang="0">
                    <a:pos x="856" y="281"/>
                  </a:cxn>
                  <a:cxn ang="0">
                    <a:pos x="824" y="307"/>
                  </a:cxn>
                  <a:cxn ang="0">
                    <a:pos x="793" y="256"/>
                  </a:cxn>
                  <a:cxn ang="0">
                    <a:pos x="845" y="233"/>
                  </a:cxn>
                  <a:cxn ang="0">
                    <a:pos x="830" y="55"/>
                  </a:cxn>
                  <a:cxn ang="0">
                    <a:pos x="807" y="17"/>
                  </a:cxn>
                  <a:cxn ang="0">
                    <a:pos x="749" y="9"/>
                  </a:cxn>
                  <a:cxn ang="0">
                    <a:pos x="704" y="8"/>
                  </a:cxn>
                  <a:cxn ang="0">
                    <a:pos x="625" y="57"/>
                  </a:cxn>
                  <a:cxn ang="0">
                    <a:pos x="558" y="129"/>
                  </a:cxn>
                  <a:cxn ang="0">
                    <a:pos x="496" y="207"/>
                  </a:cxn>
                  <a:cxn ang="0">
                    <a:pos x="437" y="217"/>
                  </a:cxn>
                  <a:cxn ang="0">
                    <a:pos x="376" y="201"/>
                  </a:cxn>
                  <a:cxn ang="0">
                    <a:pos x="339" y="248"/>
                  </a:cxn>
                  <a:cxn ang="0">
                    <a:pos x="277" y="286"/>
                  </a:cxn>
                  <a:cxn ang="0">
                    <a:pos x="230" y="271"/>
                  </a:cxn>
                  <a:cxn ang="0">
                    <a:pos x="238" y="213"/>
                  </a:cxn>
                  <a:cxn ang="0">
                    <a:pos x="200" y="170"/>
                  </a:cxn>
                </a:cxnLst>
                <a:rect l="0" t="0" r="r" b="b"/>
                <a:pathLst>
                  <a:path w="898" h="791">
                    <a:moveTo>
                      <a:pt x="188" y="161"/>
                    </a:moveTo>
                    <a:lnTo>
                      <a:pt x="188" y="216"/>
                    </a:lnTo>
                    <a:lnTo>
                      <a:pt x="188" y="275"/>
                    </a:lnTo>
                    <a:lnTo>
                      <a:pt x="188" y="334"/>
                    </a:lnTo>
                    <a:lnTo>
                      <a:pt x="188" y="390"/>
                    </a:lnTo>
                    <a:lnTo>
                      <a:pt x="182" y="394"/>
                    </a:lnTo>
                    <a:lnTo>
                      <a:pt x="171" y="396"/>
                    </a:lnTo>
                    <a:lnTo>
                      <a:pt x="157" y="406"/>
                    </a:lnTo>
                    <a:lnTo>
                      <a:pt x="141" y="421"/>
                    </a:lnTo>
                    <a:lnTo>
                      <a:pt x="129" y="421"/>
                    </a:lnTo>
                    <a:lnTo>
                      <a:pt x="120" y="418"/>
                    </a:lnTo>
                    <a:lnTo>
                      <a:pt x="101" y="418"/>
                    </a:lnTo>
                    <a:lnTo>
                      <a:pt x="86" y="423"/>
                    </a:lnTo>
                    <a:lnTo>
                      <a:pt x="70" y="421"/>
                    </a:lnTo>
                    <a:lnTo>
                      <a:pt x="59" y="409"/>
                    </a:lnTo>
                    <a:lnTo>
                      <a:pt x="59" y="396"/>
                    </a:lnTo>
                    <a:lnTo>
                      <a:pt x="33" y="378"/>
                    </a:lnTo>
                    <a:lnTo>
                      <a:pt x="21" y="379"/>
                    </a:lnTo>
                    <a:lnTo>
                      <a:pt x="15" y="390"/>
                    </a:lnTo>
                    <a:lnTo>
                      <a:pt x="8" y="398"/>
                    </a:lnTo>
                    <a:lnTo>
                      <a:pt x="5" y="400"/>
                    </a:lnTo>
                    <a:lnTo>
                      <a:pt x="0" y="401"/>
                    </a:lnTo>
                    <a:lnTo>
                      <a:pt x="2" y="405"/>
                    </a:lnTo>
                    <a:lnTo>
                      <a:pt x="1" y="411"/>
                    </a:lnTo>
                    <a:lnTo>
                      <a:pt x="5" y="416"/>
                    </a:lnTo>
                    <a:lnTo>
                      <a:pt x="13" y="426"/>
                    </a:lnTo>
                    <a:lnTo>
                      <a:pt x="28" y="464"/>
                    </a:lnTo>
                    <a:lnTo>
                      <a:pt x="37" y="491"/>
                    </a:lnTo>
                    <a:lnTo>
                      <a:pt x="51" y="528"/>
                    </a:lnTo>
                    <a:lnTo>
                      <a:pt x="59" y="536"/>
                    </a:lnTo>
                    <a:lnTo>
                      <a:pt x="64" y="552"/>
                    </a:lnTo>
                    <a:lnTo>
                      <a:pt x="70" y="562"/>
                    </a:lnTo>
                    <a:lnTo>
                      <a:pt x="91" y="595"/>
                    </a:lnTo>
                    <a:lnTo>
                      <a:pt x="97" y="608"/>
                    </a:lnTo>
                    <a:lnTo>
                      <a:pt x="99" y="648"/>
                    </a:lnTo>
                    <a:lnTo>
                      <a:pt x="90" y="665"/>
                    </a:lnTo>
                    <a:lnTo>
                      <a:pt x="78" y="660"/>
                    </a:lnTo>
                    <a:lnTo>
                      <a:pt x="76" y="667"/>
                    </a:lnTo>
                    <a:lnTo>
                      <a:pt x="75" y="678"/>
                    </a:lnTo>
                    <a:lnTo>
                      <a:pt x="77" y="678"/>
                    </a:lnTo>
                    <a:lnTo>
                      <a:pt x="85" y="683"/>
                    </a:lnTo>
                    <a:lnTo>
                      <a:pt x="87" y="690"/>
                    </a:lnTo>
                    <a:lnTo>
                      <a:pt x="83" y="691"/>
                    </a:lnTo>
                    <a:lnTo>
                      <a:pt x="88" y="701"/>
                    </a:lnTo>
                    <a:lnTo>
                      <a:pt x="93" y="705"/>
                    </a:lnTo>
                    <a:lnTo>
                      <a:pt x="99" y="716"/>
                    </a:lnTo>
                    <a:lnTo>
                      <a:pt x="107" y="726"/>
                    </a:lnTo>
                    <a:lnTo>
                      <a:pt x="108" y="734"/>
                    </a:lnTo>
                    <a:lnTo>
                      <a:pt x="103" y="742"/>
                    </a:lnTo>
                    <a:lnTo>
                      <a:pt x="103" y="749"/>
                    </a:lnTo>
                    <a:lnTo>
                      <a:pt x="103" y="760"/>
                    </a:lnTo>
                    <a:lnTo>
                      <a:pt x="109" y="770"/>
                    </a:lnTo>
                    <a:lnTo>
                      <a:pt x="110" y="769"/>
                    </a:lnTo>
                    <a:lnTo>
                      <a:pt x="109" y="761"/>
                    </a:lnTo>
                    <a:lnTo>
                      <a:pt x="109" y="754"/>
                    </a:lnTo>
                    <a:lnTo>
                      <a:pt x="112" y="750"/>
                    </a:lnTo>
                    <a:lnTo>
                      <a:pt x="119" y="749"/>
                    </a:lnTo>
                    <a:lnTo>
                      <a:pt x="128" y="750"/>
                    </a:lnTo>
                    <a:lnTo>
                      <a:pt x="129" y="762"/>
                    </a:lnTo>
                    <a:lnTo>
                      <a:pt x="128" y="769"/>
                    </a:lnTo>
                    <a:lnTo>
                      <a:pt x="133" y="771"/>
                    </a:lnTo>
                    <a:lnTo>
                      <a:pt x="151" y="770"/>
                    </a:lnTo>
                    <a:lnTo>
                      <a:pt x="156" y="775"/>
                    </a:lnTo>
                    <a:lnTo>
                      <a:pt x="155" y="782"/>
                    </a:lnTo>
                    <a:lnTo>
                      <a:pt x="166" y="788"/>
                    </a:lnTo>
                    <a:lnTo>
                      <a:pt x="174" y="788"/>
                    </a:lnTo>
                    <a:lnTo>
                      <a:pt x="183" y="791"/>
                    </a:lnTo>
                    <a:lnTo>
                      <a:pt x="195" y="791"/>
                    </a:lnTo>
                    <a:lnTo>
                      <a:pt x="204" y="788"/>
                    </a:lnTo>
                    <a:lnTo>
                      <a:pt x="214" y="776"/>
                    </a:lnTo>
                    <a:lnTo>
                      <a:pt x="232" y="775"/>
                    </a:lnTo>
                    <a:lnTo>
                      <a:pt x="236" y="771"/>
                    </a:lnTo>
                    <a:lnTo>
                      <a:pt x="244" y="770"/>
                    </a:lnTo>
                    <a:lnTo>
                      <a:pt x="264" y="772"/>
                    </a:lnTo>
                    <a:lnTo>
                      <a:pt x="266" y="769"/>
                    </a:lnTo>
                    <a:lnTo>
                      <a:pt x="287" y="771"/>
                    </a:lnTo>
                    <a:lnTo>
                      <a:pt x="293" y="769"/>
                    </a:lnTo>
                    <a:lnTo>
                      <a:pt x="296" y="761"/>
                    </a:lnTo>
                    <a:lnTo>
                      <a:pt x="305" y="758"/>
                    </a:lnTo>
                    <a:lnTo>
                      <a:pt x="311" y="753"/>
                    </a:lnTo>
                    <a:lnTo>
                      <a:pt x="316" y="748"/>
                    </a:lnTo>
                    <a:lnTo>
                      <a:pt x="333" y="745"/>
                    </a:lnTo>
                    <a:lnTo>
                      <a:pt x="341" y="746"/>
                    </a:lnTo>
                    <a:lnTo>
                      <a:pt x="365" y="753"/>
                    </a:lnTo>
                    <a:lnTo>
                      <a:pt x="372" y="753"/>
                    </a:lnTo>
                    <a:lnTo>
                      <a:pt x="381" y="745"/>
                    </a:lnTo>
                    <a:lnTo>
                      <a:pt x="394" y="744"/>
                    </a:lnTo>
                    <a:lnTo>
                      <a:pt x="408" y="746"/>
                    </a:lnTo>
                    <a:lnTo>
                      <a:pt x="446" y="758"/>
                    </a:lnTo>
                    <a:lnTo>
                      <a:pt x="459" y="758"/>
                    </a:lnTo>
                    <a:lnTo>
                      <a:pt x="467" y="744"/>
                    </a:lnTo>
                    <a:lnTo>
                      <a:pt x="479" y="743"/>
                    </a:lnTo>
                    <a:lnTo>
                      <a:pt x="491" y="748"/>
                    </a:lnTo>
                    <a:lnTo>
                      <a:pt x="507" y="749"/>
                    </a:lnTo>
                    <a:lnTo>
                      <a:pt x="508" y="743"/>
                    </a:lnTo>
                    <a:lnTo>
                      <a:pt x="505" y="733"/>
                    </a:lnTo>
                    <a:lnTo>
                      <a:pt x="512" y="728"/>
                    </a:lnTo>
                    <a:lnTo>
                      <a:pt x="519" y="727"/>
                    </a:lnTo>
                    <a:lnTo>
                      <a:pt x="532" y="726"/>
                    </a:lnTo>
                    <a:lnTo>
                      <a:pt x="553" y="727"/>
                    </a:lnTo>
                    <a:lnTo>
                      <a:pt x="564" y="726"/>
                    </a:lnTo>
                    <a:lnTo>
                      <a:pt x="586" y="715"/>
                    </a:lnTo>
                    <a:lnTo>
                      <a:pt x="623" y="689"/>
                    </a:lnTo>
                    <a:lnTo>
                      <a:pt x="633" y="679"/>
                    </a:lnTo>
                    <a:lnTo>
                      <a:pt x="642" y="668"/>
                    </a:lnTo>
                    <a:lnTo>
                      <a:pt x="663" y="652"/>
                    </a:lnTo>
                    <a:lnTo>
                      <a:pt x="689" y="624"/>
                    </a:lnTo>
                    <a:lnTo>
                      <a:pt x="705" y="600"/>
                    </a:lnTo>
                    <a:lnTo>
                      <a:pt x="714" y="589"/>
                    </a:lnTo>
                    <a:lnTo>
                      <a:pt x="723" y="582"/>
                    </a:lnTo>
                    <a:lnTo>
                      <a:pt x="747" y="561"/>
                    </a:lnTo>
                    <a:lnTo>
                      <a:pt x="765" y="533"/>
                    </a:lnTo>
                    <a:lnTo>
                      <a:pt x="774" y="520"/>
                    </a:lnTo>
                    <a:lnTo>
                      <a:pt x="796" y="480"/>
                    </a:lnTo>
                    <a:lnTo>
                      <a:pt x="800" y="473"/>
                    </a:lnTo>
                    <a:lnTo>
                      <a:pt x="804" y="465"/>
                    </a:lnTo>
                    <a:lnTo>
                      <a:pt x="808" y="454"/>
                    </a:lnTo>
                    <a:lnTo>
                      <a:pt x="819" y="437"/>
                    </a:lnTo>
                    <a:lnTo>
                      <a:pt x="828" y="426"/>
                    </a:lnTo>
                    <a:lnTo>
                      <a:pt x="836" y="420"/>
                    </a:lnTo>
                    <a:lnTo>
                      <a:pt x="846" y="417"/>
                    </a:lnTo>
                    <a:lnTo>
                      <a:pt x="866" y="401"/>
                    </a:lnTo>
                    <a:lnTo>
                      <a:pt x="875" y="388"/>
                    </a:lnTo>
                    <a:lnTo>
                      <a:pt x="881" y="357"/>
                    </a:lnTo>
                    <a:lnTo>
                      <a:pt x="886" y="345"/>
                    </a:lnTo>
                    <a:lnTo>
                      <a:pt x="888" y="331"/>
                    </a:lnTo>
                    <a:lnTo>
                      <a:pt x="888" y="318"/>
                    </a:lnTo>
                    <a:lnTo>
                      <a:pt x="894" y="305"/>
                    </a:lnTo>
                    <a:lnTo>
                      <a:pt x="897" y="294"/>
                    </a:lnTo>
                    <a:lnTo>
                      <a:pt x="898" y="282"/>
                    </a:lnTo>
                    <a:lnTo>
                      <a:pt x="892" y="281"/>
                    </a:lnTo>
                    <a:lnTo>
                      <a:pt x="856" y="281"/>
                    </a:lnTo>
                    <a:lnTo>
                      <a:pt x="850" y="285"/>
                    </a:lnTo>
                    <a:lnTo>
                      <a:pt x="844" y="299"/>
                    </a:lnTo>
                    <a:lnTo>
                      <a:pt x="836" y="308"/>
                    </a:lnTo>
                    <a:lnTo>
                      <a:pt x="824" y="307"/>
                    </a:lnTo>
                    <a:lnTo>
                      <a:pt x="801" y="304"/>
                    </a:lnTo>
                    <a:lnTo>
                      <a:pt x="791" y="285"/>
                    </a:lnTo>
                    <a:lnTo>
                      <a:pt x="789" y="272"/>
                    </a:lnTo>
                    <a:lnTo>
                      <a:pt x="793" y="256"/>
                    </a:lnTo>
                    <a:lnTo>
                      <a:pt x="801" y="239"/>
                    </a:lnTo>
                    <a:lnTo>
                      <a:pt x="808" y="227"/>
                    </a:lnTo>
                    <a:lnTo>
                      <a:pt x="822" y="218"/>
                    </a:lnTo>
                    <a:lnTo>
                      <a:pt x="845" y="233"/>
                    </a:lnTo>
                    <a:lnTo>
                      <a:pt x="852" y="224"/>
                    </a:lnTo>
                    <a:lnTo>
                      <a:pt x="849" y="131"/>
                    </a:lnTo>
                    <a:lnTo>
                      <a:pt x="836" y="87"/>
                    </a:lnTo>
                    <a:lnTo>
                      <a:pt x="830" y="55"/>
                    </a:lnTo>
                    <a:lnTo>
                      <a:pt x="828" y="34"/>
                    </a:lnTo>
                    <a:lnTo>
                      <a:pt x="827" y="33"/>
                    </a:lnTo>
                    <a:lnTo>
                      <a:pt x="822" y="32"/>
                    </a:lnTo>
                    <a:lnTo>
                      <a:pt x="807" y="17"/>
                    </a:lnTo>
                    <a:lnTo>
                      <a:pt x="786" y="11"/>
                    </a:lnTo>
                    <a:lnTo>
                      <a:pt x="774" y="9"/>
                    </a:lnTo>
                    <a:lnTo>
                      <a:pt x="761" y="12"/>
                    </a:lnTo>
                    <a:lnTo>
                      <a:pt x="749" y="9"/>
                    </a:lnTo>
                    <a:lnTo>
                      <a:pt x="726" y="2"/>
                    </a:lnTo>
                    <a:lnTo>
                      <a:pt x="717" y="0"/>
                    </a:lnTo>
                    <a:lnTo>
                      <a:pt x="705" y="5"/>
                    </a:lnTo>
                    <a:lnTo>
                      <a:pt x="704" y="8"/>
                    </a:lnTo>
                    <a:lnTo>
                      <a:pt x="693" y="13"/>
                    </a:lnTo>
                    <a:lnTo>
                      <a:pt x="679" y="22"/>
                    </a:lnTo>
                    <a:lnTo>
                      <a:pt x="641" y="40"/>
                    </a:lnTo>
                    <a:lnTo>
                      <a:pt x="625" y="57"/>
                    </a:lnTo>
                    <a:lnTo>
                      <a:pt x="605" y="70"/>
                    </a:lnTo>
                    <a:lnTo>
                      <a:pt x="586" y="88"/>
                    </a:lnTo>
                    <a:lnTo>
                      <a:pt x="575" y="104"/>
                    </a:lnTo>
                    <a:lnTo>
                      <a:pt x="558" y="129"/>
                    </a:lnTo>
                    <a:lnTo>
                      <a:pt x="531" y="148"/>
                    </a:lnTo>
                    <a:lnTo>
                      <a:pt x="516" y="167"/>
                    </a:lnTo>
                    <a:lnTo>
                      <a:pt x="501" y="201"/>
                    </a:lnTo>
                    <a:lnTo>
                      <a:pt x="496" y="207"/>
                    </a:lnTo>
                    <a:lnTo>
                      <a:pt x="488" y="211"/>
                    </a:lnTo>
                    <a:lnTo>
                      <a:pt x="477" y="212"/>
                    </a:lnTo>
                    <a:lnTo>
                      <a:pt x="452" y="218"/>
                    </a:lnTo>
                    <a:lnTo>
                      <a:pt x="437" y="217"/>
                    </a:lnTo>
                    <a:lnTo>
                      <a:pt x="414" y="204"/>
                    </a:lnTo>
                    <a:lnTo>
                      <a:pt x="402" y="199"/>
                    </a:lnTo>
                    <a:lnTo>
                      <a:pt x="388" y="197"/>
                    </a:lnTo>
                    <a:lnTo>
                      <a:pt x="376" y="201"/>
                    </a:lnTo>
                    <a:lnTo>
                      <a:pt x="357" y="221"/>
                    </a:lnTo>
                    <a:lnTo>
                      <a:pt x="351" y="229"/>
                    </a:lnTo>
                    <a:lnTo>
                      <a:pt x="348" y="237"/>
                    </a:lnTo>
                    <a:lnTo>
                      <a:pt x="339" y="248"/>
                    </a:lnTo>
                    <a:lnTo>
                      <a:pt x="327" y="255"/>
                    </a:lnTo>
                    <a:lnTo>
                      <a:pt x="322" y="260"/>
                    </a:lnTo>
                    <a:lnTo>
                      <a:pt x="312" y="277"/>
                    </a:lnTo>
                    <a:lnTo>
                      <a:pt x="277" y="286"/>
                    </a:lnTo>
                    <a:lnTo>
                      <a:pt x="259" y="285"/>
                    </a:lnTo>
                    <a:lnTo>
                      <a:pt x="243" y="282"/>
                    </a:lnTo>
                    <a:lnTo>
                      <a:pt x="233" y="280"/>
                    </a:lnTo>
                    <a:lnTo>
                      <a:pt x="230" y="271"/>
                    </a:lnTo>
                    <a:lnTo>
                      <a:pt x="237" y="250"/>
                    </a:lnTo>
                    <a:lnTo>
                      <a:pt x="239" y="237"/>
                    </a:lnTo>
                    <a:lnTo>
                      <a:pt x="239" y="231"/>
                    </a:lnTo>
                    <a:lnTo>
                      <a:pt x="238" y="213"/>
                    </a:lnTo>
                    <a:lnTo>
                      <a:pt x="231" y="201"/>
                    </a:lnTo>
                    <a:lnTo>
                      <a:pt x="217" y="190"/>
                    </a:lnTo>
                    <a:lnTo>
                      <a:pt x="212" y="181"/>
                    </a:lnTo>
                    <a:lnTo>
                      <a:pt x="200" y="170"/>
                    </a:lnTo>
                    <a:lnTo>
                      <a:pt x="198" y="167"/>
                    </a:lnTo>
                    <a:lnTo>
                      <a:pt x="192" y="161"/>
                    </a:lnTo>
                    <a:lnTo>
                      <a:pt x="188" y="161"/>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38" name="Freeform 131">
                <a:extLst>
                  <a:ext uri="{FF2B5EF4-FFF2-40B4-BE49-F238E27FC236}">
                    <a16:creationId xmlns:a16="http://schemas.microsoft.com/office/drawing/2014/main" id="{B1FD276B-CFAC-43AD-907A-DFFA1A8B3070}"/>
                  </a:ext>
                </a:extLst>
              </p:cNvPr>
              <p:cNvSpPr>
                <a:spLocks noChangeAspect="1"/>
              </p:cNvSpPr>
              <p:nvPr/>
            </p:nvSpPr>
            <p:spPr bwMode="gray">
              <a:xfrm>
                <a:off x="5330030" y="3854797"/>
                <a:ext cx="55563" cy="138113"/>
              </a:xfrm>
              <a:custGeom>
                <a:avLst/>
                <a:gdLst/>
                <a:ahLst/>
                <a:cxnLst>
                  <a:cxn ang="0">
                    <a:pos x="61" y="11"/>
                  </a:cxn>
                  <a:cxn ang="0">
                    <a:pos x="42" y="14"/>
                  </a:cxn>
                  <a:cxn ang="0">
                    <a:pos x="25" y="8"/>
                  </a:cxn>
                  <a:cxn ang="0">
                    <a:pos x="13" y="8"/>
                  </a:cxn>
                  <a:cxn ang="0">
                    <a:pos x="25" y="15"/>
                  </a:cxn>
                  <a:cxn ang="0">
                    <a:pos x="37" y="40"/>
                  </a:cxn>
                  <a:cxn ang="0">
                    <a:pos x="50" y="65"/>
                  </a:cxn>
                  <a:cxn ang="0">
                    <a:pos x="42" y="80"/>
                  </a:cxn>
                  <a:cxn ang="0">
                    <a:pos x="35" y="94"/>
                  </a:cxn>
                  <a:cxn ang="0">
                    <a:pos x="31" y="127"/>
                  </a:cxn>
                  <a:cxn ang="0">
                    <a:pos x="31" y="159"/>
                  </a:cxn>
                  <a:cxn ang="0">
                    <a:pos x="41" y="172"/>
                  </a:cxn>
                  <a:cxn ang="0">
                    <a:pos x="24" y="181"/>
                  </a:cxn>
                  <a:cxn ang="0">
                    <a:pos x="14" y="198"/>
                  </a:cxn>
                  <a:cxn ang="0">
                    <a:pos x="2" y="235"/>
                  </a:cxn>
                  <a:cxn ang="0">
                    <a:pos x="8" y="248"/>
                  </a:cxn>
                  <a:cxn ang="0">
                    <a:pos x="23" y="257"/>
                  </a:cxn>
                  <a:cxn ang="0">
                    <a:pos x="30" y="263"/>
                  </a:cxn>
                  <a:cxn ang="0">
                    <a:pos x="51" y="289"/>
                  </a:cxn>
                  <a:cxn ang="0">
                    <a:pos x="93" y="284"/>
                  </a:cxn>
                  <a:cxn ang="0">
                    <a:pos x="101" y="310"/>
                  </a:cxn>
                  <a:cxn ang="0">
                    <a:pos x="94" y="343"/>
                  </a:cxn>
                  <a:cxn ang="0">
                    <a:pos x="86" y="365"/>
                  </a:cxn>
                  <a:cxn ang="0">
                    <a:pos x="97" y="388"/>
                  </a:cxn>
                  <a:cxn ang="0">
                    <a:pos x="112" y="404"/>
                  </a:cxn>
                  <a:cxn ang="0">
                    <a:pos x="128" y="414"/>
                  </a:cxn>
                  <a:cxn ang="0">
                    <a:pos x="127" y="429"/>
                  </a:cxn>
                  <a:cxn ang="0">
                    <a:pos x="142" y="430"/>
                  </a:cxn>
                  <a:cxn ang="0">
                    <a:pos x="139" y="409"/>
                  </a:cxn>
                  <a:cxn ang="0">
                    <a:pos x="139" y="392"/>
                  </a:cxn>
                  <a:cxn ang="0">
                    <a:pos x="153" y="377"/>
                  </a:cxn>
                  <a:cxn ang="0">
                    <a:pos x="169" y="368"/>
                  </a:cxn>
                  <a:cxn ang="0">
                    <a:pos x="169" y="325"/>
                  </a:cxn>
                  <a:cxn ang="0">
                    <a:pos x="172" y="295"/>
                  </a:cxn>
                  <a:cxn ang="0">
                    <a:pos x="148" y="266"/>
                  </a:cxn>
                  <a:cxn ang="0">
                    <a:pos x="116" y="230"/>
                  </a:cxn>
                  <a:cxn ang="0">
                    <a:pos x="116" y="242"/>
                  </a:cxn>
                  <a:cxn ang="0">
                    <a:pos x="126" y="250"/>
                  </a:cxn>
                  <a:cxn ang="0">
                    <a:pos x="134" y="282"/>
                  </a:cxn>
                  <a:cxn ang="0">
                    <a:pos x="121" y="269"/>
                  </a:cxn>
                  <a:cxn ang="0">
                    <a:pos x="115" y="262"/>
                  </a:cxn>
                  <a:cxn ang="0">
                    <a:pos x="102" y="272"/>
                  </a:cxn>
                  <a:cxn ang="0">
                    <a:pos x="97" y="261"/>
                  </a:cxn>
                  <a:cxn ang="0">
                    <a:pos x="100" y="245"/>
                  </a:cxn>
                  <a:cxn ang="0">
                    <a:pos x="89" y="231"/>
                  </a:cxn>
                  <a:cxn ang="0">
                    <a:pos x="85" y="208"/>
                  </a:cxn>
                  <a:cxn ang="0">
                    <a:pos x="68" y="159"/>
                  </a:cxn>
                  <a:cxn ang="0">
                    <a:pos x="79" y="140"/>
                  </a:cxn>
                  <a:cxn ang="0">
                    <a:pos x="79" y="70"/>
                  </a:cxn>
                  <a:cxn ang="0">
                    <a:pos x="78" y="51"/>
                  </a:cxn>
                  <a:cxn ang="0">
                    <a:pos x="63" y="32"/>
                  </a:cxn>
                  <a:cxn ang="0">
                    <a:pos x="69" y="10"/>
                  </a:cxn>
                </a:cxnLst>
                <a:rect l="0" t="0" r="r" b="b"/>
                <a:pathLst>
                  <a:path w="175" h="431">
                    <a:moveTo>
                      <a:pt x="64" y="18"/>
                    </a:moveTo>
                    <a:lnTo>
                      <a:pt x="62" y="14"/>
                    </a:lnTo>
                    <a:lnTo>
                      <a:pt x="61" y="11"/>
                    </a:lnTo>
                    <a:lnTo>
                      <a:pt x="58" y="10"/>
                    </a:lnTo>
                    <a:lnTo>
                      <a:pt x="53" y="10"/>
                    </a:lnTo>
                    <a:lnTo>
                      <a:pt x="42" y="14"/>
                    </a:lnTo>
                    <a:lnTo>
                      <a:pt x="40" y="13"/>
                    </a:lnTo>
                    <a:lnTo>
                      <a:pt x="35" y="6"/>
                    </a:lnTo>
                    <a:lnTo>
                      <a:pt x="25" y="8"/>
                    </a:lnTo>
                    <a:lnTo>
                      <a:pt x="14" y="0"/>
                    </a:lnTo>
                    <a:lnTo>
                      <a:pt x="13" y="3"/>
                    </a:lnTo>
                    <a:lnTo>
                      <a:pt x="13" y="8"/>
                    </a:lnTo>
                    <a:lnTo>
                      <a:pt x="14" y="9"/>
                    </a:lnTo>
                    <a:lnTo>
                      <a:pt x="16" y="15"/>
                    </a:lnTo>
                    <a:lnTo>
                      <a:pt x="25" y="15"/>
                    </a:lnTo>
                    <a:lnTo>
                      <a:pt x="32" y="24"/>
                    </a:lnTo>
                    <a:lnTo>
                      <a:pt x="34" y="29"/>
                    </a:lnTo>
                    <a:lnTo>
                      <a:pt x="37" y="40"/>
                    </a:lnTo>
                    <a:lnTo>
                      <a:pt x="43" y="45"/>
                    </a:lnTo>
                    <a:lnTo>
                      <a:pt x="46" y="63"/>
                    </a:lnTo>
                    <a:lnTo>
                      <a:pt x="50" y="65"/>
                    </a:lnTo>
                    <a:lnTo>
                      <a:pt x="51" y="72"/>
                    </a:lnTo>
                    <a:lnTo>
                      <a:pt x="51" y="75"/>
                    </a:lnTo>
                    <a:lnTo>
                      <a:pt x="42" y="80"/>
                    </a:lnTo>
                    <a:lnTo>
                      <a:pt x="40" y="81"/>
                    </a:lnTo>
                    <a:lnTo>
                      <a:pt x="36" y="84"/>
                    </a:lnTo>
                    <a:lnTo>
                      <a:pt x="35" y="94"/>
                    </a:lnTo>
                    <a:lnTo>
                      <a:pt x="36" y="102"/>
                    </a:lnTo>
                    <a:lnTo>
                      <a:pt x="30" y="119"/>
                    </a:lnTo>
                    <a:lnTo>
                      <a:pt x="31" y="127"/>
                    </a:lnTo>
                    <a:lnTo>
                      <a:pt x="32" y="142"/>
                    </a:lnTo>
                    <a:lnTo>
                      <a:pt x="30" y="156"/>
                    </a:lnTo>
                    <a:lnTo>
                      <a:pt x="31" y="159"/>
                    </a:lnTo>
                    <a:lnTo>
                      <a:pt x="35" y="164"/>
                    </a:lnTo>
                    <a:lnTo>
                      <a:pt x="40" y="166"/>
                    </a:lnTo>
                    <a:lnTo>
                      <a:pt x="41" y="172"/>
                    </a:lnTo>
                    <a:lnTo>
                      <a:pt x="38" y="175"/>
                    </a:lnTo>
                    <a:lnTo>
                      <a:pt x="30" y="176"/>
                    </a:lnTo>
                    <a:lnTo>
                      <a:pt x="24" y="181"/>
                    </a:lnTo>
                    <a:lnTo>
                      <a:pt x="19" y="182"/>
                    </a:lnTo>
                    <a:lnTo>
                      <a:pt x="18" y="183"/>
                    </a:lnTo>
                    <a:lnTo>
                      <a:pt x="14" y="198"/>
                    </a:lnTo>
                    <a:lnTo>
                      <a:pt x="14" y="213"/>
                    </a:lnTo>
                    <a:lnTo>
                      <a:pt x="9" y="228"/>
                    </a:lnTo>
                    <a:lnTo>
                      <a:pt x="2" y="235"/>
                    </a:lnTo>
                    <a:lnTo>
                      <a:pt x="0" y="239"/>
                    </a:lnTo>
                    <a:lnTo>
                      <a:pt x="3" y="247"/>
                    </a:lnTo>
                    <a:lnTo>
                      <a:pt x="8" y="248"/>
                    </a:lnTo>
                    <a:lnTo>
                      <a:pt x="11" y="256"/>
                    </a:lnTo>
                    <a:lnTo>
                      <a:pt x="19" y="255"/>
                    </a:lnTo>
                    <a:lnTo>
                      <a:pt x="23" y="257"/>
                    </a:lnTo>
                    <a:lnTo>
                      <a:pt x="23" y="258"/>
                    </a:lnTo>
                    <a:lnTo>
                      <a:pt x="24" y="261"/>
                    </a:lnTo>
                    <a:lnTo>
                      <a:pt x="30" y="263"/>
                    </a:lnTo>
                    <a:lnTo>
                      <a:pt x="37" y="279"/>
                    </a:lnTo>
                    <a:lnTo>
                      <a:pt x="47" y="289"/>
                    </a:lnTo>
                    <a:lnTo>
                      <a:pt x="51" y="289"/>
                    </a:lnTo>
                    <a:lnTo>
                      <a:pt x="59" y="287"/>
                    </a:lnTo>
                    <a:lnTo>
                      <a:pt x="89" y="283"/>
                    </a:lnTo>
                    <a:lnTo>
                      <a:pt x="93" y="284"/>
                    </a:lnTo>
                    <a:lnTo>
                      <a:pt x="96" y="289"/>
                    </a:lnTo>
                    <a:lnTo>
                      <a:pt x="100" y="302"/>
                    </a:lnTo>
                    <a:lnTo>
                      <a:pt x="101" y="310"/>
                    </a:lnTo>
                    <a:lnTo>
                      <a:pt x="102" y="328"/>
                    </a:lnTo>
                    <a:lnTo>
                      <a:pt x="100" y="336"/>
                    </a:lnTo>
                    <a:lnTo>
                      <a:pt x="94" y="343"/>
                    </a:lnTo>
                    <a:lnTo>
                      <a:pt x="95" y="349"/>
                    </a:lnTo>
                    <a:lnTo>
                      <a:pt x="89" y="354"/>
                    </a:lnTo>
                    <a:lnTo>
                      <a:pt x="86" y="365"/>
                    </a:lnTo>
                    <a:lnTo>
                      <a:pt x="89" y="369"/>
                    </a:lnTo>
                    <a:lnTo>
                      <a:pt x="94" y="385"/>
                    </a:lnTo>
                    <a:lnTo>
                      <a:pt x="97" y="388"/>
                    </a:lnTo>
                    <a:lnTo>
                      <a:pt x="101" y="390"/>
                    </a:lnTo>
                    <a:lnTo>
                      <a:pt x="104" y="395"/>
                    </a:lnTo>
                    <a:lnTo>
                      <a:pt x="112" y="404"/>
                    </a:lnTo>
                    <a:lnTo>
                      <a:pt x="117" y="411"/>
                    </a:lnTo>
                    <a:lnTo>
                      <a:pt x="121" y="413"/>
                    </a:lnTo>
                    <a:lnTo>
                      <a:pt x="128" y="414"/>
                    </a:lnTo>
                    <a:lnTo>
                      <a:pt x="132" y="419"/>
                    </a:lnTo>
                    <a:lnTo>
                      <a:pt x="132" y="423"/>
                    </a:lnTo>
                    <a:lnTo>
                      <a:pt x="127" y="429"/>
                    </a:lnTo>
                    <a:lnTo>
                      <a:pt x="128" y="431"/>
                    </a:lnTo>
                    <a:lnTo>
                      <a:pt x="140" y="431"/>
                    </a:lnTo>
                    <a:lnTo>
                      <a:pt x="142" y="430"/>
                    </a:lnTo>
                    <a:lnTo>
                      <a:pt x="140" y="420"/>
                    </a:lnTo>
                    <a:lnTo>
                      <a:pt x="142" y="414"/>
                    </a:lnTo>
                    <a:lnTo>
                      <a:pt x="139" y="409"/>
                    </a:lnTo>
                    <a:lnTo>
                      <a:pt x="136" y="406"/>
                    </a:lnTo>
                    <a:lnTo>
                      <a:pt x="136" y="400"/>
                    </a:lnTo>
                    <a:lnTo>
                      <a:pt x="139" y="392"/>
                    </a:lnTo>
                    <a:lnTo>
                      <a:pt x="139" y="388"/>
                    </a:lnTo>
                    <a:lnTo>
                      <a:pt x="140" y="385"/>
                    </a:lnTo>
                    <a:lnTo>
                      <a:pt x="153" y="377"/>
                    </a:lnTo>
                    <a:lnTo>
                      <a:pt x="159" y="376"/>
                    </a:lnTo>
                    <a:lnTo>
                      <a:pt x="165" y="374"/>
                    </a:lnTo>
                    <a:lnTo>
                      <a:pt x="169" y="368"/>
                    </a:lnTo>
                    <a:lnTo>
                      <a:pt x="170" y="347"/>
                    </a:lnTo>
                    <a:lnTo>
                      <a:pt x="172" y="339"/>
                    </a:lnTo>
                    <a:lnTo>
                      <a:pt x="169" y="325"/>
                    </a:lnTo>
                    <a:lnTo>
                      <a:pt x="172" y="315"/>
                    </a:lnTo>
                    <a:lnTo>
                      <a:pt x="175" y="307"/>
                    </a:lnTo>
                    <a:lnTo>
                      <a:pt x="172" y="295"/>
                    </a:lnTo>
                    <a:lnTo>
                      <a:pt x="167" y="288"/>
                    </a:lnTo>
                    <a:lnTo>
                      <a:pt x="154" y="275"/>
                    </a:lnTo>
                    <a:lnTo>
                      <a:pt x="148" y="266"/>
                    </a:lnTo>
                    <a:lnTo>
                      <a:pt x="133" y="247"/>
                    </a:lnTo>
                    <a:lnTo>
                      <a:pt x="123" y="240"/>
                    </a:lnTo>
                    <a:lnTo>
                      <a:pt x="116" y="230"/>
                    </a:lnTo>
                    <a:lnTo>
                      <a:pt x="115" y="231"/>
                    </a:lnTo>
                    <a:lnTo>
                      <a:pt x="115" y="239"/>
                    </a:lnTo>
                    <a:lnTo>
                      <a:pt x="116" y="242"/>
                    </a:lnTo>
                    <a:lnTo>
                      <a:pt x="117" y="245"/>
                    </a:lnTo>
                    <a:lnTo>
                      <a:pt x="122" y="246"/>
                    </a:lnTo>
                    <a:lnTo>
                      <a:pt x="126" y="250"/>
                    </a:lnTo>
                    <a:lnTo>
                      <a:pt x="136" y="274"/>
                    </a:lnTo>
                    <a:lnTo>
                      <a:pt x="136" y="280"/>
                    </a:lnTo>
                    <a:lnTo>
                      <a:pt x="134" y="282"/>
                    </a:lnTo>
                    <a:lnTo>
                      <a:pt x="132" y="280"/>
                    </a:lnTo>
                    <a:lnTo>
                      <a:pt x="126" y="272"/>
                    </a:lnTo>
                    <a:lnTo>
                      <a:pt x="121" y="269"/>
                    </a:lnTo>
                    <a:lnTo>
                      <a:pt x="117" y="262"/>
                    </a:lnTo>
                    <a:lnTo>
                      <a:pt x="116" y="262"/>
                    </a:lnTo>
                    <a:lnTo>
                      <a:pt x="115" y="262"/>
                    </a:lnTo>
                    <a:lnTo>
                      <a:pt x="111" y="271"/>
                    </a:lnTo>
                    <a:lnTo>
                      <a:pt x="109" y="272"/>
                    </a:lnTo>
                    <a:lnTo>
                      <a:pt x="102" y="272"/>
                    </a:lnTo>
                    <a:lnTo>
                      <a:pt x="101" y="269"/>
                    </a:lnTo>
                    <a:lnTo>
                      <a:pt x="99" y="266"/>
                    </a:lnTo>
                    <a:lnTo>
                      <a:pt x="97" y="261"/>
                    </a:lnTo>
                    <a:lnTo>
                      <a:pt x="97" y="256"/>
                    </a:lnTo>
                    <a:lnTo>
                      <a:pt x="100" y="247"/>
                    </a:lnTo>
                    <a:lnTo>
                      <a:pt x="100" y="245"/>
                    </a:lnTo>
                    <a:lnTo>
                      <a:pt x="97" y="241"/>
                    </a:lnTo>
                    <a:lnTo>
                      <a:pt x="91" y="235"/>
                    </a:lnTo>
                    <a:lnTo>
                      <a:pt x="89" y="231"/>
                    </a:lnTo>
                    <a:lnTo>
                      <a:pt x="86" y="223"/>
                    </a:lnTo>
                    <a:lnTo>
                      <a:pt x="86" y="209"/>
                    </a:lnTo>
                    <a:lnTo>
                      <a:pt x="85" y="208"/>
                    </a:lnTo>
                    <a:lnTo>
                      <a:pt x="80" y="187"/>
                    </a:lnTo>
                    <a:lnTo>
                      <a:pt x="68" y="164"/>
                    </a:lnTo>
                    <a:lnTo>
                      <a:pt x="68" y="159"/>
                    </a:lnTo>
                    <a:lnTo>
                      <a:pt x="68" y="154"/>
                    </a:lnTo>
                    <a:lnTo>
                      <a:pt x="73" y="145"/>
                    </a:lnTo>
                    <a:lnTo>
                      <a:pt x="79" y="140"/>
                    </a:lnTo>
                    <a:lnTo>
                      <a:pt x="83" y="128"/>
                    </a:lnTo>
                    <a:lnTo>
                      <a:pt x="81" y="94"/>
                    </a:lnTo>
                    <a:lnTo>
                      <a:pt x="79" y="70"/>
                    </a:lnTo>
                    <a:lnTo>
                      <a:pt x="81" y="63"/>
                    </a:lnTo>
                    <a:lnTo>
                      <a:pt x="81" y="57"/>
                    </a:lnTo>
                    <a:lnTo>
                      <a:pt x="78" y="51"/>
                    </a:lnTo>
                    <a:lnTo>
                      <a:pt x="72" y="48"/>
                    </a:lnTo>
                    <a:lnTo>
                      <a:pt x="69" y="46"/>
                    </a:lnTo>
                    <a:lnTo>
                      <a:pt x="63" y="32"/>
                    </a:lnTo>
                    <a:lnTo>
                      <a:pt x="62" y="26"/>
                    </a:lnTo>
                    <a:lnTo>
                      <a:pt x="64" y="18"/>
                    </a:lnTo>
                    <a:lnTo>
                      <a:pt x="69" y="10"/>
                    </a:lnTo>
                    <a:lnTo>
                      <a:pt x="64" y="18"/>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39" name="Freeform 132">
                <a:extLst>
                  <a:ext uri="{FF2B5EF4-FFF2-40B4-BE49-F238E27FC236}">
                    <a16:creationId xmlns:a16="http://schemas.microsoft.com/office/drawing/2014/main" id="{F424C646-1E34-4565-96EB-F1B742DA1FA3}"/>
                  </a:ext>
                </a:extLst>
              </p:cNvPr>
              <p:cNvSpPr>
                <a:spLocks noChangeAspect="1"/>
              </p:cNvSpPr>
              <p:nvPr/>
            </p:nvSpPr>
            <p:spPr bwMode="gray">
              <a:xfrm>
                <a:off x="5511005" y="3904009"/>
                <a:ext cx="123825" cy="247650"/>
              </a:xfrm>
              <a:custGeom>
                <a:avLst/>
                <a:gdLst/>
                <a:ahLst/>
                <a:cxnLst>
                  <a:cxn ang="0">
                    <a:pos x="76" y="226"/>
                  </a:cxn>
                  <a:cxn ang="0">
                    <a:pos x="107" y="215"/>
                  </a:cxn>
                  <a:cxn ang="0">
                    <a:pos x="118" y="215"/>
                  </a:cxn>
                  <a:cxn ang="0">
                    <a:pos x="130" y="204"/>
                  </a:cxn>
                  <a:cxn ang="0">
                    <a:pos x="152" y="199"/>
                  </a:cxn>
                  <a:cxn ang="0">
                    <a:pos x="170" y="219"/>
                  </a:cxn>
                  <a:cxn ang="0">
                    <a:pos x="182" y="210"/>
                  </a:cxn>
                  <a:cxn ang="0">
                    <a:pos x="183" y="181"/>
                  </a:cxn>
                  <a:cxn ang="0">
                    <a:pos x="204" y="189"/>
                  </a:cxn>
                  <a:cxn ang="0">
                    <a:pos x="208" y="167"/>
                  </a:cxn>
                  <a:cxn ang="0">
                    <a:pos x="221" y="149"/>
                  </a:cxn>
                  <a:cxn ang="0">
                    <a:pos x="229" y="160"/>
                  </a:cxn>
                  <a:cxn ang="0">
                    <a:pos x="258" y="140"/>
                  </a:cxn>
                  <a:cxn ang="0">
                    <a:pos x="242" y="125"/>
                  </a:cxn>
                  <a:cxn ang="0">
                    <a:pos x="258" y="113"/>
                  </a:cxn>
                  <a:cxn ang="0">
                    <a:pos x="253" y="81"/>
                  </a:cxn>
                  <a:cxn ang="0">
                    <a:pos x="270" y="92"/>
                  </a:cxn>
                  <a:cxn ang="0">
                    <a:pos x="293" y="68"/>
                  </a:cxn>
                  <a:cxn ang="0">
                    <a:pos x="307" y="25"/>
                  </a:cxn>
                  <a:cxn ang="0">
                    <a:pos x="316" y="5"/>
                  </a:cxn>
                  <a:cxn ang="0">
                    <a:pos x="344" y="23"/>
                  </a:cxn>
                  <a:cxn ang="0">
                    <a:pos x="365" y="60"/>
                  </a:cxn>
                  <a:cxn ang="0">
                    <a:pos x="374" y="106"/>
                  </a:cxn>
                  <a:cxn ang="0">
                    <a:pos x="382" y="151"/>
                  </a:cxn>
                  <a:cxn ang="0">
                    <a:pos x="388" y="198"/>
                  </a:cxn>
                  <a:cxn ang="0">
                    <a:pos x="370" y="198"/>
                  </a:cxn>
                  <a:cxn ang="0">
                    <a:pos x="353" y="206"/>
                  </a:cxn>
                  <a:cxn ang="0">
                    <a:pos x="360" y="251"/>
                  </a:cxn>
                  <a:cxn ang="0">
                    <a:pos x="342" y="283"/>
                  </a:cxn>
                  <a:cxn ang="0">
                    <a:pos x="329" y="366"/>
                  </a:cxn>
                  <a:cxn ang="0">
                    <a:pos x="316" y="405"/>
                  </a:cxn>
                  <a:cxn ang="0">
                    <a:pos x="283" y="511"/>
                  </a:cxn>
                  <a:cxn ang="0">
                    <a:pos x="254" y="606"/>
                  </a:cxn>
                  <a:cxn ang="0">
                    <a:pos x="236" y="684"/>
                  </a:cxn>
                  <a:cxn ang="0">
                    <a:pos x="210" y="736"/>
                  </a:cxn>
                  <a:cxn ang="0">
                    <a:pos x="183" y="748"/>
                  </a:cxn>
                  <a:cxn ang="0">
                    <a:pos x="106" y="776"/>
                  </a:cxn>
                  <a:cxn ang="0">
                    <a:pos x="59" y="746"/>
                  </a:cxn>
                  <a:cxn ang="0">
                    <a:pos x="27" y="697"/>
                  </a:cxn>
                  <a:cxn ang="0">
                    <a:pos x="28" y="654"/>
                  </a:cxn>
                  <a:cxn ang="0">
                    <a:pos x="9" y="615"/>
                  </a:cxn>
                  <a:cxn ang="0">
                    <a:pos x="0" y="574"/>
                  </a:cxn>
                  <a:cxn ang="0">
                    <a:pos x="15" y="527"/>
                  </a:cxn>
                  <a:cxn ang="0">
                    <a:pos x="38" y="489"/>
                  </a:cxn>
                  <a:cxn ang="0">
                    <a:pos x="69" y="435"/>
                  </a:cxn>
                  <a:cxn ang="0">
                    <a:pos x="69" y="409"/>
                  </a:cxn>
                  <a:cxn ang="0">
                    <a:pos x="48" y="348"/>
                  </a:cxn>
                  <a:cxn ang="0">
                    <a:pos x="51" y="280"/>
                  </a:cxn>
                </a:cxnLst>
                <a:rect l="0" t="0" r="r" b="b"/>
                <a:pathLst>
                  <a:path w="391" h="776">
                    <a:moveTo>
                      <a:pt x="64" y="230"/>
                    </a:moveTo>
                    <a:lnTo>
                      <a:pt x="69" y="224"/>
                    </a:lnTo>
                    <a:lnTo>
                      <a:pt x="76" y="226"/>
                    </a:lnTo>
                    <a:lnTo>
                      <a:pt x="92" y="225"/>
                    </a:lnTo>
                    <a:lnTo>
                      <a:pt x="96" y="221"/>
                    </a:lnTo>
                    <a:lnTo>
                      <a:pt x="107" y="215"/>
                    </a:lnTo>
                    <a:lnTo>
                      <a:pt x="109" y="220"/>
                    </a:lnTo>
                    <a:lnTo>
                      <a:pt x="113" y="221"/>
                    </a:lnTo>
                    <a:lnTo>
                      <a:pt x="118" y="215"/>
                    </a:lnTo>
                    <a:lnTo>
                      <a:pt x="124" y="217"/>
                    </a:lnTo>
                    <a:lnTo>
                      <a:pt x="129" y="211"/>
                    </a:lnTo>
                    <a:lnTo>
                      <a:pt x="130" y="204"/>
                    </a:lnTo>
                    <a:lnTo>
                      <a:pt x="140" y="202"/>
                    </a:lnTo>
                    <a:lnTo>
                      <a:pt x="146" y="205"/>
                    </a:lnTo>
                    <a:lnTo>
                      <a:pt x="152" y="199"/>
                    </a:lnTo>
                    <a:lnTo>
                      <a:pt x="159" y="202"/>
                    </a:lnTo>
                    <a:lnTo>
                      <a:pt x="164" y="211"/>
                    </a:lnTo>
                    <a:lnTo>
                      <a:pt x="170" y="219"/>
                    </a:lnTo>
                    <a:lnTo>
                      <a:pt x="178" y="221"/>
                    </a:lnTo>
                    <a:lnTo>
                      <a:pt x="184" y="220"/>
                    </a:lnTo>
                    <a:lnTo>
                      <a:pt x="182" y="210"/>
                    </a:lnTo>
                    <a:lnTo>
                      <a:pt x="172" y="202"/>
                    </a:lnTo>
                    <a:lnTo>
                      <a:pt x="173" y="192"/>
                    </a:lnTo>
                    <a:lnTo>
                      <a:pt x="183" y="181"/>
                    </a:lnTo>
                    <a:lnTo>
                      <a:pt x="195" y="173"/>
                    </a:lnTo>
                    <a:lnTo>
                      <a:pt x="202" y="176"/>
                    </a:lnTo>
                    <a:lnTo>
                      <a:pt x="204" y="189"/>
                    </a:lnTo>
                    <a:lnTo>
                      <a:pt x="211" y="189"/>
                    </a:lnTo>
                    <a:lnTo>
                      <a:pt x="218" y="186"/>
                    </a:lnTo>
                    <a:lnTo>
                      <a:pt x="208" y="167"/>
                    </a:lnTo>
                    <a:lnTo>
                      <a:pt x="215" y="161"/>
                    </a:lnTo>
                    <a:lnTo>
                      <a:pt x="224" y="150"/>
                    </a:lnTo>
                    <a:lnTo>
                      <a:pt x="221" y="149"/>
                    </a:lnTo>
                    <a:lnTo>
                      <a:pt x="227" y="141"/>
                    </a:lnTo>
                    <a:lnTo>
                      <a:pt x="231" y="149"/>
                    </a:lnTo>
                    <a:lnTo>
                      <a:pt x="229" y="160"/>
                    </a:lnTo>
                    <a:lnTo>
                      <a:pt x="245" y="140"/>
                    </a:lnTo>
                    <a:lnTo>
                      <a:pt x="253" y="141"/>
                    </a:lnTo>
                    <a:lnTo>
                      <a:pt x="258" y="140"/>
                    </a:lnTo>
                    <a:lnTo>
                      <a:pt x="256" y="135"/>
                    </a:lnTo>
                    <a:lnTo>
                      <a:pt x="247" y="133"/>
                    </a:lnTo>
                    <a:lnTo>
                      <a:pt x="242" y="125"/>
                    </a:lnTo>
                    <a:lnTo>
                      <a:pt x="245" y="119"/>
                    </a:lnTo>
                    <a:lnTo>
                      <a:pt x="253" y="108"/>
                    </a:lnTo>
                    <a:lnTo>
                      <a:pt x="258" y="113"/>
                    </a:lnTo>
                    <a:lnTo>
                      <a:pt x="259" y="101"/>
                    </a:lnTo>
                    <a:lnTo>
                      <a:pt x="256" y="93"/>
                    </a:lnTo>
                    <a:lnTo>
                      <a:pt x="253" y="81"/>
                    </a:lnTo>
                    <a:lnTo>
                      <a:pt x="256" y="77"/>
                    </a:lnTo>
                    <a:lnTo>
                      <a:pt x="267" y="81"/>
                    </a:lnTo>
                    <a:lnTo>
                      <a:pt x="270" y="92"/>
                    </a:lnTo>
                    <a:lnTo>
                      <a:pt x="283" y="74"/>
                    </a:lnTo>
                    <a:lnTo>
                      <a:pt x="285" y="63"/>
                    </a:lnTo>
                    <a:lnTo>
                      <a:pt x="293" y="68"/>
                    </a:lnTo>
                    <a:lnTo>
                      <a:pt x="301" y="61"/>
                    </a:lnTo>
                    <a:lnTo>
                      <a:pt x="306" y="47"/>
                    </a:lnTo>
                    <a:lnTo>
                      <a:pt x="307" y="25"/>
                    </a:lnTo>
                    <a:lnTo>
                      <a:pt x="301" y="15"/>
                    </a:lnTo>
                    <a:lnTo>
                      <a:pt x="306" y="17"/>
                    </a:lnTo>
                    <a:lnTo>
                      <a:pt x="316" y="5"/>
                    </a:lnTo>
                    <a:lnTo>
                      <a:pt x="323" y="0"/>
                    </a:lnTo>
                    <a:lnTo>
                      <a:pt x="334" y="10"/>
                    </a:lnTo>
                    <a:lnTo>
                      <a:pt x="344" y="23"/>
                    </a:lnTo>
                    <a:lnTo>
                      <a:pt x="354" y="33"/>
                    </a:lnTo>
                    <a:lnTo>
                      <a:pt x="361" y="47"/>
                    </a:lnTo>
                    <a:lnTo>
                      <a:pt x="365" y="60"/>
                    </a:lnTo>
                    <a:lnTo>
                      <a:pt x="366" y="73"/>
                    </a:lnTo>
                    <a:lnTo>
                      <a:pt x="371" y="89"/>
                    </a:lnTo>
                    <a:lnTo>
                      <a:pt x="374" y="106"/>
                    </a:lnTo>
                    <a:lnTo>
                      <a:pt x="377" y="120"/>
                    </a:lnTo>
                    <a:lnTo>
                      <a:pt x="379" y="135"/>
                    </a:lnTo>
                    <a:lnTo>
                      <a:pt x="382" y="151"/>
                    </a:lnTo>
                    <a:lnTo>
                      <a:pt x="388" y="167"/>
                    </a:lnTo>
                    <a:lnTo>
                      <a:pt x="391" y="183"/>
                    </a:lnTo>
                    <a:lnTo>
                      <a:pt x="388" y="198"/>
                    </a:lnTo>
                    <a:lnTo>
                      <a:pt x="383" y="210"/>
                    </a:lnTo>
                    <a:lnTo>
                      <a:pt x="376" y="211"/>
                    </a:lnTo>
                    <a:lnTo>
                      <a:pt x="370" y="198"/>
                    </a:lnTo>
                    <a:lnTo>
                      <a:pt x="366" y="183"/>
                    </a:lnTo>
                    <a:lnTo>
                      <a:pt x="356" y="184"/>
                    </a:lnTo>
                    <a:lnTo>
                      <a:pt x="353" y="206"/>
                    </a:lnTo>
                    <a:lnTo>
                      <a:pt x="353" y="222"/>
                    </a:lnTo>
                    <a:lnTo>
                      <a:pt x="360" y="235"/>
                    </a:lnTo>
                    <a:lnTo>
                      <a:pt x="360" y="251"/>
                    </a:lnTo>
                    <a:lnTo>
                      <a:pt x="355" y="262"/>
                    </a:lnTo>
                    <a:lnTo>
                      <a:pt x="349" y="268"/>
                    </a:lnTo>
                    <a:lnTo>
                      <a:pt x="342" y="283"/>
                    </a:lnTo>
                    <a:lnTo>
                      <a:pt x="339" y="300"/>
                    </a:lnTo>
                    <a:lnTo>
                      <a:pt x="339" y="315"/>
                    </a:lnTo>
                    <a:lnTo>
                      <a:pt x="329" y="366"/>
                    </a:lnTo>
                    <a:lnTo>
                      <a:pt x="318" y="397"/>
                    </a:lnTo>
                    <a:lnTo>
                      <a:pt x="317" y="397"/>
                    </a:lnTo>
                    <a:lnTo>
                      <a:pt x="316" y="405"/>
                    </a:lnTo>
                    <a:lnTo>
                      <a:pt x="300" y="459"/>
                    </a:lnTo>
                    <a:lnTo>
                      <a:pt x="288" y="488"/>
                    </a:lnTo>
                    <a:lnTo>
                      <a:pt x="283" y="511"/>
                    </a:lnTo>
                    <a:lnTo>
                      <a:pt x="273" y="549"/>
                    </a:lnTo>
                    <a:lnTo>
                      <a:pt x="266" y="566"/>
                    </a:lnTo>
                    <a:lnTo>
                      <a:pt x="254" y="606"/>
                    </a:lnTo>
                    <a:lnTo>
                      <a:pt x="248" y="635"/>
                    </a:lnTo>
                    <a:lnTo>
                      <a:pt x="243" y="651"/>
                    </a:lnTo>
                    <a:lnTo>
                      <a:pt x="236" y="684"/>
                    </a:lnTo>
                    <a:lnTo>
                      <a:pt x="227" y="700"/>
                    </a:lnTo>
                    <a:lnTo>
                      <a:pt x="223" y="715"/>
                    </a:lnTo>
                    <a:lnTo>
                      <a:pt x="210" y="736"/>
                    </a:lnTo>
                    <a:lnTo>
                      <a:pt x="200" y="744"/>
                    </a:lnTo>
                    <a:lnTo>
                      <a:pt x="192" y="749"/>
                    </a:lnTo>
                    <a:lnTo>
                      <a:pt x="183" y="748"/>
                    </a:lnTo>
                    <a:lnTo>
                      <a:pt x="151" y="755"/>
                    </a:lnTo>
                    <a:lnTo>
                      <a:pt x="119" y="774"/>
                    </a:lnTo>
                    <a:lnTo>
                      <a:pt x="106" y="776"/>
                    </a:lnTo>
                    <a:lnTo>
                      <a:pt x="86" y="762"/>
                    </a:lnTo>
                    <a:lnTo>
                      <a:pt x="71" y="753"/>
                    </a:lnTo>
                    <a:lnTo>
                      <a:pt x="59" y="746"/>
                    </a:lnTo>
                    <a:lnTo>
                      <a:pt x="47" y="736"/>
                    </a:lnTo>
                    <a:lnTo>
                      <a:pt x="32" y="714"/>
                    </a:lnTo>
                    <a:lnTo>
                      <a:pt x="27" y="697"/>
                    </a:lnTo>
                    <a:lnTo>
                      <a:pt x="24" y="678"/>
                    </a:lnTo>
                    <a:lnTo>
                      <a:pt x="24" y="663"/>
                    </a:lnTo>
                    <a:lnTo>
                      <a:pt x="28" y="654"/>
                    </a:lnTo>
                    <a:lnTo>
                      <a:pt x="24" y="638"/>
                    </a:lnTo>
                    <a:lnTo>
                      <a:pt x="17" y="624"/>
                    </a:lnTo>
                    <a:lnTo>
                      <a:pt x="9" y="615"/>
                    </a:lnTo>
                    <a:lnTo>
                      <a:pt x="1" y="601"/>
                    </a:lnTo>
                    <a:lnTo>
                      <a:pt x="1" y="586"/>
                    </a:lnTo>
                    <a:lnTo>
                      <a:pt x="0" y="574"/>
                    </a:lnTo>
                    <a:lnTo>
                      <a:pt x="0" y="555"/>
                    </a:lnTo>
                    <a:lnTo>
                      <a:pt x="8" y="543"/>
                    </a:lnTo>
                    <a:lnTo>
                      <a:pt x="15" y="527"/>
                    </a:lnTo>
                    <a:lnTo>
                      <a:pt x="21" y="518"/>
                    </a:lnTo>
                    <a:lnTo>
                      <a:pt x="30" y="516"/>
                    </a:lnTo>
                    <a:lnTo>
                      <a:pt x="38" y="489"/>
                    </a:lnTo>
                    <a:lnTo>
                      <a:pt x="55" y="457"/>
                    </a:lnTo>
                    <a:lnTo>
                      <a:pt x="65" y="446"/>
                    </a:lnTo>
                    <a:lnTo>
                      <a:pt x="69" y="435"/>
                    </a:lnTo>
                    <a:lnTo>
                      <a:pt x="68" y="425"/>
                    </a:lnTo>
                    <a:lnTo>
                      <a:pt x="71" y="419"/>
                    </a:lnTo>
                    <a:lnTo>
                      <a:pt x="69" y="409"/>
                    </a:lnTo>
                    <a:lnTo>
                      <a:pt x="60" y="396"/>
                    </a:lnTo>
                    <a:lnTo>
                      <a:pt x="54" y="376"/>
                    </a:lnTo>
                    <a:lnTo>
                      <a:pt x="48" y="348"/>
                    </a:lnTo>
                    <a:lnTo>
                      <a:pt x="47" y="318"/>
                    </a:lnTo>
                    <a:lnTo>
                      <a:pt x="37" y="302"/>
                    </a:lnTo>
                    <a:lnTo>
                      <a:pt x="51" y="280"/>
                    </a:lnTo>
                    <a:lnTo>
                      <a:pt x="65" y="247"/>
                    </a:lnTo>
                    <a:lnTo>
                      <a:pt x="64" y="23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740" name="Group 739">
                <a:extLst>
                  <a:ext uri="{FF2B5EF4-FFF2-40B4-BE49-F238E27FC236}">
                    <a16:creationId xmlns:a16="http://schemas.microsoft.com/office/drawing/2014/main" id="{36D94205-4A42-4A3A-ABEF-810B21A55082}"/>
                  </a:ext>
                </a:extLst>
              </p:cNvPr>
              <p:cNvGrpSpPr>
                <a:grpSpLocks noChangeAspect="1"/>
              </p:cNvGrpSpPr>
              <p:nvPr/>
            </p:nvGrpSpPr>
            <p:grpSpPr bwMode="gray">
              <a:xfrm>
                <a:off x="4961730" y="3769072"/>
                <a:ext cx="219075" cy="239713"/>
                <a:chOff x="2643" y="2535"/>
                <a:chExt cx="138" cy="151"/>
              </a:xfrm>
              <a:grpFill/>
            </p:grpSpPr>
            <p:sp>
              <p:nvSpPr>
                <p:cNvPr id="770" name="Freeform 26">
                  <a:extLst>
                    <a:ext uri="{FF2B5EF4-FFF2-40B4-BE49-F238E27FC236}">
                      <a16:creationId xmlns:a16="http://schemas.microsoft.com/office/drawing/2014/main" id="{8C8F1183-5C6F-4200-9113-C90248DA54B7}"/>
                    </a:ext>
                  </a:extLst>
                </p:cNvPr>
                <p:cNvSpPr>
                  <a:spLocks noChangeAspect="1"/>
                </p:cNvSpPr>
                <p:nvPr/>
              </p:nvSpPr>
              <p:spPr bwMode="gray">
                <a:xfrm>
                  <a:off x="2643" y="2550"/>
                  <a:ext cx="138" cy="136"/>
                </a:xfrm>
                <a:custGeom>
                  <a:avLst/>
                  <a:gdLst/>
                  <a:ahLst/>
                  <a:cxnLst>
                    <a:cxn ang="0">
                      <a:pos x="14" y="557"/>
                    </a:cxn>
                    <a:cxn ang="0">
                      <a:pos x="30" y="499"/>
                    </a:cxn>
                    <a:cxn ang="0">
                      <a:pos x="43" y="451"/>
                    </a:cxn>
                    <a:cxn ang="0">
                      <a:pos x="53" y="418"/>
                    </a:cxn>
                    <a:cxn ang="0">
                      <a:pos x="90" y="381"/>
                    </a:cxn>
                    <a:cxn ang="0">
                      <a:pos x="116" y="331"/>
                    </a:cxn>
                    <a:cxn ang="0">
                      <a:pos x="122" y="283"/>
                    </a:cxn>
                    <a:cxn ang="0">
                      <a:pos x="95" y="235"/>
                    </a:cxn>
                    <a:cxn ang="0">
                      <a:pos x="86" y="175"/>
                    </a:cxn>
                    <a:cxn ang="0">
                      <a:pos x="84" y="128"/>
                    </a:cxn>
                    <a:cxn ang="0">
                      <a:pos x="53" y="53"/>
                    </a:cxn>
                    <a:cxn ang="0">
                      <a:pos x="40" y="26"/>
                    </a:cxn>
                    <a:cxn ang="0">
                      <a:pos x="79" y="9"/>
                    </a:cxn>
                    <a:cxn ang="0">
                      <a:pos x="132" y="4"/>
                    </a:cxn>
                    <a:cxn ang="0">
                      <a:pos x="193" y="3"/>
                    </a:cxn>
                    <a:cxn ang="0">
                      <a:pos x="258" y="3"/>
                    </a:cxn>
                    <a:cxn ang="0">
                      <a:pos x="275" y="19"/>
                    </a:cxn>
                    <a:cxn ang="0">
                      <a:pos x="290" y="68"/>
                    </a:cxn>
                    <a:cxn ang="0">
                      <a:pos x="339" y="129"/>
                    </a:cxn>
                    <a:cxn ang="0">
                      <a:pos x="404" y="122"/>
                    </a:cxn>
                    <a:cxn ang="0">
                      <a:pos x="430" y="95"/>
                    </a:cxn>
                    <a:cxn ang="0">
                      <a:pos x="436" y="67"/>
                    </a:cxn>
                    <a:cxn ang="0">
                      <a:pos x="504" y="83"/>
                    </a:cxn>
                    <a:cxn ang="0">
                      <a:pos x="560" y="128"/>
                    </a:cxn>
                    <a:cxn ang="0">
                      <a:pos x="565" y="178"/>
                    </a:cxn>
                    <a:cxn ang="0">
                      <a:pos x="573" y="226"/>
                    </a:cxn>
                    <a:cxn ang="0">
                      <a:pos x="580" y="278"/>
                    </a:cxn>
                    <a:cxn ang="0">
                      <a:pos x="572" y="295"/>
                    </a:cxn>
                    <a:cxn ang="0">
                      <a:pos x="590" y="304"/>
                    </a:cxn>
                    <a:cxn ang="0">
                      <a:pos x="651" y="288"/>
                    </a:cxn>
                    <a:cxn ang="0">
                      <a:pos x="682" y="279"/>
                    </a:cxn>
                    <a:cxn ang="0">
                      <a:pos x="686" y="288"/>
                    </a:cxn>
                    <a:cxn ang="0">
                      <a:pos x="683" y="311"/>
                    </a:cxn>
                    <a:cxn ang="0">
                      <a:pos x="681" y="364"/>
                    </a:cxn>
                    <a:cxn ang="0">
                      <a:pos x="683" y="396"/>
                    </a:cxn>
                    <a:cxn ang="0">
                      <a:pos x="573" y="452"/>
                    </a:cxn>
                    <a:cxn ang="0">
                      <a:pos x="573" y="601"/>
                    </a:cxn>
                    <a:cxn ang="0">
                      <a:pos x="603" y="630"/>
                    </a:cxn>
                    <a:cxn ang="0">
                      <a:pos x="630" y="654"/>
                    </a:cxn>
                    <a:cxn ang="0">
                      <a:pos x="549" y="683"/>
                    </a:cxn>
                    <a:cxn ang="0">
                      <a:pos x="513" y="677"/>
                    </a:cxn>
                    <a:cxn ang="0">
                      <a:pos x="417" y="671"/>
                    </a:cxn>
                    <a:cxn ang="0">
                      <a:pos x="369" y="644"/>
                    </a:cxn>
                    <a:cxn ang="0">
                      <a:pos x="201" y="644"/>
                    </a:cxn>
                    <a:cxn ang="0">
                      <a:pos x="112" y="633"/>
                    </a:cxn>
                    <a:cxn ang="0">
                      <a:pos x="62" y="618"/>
                    </a:cxn>
                    <a:cxn ang="0">
                      <a:pos x="26" y="629"/>
                    </a:cxn>
                    <a:cxn ang="0">
                      <a:pos x="0" y="617"/>
                    </a:cxn>
                  </a:cxnLst>
                  <a:rect l="0" t="0" r="r" b="b"/>
                  <a:pathLst>
                    <a:path w="692" h="684">
                      <a:moveTo>
                        <a:pt x="5" y="597"/>
                      </a:moveTo>
                      <a:lnTo>
                        <a:pt x="5" y="576"/>
                      </a:lnTo>
                      <a:lnTo>
                        <a:pt x="6" y="565"/>
                      </a:lnTo>
                      <a:lnTo>
                        <a:pt x="14" y="557"/>
                      </a:lnTo>
                      <a:lnTo>
                        <a:pt x="21" y="532"/>
                      </a:lnTo>
                      <a:lnTo>
                        <a:pt x="25" y="522"/>
                      </a:lnTo>
                      <a:lnTo>
                        <a:pt x="26" y="508"/>
                      </a:lnTo>
                      <a:lnTo>
                        <a:pt x="30" y="499"/>
                      </a:lnTo>
                      <a:lnTo>
                        <a:pt x="31" y="487"/>
                      </a:lnTo>
                      <a:lnTo>
                        <a:pt x="33" y="481"/>
                      </a:lnTo>
                      <a:lnTo>
                        <a:pt x="36" y="470"/>
                      </a:lnTo>
                      <a:lnTo>
                        <a:pt x="43" y="451"/>
                      </a:lnTo>
                      <a:lnTo>
                        <a:pt x="43" y="444"/>
                      </a:lnTo>
                      <a:lnTo>
                        <a:pt x="47" y="439"/>
                      </a:lnTo>
                      <a:lnTo>
                        <a:pt x="47" y="433"/>
                      </a:lnTo>
                      <a:lnTo>
                        <a:pt x="53" y="418"/>
                      </a:lnTo>
                      <a:lnTo>
                        <a:pt x="63" y="411"/>
                      </a:lnTo>
                      <a:lnTo>
                        <a:pt x="69" y="403"/>
                      </a:lnTo>
                      <a:lnTo>
                        <a:pt x="70" y="391"/>
                      </a:lnTo>
                      <a:lnTo>
                        <a:pt x="90" y="381"/>
                      </a:lnTo>
                      <a:lnTo>
                        <a:pt x="103" y="366"/>
                      </a:lnTo>
                      <a:lnTo>
                        <a:pt x="108" y="358"/>
                      </a:lnTo>
                      <a:lnTo>
                        <a:pt x="113" y="347"/>
                      </a:lnTo>
                      <a:lnTo>
                        <a:pt x="116" y="331"/>
                      </a:lnTo>
                      <a:lnTo>
                        <a:pt x="116" y="315"/>
                      </a:lnTo>
                      <a:lnTo>
                        <a:pt x="118" y="306"/>
                      </a:lnTo>
                      <a:lnTo>
                        <a:pt x="117" y="290"/>
                      </a:lnTo>
                      <a:lnTo>
                        <a:pt x="122" y="283"/>
                      </a:lnTo>
                      <a:lnTo>
                        <a:pt x="117" y="264"/>
                      </a:lnTo>
                      <a:lnTo>
                        <a:pt x="105" y="253"/>
                      </a:lnTo>
                      <a:lnTo>
                        <a:pt x="100" y="242"/>
                      </a:lnTo>
                      <a:lnTo>
                        <a:pt x="95" y="235"/>
                      </a:lnTo>
                      <a:lnTo>
                        <a:pt x="89" y="219"/>
                      </a:lnTo>
                      <a:lnTo>
                        <a:pt x="81" y="188"/>
                      </a:lnTo>
                      <a:lnTo>
                        <a:pt x="81" y="182"/>
                      </a:lnTo>
                      <a:lnTo>
                        <a:pt x="86" y="175"/>
                      </a:lnTo>
                      <a:lnTo>
                        <a:pt x="94" y="169"/>
                      </a:lnTo>
                      <a:lnTo>
                        <a:pt x="94" y="151"/>
                      </a:lnTo>
                      <a:lnTo>
                        <a:pt x="90" y="137"/>
                      </a:lnTo>
                      <a:lnTo>
                        <a:pt x="84" y="128"/>
                      </a:lnTo>
                      <a:lnTo>
                        <a:pt x="73" y="91"/>
                      </a:lnTo>
                      <a:lnTo>
                        <a:pt x="70" y="79"/>
                      </a:lnTo>
                      <a:lnTo>
                        <a:pt x="67" y="70"/>
                      </a:lnTo>
                      <a:lnTo>
                        <a:pt x="53" y="53"/>
                      </a:lnTo>
                      <a:lnTo>
                        <a:pt x="48" y="45"/>
                      </a:lnTo>
                      <a:lnTo>
                        <a:pt x="43" y="36"/>
                      </a:lnTo>
                      <a:lnTo>
                        <a:pt x="40" y="30"/>
                      </a:lnTo>
                      <a:lnTo>
                        <a:pt x="40" y="26"/>
                      </a:lnTo>
                      <a:lnTo>
                        <a:pt x="41" y="24"/>
                      </a:lnTo>
                      <a:lnTo>
                        <a:pt x="47" y="21"/>
                      </a:lnTo>
                      <a:lnTo>
                        <a:pt x="65" y="16"/>
                      </a:lnTo>
                      <a:lnTo>
                        <a:pt x="79" y="9"/>
                      </a:lnTo>
                      <a:lnTo>
                        <a:pt x="92" y="4"/>
                      </a:lnTo>
                      <a:lnTo>
                        <a:pt x="101" y="4"/>
                      </a:lnTo>
                      <a:lnTo>
                        <a:pt x="108" y="3"/>
                      </a:lnTo>
                      <a:lnTo>
                        <a:pt x="132" y="4"/>
                      </a:lnTo>
                      <a:lnTo>
                        <a:pt x="154" y="2"/>
                      </a:lnTo>
                      <a:lnTo>
                        <a:pt x="161" y="4"/>
                      </a:lnTo>
                      <a:lnTo>
                        <a:pt x="180" y="5"/>
                      </a:lnTo>
                      <a:lnTo>
                        <a:pt x="193" y="3"/>
                      </a:lnTo>
                      <a:lnTo>
                        <a:pt x="207" y="3"/>
                      </a:lnTo>
                      <a:lnTo>
                        <a:pt x="240" y="0"/>
                      </a:lnTo>
                      <a:lnTo>
                        <a:pt x="256" y="2"/>
                      </a:lnTo>
                      <a:lnTo>
                        <a:pt x="258" y="3"/>
                      </a:lnTo>
                      <a:lnTo>
                        <a:pt x="263" y="10"/>
                      </a:lnTo>
                      <a:lnTo>
                        <a:pt x="267" y="11"/>
                      </a:lnTo>
                      <a:lnTo>
                        <a:pt x="271" y="10"/>
                      </a:lnTo>
                      <a:lnTo>
                        <a:pt x="275" y="19"/>
                      </a:lnTo>
                      <a:lnTo>
                        <a:pt x="280" y="37"/>
                      </a:lnTo>
                      <a:lnTo>
                        <a:pt x="282" y="51"/>
                      </a:lnTo>
                      <a:lnTo>
                        <a:pt x="283" y="56"/>
                      </a:lnTo>
                      <a:lnTo>
                        <a:pt x="290" y="68"/>
                      </a:lnTo>
                      <a:lnTo>
                        <a:pt x="294" y="84"/>
                      </a:lnTo>
                      <a:lnTo>
                        <a:pt x="306" y="97"/>
                      </a:lnTo>
                      <a:lnTo>
                        <a:pt x="327" y="124"/>
                      </a:lnTo>
                      <a:lnTo>
                        <a:pt x="339" y="129"/>
                      </a:lnTo>
                      <a:lnTo>
                        <a:pt x="353" y="129"/>
                      </a:lnTo>
                      <a:lnTo>
                        <a:pt x="374" y="122"/>
                      </a:lnTo>
                      <a:lnTo>
                        <a:pt x="387" y="119"/>
                      </a:lnTo>
                      <a:lnTo>
                        <a:pt x="404" y="122"/>
                      </a:lnTo>
                      <a:lnTo>
                        <a:pt x="424" y="122"/>
                      </a:lnTo>
                      <a:lnTo>
                        <a:pt x="427" y="107"/>
                      </a:lnTo>
                      <a:lnTo>
                        <a:pt x="428" y="100"/>
                      </a:lnTo>
                      <a:lnTo>
                        <a:pt x="430" y="95"/>
                      </a:lnTo>
                      <a:lnTo>
                        <a:pt x="431" y="91"/>
                      </a:lnTo>
                      <a:lnTo>
                        <a:pt x="433" y="86"/>
                      </a:lnTo>
                      <a:lnTo>
                        <a:pt x="434" y="75"/>
                      </a:lnTo>
                      <a:lnTo>
                        <a:pt x="436" y="67"/>
                      </a:lnTo>
                      <a:lnTo>
                        <a:pt x="479" y="67"/>
                      </a:lnTo>
                      <a:lnTo>
                        <a:pt x="482" y="61"/>
                      </a:lnTo>
                      <a:lnTo>
                        <a:pt x="505" y="61"/>
                      </a:lnTo>
                      <a:lnTo>
                        <a:pt x="504" y="83"/>
                      </a:lnTo>
                      <a:lnTo>
                        <a:pt x="552" y="84"/>
                      </a:lnTo>
                      <a:lnTo>
                        <a:pt x="556" y="88"/>
                      </a:lnTo>
                      <a:lnTo>
                        <a:pt x="558" y="96"/>
                      </a:lnTo>
                      <a:lnTo>
                        <a:pt x="560" y="128"/>
                      </a:lnTo>
                      <a:lnTo>
                        <a:pt x="563" y="140"/>
                      </a:lnTo>
                      <a:lnTo>
                        <a:pt x="563" y="156"/>
                      </a:lnTo>
                      <a:lnTo>
                        <a:pt x="565" y="172"/>
                      </a:lnTo>
                      <a:lnTo>
                        <a:pt x="565" y="178"/>
                      </a:lnTo>
                      <a:lnTo>
                        <a:pt x="562" y="189"/>
                      </a:lnTo>
                      <a:lnTo>
                        <a:pt x="562" y="203"/>
                      </a:lnTo>
                      <a:lnTo>
                        <a:pt x="564" y="212"/>
                      </a:lnTo>
                      <a:lnTo>
                        <a:pt x="573" y="226"/>
                      </a:lnTo>
                      <a:lnTo>
                        <a:pt x="579" y="247"/>
                      </a:lnTo>
                      <a:lnTo>
                        <a:pt x="585" y="263"/>
                      </a:lnTo>
                      <a:lnTo>
                        <a:pt x="585" y="271"/>
                      </a:lnTo>
                      <a:lnTo>
                        <a:pt x="580" y="278"/>
                      </a:lnTo>
                      <a:lnTo>
                        <a:pt x="569" y="289"/>
                      </a:lnTo>
                      <a:lnTo>
                        <a:pt x="569" y="291"/>
                      </a:lnTo>
                      <a:lnTo>
                        <a:pt x="570" y="294"/>
                      </a:lnTo>
                      <a:lnTo>
                        <a:pt x="572" y="295"/>
                      </a:lnTo>
                      <a:lnTo>
                        <a:pt x="575" y="296"/>
                      </a:lnTo>
                      <a:lnTo>
                        <a:pt x="581" y="304"/>
                      </a:lnTo>
                      <a:lnTo>
                        <a:pt x="587" y="305"/>
                      </a:lnTo>
                      <a:lnTo>
                        <a:pt x="590" y="304"/>
                      </a:lnTo>
                      <a:lnTo>
                        <a:pt x="592" y="298"/>
                      </a:lnTo>
                      <a:lnTo>
                        <a:pt x="595" y="290"/>
                      </a:lnTo>
                      <a:lnTo>
                        <a:pt x="600" y="288"/>
                      </a:lnTo>
                      <a:lnTo>
                        <a:pt x="651" y="288"/>
                      </a:lnTo>
                      <a:lnTo>
                        <a:pt x="661" y="284"/>
                      </a:lnTo>
                      <a:lnTo>
                        <a:pt x="670" y="287"/>
                      </a:lnTo>
                      <a:lnTo>
                        <a:pt x="672" y="287"/>
                      </a:lnTo>
                      <a:lnTo>
                        <a:pt x="682" y="279"/>
                      </a:lnTo>
                      <a:lnTo>
                        <a:pt x="683" y="279"/>
                      </a:lnTo>
                      <a:lnTo>
                        <a:pt x="687" y="283"/>
                      </a:lnTo>
                      <a:lnTo>
                        <a:pt x="687" y="287"/>
                      </a:lnTo>
                      <a:lnTo>
                        <a:pt x="686" y="288"/>
                      </a:lnTo>
                      <a:lnTo>
                        <a:pt x="685" y="290"/>
                      </a:lnTo>
                      <a:lnTo>
                        <a:pt x="686" y="300"/>
                      </a:lnTo>
                      <a:lnTo>
                        <a:pt x="686" y="305"/>
                      </a:lnTo>
                      <a:lnTo>
                        <a:pt x="683" y="311"/>
                      </a:lnTo>
                      <a:lnTo>
                        <a:pt x="683" y="323"/>
                      </a:lnTo>
                      <a:lnTo>
                        <a:pt x="681" y="336"/>
                      </a:lnTo>
                      <a:lnTo>
                        <a:pt x="682" y="350"/>
                      </a:lnTo>
                      <a:lnTo>
                        <a:pt x="681" y="364"/>
                      </a:lnTo>
                      <a:lnTo>
                        <a:pt x="678" y="373"/>
                      </a:lnTo>
                      <a:lnTo>
                        <a:pt x="678" y="388"/>
                      </a:lnTo>
                      <a:lnTo>
                        <a:pt x="680" y="392"/>
                      </a:lnTo>
                      <a:lnTo>
                        <a:pt x="683" y="396"/>
                      </a:lnTo>
                      <a:lnTo>
                        <a:pt x="692" y="398"/>
                      </a:lnTo>
                      <a:lnTo>
                        <a:pt x="633" y="398"/>
                      </a:lnTo>
                      <a:lnTo>
                        <a:pt x="573" y="398"/>
                      </a:lnTo>
                      <a:lnTo>
                        <a:pt x="573" y="452"/>
                      </a:lnTo>
                      <a:lnTo>
                        <a:pt x="573" y="508"/>
                      </a:lnTo>
                      <a:lnTo>
                        <a:pt x="573" y="562"/>
                      </a:lnTo>
                      <a:lnTo>
                        <a:pt x="573" y="600"/>
                      </a:lnTo>
                      <a:lnTo>
                        <a:pt x="573" y="601"/>
                      </a:lnTo>
                      <a:lnTo>
                        <a:pt x="580" y="607"/>
                      </a:lnTo>
                      <a:lnTo>
                        <a:pt x="584" y="614"/>
                      </a:lnTo>
                      <a:lnTo>
                        <a:pt x="597" y="623"/>
                      </a:lnTo>
                      <a:lnTo>
                        <a:pt x="603" y="630"/>
                      </a:lnTo>
                      <a:lnTo>
                        <a:pt x="613" y="639"/>
                      </a:lnTo>
                      <a:lnTo>
                        <a:pt x="617" y="644"/>
                      </a:lnTo>
                      <a:lnTo>
                        <a:pt x="626" y="648"/>
                      </a:lnTo>
                      <a:lnTo>
                        <a:pt x="630" y="654"/>
                      </a:lnTo>
                      <a:lnTo>
                        <a:pt x="638" y="659"/>
                      </a:lnTo>
                      <a:lnTo>
                        <a:pt x="635" y="661"/>
                      </a:lnTo>
                      <a:lnTo>
                        <a:pt x="624" y="664"/>
                      </a:lnTo>
                      <a:lnTo>
                        <a:pt x="549" y="683"/>
                      </a:lnTo>
                      <a:lnTo>
                        <a:pt x="541" y="684"/>
                      </a:lnTo>
                      <a:lnTo>
                        <a:pt x="537" y="682"/>
                      </a:lnTo>
                      <a:lnTo>
                        <a:pt x="525" y="681"/>
                      </a:lnTo>
                      <a:lnTo>
                        <a:pt x="513" y="677"/>
                      </a:lnTo>
                      <a:lnTo>
                        <a:pt x="497" y="676"/>
                      </a:lnTo>
                      <a:lnTo>
                        <a:pt x="463" y="669"/>
                      </a:lnTo>
                      <a:lnTo>
                        <a:pt x="436" y="669"/>
                      </a:lnTo>
                      <a:lnTo>
                        <a:pt x="417" y="671"/>
                      </a:lnTo>
                      <a:lnTo>
                        <a:pt x="408" y="671"/>
                      </a:lnTo>
                      <a:lnTo>
                        <a:pt x="391" y="665"/>
                      </a:lnTo>
                      <a:lnTo>
                        <a:pt x="385" y="655"/>
                      </a:lnTo>
                      <a:lnTo>
                        <a:pt x="369" y="644"/>
                      </a:lnTo>
                      <a:lnTo>
                        <a:pt x="349" y="644"/>
                      </a:lnTo>
                      <a:lnTo>
                        <a:pt x="302" y="644"/>
                      </a:lnTo>
                      <a:lnTo>
                        <a:pt x="255" y="644"/>
                      </a:lnTo>
                      <a:lnTo>
                        <a:pt x="201" y="644"/>
                      </a:lnTo>
                      <a:lnTo>
                        <a:pt x="151" y="644"/>
                      </a:lnTo>
                      <a:lnTo>
                        <a:pt x="133" y="644"/>
                      </a:lnTo>
                      <a:lnTo>
                        <a:pt x="126" y="646"/>
                      </a:lnTo>
                      <a:lnTo>
                        <a:pt x="112" y="633"/>
                      </a:lnTo>
                      <a:lnTo>
                        <a:pt x="99" y="628"/>
                      </a:lnTo>
                      <a:lnTo>
                        <a:pt x="94" y="619"/>
                      </a:lnTo>
                      <a:lnTo>
                        <a:pt x="84" y="618"/>
                      </a:lnTo>
                      <a:lnTo>
                        <a:pt x="62" y="618"/>
                      </a:lnTo>
                      <a:lnTo>
                        <a:pt x="52" y="622"/>
                      </a:lnTo>
                      <a:lnTo>
                        <a:pt x="42" y="632"/>
                      </a:lnTo>
                      <a:lnTo>
                        <a:pt x="36" y="635"/>
                      </a:lnTo>
                      <a:lnTo>
                        <a:pt x="26" y="629"/>
                      </a:lnTo>
                      <a:lnTo>
                        <a:pt x="15" y="638"/>
                      </a:lnTo>
                      <a:lnTo>
                        <a:pt x="4" y="644"/>
                      </a:lnTo>
                      <a:lnTo>
                        <a:pt x="4" y="638"/>
                      </a:lnTo>
                      <a:lnTo>
                        <a:pt x="0" y="617"/>
                      </a:lnTo>
                      <a:lnTo>
                        <a:pt x="0" y="606"/>
                      </a:lnTo>
                      <a:lnTo>
                        <a:pt x="5" y="608"/>
                      </a:lnTo>
                      <a:lnTo>
                        <a:pt x="5" y="597"/>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71" name="Freeform 27">
                  <a:extLst>
                    <a:ext uri="{FF2B5EF4-FFF2-40B4-BE49-F238E27FC236}">
                      <a16:creationId xmlns:a16="http://schemas.microsoft.com/office/drawing/2014/main" id="{949BA28E-82E7-4315-9B14-EDEAAAE18749}"/>
                    </a:ext>
                  </a:extLst>
                </p:cNvPr>
                <p:cNvSpPr>
                  <a:spLocks noChangeAspect="1"/>
                </p:cNvSpPr>
                <p:nvPr/>
              </p:nvSpPr>
              <p:spPr bwMode="gray">
                <a:xfrm>
                  <a:off x="2647" y="2535"/>
                  <a:ext cx="11" cy="16"/>
                </a:xfrm>
                <a:custGeom>
                  <a:avLst/>
                  <a:gdLst/>
                  <a:ahLst/>
                  <a:cxnLst>
                    <a:cxn ang="0">
                      <a:pos x="56" y="14"/>
                    </a:cxn>
                    <a:cxn ang="0">
                      <a:pos x="51" y="3"/>
                    </a:cxn>
                    <a:cxn ang="0">
                      <a:pos x="41" y="0"/>
                    </a:cxn>
                    <a:cxn ang="0">
                      <a:pos x="31" y="5"/>
                    </a:cxn>
                    <a:cxn ang="0">
                      <a:pos x="24" y="19"/>
                    </a:cxn>
                    <a:cxn ang="0">
                      <a:pos x="14" y="25"/>
                    </a:cxn>
                    <a:cxn ang="0">
                      <a:pos x="0" y="35"/>
                    </a:cxn>
                    <a:cxn ang="0">
                      <a:pos x="5" y="40"/>
                    </a:cxn>
                    <a:cxn ang="0">
                      <a:pos x="8" y="55"/>
                    </a:cxn>
                    <a:cxn ang="0">
                      <a:pos x="8" y="64"/>
                    </a:cxn>
                    <a:cxn ang="0">
                      <a:pos x="9" y="71"/>
                    </a:cxn>
                    <a:cxn ang="0">
                      <a:pos x="18" y="78"/>
                    </a:cxn>
                    <a:cxn ang="0">
                      <a:pos x="26" y="73"/>
                    </a:cxn>
                    <a:cxn ang="0">
                      <a:pos x="27" y="61"/>
                    </a:cxn>
                    <a:cxn ang="0">
                      <a:pos x="30" y="46"/>
                    </a:cxn>
                    <a:cxn ang="0">
                      <a:pos x="34" y="30"/>
                    </a:cxn>
                    <a:cxn ang="0">
                      <a:pos x="43" y="22"/>
                    </a:cxn>
                    <a:cxn ang="0">
                      <a:pos x="52" y="16"/>
                    </a:cxn>
                    <a:cxn ang="0">
                      <a:pos x="56" y="14"/>
                    </a:cxn>
                  </a:cxnLst>
                  <a:rect l="0" t="0" r="r" b="b"/>
                  <a:pathLst>
                    <a:path w="56" h="78">
                      <a:moveTo>
                        <a:pt x="56" y="14"/>
                      </a:moveTo>
                      <a:lnTo>
                        <a:pt x="51" y="3"/>
                      </a:lnTo>
                      <a:lnTo>
                        <a:pt x="41" y="0"/>
                      </a:lnTo>
                      <a:lnTo>
                        <a:pt x="31" y="5"/>
                      </a:lnTo>
                      <a:lnTo>
                        <a:pt x="24" y="19"/>
                      </a:lnTo>
                      <a:lnTo>
                        <a:pt x="14" y="25"/>
                      </a:lnTo>
                      <a:lnTo>
                        <a:pt x="0" y="35"/>
                      </a:lnTo>
                      <a:lnTo>
                        <a:pt x="5" y="40"/>
                      </a:lnTo>
                      <a:lnTo>
                        <a:pt x="8" y="55"/>
                      </a:lnTo>
                      <a:lnTo>
                        <a:pt x="8" y="64"/>
                      </a:lnTo>
                      <a:lnTo>
                        <a:pt x="9" y="71"/>
                      </a:lnTo>
                      <a:lnTo>
                        <a:pt x="18" y="78"/>
                      </a:lnTo>
                      <a:lnTo>
                        <a:pt x="26" y="73"/>
                      </a:lnTo>
                      <a:lnTo>
                        <a:pt x="27" y="61"/>
                      </a:lnTo>
                      <a:lnTo>
                        <a:pt x="30" y="46"/>
                      </a:lnTo>
                      <a:lnTo>
                        <a:pt x="34" y="30"/>
                      </a:lnTo>
                      <a:lnTo>
                        <a:pt x="43" y="22"/>
                      </a:lnTo>
                      <a:lnTo>
                        <a:pt x="52" y="16"/>
                      </a:lnTo>
                      <a:lnTo>
                        <a:pt x="56" y="14"/>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741" name="Freeform 28">
                <a:extLst>
                  <a:ext uri="{FF2B5EF4-FFF2-40B4-BE49-F238E27FC236}">
                    <a16:creationId xmlns:a16="http://schemas.microsoft.com/office/drawing/2014/main" id="{23FE3B94-1C2B-4A35-8895-90F6D9B59E9E}"/>
                  </a:ext>
                </a:extLst>
              </p:cNvPr>
              <p:cNvSpPr>
                <a:spLocks noChangeAspect="1"/>
              </p:cNvSpPr>
              <p:nvPr/>
            </p:nvSpPr>
            <p:spPr bwMode="gray">
              <a:xfrm>
                <a:off x="5231605" y="4207222"/>
                <a:ext cx="39688" cy="41275"/>
              </a:xfrm>
              <a:custGeom>
                <a:avLst/>
                <a:gdLst/>
                <a:ahLst/>
                <a:cxnLst>
                  <a:cxn ang="0">
                    <a:pos x="125" y="52"/>
                  </a:cxn>
                  <a:cxn ang="0">
                    <a:pos x="127" y="49"/>
                  </a:cxn>
                  <a:cxn ang="0">
                    <a:pos x="126" y="58"/>
                  </a:cxn>
                  <a:cxn ang="0">
                    <a:pos x="103" y="98"/>
                  </a:cxn>
                  <a:cxn ang="0">
                    <a:pos x="73" y="109"/>
                  </a:cxn>
                  <a:cxn ang="0">
                    <a:pos x="63" y="125"/>
                  </a:cxn>
                  <a:cxn ang="0">
                    <a:pos x="55" y="129"/>
                  </a:cxn>
                  <a:cxn ang="0">
                    <a:pos x="43" y="131"/>
                  </a:cxn>
                  <a:cxn ang="0">
                    <a:pos x="23" y="113"/>
                  </a:cxn>
                  <a:cxn ang="0">
                    <a:pos x="11" y="100"/>
                  </a:cxn>
                  <a:cxn ang="0">
                    <a:pos x="5" y="88"/>
                  </a:cxn>
                  <a:cxn ang="0">
                    <a:pos x="0" y="74"/>
                  </a:cxn>
                  <a:cxn ang="0">
                    <a:pos x="2" y="61"/>
                  </a:cxn>
                  <a:cxn ang="0">
                    <a:pos x="28" y="27"/>
                  </a:cxn>
                  <a:cxn ang="0">
                    <a:pos x="40" y="16"/>
                  </a:cxn>
                  <a:cxn ang="0">
                    <a:pos x="68" y="1"/>
                  </a:cxn>
                  <a:cxn ang="0">
                    <a:pos x="83" y="0"/>
                  </a:cxn>
                  <a:cxn ang="0">
                    <a:pos x="95" y="6"/>
                  </a:cxn>
                  <a:cxn ang="0">
                    <a:pos x="105" y="18"/>
                  </a:cxn>
                  <a:cxn ang="0">
                    <a:pos x="113" y="29"/>
                  </a:cxn>
                  <a:cxn ang="0">
                    <a:pos x="121" y="42"/>
                  </a:cxn>
                  <a:cxn ang="0">
                    <a:pos x="125" y="52"/>
                  </a:cxn>
                </a:cxnLst>
                <a:rect l="0" t="0" r="r" b="b"/>
                <a:pathLst>
                  <a:path w="127" h="131">
                    <a:moveTo>
                      <a:pt x="125" y="52"/>
                    </a:moveTo>
                    <a:lnTo>
                      <a:pt x="127" y="49"/>
                    </a:lnTo>
                    <a:lnTo>
                      <a:pt x="126" y="58"/>
                    </a:lnTo>
                    <a:lnTo>
                      <a:pt x="103" y="98"/>
                    </a:lnTo>
                    <a:lnTo>
                      <a:pt x="73" y="109"/>
                    </a:lnTo>
                    <a:lnTo>
                      <a:pt x="63" y="125"/>
                    </a:lnTo>
                    <a:lnTo>
                      <a:pt x="55" y="129"/>
                    </a:lnTo>
                    <a:lnTo>
                      <a:pt x="43" y="131"/>
                    </a:lnTo>
                    <a:lnTo>
                      <a:pt x="23" y="113"/>
                    </a:lnTo>
                    <a:lnTo>
                      <a:pt x="11" y="100"/>
                    </a:lnTo>
                    <a:lnTo>
                      <a:pt x="5" y="88"/>
                    </a:lnTo>
                    <a:lnTo>
                      <a:pt x="0" y="74"/>
                    </a:lnTo>
                    <a:lnTo>
                      <a:pt x="2" y="61"/>
                    </a:lnTo>
                    <a:lnTo>
                      <a:pt x="28" y="27"/>
                    </a:lnTo>
                    <a:lnTo>
                      <a:pt x="40" y="16"/>
                    </a:lnTo>
                    <a:lnTo>
                      <a:pt x="68" y="1"/>
                    </a:lnTo>
                    <a:lnTo>
                      <a:pt x="83" y="0"/>
                    </a:lnTo>
                    <a:lnTo>
                      <a:pt x="95" y="6"/>
                    </a:lnTo>
                    <a:lnTo>
                      <a:pt x="105" y="18"/>
                    </a:lnTo>
                    <a:lnTo>
                      <a:pt x="113" y="29"/>
                    </a:lnTo>
                    <a:lnTo>
                      <a:pt x="121" y="42"/>
                    </a:lnTo>
                    <a:lnTo>
                      <a:pt x="125" y="52"/>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42" name="Freeform 29">
                <a:extLst>
                  <a:ext uri="{FF2B5EF4-FFF2-40B4-BE49-F238E27FC236}">
                    <a16:creationId xmlns:a16="http://schemas.microsoft.com/office/drawing/2014/main" id="{0640102F-7F0D-4A6A-BD7B-805B6806606E}"/>
                  </a:ext>
                </a:extLst>
              </p:cNvPr>
              <p:cNvSpPr>
                <a:spLocks noChangeAspect="1"/>
              </p:cNvSpPr>
              <p:nvPr/>
            </p:nvSpPr>
            <p:spPr bwMode="gray">
              <a:xfrm>
                <a:off x="5142705" y="3834159"/>
                <a:ext cx="203200" cy="174625"/>
              </a:xfrm>
              <a:custGeom>
                <a:avLst/>
                <a:gdLst/>
                <a:ahLst/>
                <a:cxnLst>
                  <a:cxn ang="0">
                    <a:pos x="0" y="320"/>
                  </a:cxn>
                  <a:cxn ang="0">
                    <a:pos x="110" y="264"/>
                  </a:cxn>
                  <a:cxn ang="0">
                    <a:pos x="108" y="232"/>
                  </a:cxn>
                  <a:cxn ang="0">
                    <a:pos x="110" y="179"/>
                  </a:cxn>
                  <a:cxn ang="0">
                    <a:pos x="113" y="156"/>
                  </a:cxn>
                  <a:cxn ang="0">
                    <a:pos x="120" y="145"/>
                  </a:cxn>
                  <a:cxn ang="0">
                    <a:pos x="132" y="168"/>
                  </a:cxn>
                  <a:cxn ang="0">
                    <a:pos x="156" y="166"/>
                  </a:cxn>
                  <a:cxn ang="0">
                    <a:pos x="183" y="178"/>
                  </a:cxn>
                  <a:cxn ang="0">
                    <a:pos x="231" y="205"/>
                  </a:cxn>
                  <a:cxn ang="0">
                    <a:pos x="274" y="196"/>
                  </a:cxn>
                  <a:cxn ang="0">
                    <a:pos x="323" y="226"/>
                  </a:cxn>
                  <a:cxn ang="0">
                    <a:pos x="350" y="252"/>
                  </a:cxn>
                  <a:cxn ang="0">
                    <a:pos x="397" y="277"/>
                  </a:cxn>
                  <a:cxn ang="0">
                    <a:pos x="411" y="275"/>
                  </a:cxn>
                  <a:cxn ang="0">
                    <a:pos x="426" y="281"/>
                  </a:cxn>
                  <a:cxn ang="0">
                    <a:pos x="421" y="223"/>
                  </a:cxn>
                  <a:cxn ang="0">
                    <a:pos x="383" y="225"/>
                  </a:cxn>
                  <a:cxn ang="0">
                    <a:pos x="358" y="199"/>
                  </a:cxn>
                  <a:cxn ang="0">
                    <a:pos x="377" y="131"/>
                  </a:cxn>
                  <a:cxn ang="0">
                    <a:pos x="370" y="66"/>
                  </a:cxn>
                  <a:cxn ang="0">
                    <a:pos x="379" y="37"/>
                  </a:cxn>
                  <a:cxn ang="0">
                    <a:pos x="397" y="17"/>
                  </a:cxn>
                  <a:cxn ang="0">
                    <a:pos x="470" y="13"/>
                  </a:cxn>
                  <a:cxn ang="0">
                    <a:pos x="494" y="33"/>
                  </a:cxn>
                  <a:cxn ang="0">
                    <a:pos x="526" y="32"/>
                  </a:cxn>
                  <a:cxn ang="0">
                    <a:pos x="575" y="57"/>
                  </a:cxn>
                  <a:cxn ang="0">
                    <a:pos x="603" y="67"/>
                  </a:cxn>
                  <a:cxn ang="0">
                    <a:pos x="605" y="82"/>
                  </a:cxn>
                  <a:cxn ang="0">
                    <a:pos x="626" y="107"/>
                  </a:cxn>
                  <a:cxn ang="0">
                    <a:pos x="640" y="139"/>
                  </a:cxn>
                  <a:cxn ang="0">
                    <a:pos x="625" y="151"/>
                  </a:cxn>
                  <a:cxn ang="0">
                    <a:pos x="620" y="194"/>
                  </a:cxn>
                  <a:cxn ang="0">
                    <a:pos x="624" y="231"/>
                  </a:cxn>
                  <a:cxn ang="0">
                    <a:pos x="619" y="243"/>
                  </a:cxn>
                  <a:cxn ang="0">
                    <a:pos x="603" y="265"/>
                  </a:cxn>
                  <a:cxn ang="0">
                    <a:pos x="589" y="306"/>
                  </a:cxn>
                  <a:cxn ang="0">
                    <a:pos x="608" y="322"/>
                  </a:cxn>
                  <a:cxn ang="0">
                    <a:pos x="438" y="383"/>
                  </a:cxn>
                  <a:cxn ang="0">
                    <a:pos x="452" y="416"/>
                  </a:cxn>
                  <a:cxn ang="0">
                    <a:pos x="424" y="414"/>
                  </a:cxn>
                  <a:cxn ang="0">
                    <a:pos x="385" y="425"/>
                  </a:cxn>
                  <a:cxn ang="0">
                    <a:pos x="365" y="442"/>
                  </a:cxn>
                  <a:cxn ang="0">
                    <a:pos x="363" y="464"/>
                  </a:cxn>
                  <a:cxn ang="0">
                    <a:pos x="336" y="469"/>
                  </a:cxn>
                  <a:cxn ang="0">
                    <a:pos x="315" y="481"/>
                  </a:cxn>
                  <a:cxn ang="0">
                    <a:pos x="303" y="491"/>
                  </a:cxn>
                  <a:cxn ang="0">
                    <a:pos x="285" y="524"/>
                  </a:cxn>
                  <a:cxn ang="0">
                    <a:pos x="264" y="549"/>
                  </a:cxn>
                  <a:cxn ang="0">
                    <a:pos x="245" y="546"/>
                  </a:cxn>
                  <a:cxn ang="0">
                    <a:pos x="211" y="546"/>
                  </a:cxn>
                  <a:cxn ang="0">
                    <a:pos x="172" y="539"/>
                  </a:cxn>
                  <a:cxn ang="0">
                    <a:pos x="139" y="518"/>
                  </a:cxn>
                  <a:cxn ang="0">
                    <a:pos x="65" y="527"/>
                  </a:cxn>
                  <a:cxn ang="0">
                    <a:pos x="40" y="507"/>
                  </a:cxn>
                  <a:cxn ang="0">
                    <a:pos x="7" y="475"/>
                  </a:cxn>
                </a:cxnLst>
                <a:rect l="0" t="0" r="r" b="b"/>
                <a:pathLst>
                  <a:path w="640" h="552">
                    <a:moveTo>
                      <a:pt x="0" y="468"/>
                    </a:moveTo>
                    <a:lnTo>
                      <a:pt x="0" y="430"/>
                    </a:lnTo>
                    <a:lnTo>
                      <a:pt x="0" y="376"/>
                    </a:lnTo>
                    <a:lnTo>
                      <a:pt x="0" y="320"/>
                    </a:lnTo>
                    <a:lnTo>
                      <a:pt x="0" y="266"/>
                    </a:lnTo>
                    <a:lnTo>
                      <a:pt x="60" y="266"/>
                    </a:lnTo>
                    <a:lnTo>
                      <a:pt x="119" y="266"/>
                    </a:lnTo>
                    <a:lnTo>
                      <a:pt x="110" y="264"/>
                    </a:lnTo>
                    <a:lnTo>
                      <a:pt x="107" y="260"/>
                    </a:lnTo>
                    <a:lnTo>
                      <a:pt x="105" y="256"/>
                    </a:lnTo>
                    <a:lnTo>
                      <a:pt x="105" y="241"/>
                    </a:lnTo>
                    <a:lnTo>
                      <a:pt x="108" y="232"/>
                    </a:lnTo>
                    <a:lnTo>
                      <a:pt x="109" y="218"/>
                    </a:lnTo>
                    <a:lnTo>
                      <a:pt x="108" y="204"/>
                    </a:lnTo>
                    <a:lnTo>
                      <a:pt x="110" y="191"/>
                    </a:lnTo>
                    <a:lnTo>
                      <a:pt x="110" y="179"/>
                    </a:lnTo>
                    <a:lnTo>
                      <a:pt x="113" y="173"/>
                    </a:lnTo>
                    <a:lnTo>
                      <a:pt x="113" y="168"/>
                    </a:lnTo>
                    <a:lnTo>
                      <a:pt x="112" y="158"/>
                    </a:lnTo>
                    <a:lnTo>
                      <a:pt x="113" y="156"/>
                    </a:lnTo>
                    <a:lnTo>
                      <a:pt x="114" y="155"/>
                    </a:lnTo>
                    <a:lnTo>
                      <a:pt x="114" y="151"/>
                    </a:lnTo>
                    <a:lnTo>
                      <a:pt x="110" y="147"/>
                    </a:lnTo>
                    <a:lnTo>
                      <a:pt x="120" y="145"/>
                    </a:lnTo>
                    <a:lnTo>
                      <a:pt x="124" y="145"/>
                    </a:lnTo>
                    <a:lnTo>
                      <a:pt x="126" y="146"/>
                    </a:lnTo>
                    <a:lnTo>
                      <a:pt x="132" y="156"/>
                    </a:lnTo>
                    <a:lnTo>
                      <a:pt x="132" y="168"/>
                    </a:lnTo>
                    <a:lnTo>
                      <a:pt x="134" y="173"/>
                    </a:lnTo>
                    <a:lnTo>
                      <a:pt x="137" y="173"/>
                    </a:lnTo>
                    <a:lnTo>
                      <a:pt x="151" y="167"/>
                    </a:lnTo>
                    <a:lnTo>
                      <a:pt x="156" y="166"/>
                    </a:lnTo>
                    <a:lnTo>
                      <a:pt x="162" y="166"/>
                    </a:lnTo>
                    <a:lnTo>
                      <a:pt x="173" y="161"/>
                    </a:lnTo>
                    <a:lnTo>
                      <a:pt x="179" y="169"/>
                    </a:lnTo>
                    <a:lnTo>
                      <a:pt x="183" y="178"/>
                    </a:lnTo>
                    <a:lnTo>
                      <a:pt x="188" y="184"/>
                    </a:lnTo>
                    <a:lnTo>
                      <a:pt x="201" y="190"/>
                    </a:lnTo>
                    <a:lnTo>
                      <a:pt x="213" y="198"/>
                    </a:lnTo>
                    <a:lnTo>
                      <a:pt x="231" y="205"/>
                    </a:lnTo>
                    <a:lnTo>
                      <a:pt x="243" y="206"/>
                    </a:lnTo>
                    <a:lnTo>
                      <a:pt x="252" y="204"/>
                    </a:lnTo>
                    <a:lnTo>
                      <a:pt x="264" y="199"/>
                    </a:lnTo>
                    <a:lnTo>
                      <a:pt x="274" y="196"/>
                    </a:lnTo>
                    <a:lnTo>
                      <a:pt x="279" y="198"/>
                    </a:lnTo>
                    <a:lnTo>
                      <a:pt x="298" y="216"/>
                    </a:lnTo>
                    <a:lnTo>
                      <a:pt x="312" y="222"/>
                    </a:lnTo>
                    <a:lnTo>
                      <a:pt x="323" y="226"/>
                    </a:lnTo>
                    <a:lnTo>
                      <a:pt x="334" y="227"/>
                    </a:lnTo>
                    <a:lnTo>
                      <a:pt x="341" y="233"/>
                    </a:lnTo>
                    <a:lnTo>
                      <a:pt x="346" y="245"/>
                    </a:lnTo>
                    <a:lnTo>
                      <a:pt x="350" y="252"/>
                    </a:lnTo>
                    <a:lnTo>
                      <a:pt x="363" y="264"/>
                    </a:lnTo>
                    <a:lnTo>
                      <a:pt x="377" y="272"/>
                    </a:lnTo>
                    <a:lnTo>
                      <a:pt x="387" y="276"/>
                    </a:lnTo>
                    <a:lnTo>
                      <a:pt x="397" y="277"/>
                    </a:lnTo>
                    <a:lnTo>
                      <a:pt x="400" y="277"/>
                    </a:lnTo>
                    <a:lnTo>
                      <a:pt x="406" y="275"/>
                    </a:lnTo>
                    <a:lnTo>
                      <a:pt x="410" y="274"/>
                    </a:lnTo>
                    <a:lnTo>
                      <a:pt x="411" y="275"/>
                    </a:lnTo>
                    <a:lnTo>
                      <a:pt x="416" y="282"/>
                    </a:lnTo>
                    <a:lnTo>
                      <a:pt x="420" y="283"/>
                    </a:lnTo>
                    <a:lnTo>
                      <a:pt x="424" y="283"/>
                    </a:lnTo>
                    <a:lnTo>
                      <a:pt x="426" y="281"/>
                    </a:lnTo>
                    <a:lnTo>
                      <a:pt x="426" y="274"/>
                    </a:lnTo>
                    <a:lnTo>
                      <a:pt x="425" y="266"/>
                    </a:lnTo>
                    <a:lnTo>
                      <a:pt x="424" y="231"/>
                    </a:lnTo>
                    <a:lnTo>
                      <a:pt x="421" y="223"/>
                    </a:lnTo>
                    <a:lnTo>
                      <a:pt x="415" y="222"/>
                    </a:lnTo>
                    <a:lnTo>
                      <a:pt x="406" y="227"/>
                    </a:lnTo>
                    <a:lnTo>
                      <a:pt x="395" y="225"/>
                    </a:lnTo>
                    <a:lnTo>
                      <a:pt x="383" y="225"/>
                    </a:lnTo>
                    <a:lnTo>
                      <a:pt x="376" y="220"/>
                    </a:lnTo>
                    <a:lnTo>
                      <a:pt x="366" y="207"/>
                    </a:lnTo>
                    <a:lnTo>
                      <a:pt x="360" y="201"/>
                    </a:lnTo>
                    <a:lnTo>
                      <a:pt x="358" y="199"/>
                    </a:lnTo>
                    <a:lnTo>
                      <a:pt x="357" y="189"/>
                    </a:lnTo>
                    <a:lnTo>
                      <a:pt x="360" y="182"/>
                    </a:lnTo>
                    <a:lnTo>
                      <a:pt x="362" y="170"/>
                    </a:lnTo>
                    <a:lnTo>
                      <a:pt x="377" y="131"/>
                    </a:lnTo>
                    <a:lnTo>
                      <a:pt x="378" y="124"/>
                    </a:lnTo>
                    <a:lnTo>
                      <a:pt x="379" y="99"/>
                    </a:lnTo>
                    <a:lnTo>
                      <a:pt x="377" y="85"/>
                    </a:lnTo>
                    <a:lnTo>
                      <a:pt x="370" y="66"/>
                    </a:lnTo>
                    <a:lnTo>
                      <a:pt x="370" y="56"/>
                    </a:lnTo>
                    <a:lnTo>
                      <a:pt x="372" y="53"/>
                    </a:lnTo>
                    <a:lnTo>
                      <a:pt x="374" y="44"/>
                    </a:lnTo>
                    <a:lnTo>
                      <a:pt x="379" y="37"/>
                    </a:lnTo>
                    <a:lnTo>
                      <a:pt x="387" y="23"/>
                    </a:lnTo>
                    <a:lnTo>
                      <a:pt x="389" y="21"/>
                    </a:lnTo>
                    <a:lnTo>
                      <a:pt x="394" y="17"/>
                    </a:lnTo>
                    <a:lnTo>
                      <a:pt x="397" y="17"/>
                    </a:lnTo>
                    <a:lnTo>
                      <a:pt x="406" y="13"/>
                    </a:lnTo>
                    <a:lnTo>
                      <a:pt x="468" y="0"/>
                    </a:lnTo>
                    <a:lnTo>
                      <a:pt x="471" y="6"/>
                    </a:lnTo>
                    <a:lnTo>
                      <a:pt x="470" y="13"/>
                    </a:lnTo>
                    <a:lnTo>
                      <a:pt x="471" y="22"/>
                    </a:lnTo>
                    <a:lnTo>
                      <a:pt x="475" y="23"/>
                    </a:lnTo>
                    <a:lnTo>
                      <a:pt x="483" y="24"/>
                    </a:lnTo>
                    <a:lnTo>
                      <a:pt x="494" y="33"/>
                    </a:lnTo>
                    <a:lnTo>
                      <a:pt x="502" y="22"/>
                    </a:lnTo>
                    <a:lnTo>
                      <a:pt x="508" y="21"/>
                    </a:lnTo>
                    <a:lnTo>
                      <a:pt x="516" y="23"/>
                    </a:lnTo>
                    <a:lnTo>
                      <a:pt x="526" y="32"/>
                    </a:lnTo>
                    <a:lnTo>
                      <a:pt x="530" y="39"/>
                    </a:lnTo>
                    <a:lnTo>
                      <a:pt x="538" y="43"/>
                    </a:lnTo>
                    <a:lnTo>
                      <a:pt x="546" y="45"/>
                    </a:lnTo>
                    <a:lnTo>
                      <a:pt x="575" y="57"/>
                    </a:lnTo>
                    <a:lnTo>
                      <a:pt x="586" y="61"/>
                    </a:lnTo>
                    <a:lnTo>
                      <a:pt x="597" y="61"/>
                    </a:lnTo>
                    <a:lnTo>
                      <a:pt x="599" y="64"/>
                    </a:lnTo>
                    <a:lnTo>
                      <a:pt x="603" y="67"/>
                    </a:lnTo>
                    <a:lnTo>
                      <a:pt x="602" y="70"/>
                    </a:lnTo>
                    <a:lnTo>
                      <a:pt x="602" y="75"/>
                    </a:lnTo>
                    <a:lnTo>
                      <a:pt x="603" y="76"/>
                    </a:lnTo>
                    <a:lnTo>
                      <a:pt x="605" y="82"/>
                    </a:lnTo>
                    <a:lnTo>
                      <a:pt x="614" y="82"/>
                    </a:lnTo>
                    <a:lnTo>
                      <a:pt x="621" y="91"/>
                    </a:lnTo>
                    <a:lnTo>
                      <a:pt x="623" y="96"/>
                    </a:lnTo>
                    <a:lnTo>
                      <a:pt x="626" y="107"/>
                    </a:lnTo>
                    <a:lnTo>
                      <a:pt x="632" y="112"/>
                    </a:lnTo>
                    <a:lnTo>
                      <a:pt x="635" y="130"/>
                    </a:lnTo>
                    <a:lnTo>
                      <a:pt x="639" y="132"/>
                    </a:lnTo>
                    <a:lnTo>
                      <a:pt x="640" y="139"/>
                    </a:lnTo>
                    <a:lnTo>
                      <a:pt x="640" y="142"/>
                    </a:lnTo>
                    <a:lnTo>
                      <a:pt x="631" y="147"/>
                    </a:lnTo>
                    <a:lnTo>
                      <a:pt x="629" y="148"/>
                    </a:lnTo>
                    <a:lnTo>
                      <a:pt x="625" y="151"/>
                    </a:lnTo>
                    <a:lnTo>
                      <a:pt x="624" y="161"/>
                    </a:lnTo>
                    <a:lnTo>
                      <a:pt x="625" y="169"/>
                    </a:lnTo>
                    <a:lnTo>
                      <a:pt x="619" y="186"/>
                    </a:lnTo>
                    <a:lnTo>
                      <a:pt x="620" y="194"/>
                    </a:lnTo>
                    <a:lnTo>
                      <a:pt x="621" y="209"/>
                    </a:lnTo>
                    <a:lnTo>
                      <a:pt x="619" y="223"/>
                    </a:lnTo>
                    <a:lnTo>
                      <a:pt x="620" y="226"/>
                    </a:lnTo>
                    <a:lnTo>
                      <a:pt x="624" y="231"/>
                    </a:lnTo>
                    <a:lnTo>
                      <a:pt x="629" y="233"/>
                    </a:lnTo>
                    <a:lnTo>
                      <a:pt x="630" y="239"/>
                    </a:lnTo>
                    <a:lnTo>
                      <a:pt x="627" y="242"/>
                    </a:lnTo>
                    <a:lnTo>
                      <a:pt x="619" y="243"/>
                    </a:lnTo>
                    <a:lnTo>
                      <a:pt x="613" y="248"/>
                    </a:lnTo>
                    <a:lnTo>
                      <a:pt x="608" y="249"/>
                    </a:lnTo>
                    <a:lnTo>
                      <a:pt x="607" y="250"/>
                    </a:lnTo>
                    <a:lnTo>
                      <a:pt x="603" y="265"/>
                    </a:lnTo>
                    <a:lnTo>
                      <a:pt x="603" y="280"/>
                    </a:lnTo>
                    <a:lnTo>
                      <a:pt x="598" y="295"/>
                    </a:lnTo>
                    <a:lnTo>
                      <a:pt x="591" y="302"/>
                    </a:lnTo>
                    <a:lnTo>
                      <a:pt x="589" y="306"/>
                    </a:lnTo>
                    <a:lnTo>
                      <a:pt x="592" y="314"/>
                    </a:lnTo>
                    <a:lnTo>
                      <a:pt x="597" y="315"/>
                    </a:lnTo>
                    <a:lnTo>
                      <a:pt x="600" y="323"/>
                    </a:lnTo>
                    <a:lnTo>
                      <a:pt x="608" y="322"/>
                    </a:lnTo>
                    <a:lnTo>
                      <a:pt x="612" y="324"/>
                    </a:lnTo>
                    <a:lnTo>
                      <a:pt x="612" y="325"/>
                    </a:lnTo>
                    <a:lnTo>
                      <a:pt x="603" y="326"/>
                    </a:lnTo>
                    <a:lnTo>
                      <a:pt x="438" y="383"/>
                    </a:lnTo>
                    <a:lnTo>
                      <a:pt x="446" y="399"/>
                    </a:lnTo>
                    <a:lnTo>
                      <a:pt x="448" y="411"/>
                    </a:lnTo>
                    <a:lnTo>
                      <a:pt x="453" y="414"/>
                    </a:lnTo>
                    <a:lnTo>
                      <a:pt x="452" y="416"/>
                    </a:lnTo>
                    <a:lnTo>
                      <a:pt x="444" y="415"/>
                    </a:lnTo>
                    <a:lnTo>
                      <a:pt x="436" y="417"/>
                    </a:lnTo>
                    <a:lnTo>
                      <a:pt x="430" y="416"/>
                    </a:lnTo>
                    <a:lnTo>
                      <a:pt x="424" y="414"/>
                    </a:lnTo>
                    <a:lnTo>
                      <a:pt x="420" y="414"/>
                    </a:lnTo>
                    <a:lnTo>
                      <a:pt x="408" y="420"/>
                    </a:lnTo>
                    <a:lnTo>
                      <a:pt x="392" y="421"/>
                    </a:lnTo>
                    <a:lnTo>
                      <a:pt x="385" y="425"/>
                    </a:lnTo>
                    <a:lnTo>
                      <a:pt x="378" y="432"/>
                    </a:lnTo>
                    <a:lnTo>
                      <a:pt x="372" y="432"/>
                    </a:lnTo>
                    <a:lnTo>
                      <a:pt x="366" y="435"/>
                    </a:lnTo>
                    <a:lnTo>
                      <a:pt x="365" y="442"/>
                    </a:lnTo>
                    <a:lnTo>
                      <a:pt x="365" y="451"/>
                    </a:lnTo>
                    <a:lnTo>
                      <a:pt x="366" y="455"/>
                    </a:lnTo>
                    <a:lnTo>
                      <a:pt x="365" y="459"/>
                    </a:lnTo>
                    <a:lnTo>
                      <a:pt x="363" y="464"/>
                    </a:lnTo>
                    <a:lnTo>
                      <a:pt x="362" y="468"/>
                    </a:lnTo>
                    <a:lnTo>
                      <a:pt x="354" y="468"/>
                    </a:lnTo>
                    <a:lnTo>
                      <a:pt x="342" y="467"/>
                    </a:lnTo>
                    <a:lnTo>
                      <a:pt x="336" y="469"/>
                    </a:lnTo>
                    <a:lnTo>
                      <a:pt x="334" y="473"/>
                    </a:lnTo>
                    <a:lnTo>
                      <a:pt x="331" y="473"/>
                    </a:lnTo>
                    <a:lnTo>
                      <a:pt x="324" y="482"/>
                    </a:lnTo>
                    <a:lnTo>
                      <a:pt x="315" y="481"/>
                    </a:lnTo>
                    <a:lnTo>
                      <a:pt x="312" y="482"/>
                    </a:lnTo>
                    <a:lnTo>
                      <a:pt x="309" y="485"/>
                    </a:lnTo>
                    <a:lnTo>
                      <a:pt x="307" y="490"/>
                    </a:lnTo>
                    <a:lnTo>
                      <a:pt x="303" y="491"/>
                    </a:lnTo>
                    <a:lnTo>
                      <a:pt x="297" y="503"/>
                    </a:lnTo>
                    <a:lnTo>
                      <a:pt x="287" y="513"/>
                    </a:lnTo>
                    <a:lnTo>
                      <a:pt x="285" y="518"/>
                    </a:lnTo>
                    <a:lnTo>
                      <a:pt x="285" y="524"/>
                    </a:lnTo>
                    <a:lnTo>
                      <a:pt x="280" y="529"/>
                    </a:lnTo>
                    <a:lnTo>
                      <a:pt x="276" y="532"/>
                    </a:lnTo>
                    <a:lnTo>
                      <a:pt x="270" y="541"/>
                    </a:lnTo>
                    <a:lnTo>
                      <a:pt x="264" y="549"/>
                    </a:lnTo>
                    <a:lnTo>
                      <a:pt x="259" y="549"/>
                    </a:lnTo>
                    <a:lnTo>
                      <a:pt x="252" y="552"/>
                    </a:lnTo>
                    <a:lnTo>
                      <a:pt x="247" y="551"/>
                    </a:lnTo>
                    <a:lnTo>
                      <a:pt x="245" y="546"/>
                    </a:lnTo>
                    <a:lnTo>
                      <a:pt x="241" y="544"/>
                    </a:lnTo>
                    <a:lnTo>
                      <a:pt x="233" y="545"/>
                    </a:lnTo>
                    <a:lnTo>
                      <a:pt x="228" y="544"/>
                    </a:lnTo>
                    <a:lnTo>
                      <a:pt x="211" y="546"/>
                    </a:lnTo>
                    <a:lnTo>
                      <a:pt x="198" y="541"/>
                    </a:lnTo>
                    <a:lnTo>
                      <a:pt x="179" y="543"/>
                    </a:lnTo>
                    <a:lnTo>
                      <a:pt x="174" y="543"/>
                    </a:lnTo>
                    <a:lnTo>
                      <a:pt x="172" y="539"/>
                    </a:lnTo>
                    <a:lnTo>
                      <a:pt x="164" y="537"/>
                    </a:lnTo>
                    <a:lnTo>
                      <a:pt x="157" y="524"/>
                    </a:lnTo>
                    <a:lnTo>
                      <a:pt x="153" y="521"/>
                    </a:lnTo>
                    <a:lnTo>
                      <a:pt x="139" y="518"/>
                    </a:lnTo>
                    <a:lnTo>
                      <a:pt x="118" y="518"/>
                    </a:lnTo>
                    <a:lnTo>
                      <a:pt x="115" y="514"/>
                    </a:lnTo>
                    <a:lnTo>
                      <a:pt x="72" y="525"/>
                    </a:lnTo>
                    <a:lnTo>
                      <a:pt x="65" y="527"/>
                    </a:lnTo>
                    <a:lnTo>
                      <a:pt x="57" y="522"/>
                    </a:lnTo>
                    <a:lnTo>
                      <a:pt x="53" y="516"/>
                    </a:lnTo>
                    <a:lnTo>
                      <a:pt x="44" y="512"/>
                    </a:lnTo>
                    <a:lnTo>
                      <a:pt x="40" y="507"/>
                    </a:lnTo>
                    <a:lnTo>
                      <a:pt x="30" y="498"/>
                    </a:lnTo>
                    <a:lnTo>
                      <a:pt x="24" y="491"/>
                    </a:lnTo>
                    <a:lnTo>
                      <a:pt x="11" y="482"/>
                    </a:lnTo>
                    <a:lnTo>
                      <a:pt x="7" y="475"/>
                    </a:lnTo>
                    <a:lnTo>
                      <a:pt x="0" y="469"/>
                    </a:lnTo>
                    <a:lnTo>
                      <a:pt x="0" y="468"/>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43" name="Freeform 30">
                <a:extLst>
                  <a:ext uri="{FF2B5EF4-FFF2-40B4-BE49-F238E27FC236}">
                    <a16:creationId xmlns:a16="http://schemas.microsoft.com/office/drawing/2014/main" id="{9C675B59-8693-48CC-91D8-E2011FAFCCA4}"/>
                  </a:ext>
                </a:extLst>
              </p:cNvPr>
              <p:cNvSpPr>
                <a:spLocks noChangeAspect="1"/>
              </p:cNvSpPr>
              <p:nvPr/>
            </p:nvSpPr>
            <p:spPr bwMode="gray">
              <a:xfrm>
                <a:off x="5198267" y="3965922"/>
                <a:ext cx="134938" cy="128588"/>
              </a:xfrm>
              <a:custGeom>
                <a:avLst/>
                <a:gdLst/>
                <a:ahLst/>
                <a:cxnLst>
                  <a:cxn ang="0">
                    <a:pos x="202" y="60"/>
                  </a:cxn>
                  <a:cxn ang="0">
                    <a:pos x="198" y="66"/>
                  </a:cxn>
                  <a:cxn ang="0">
                    <a:pos x="193" y="70"/>
                  </a:cxn>
                  <a:cxn ang="0">
                    <a:pos x="179" y="66"/>
                  </a:cxn>
                  <a:cxn ang="0">
                    <a:pos x="175" y="71"/>
                  </a:cxn>
                  <a:cxn ang="0">
                    <a:pos x="169" y="70"/>
                  </a:cxn>
                  <a:cxn ang="0">
                    <a:pos x="164" y="72"/>
                  </a:cxn>
                  <a:cxn ang="0">
                    <a:pos x="156" y="78"/>
                  </a:cxn>
                  <a:cxn ang="0">
                    <a:pos x="156" y="83"/>
                  </a:cxn>
                  <a:cxn ang="0">
                    <a:pos x="153" y="86"/>
                  </a:cxn>
                  <a:cxn ang="0">
                    <a:pos x="143" y="87"/>
                  </a:cxn>
                  <a:cxn ang="0">
                    <a:pos x="140" y="93"/>
                  </a:cxn>
                  <a:cxn ang="0">
                    <a:pos x="130" y="100"/>
                  </a:cxn>
                  <a:cxn ang="0">
                    <a:pos x="121" y="110"/>
                  </a:cxn>
                  <a:cxn ang="0">
                    <a:pos x="115" y="115"/>
                  </a:cxn>
                  <a:cxn ang="0">
                    <a:pos x="103" y="129"/>
                  </a:cxn>
                  <a:cxn ang="0">
                    <a:pos x="92" y="135"/>
                  </a:cxn>
                  <a:cxn ang="0">
                    <a:pos x="80" y="138"/>
                  </a:cxn>
                  <a:cxn ang="0">
                    <a:pos x="73" y="132"/>
                  </a:cxn>
                  <a:cxn ang="0">
                    <a:pos x="61" y="131"/>
                  </a:cxn>
                  <a:cxn ang="0">
                    <a:pos x="39" y="132"/>
                  </a:cxn>
                  <a:cxn ang="0">
                    <a:pos x="7" y="129"/>
                  </a:cxn>
                  <a:cxn ang="0">
                    <a:pos x="0" y="125"/>
                  </a:cxn>
                  <a:cxn ang="0">
                    <a:pos x="3" y="140"/>
                  </a:cxn>
                  <a:cxn ang="0">
                    <a:pos x="27" y="172"/>
                  </a:cxn>
                  <a:cxn ang="0">
                    <a:pos x="35" y="197"/>
                  </a:cxn>
                  <a:cxn ang="0">
                    <a:pos x="77" y="247"/>
                  </a:cxn>
                  <a:cxn ang="0">
                    <a:pos x="107" y="260"/>
                  </a:cxn>
                  <a:cxn ang="0">
                    <a:pos x="129" y="279"/>
                  </a:cxn>
                  <a:cxn ang="0">
                    <a:pos x="140" y="308"/>
                  </a:cxn>
                  <a:cxn ang="0">
                    <a:pos x="150" y="341"/>
                  </a:cxn>
                  <a:cxn ang="0">
                    <a:pos x="167" y="355"/>
                  </a:cxn>
                  <a:cxn ang="0">
                    <a:pos x="193" y="357"/>
                  </a:cxn>
                  <a:cxn ang="0">
                    <a:pos x="216" y="367"/>
                  </a:cxn>
                  <a:cxn ang="0">
                    <a:pos x="239" y="371"/>
                  </a:cxn>
                  <a:cxn ang="0">
                    <a:pos x="271" y="380"/>
                  </a:cxn>
                  <a:cxn ang="0">
                    <a:pos x="296" y="380"/>
                  </a:cxn>
                  <a:cxn ang="0">
                    <a:pos x="329" y="388"/>
                  </a:cxn>
                  <a:cxn ang="0">
                    <a:pos x="349" y="404"/>
                  </a:cxn>
                  <a:cxn ang="0">
                    <a:pos x="351" y="404"/>
                  </a:cxn>
                  <a:cxn ang="0">
                    <a:pos x="355" y="377"/>
                  </a:cxn>
                  <a:cxn ang="0">
                    <a:pos x="372" y="360"/>
                  </a:cxn>
                  <a:cxn ang="0">
                    <a:pos x="398" y="318"/>
                  </a:cxn>
                  <a:cxn ang="0">
                    <a:pos x="422" y="251"/>
                  </a:cxn>
                  <a:cxn ang="0">
                    <a:pos x="414" y="211"/>
                  </a:cxn>
                  <a:cxn ang="0">
                    <a:pos x="422" y="175"/>
                  </a:cxn>
                  <a:cxn ang="0">
                    <a:pos x="428" y="151"/>
                  </a:cxn>
                  <a:cxn ang="0">
                    <a:pos x="428" y="105"/>
                  </a:cxn>
                  <a:cxn ang="0">
                    <a:pos x="420" y="73"/>
                  </a:cxn>
                  <a:cxn ang="0">
                    <a:pos x="410" y="50"/>
                  </a:cxn>
                  <a:cxn ang="0">
                    <a:pos x="351" y="27"/>
                  </a:cxn>
                  <a:cxn ang="0">
                    <a:pos x="322" y="19"/>
                  </a:cxn>
                  <a:cxn ang="0">
                    <a:pos x="281" y="19"/>
                  </a:cxn>
                  <a:cxn ang="0">
                    <a:pos x="280" y="2"/>
                  </a:cxn>
                  <a:cxn ang="0">
                    <a:pos x="264" y="3"/>
                  </a:cxn>
                  <a:cxn ang="0">
                    <a:pos x="252" y="0"/>
                  </a:cxn>
                  <a:cxn ang="0">
                    <a:pos x="236" y="6"/>
                  </a:cxn>
                  <a:cxn ang="0">
                    <a:pos x="213" y="11"/>
                  </a:cxn>
                  <a:cxn ang="0">
                    <a:pos x="200" y="18"/>
                  </a:cxn>
                  <a:cxn ang="0">
                    <a:pos x="193" y="28"/>
                  </a:cxn>
                  <a:cxn ang="0">
                    <a:pos x="194" y="41"/>
                  </a:cxn>
                  <a:cxn ang="0">
                    <a:pos x="191" y="50"/>
                  </a:cxn>
                </a:cxnLst>
                <a:rect l="0" t="0" r="r" b="b"/>
                <a:pathLst>
                  <a:path w="428" h="405">
                    <a:moveTo>
                      <a:pt x="190" y="54"/>
                    </a:moveTo>
                    <a:lnTo>
                      <a:pt x="202" y="60"/>
                    </a:lnTo>
                    <a:lnTo>
                      <a:pt x="202" y="64"/>
                    </a:lnTo>
                    <a:lnTo>
                      <a:pt x="198" y="66"/>
                    </a:lnTo>
                    <a:lnTo>
                      <a:pt x="195" y="70"/>
                    </a:lnTo>
                    <a:lnTo>
                      <a:pt x="193" y="70"/>
                    </a:lnTo>
                    <a:lnTo>
                      <a:pt x="184" y="66"/>
                    </a:lnTo>
                    <a:lnTo>
                      <a:pt x="179" y="66"/>
                    </a:lnTo>
                    <a:lnTo>
                      <a:pt x="177" y="67"/>
                    </a:lnTo>
                    <a:lnTo>
                      <a:pt x="175" y="71"/>
                    </a:lnTo>
                    <a:lnTo>
                      <a:pt x="172" y="72"/>
                    </a:lnTo>
                    <a:lnTo>
                      <a:pt x="169" y="70"/>
                    </a:lnTo>
                    <a:lnTo>
                      <a:pt x="167" y="70"/>
                    </a:lnTo>
                    <a:lnTo>
                      <a:pt x="164" y="72"/>
                    </a:lnTo>
                    <a:lnTo>
                      <a:pt x="159" y="75"/>
                    </a:lnTo>
                    <a:lnTo>
                      <a:pt x="156" y="78"/>
                    </a:lnTo>
                    <a:lnTo>
                      <a:pt x="155" y="81"/>
                    </a:lnTo>
                    <a:lnTo>
                      <a:pt x="156" y="83"/>
                    </a:lnTo>
                    <a:lnTo>
                      <a:pt x="155" y="84"/>
                    </a:lnTo>
                    <a:lnTo>
                      <a:pt x="153" y="86"/>
                    </a:lnTo>
                    <a:lnTo>
                      <a:pt x="151" y="83"/>
                    </a:lnTo>
                    <a:lnTo>
                      <a:pt x="143" y="87"/>
                    </a:lnTo>
                    <a:lnTo>
                      <a:pt x="140" y="91"/>
                    </a:lnTo>
                    <a:lnTo>
                      <a:pt x="140" y="93"/>
                    </a:lnTo>
                    <a:lnTo>
                      <a:pt x="135" y="96"/>
                    </a:lnTo>
                    <a:lnTo>
                      <a:pt x="130" y="100"/>
                    </a:lnTo>
                    <a:lnTo>
                      <a:pt x="126" y="107"/>
                    </a:lnTo>
                    <a:lnTo>
                      <a:pt x="121" y="110"/>
                    </a:lnTo>
                    <a:lnTo>
                      <a:pt x="121" y="113"/>
                    </a:lnTo>
                    <a:lnTo>
                      <a:pt x="115" y="115"/>
                    </a:lnTo>
                    <a:lnTo>
                      <a:pt x="110" y="123"/>
                    </a:lnTo>
                    <a:lnTo>
                      <a:pt x="103" y="129"/>
                    </a:lnTo>
                    <a:lnTo>
                      <a:pt x="98" y="127"/>
                    </a:lnTo>
                    <a:lnTo>
                      <a:pt x="92" y="135"/>
                    </a:lnTo>
                    <a:lnTo>
                      <a:pt x="87" y="135"/>
                    </a:lnTo>
                    <a:lnTo>
                      <a:pt x="80" y="138"/>
                    </a:lnTo>
                    <a:lnTo>
                      <a:pt x="75" y="137"/>
                    </a:lnTo>
                    <a:lnTo>
                      <a:pt x="73" y="132"/>
                    </a:lnTo>
                    <a:lnTo>
                      <a:pt x="69" y="130"/>
                    </a:lnTo>
                    <a:lnTo>
                      <a:pt x="61" y="131"/>
                    </a:lnTo>
                    <a:lnTo>
                      <a:pt x="56" y="130"/>
                    </a:lnTo>
                    <a:lnTo>
                      <a:pt x="39" y="132"/>
                    </a:lnTo>
                    <a:lnTo>
                      <a:pt x="26" y="127"/>
                    </a:lnTo>
                    <a:lnTo>
                      <a:pt x="7" y="129"/>
                    </a:lnTo>
                    <a:lnTo>
                      <a:pt x="2" y="129"/>
                    </a:lnTo>
                    <a:lnTo>
                      <a:pt x="0" y="125"/>
                    </a:lnTo>
                    <a:lnTo>
                      <a:pt x="0" y="134"/>
                    </a:lnTo>
                    <a:lnTo>
                      <a:pt x="3" y="140"/>
                    </a:lnTo>
                    <a:lnTo>
                      <a:pt x="16" y="162"/>
                    </a:lnTo>
                    <a:lnTo>
                      <a:pt x="27" y="172"/>
                    </a:lnTo>
                    <a:lnTo>
                      <a:pt x="28" y="183"/>
                    </a:lnTo>
                    <a:lnTo>
                      <a:pt x="35" y="197"/>
                    </a:lnTo>
                    <a:lnTo>
                      <a:pt x="48" y="216"/>
                    </a:lnTo>
                    <a:lnTo>
                      <a:pt x="77" y="247"/>
                    </a:lnTo>
                    <a:lnTo>
                      <a:pt x="94" y="250"/>
                    </a:lnTo>
                    <a:lnTo>
                      <a:pt x="107" y="260"/>
                    </a:lnTo>
                    <a:lnTo>
                      <a:pt x="116" y="274"/>
                    </a:lnTo>
                    <a:lnTo>
                      <a:pt x="129" y="279"/>
                    </a:lnTo>
                    <a:lnTo>
                      <a:pt x="140" y="287"/>
                    </a:lnTo>
                    <a:lnTo>
                      <a:pt x="140" y="308"/>
                    </a:lnTo>
                    <a:lnTo>
                      <a:pt x="143" y="328"/>
                    </a:lnTo>
                    <a:lnTo>
                      <a:pt x="150" y="341"/>
                    </a:lnTo>
                    <a:lnTo>
                      <a:pt x="158" y="350"/>
                    </a:lnTo>
                    <a:lnTo>
                      <a:pt x="167" y="355"/>
                    </a:lnTo>
                    <a:lnTo>
                      <a:pt x="180" y="357"/>
                    </a:lnTo>
                    <a:lnTo>
                      <a:pt x="193" y="357"/>
                    </a:lnTo>
                    <a:lnTo>
                      <a:pt x="206" y="363"/>
                    </a:lnTo>
                    <a:lnTo>
                      <a:pt x="216" y="367"/>
                    </a:lnTo>
                    <a:lnTo>
                      <a:pt x="227" y="376"/>
                    </a:lnTo>
                    <a:lnTo>
                      <a:pt x="239" y="371"/>
                    </a:lnTo>
                    <a:lnTo>
                      <a:pt x="248" y="373"/>
                    </a:lnTo>
                    <a:lnTo>
                      <a:pt x="271" y="380"/>
                    </a:lnTo>
                    <a:lnTo>
                      <a:pt x="283" y="383"/>
                    </a:lnTo>
                    <a:lnTo>
                      <a:pt x="296" y="380"/>
                    </a:lnTo>
                    <a:lnTo>
                      <a:pt x="308" y="382"/>
                    </a:lnTo>
                    <a:lnTo>
                      <a:pt x="329" y="388"/>
                    </a:lnTo>
                    <a:lnTo>
                      <a:pt x="344" y="403"/>
                    </a:lnTo>
                    <a:lnTo>
                      <a:pt x="349" y="404"/>
                    </a:lnTo>
                    <a:lnTo>
                      <a:pt x="350" y="405"/>
                    </a:lnTo>
                    <a:lnTo>
                      <a:pt x="351" y="404"/>
                    </a:lnTo>
                    <a:lnTo>
                      <a:pt x="351" y="389"/>
                    </a:lnTo>
                    <a:lnTo>
                      <a:pt x="355" y="377"/>
                    </a:lnTo>
                    <a:lnTo>
                      <a:pt x="361" y="367"/>
                    </a:lnTo>
                    <a:lnTo>
                      <a:pt x="372" y="360"/>
                    </a:lnTo>
                    <a:lnTo>
                      <a:pt x="379" y="352"/>
                    </a:lnTo>
                    <a:lnTo>
                      <a:pt x="398" y="318"/>
                    </a:lnTo>
                    <a:lnTo>
                      <a:pt x="405" y="287"/>
                    </a:lnTo>
                    <a:lnTo>
                      <a:pt x="422" y="251"/>
                    </a:lnTo>
                    <a:lnTo>
                      <a:pt x="419" y="224"/>
                    </a:lnTo>
                    <a:lnTo>
                      <a:pt x="414" y="211"/>
                    </a:lnTo>
                    <a:lnTo>
                      <a:pt x="412" y="194"/>
                    </a:lnTo>
                    <a:lnTo>
                      <a:pt x="422" y="175"/>
                    </a:lnTo>
                    <a:lnTo>
                      <a:pt x="424" y="167"/>
                    </a:lnTo>
                    <a:lnTo>
                      <a:pt x="428" y="151"/>
                    </a:lnTo>
                    <a:lnTo>
                      <a:pt x="427" y="140"/>
                    </a:lnTo>
                    <a:lnTo>
                      <a:pt x="428" y="105"/>
                    </a:lnTo>
                    <a:lnTo>
                      <a:pt x="424" y="83"/>
                    </a:lnTo>
                    <a:lnTo>
                      <a:pt x="420" y="73"/>
                    </a:lnTo>
                    <a:lnTo>
                      <a:pt x="419" y="60"/>
                    </a:lnTo>
                    <a:lnTo>
                      <a:pt x="410" y="50"/>
                    </a:lnTo>
                    <a:lnTo>
                      <a:pt x="379" y="39"/>
                    </a:lnTo>
                    <a:lnTo>
                      <a:pt x="351" y="27"/>
                    </a:lnTo>
                    <a:lnTo>
                      <a:pt x="336" y="23"/>
                    </a:lnTo>
                    <a:lnTo>
                      <a:pt x="322" y="19"/>
                    </a:lnTo>
                    <a:lnTo>
                      <a:pt x="299" y="21"/>
                    </a:lnTo>
                    <a:lnTo>
                      <a:pt x="281" y="19"/>
                    </a:lnTo>
                    <a:lnTo>
                      <a:pt x="281" y="0"/>
                    </a:lnTo>
                    <a:lnTo>
                      <a:pt x="280" y="2"/>
                    </a:lnTo>
                    <a:lnTo>
                      <a:pt x="272" y="1"/>
                    </a:lnTo>
                    <a:lnTo>
                      <a:pt x="264" y="3"/>
                    </a:lnTo>
                    <a:lnTo>
                      <a:pt x="258" y="2"/>
                    </a:lnTo>
                    <a:lnTo>
                      <a:pt x="252" y="0"/>
                    </a:lnTo>
                    <a:lnTo>
                      <a:pt x="248" y="0"/>
                    </a:lnTo>
                    <a:lnTo>
                      <a:pt x="236" y="6"/>
                    </a:lnTo>
                    <a:lnTo>
                      <a:pt x="220" y="7"/>
                    </a:lnTo>
                    <a:lnTo>
                      <a:pt x="213" y="11"/>
                    </a:lnTo>
                    <a:lnTo>
                      <a:pt x="206" y="18"/>
                    </a:lnTo>
                    <a:lnTo>
                      <a:pt x="200" y="18"/>
                    </a:lnTo>
                    <a:lnTo>
                      <a:pt x="194" y="21"/>
                    </a:lnTo>
                    <a:lnTo>
                      <a:pt x="193" y="28"/>
                    </a:lnTo>
                    <a:lnTo>
                      <a:pt x="193" y="37"/>
                    </a:lnTo>
                    <a:lnTo>
                      <a:pt x="194" y="41"/>
                    </a:lnTo>
                    <a:lnTo>
                      <a:pt x="193" y="45"/>
                    </a:lnTo>
                    <a:lnTo>
                      <a:pt x="191" y="50"/>
                    </a:lnTo>
                    <a:lnTo>
                      <a:pt x="190" y="54"/>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44" name="Freeform 31">
                <a:extLst>
                  <a:ext uri="{FF2B5EF4-FFF2-40B4-BE49-F238E27FC236}">
                    <a16:creationId xmlns:a16="http://schemas.microsoft.com/office/drawing/2014/main" id="{3CBC5336-A18F-4643-A7FC-8CDC28E983FA}"/>
                  </a:ext>
                </a:extLst>
              </p:cNvPr>
              <p:cNvSpPr>
                <a:spLocks noChangeAspect="1"/>
              </p:cNvSpPr>
              <p:nvPr/>
            </p:nvSpPr>
            <p:spPr bwMode="gray">
              <a:xfrm>
                <a:off x="4961730" y="3988147"/>
                <a:ext cx="233363" cy="230188"/>
              </a:xfrm>
              <a:custGeom>
                <a:avLst/>
                <a:gdLst/>
                <a:ahLst/>
                <a:cxnLst>
                  <a:cxn ang="0">
                    <a:pos x="252" y="26"/>
                  </a:cxn>
                  <a:cxn ang="0">
                    <a:pos x="130" y="26"/>
                  </a:cxn>
                  <a:cxn ang="0">
                    <a:pos x="96" y="10"/>
                  </a:cxn>
                  <a:cxn ang="0">
                    <a:pos x="59" y="0"/>
                  </a:cxn>
                  <a:cxn ang="0">
                    <a:pos x="33" y="17"/>
                  </a:cxn>
                  <a:cxn ang="0">
                    <a:pos x="1" y="26"/>
                  </a:cxn>
                  <a:cxn ang="0">
                    <a:pos x="3" y="64"/>
                  </a:cxn>
                  <a:cxn ang="0">
                    <a:pos x="17" y="100"/>
                  </a:cxn>
                  <a:cxn ang="0">
                    <a:pos x="34" y="117"/>
                  </a:cxn>
                  <a:cxn ang="0">
                    <a:pos x="46" y="139"/>
                  </a:cxn>
                  <a:cxn ang="0">
                    <a:pos x="62" y="168"/>
                  </a:cxn>
                  <a:cxn ang="0">
                    <a:pos x="82" y="209"/>
                  </a:cxn>
                  <a:cxn ang="0">
                    <a:pos x="96" y="238"/>
                  </a:cxn>
                  <a:cxn ang="0">
                    <a:pos x="118" y="278"/>
                  </a:cxn>
                  <a:cxn ang="0">
                    <a:pos x="150" y="331"/>
                  </a:cxn>
                  <a:cxn ang="0">
                    <a:pos x="151" y="369"/>
                  </a:cxn>
                  <a:cxn ang="0">
                    <a:pos x="153" y="435"/>
                  </a:cxn>
                  <a:cxn ang="0">
                    <a:pos x="172" y="477"/>
                  </a:cxn>
                  <a:cxn ang="0">
                    <a:pos x="172" y="521"/>
                  </a:cxn>
                  <a:cxn ang="0">
                    <a:pos x="179" y="555"/>
                  </a:cxn>
                  <a:cxn ang="0">
                    <a:pos x="188" y="589"/>
                  </a:cxn>
                  <a:cxn ang="0">
                    <a:pos x="214" y="646"/>
                  </a:cxn>
                  <a:cxn ang="0">
                    <a:pos x="243" y="683"/>
                  </a:cxn>
                  <a:cxn ang="0">
                    <a:pos x="264" y="700"/>
                  </a:cxn>
                  <a:cxn ang="0">
                    <a:pos x="279" y="689"/>
                  </a:cxn>
                  <a:cxn ang="0">
                    <a:pos x="323" y="695"/>
                  </a:cxn>
                  <a:cxn ang="0">
                    <a:pos x="350" y="722"/>
                  </a:cxn>
                  <a:cxn ang="0">
                    <a:pos x="393" y="720"/>
                  </a:cxn>
                  <a:cxn ang="0">
                    <a:pos x="435" y="695"/>
                  </a:cxn>
                  <a:cxn ang="0">
                    <a:pos x="452" y="633"/>
                  </a:cxn>
                  <a:cxn ang="0">
                    <a:pos x="452" y="460"/>
                  </a:cxn>
                  <a:cxn ang="0">
                    <a:pos x="452" y="295"/>
                  </a:cxn>
                  <a:cxn ang="0">
                    <a:pos x="507" y="200"/>
                  </a:cxn>
                  <a:cxn ang="0">
                    <a:pos x="512" y="86"/>
                  </a:cxn>
                  <a:cxn ang="0">
                    <a:pos x="615" y="68"/>
                  </a:cxn>
                  <a:cxn ang="0">
                    <a:pos x="650" y="85"/>
                  </a:cxn>
                  <a:cxn ang="0">
                    <a:pos x="668" y="81"/>
                  </a:cxn>
                  <a:cxn ang="0">
                    <a:pos x="716" y="57"/>
                  </a:cxn>
                  <a:cxn ang="0">
                    <a:pos x="727" y="38"/>
                  </a:cxn>
                  <a:cxn ang="0">
                    <a:pos x="688" y="32"/>
                  </a:cxn>
                  <a:cxn ang="0">
                    <a:pos x="635" y="41"/>
                  </a:cxn>
                  <a:cxn ang="0">
                    <a:pos x="546" y="65"/>
                  </a:cxn>
                  <a:cxn ang="0">
                    <a:pos x="522" y="63"/>
                  </a:cxn>
                  <a:cxn ang="0">
                    <a:pos x="460" y="51"/>
                  </a:cxn>
                  <a:cxn ang="0">
                    <a:pos x="405" y="53"/>
                  </a:cxn>
                  <a:cxn ang="0">
                    <a:pos x="366" y="26"/>
                  </a:cxn>
                </a:cxnLst>
                <a:rect l="0" t="0" r="r" b="b"/>
                <a:pathLst>
                  <a:path w="734" h="722">
                    <a:moveTo>
                      <a:pt x="346" y="26"/>
                    </a:moveTo>
                    <a:lnTo>
                      <a:pt x="299" y="26"/>
                    </a:lnTo>
                    <a:lnTo>
                      <a:pt x="252" y="26"/>
                    </a:lnTo>
                    <a:lnTo>
                      <a:pt x="198" y="26"/>
                    </a:lnTo>
                    <a:lnTo>
                      <a:pt x="148" y="26"/>
                    </a:lnTo>
                    <a:lnTo>
                      <a:pt x="130" y="26"/>
                    </a:lnTo>
                    <a:lnTo>
                      <a:pt x="123" y="28"/>
                    </a:lnTo>
                    <a:lnTo>
                      <a:pt x="109" y="15"/>
                    </a:lnTo>
                    <a:lnTo>
                      <a:pt x="96" y="10"/>
                    </a:lnTo>
                    <a:lnTo>
                      <a:pt x="91" y="1"/>
                    </a:lnTo>
                    <a:lnTo>
                      <a:pt x="81" y="0"/>
                    </a:lnTo>
                    <a:lnTo>
                      <a:pt x="59" y="0"/>
                    </a:lnTo>
                    <a:lnTo>
                      <a:pt x="49" y="4"/>
                    </a:lnTo>
                    <a:lnTo>
                      <a:pt x="39" y="14"/>
                    </a:lnTo>
                    <a:lnTo>
                      <a:pt x="33" y="17"/>
                    </a:lnTo>
                    <a:lnTo>
                      <a:pt x="23" y="11"/>
                    </a:lnTo>
                    <a:lnTo>
                      <a:pt x="12" y="20"/>
                    </a:lnTo>
                    <a:lnTo>
                      <a:pt x="1" y="26"/>
                    </a:lnTo>
                    <a:lnTo>
                      <a:pt x="0" y="49"/>
                    </a:lnTo>
                    <a:lnTo>
                      <a:pt x="0" y="55"/>
                    </a:lnTo>
                    <a:lnTo>
                      <a:pt x="3" y="64"/>
                    </a:lnTo>
                    <a:lnTo>
                      <a:pt x="3" y="74"/>
                    </a:lnTo>
                    <a:lnTo>
                      <a:pt x="12" y="92"/>
                    </a:lnTo>
                    <a:lnTo>
                      <a:pt x="17" y="100"/>
                    </a:lnTo>
                    <a:lnTo>
                      <a:pt x="19" y="102"/>
                    </a:lnTo>
                    <a:lnTo>
                      <a:pt x="28" y="108"/>
                    </a:lnTo>
                    <a:lnTo>
                      <a:pt x="34" y="117"/>
                    </a:lnTo>
                    <a:lnTo>
                      <a:pt x="38" y="127"/>
                    </a:lnTo>
                    <a:lnTo>
                      <a:pt x="44" y="134"/>
                    </a:lnTo>
                    <a:lnTo>
                      <a:pt x="46" y="139"/>
                    </a:lnTo>
                    <a:lnTo>
                      <a:pt x="55" y="150"/>
                    </a:lnTo>
                    <a:lnTo>
                      <a:pt x="56" y="157"/>
                    </a:lnTo>
                    <a:lnTo>
                      <a:pt x="62" y="168"/>
                    </a:lnTo>
                    <a:lnTo>
                      <a:pt x="65" y="176"/>
                    </a:lnTo>
                    <a:lnTo>
                      <a:pt x="81" y="202"/>
                    </a:lnTo>
                    <a:lnTo>
                      <a:pt x="82" y="209"/>
                    </a:lnTo>
                    <a:lnTo>
                      <a:pt x="86" y="215"/>
                    </a:lnTo>
                    <a:lnTo>
                      <a:pt x="88" y="224"/>
                    </a:lnTo>
                    <a:lnTo>
                      <a:pt x="96" y="238"/>
                    </a:lnTo>
                    <a:lnTo>
                      <a:pt x="110" y="263"/>
                    </a:lnTo>
                    <a:lnTo>
                      <a:pt x="116" y="273"/>
                    </a:lnTo>
                    <a:lnTo>
                      <a:pt x="118" y="278"/>
                    </a:lnTo>
                    <a:lnTo>
                      <a:pt x="121" y="288"/>
                    </a:lnTo>
                    <a:lnTo>
                      <a:pt x="141" y="312"/>
                    </a:lnTo>
                    <a:lnTo>
                      <a:pt x="150" y="331"/>
                    </a:lnTo>
                    <a:lnTo>
                      <a:pt x="151" y="334"/>
                    </a:lnTo>
                    <a:lnTo>
                      <a:pt x="152" y="350"/>
                    </a:lnTo>
                    <a:lnTo>
                      <a:pt x="151" y="369"/>
                    </a:lnTo>
                    <a:lnTo>
                      <a:pt x="152" y="406"/>
                    </a:lnTo>
                    <a:lnTo>
                      <a:pt x="151" y="424"/>
                    </a:lnTo>
                    <a:lnTo>
                      <a:pt x="153" y="435"/>
                    </a:lnTo>
                    <a:lnTo>
                      <a:pt x="157" y="445"/>
                    </a:lnTo>
                    <a:lnTo>
                      <a:pt x="162" y="458"/>
                    </a:lnTo>
                    <a:lnTo>
                      <a:pt x="172" y="477"/>
                    </a:lnTo>
                    <a:lnTo>
                      <a:pt x="173" y="484"/>
                    </a:lnTo>
                    <a:lnTo>
                      <a:pt x="171" y="498"/>
                    </a:lnTo>
                    <a:lnTo>
                      <a:pt x="172" y="521"/>
                    </a:lnTo>
                    <a:lnTo>
                      <a:pt x="174" y="531"/>
                    </a:lnTo>
                    <a:lnTo>
                      <a:pt x="182" y="546"/>
                    </a:lnTo>
                    <a:lnTo>
                      <a:pt x="179" y="555"/>
                    </a:lnTo>
                    <a:lnTo>
                      <a:pt x="182" y="559"/>
                    </a:lnTo>
                    <a:lnTo>
                      <a:pt x="185" y="569"/>
                    </a:lnTo>
                    <a:lnTo>
                      <a:pt x="188" y="589"/>
                    </a:lnTo>
                    <a:lnTo>
                      <a:pt x="191" y="600"/>
                    </a:lnTo>
                    <a:lnTo>
                      <a:pt x="194" y="622"/>
                    </a:lnTo>
                    <a:lnTo>
                      <a:pt x="214" y="646"/>
                    </a:lnTo>
                    <a:lnTo>
                      <a:pt x="222" y="665"/>
                    </a:lnTo>
                    <a:lnTo>
                      <a:pt x="233" y="676"/>
                    </a:lnTo>
                    <a:lnTo>
                      <a:pt x="243" y="683"/>
                    </a:lnTo>
                    <a:lnTo>
                      <a:pt x="256" y="698"/>
                    </a:lnTo>
                    <a:lnTo>
                      <a:pt x="261" y="698"/>
                    </a:lnTo>
                    <a:lnTo>
                      <a:pt x="264" y="700"/>
                    </a:lnTo>
                    <a:lnTo>
                      <a:pt x="269" y="699"/>
                    </a:lnTo>
                    <a:lnTo>
                      <a:pt x="272" y="697"/>
                    </a:lnTo>
                    <a:lnTo>
                      <a:pt x="279" y="689"/>
                    </a:lnTo>
                    <a:lnTo>
                      <a:pt x="285" y="678"/>
                    </a:lnTo>
                    <a:lnTo>
                      <a:pt x="297" y="677"/>
                    </a:lnTo>
                    <a:lnTo>
                      <a:pt x="323" y="695"/>
                    </a:lnTo>
                    <a:lnTo>
                      <a:pt x="323" y="708"/>
                    </a:lnTo>
                    <a:lnTo>
                      <a:pt x="334" y="720"/>
                    </a:lnTo>
                    <a:lnTo>
                      <a:pt x="350" y="722"/>
                    </a:lnTo>
                    <a:lnTo>
                      <a:pt x="365" y="717"/>
                    </a:lnTo>
                    <a:lnTo>
                      <a:pt x="384" y="717"/>
                    </a:lnTo>
                    <a:lnTo>
                      <a:pt x="393" y="720"/>
                    </a:lnTo>
                    <a:lnTo>
                      <a:pt x="405" y="720"/>
                    </a:lnTo>
                    <a:lnTo>
                      <a:pt x="421" y="705"/>
                    </a:lnTo>
                    <a:lnTo>
                      <a:pt x="435" y="695"/>
                    </a:lnTo>
                    <a:lnTo>
                      <a:pt x="446" y="693"/>
                    </a:lnTo>
                    <a:lnTo>
                      <a:pt x="452" y="689"/>
                    </a:lnTo>
                    <a:lnTo>
                      <a:pt x="452" y="633"/>
                    </a:lnTo>
                    <a:lnTo>
                      <a:pt x="452" y="574"/>
                    </a:lnTo>
                    <a:lnTo>
                      <a:pt x="452" y="515"/>
                    </a:lnTo>
                    <a:lnTo>
                      <a:pt x="452" y="460"/>
                    </a:lnTo>
                    <a:lnTo>
                      <a:pt x="452" y="407"/>
                    </a:lnTo>
                    <a:lnTo>
                      <a:pt x="452" y="349"/>
                    </a:lnTo>
                    <a:lnTo>
                      <a:pt x="452" y="295"/>
                    </a:lnTo>
                    <a:lnTo>
                      <a:pt x="507" y="295"/>
                    </a:lnTo>
                    <a:lnTo>
                      <a:pt x="507" y="257"/>
                    </a:lnTo>
                    <a:lnTo>
                      <a:pt x="507" y="200"/>
                    </a:lnTo>
                    <a:lnTo>
                      <a:pt x="507" y="144"/>
                    </a:lnTo>
                    <a:lnTo>
                      <a:pt x="507" y="91"/>
                    </a:lnTo>
                    <a:lnTo>
                      <a:pt x="512" y="86"/>
                    </a:lnTo>
                    <a:lnTo>
                      <a:pt x="592" y="71"/>
                    </a:lnTo>
                    <a:lnTo>
                      <a:pt x="609" y="68"/>
                    </a:lnTo>
                    <a:lnTo>
                      <a:pt x="615" y="68"/>
                    </a:lnTo>
                    <a:lnTo>
                      <a:pt x="632" y="69"/>
                    </a:lnTo>
                    <a:lnTo>
                      <a:pt x="643" y="73"/>
                    </a:lnTo>
                    <a:lnTo>
                      <a:pt x="650" y="85"/>
                    </a:lnTo>
                    <a:lnTo>
                      <a:pt x="653" y="100"/>
                    </a:lnTo>
                    <a:lnTo>
                      <a:pt x="659" y="92"/>
                    </a:lnTo>
                    <a:lnTo>
                      <a:pt x="668" y="81"/>
                    </a:lnTo>
                    <a:lnTo>
                      <a:pt x="684" y="69"/>
                    </a:lnTo>
                    <a:lnTo>
                      <a:pt x="711" y="63"/>
                    </a:lnTo>
                    <a:lnTo>
                      <a:pt x="716" y="57"/>
                    </a:lnTo>
                    <a:lnTo>
                      <a:pt x="723" y="52"/>
                    </a:lnTo>
                    <a:lnTo>
                      <a:pt x="734" y="51"/>
                    </a:lnTo>
                    <a:lnTo>
                      <a:pt x="727" y="38"/>
                    </a:lnTo>
                    <a:lnTo>
                      <a:pt x="723" y="35"/>
                    </a:lnTo>
                    <a:lnTo>
                      <a:pt x="709" y="32"/>
                    </a:lnTo>
                    <a:lnTo>
                      <a:pt x="688" y="32"/>
                    </a:lnTo>
                    <a:lnTo>
                      <a:pt x="685" y="28"/>
                    </a:lnTo>
                    <a:lnTo>
                      <a:pt x="642" y="39"/>
                    </a:lnTo>
                    <a:lnTo>
                      <a:pt x="635" y="41"/>
                    </a:lnTo>
                    <a:lnTo>
                      <a:pt x="632" y="43"/>
                    </a:lnTo>
                    <a:lnTo>
                      <a:pt x="621" y="46"/>
                    </a:lnTo>
                    <a:lnTo>
                      <a:pt x="546" y="65"/>
                    </a:lnTo>
                    <a:lnTo>
                      <a:pt x="538" y="66"/>
                    </a:lnTo>
                    <a:lnTo>
                      <a:pt x="534" y="64"/>
                    </a:lnTo>
                    <a:lnTo>
                      <a:pt x="522" y="63"/>
                    </a:lnTo>
                    <a:lnTo>
                      <a:pt x="510" y="59"/>
                    </a:lnTo>
                    <a:lnTo>
                      <a:pt x="494" y="58"/>
                    </a:lnTo>
                    <a:lnTo>
                      <a:pt x="460" y="51"/>
                    </a:lnTo>
                    <a:lnTo>
                      <a:pt x="433" y="51"/>
                    </a:lnTo>
                    <a:lnTo>
                      <a:pt x="414" y="53"/>
                    </a:lnTo>
                    <a:lnTo>
                      <a:pt x="405" y="53"/>
                    </a:lnTo>
                    <a:lnTo>
                      <a:pt x="388" y="47"/>
                    </a:lnTo>
                    <a:lnTo>
                      <a:pt x="382" y="37"/>
                    </a:lnTo>
                    <a:lnTo>
                      <a:pt x="366" y="26"/>
                    </a:lnTo>
                    <a:lnTo>
                      <a:pt x="346" y="26"/>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45" name="Freeform 32">
                <a:extLst>
                  <a:ext uri="{FF2B5EF4-FFF2-40B4-BE49-F238E27FC236}">
                    <a16:creationId xmlns:a16="http://schemas.microsoft.com/office/drawing/2014/main" id="{D4F943FB-356A-4824-8923-2E2CDBF2D717}"/>
                  </a:ext>
                </a:extLst>
              </p:cNvPr>
              <p:cNvSpPr>
                <a:spLocks noChangeAspect="1"/>
              </p:cNvSpPr>
              <p:nvPr/>
            </p:nvSpPr>
            <p:spPr bwMode="gray">
              <a:xfrm>
                <a:off x="5282405" y="3875434"/>
                <a:ext cx="185738" cy="296863"/>
              </a:xfrm>
              <a:custGeom>
                <a:avLst/>
                <a:gdLst/>
                <a:ahLst/>
                <a:cxnLst>
                  <a:cxn ang="0">
                    <a:pos x="584" y="10"/>
                  </a:cxn>
                  <a:cxn ang="0">
                    <a:pos x="570" y="56"/>
                  </a:cxn>
                  <a:cxn ang="0">
                    <a:pos x="572" y="128"/>
                  </a:cxn>
                  <a:cxn ang="0">
                    <a:pos x="569" y="176"/>
                  </a:cxn>
                  <a:cxn ang="0">
                    <a:pos x="578" y="205"/>
                  </a:cxn>
                  <a:cxn ang="0">
                    <a:pos x="585" y="224"/>
                  </a:cxn>
                  <a:cxn ang="0">
                    <a:pos x="568" y="263"/>
                  </a:cxn>
                  <a:cxn ang="0">
                    <a:pos x="564" y="285"/>
                  </a:cxn>
                  <a:cxn ang="0">
                    <a:pos x="532" y="328"/>
                  </a:cxn>
                  <a:cxn ang="0">
                    <a:pos x="497" y="355"/>
                  </a:cxn>
                  <a:cxn ang="0">
                    <a:pos x="447" y="378"/>
                  </a:cxn>
                  <a:cxn ang="0">
                    <a:pos x="368" y="434"/>
                  </a:cxn>
                  <a:cxn ang="0">
                    <a:pos x="345" y="462"/>
                  </a:cxn>
                  <a:cxn ang="0">
                    <a:pos x="323" y="477"/>
                  </a:cxn>
                  <a:cxn ang="0">
                    <a:pos x="273" y="521"/>
                  </a:cxn>
                  <a:cxn ang="0">
                    <a:pos x="253" y="572"/>
                  </a:cxn>
                  <a:cxn ang="0">
                    <a:pos x="273" y="598"/>
                  </a:cxn>
                  <a:cxn ang="0">
                    <a:pos x="289" y="667"/>
                  </a:cxn>
                  <a:cxn ang="0">
                    <a:pos x="295" y="725"/>
                  </a:cxn>
                  <a:cxn ang="0">
                    <a:pos x="295" y="764"/>
                  </a:cxn>
                  <a:cxn ang="0">
                    <a:pos x="273" y="811"/>
                  </a:cxn>
                  <a:cxn ang="0">
                    <a:pos x="192" y="843"/>
                  </a:cxn>
                  <a:cxn ang="0">
                    <a:pos x="156" y="863"/>
                  </a:cxn>
                  <a:cxn ang="0">
                    <a:pos x="134" y="893"/>
                  </a:cxn>
                  <a:cxn ang="0">
                    <a:pos x="158" y="899"/>
                  </a:cxn>
                  <a:cxn ang="0">
                    <a:pos x="110" y="908"/>
                  </a:cxn>
                  <a:cxn ang="0">
                    <a:pos x="92" y="742"/>
                  </a:cxn>
                  <a:cxn ang="0">
                    <a:pos x="85" y="673"/>
                  </a:cxn>
                  <a:cxn ang="0">
                    <a:pos x="113" y="636"/>
                  </a:cxn>
                  <a:cxn ang="0">
                    <a:pos x="153" y="508"/>
                  </a:cxn>
                  <a:cxn ang="0">
                    <a:pos x="158" y="451"/>
                  </a:cxn>
                  <a:cxn ang="0">
                    <a:pos x="158" y="367"/>
                  </a:cxn>
                  <a:cxn ang="0">
                    <a:pos x="113" y="323"/>
                  </a:cxn>
                  <a:cxn ang="0">
                    <a:pos x="33" y="305"/>
                  </a:cxn>
                  <a:cxn ang="0">
                    <a:pos x="8" y="269"/>
                  </a:cxn>
                  <a:cxn ang="0">
                    <a:pos x="175" y="198"/>
                  </a:cxn>
                  <a:cxn ang="0">
                    <a:pos x="202" y="226"/>
                  </a:cxn>
                  <a:cxn ang="0">
                    <a:pos x="247" y="226"/>
                  </a:cxn>
                  <a:cxn ang="0">
                    <a:pos x="251" y="273"/>
                  </a:cxn>
                  <a:cxn ang="0">
                    <a:pos x="236" y="302"/>
                  </a:cxn>
                  <a:cxn ang="0">
                    <a:pos x="252" y="327"/>
                  </a:cxn>
                  <a:cxn ang="0">
                    <a:pos x="272" y="350"/>
                  </a:cxn>
                  <a:cxn ang="0">
                    <a:pos x="278" y="366"/>
                  </a:cxn>
                  <a:cxn ang="0">
                    <a:pos x="291" y="357"/>
                  </a:cxn>
                  <a:cxn ang="0">
                    <a:pos x="287" y="337"/>
                  </a:cxn>
                  <a:cxn ang="0">
                    <a:pos x="304" y="314"/>
                  </a:cxn>
                  <a:cxn ang="0">
                    <a:pos x="321" y="284"/>
                  </a:cxn>
                  <a:cxn ang="0">
                    <a:pos x="326" y="244"/>
                  </a:cxn>
                  <a:cxn ang="0">
                    <a:pos x="299" y="203"/>
                  </a:cxn>
                  <a:cxn ang="0">
                    <a:pos x="266" y="167"/>
                  </a:cxn>
                  <a:cxn ang="0">
                    <a:pos x="262" y="123"/>
                  </a:cxn>
                  <a:cxn ang="0">
                    <a:pos x="269" y="76"/>
                  </a:cxn>
                  <a:cxn ang="0">
                    <a:pos x="323" y="53"/>
                  </a:cxn>
                  <a:cxn ang="0">
                    <a:pos x="349" y="65"/>
                  </a:cxn>
                  <a:cxn ang="0">
                    <a:pos x="381" y="56"/>
                  </a:cxn>
                  <a:cxn ang="0">
                    <a:pos x="436" y="43"/>
                  </a:cxn>
                  <a:cxn ang="0">
                    <a:pos x="482" y="45"/>
                  </a:cxn>
                  <a:cxn ang="0">
                    <a:pos x="547" y="25"/>
                  </a:cxn>
                </a:cxnLst>
                <a:rect l="0" t="0" r="r" b="b"/>
                <a:pathLst>
                  <a:path w="586" h="937">
                    <a:moveTo>
                      <a:pt x="580" y="0"/>
                    </a:moveTo>
                    <a:lnTo>
                      <a:pt x="584" y="2"/>
                    </a:lnTo>
                    <a:lnTo>
                      <a:pt x="586" y="7"/>
                    </a:lnTo>
                    <a:lnTo>
                      <a:pt x="584" y="10"/>
                    </a:lnTo>
                    <a:lnTo>
                      <a:pt x="585" y="27"/>
                    </a:lnTo>
                    <a:lnTo>
                      <a:pt x="583" y="33"/>
                    </a:lnTo>
                    <a:lnTo>
                      <a:pt x="578" y="42"/>
                    </a:lnTo>
                    <a:lnTo>
                      <a:pt x="570" y="56"/>
                    </a:lnTo>
                    <a:lnTo>
                      <a:pt x="567" y="70"/>
                    </a:lnTo>
                    <a:lnTo>
                      <a:pt x="568" y="95"/>
                    </a:lnTo>
                    <a:lnTo>
                      <a:pt x="570" y="113"/>
                    </a:lnTo>
                    <a:lnTo>
                      <a:pt x="572" y="128"/>
                    </a:lnTo>
                    <a:lnTo>
                      <a:pt x="565" y="133"/>
                    </a:lnTo>
                    <a:lnTo>
                      <a:pt x="568" y="142"/>
                    </a:lnTo>
                    <a:lnTo>
                      <a:pt x="570" y="142"/>
                    </a:lnTo>
                    <a:lnTo>
                      <a:pt x="569" y="176"/>
                    </a:lnTo>
                    <a:lnTo>
                      <a:pt x="572" y="196"/>
                    </a:lnTo>
                    <a:lnTo>
                      <a:pt x="570" y="205"/>
                    </a:lnTo>
                    <a:lnTo>
                      <a:pt x="574" y="208"/>
                    </a:lnTo>
                    <a:lnTo>
                      <a:pt x="578" y="205"/>
                    </a:lnTo>
                    <a:lnTo>
                      <a:pt x="581" y="212"/>
                    </a:lnTo>
                    <a:lnTo>
                      <a:pt x="575" y="220"/>
                    </a:lnTo>
                    <a:lnTo>
                      <a:pt x="580" y="220"/>
                    </a:lnTo>
                    <a:lnTo>
                      <a:pt x="585" y="224"/>
                    </a:lnTo>
                    <a:lnTo>
                      <a:pt x="585" y="232"/>
                    </a:lnTo>
                    <a:lnTo>
                      <a:pt x="580" y="242"/>
                    </a:lnTo>
                    <a:lnTo>
                      <a:pt x="576" y="253"/>
                    </a:lnTo>
                    <a:lnTo>
                      <a:pt x="568" y="263"/>
                    </a:lnTo>
                    <a:lnTo>
                      <a:pt x="575" y="265"/>
                    </a:lnTo>
                    <a:lnTo>
                      <a:pt x="574" y="274"/>
                    </a:lnTo>
                    <a:lnTo>
                      <a:pt x="573" y="280"/>
                    </a:lnTo>
                    <a:lnTo>
                      <a:pt x="564" y="285"/>
                    </a:lnTo>
                    <a:lnTo>
                      <a:pt x="547" y="305"/>
                    </a:lnTo>
                    <a:lnTo>
                      <a:pt x="543" y="313"/>
                    </a:lnTo>
                    <a:lnTo>
                      <a:pt x="526" y="323"/>
                    </a:lnTo>
                    <a:lnTo>
                      <a:pt x="532" y="328"/>
                    </a:lnTo>
                    <a:lnTo>
                      <a:pt x="527" y="337"/>
                    </a:lnTo>
                    <a:lnTo>
                      <a:pt x="517" y="344"/>
                    </a:lnTo>
                    <a:lnTo>
                      <a:pt x="505" y="351"/>
                    </a:lnTo>
                    <a:lnTo>
                      <a:pt x="497" y="355"/>
                    </a:lnTo>
                    <a:lnTo>
                      <a:pt x="490" y="366"/>
                    </a:lnTo>
                    <a:lnTo>
                      <a:pt x="477" y="373"/>
                    </a:lnTo>
                    <a:lnTo>
                      <a:pt x="460" y="373"/>
                    </a:lnTo>
                    <a:lnTo>
                      <a:pt x="447" y="378"/>
                    </a:lnTo>
                    <a:lnTo>
                      <a:pt x="403" y="398"/>
                    </a:lnTo>
                    <a:lnTo>
                      <a:pt x="375" y="420"/>
                    </a:lnTo>
                    <a:lnTo>
                      <a:pt x="373" y="430"/>
                    </a:lnTo>
                    <a:lnTo>
                      <a:pt x="368" y="434"/>
                    </a:lnTo>
                    <a:lnTo>
                      <a:pt x="360" y="435"/>
                    </a:lnTo>
                    <a:lnTo>
                      <a:pt x="355" y="436"/>
                    </a:lnTo>
                    <a:lnTo>
                      <a:pt x="361" y="442"/>
                    </a:lnTo>
                    <a:lnTo>
                      <a:pt x="345" y="462"/>
                    </a:lnTo>
                    <a:lnTo>
                      <a:pt x="338" y="473"/>
                    </a:lnTo>
                    <a:lnTo>
                      <a:pt x="333" y="470"/>
                    </a:lnTo>
                    <a:lnTo>
                      <a:pt x="330" y="461"/>
                    </a:lnTo>
                    <a:lnTo>
                      <a:pt x="323" y="477"/>
                    </a:lnTo>
                    <a:lnTo>
                      <a:pt x="315" y="480"/>
                    </a:lnTo>
                    <a:lnTo>
                      <a:pt x="305" y="493"/>
                    </a:lnTo>
                    <a:lnTo>
                      <a:pt x="287" y="512"/>
                    </a:lnTo>
                    <a:lnTo>
                      <a:pt x="273" y="521"/>
                    </a:lnTo>
                    <a:lnTo>
                      <a:pt x="266" y="529"/>
                    </a:lnTo>
                    <a:lnTo>
                      <a:pt x="255" y="533"/>
                    </a:lnTo>
                    <a:lnTo>
                      <a:pt x="252" y="563"/>
                    </a:lnTo>
                    <a:lnTo>
                      <a:pt x="253" y="572"/>
                    </a:lnTo>
                    <a:lnTo>
                      <a:pt x="267" y="582"/>
                    </a:lnTo>
                    <a:lnTo>
                      <a:pt x="271" y="588"/>
                    </a:lnTo>
                    <a:lnTo>
                      <a:pt x="272" y="597"/>
                    </a:lnTo>
                    <a:lnTo>
                      <a:pt x="273" y="598"/>
                    </a:lnTo>
                    <a:lnTo>
                      <a:pt x="274" y="608"/>
                    </a:lnTo>
                    <a:lnTo>
                      <a:pt x="287" y="642"/>
                    </a:lnTo>
                    <a:lnTo>
                      <a:pt x="288" y="662"/>
                    </a:lnTo>
                    <a:lnTo>
                      <a:pt x="289" y="667"/>
                    </a:lnTo>
                    <a:lnTo>
                      <a:pt x="295" y="662"/>
                    </a:lnTo>
                    <a:lnTo>
                      <a:pt x="299" y="666"/>
                    </a:lnTo>
                    <a:lnTo>
                      <a:pt x="299" y="688"/>
                    </a:lnTo>
                    <a:lnTo>
                      <a:pt x="295" y="725"/>
                    </a:lnTo>
                    <a:lnTo>
                      <a:pt x="283" y="771"/>
                    </a:lnTo>
                    <a:lnTo>
                      <a:pt x="285" y="782"/>
                    </a:lnTo>
                    <a:lnTo>
                      <a:pt x="289" y="774"/>
                    </a:lnTo>
                    <a:lnTo>
                      <a:pt x="295" y="764"/>
                    </a:lnTo>
                    <a:lnTo>
                      <a:pt x="295" y="768"/>
                    </a:lnTo>
                    <a:lnTo>
                      <a:pt x="293" y="781"/>
                    </a:lnTo>
                    <a:lnTo>
                      <a:pt x="288" y="792"/>
                    </a:lnTo>
                    <a:lnTo>
                      <a:pt x="273" y="811"/>
                    </a:lnTo>
                    <a:lnTo>
                      <a:pt x="258" y="822"/>
                    </a:lnTo>
                    <a:lnTo>
                      <a:pt x="240" y="829"/>
                    </a:lnTo>
                    <a:lnTo>
                      <a:pt x="228" y="830"/>
                    </a:lnTo>
                    <a:lnTo>
                      <a:pt x="192" y="843"/>
                    </a:lnTo>
                    <a:lnTo>
                      <a:pt x="183" y="849"/>
                    </a:lnTo>
                    <a:lnTo>
                      <a:pt x="176" y="855"/>
                    </a:lnTo>
                    <a:lnTo>
                      <a:pt x="166" y="861"/>
                    </a:lnTo>
                    <a:lnTo>
                      <a:pt x="156" y="863"/>
                    </a:lnTo>
                    <a:lnTo>
                      <a:pt x="151" y="868"/>
                    </a:lnTo>
                    <a:lnTo>
                      <a:pt x="144" y="881"/>
                    </a:lnTo>
                    <a:lnTo>
                      <a:pt x="135" y="893"/>
                    </a:lnTo>
                    <a:lnTo>
                      <a:pt x="134" y="893"/>
                    </a:lnTo>
                    <a:lnTo>
                      <a:pt x="142" y="900"/>
                    </a:lnTo>
                    <a:lnTo>
                      <a:pt x="148" y="910"/>
                    </a:lnTo>
                    <a:lnTo>
                      <a:pt x="154" y="905"/>
                    </a:lnTo>
                    <a:lnTo>
                      <a:pt x="158" y="899"/>
                    </a:lnTo>
                    <a:lnTo>
                      <a:pt x="154" y="937"/>
                    </a:lnTo>
                    <a:lnTo>
                      <a:pt x="148" y="936"/>
                    </a:lnTo>
                    <a:lnTo>
                      <a:pt x="112" y="936"/>
                    </a:lnTo>
                    <a:lnTo>
                      <a:pt x="110" y="908"/>
                    </a:lnTo>
                    <a:lnTo>
                      <a:pt x="110" y="887"/>
                    </a:lnTo>
                    <a:lnTo>
                      <a:pt x="108" y="879"/>
                    </a:lnTo>
                    <a:lnTo>
                      <a:pt x="105" y="786"/>
                    </a:lnTo>
                    <a:lnTo>
                      <a:pt x="92" y="742"/>
                    </a:lnTo>
                    <a:lnTo>
                      <a:pt x="86" y="710"/>
                    </a:lnTo>
                    <a:lnTo>
                      <a:pt x="84" y="689"/>
                    </a:lnTo>
                    <a:lnTo>
                      <a:pt x="85" y="688"/>
                    </a:lnTo>
                    <a:lnTo>
                      <a:pt x="85" y="673"/>
                    </a:lnTo>
                    <a:lnTo>
                      <a:pt x="89" y="661"/>
                    </a:lnTo>
                    <a:lnTo>
                      <a:pt x="95" y="651"/>
                    </a:lnTo>
                    <a:lnTo>
                      <a:pt x="106" y="644"/>
                    </a:lnTo>
                    <a:lnTo>
                      <a:pt x="113" y="636"/>
                    </a:lnTo>
                    <a:lnTo>
                      <a:pt x="132" y="602"/>
                    </a:lnTo>
                    <a:lnTo>
                      <a:pt x="139" y="571"/>
                    </a:lnTo>
                    <a:lnTo>
                      <a:pt x="156" y="535"/>
                    </a:lnTo>
                    <a:lnTo>
                      <a:pt x="153" y="508"/>
                    </a:lnTo>
                    <a:lnTo>
                      <a:pt x="148" y="495"/>
                    </a:lnTo>
                    <a:lnTo>
                      <a:pt x="146" y="478"/>
                    </a:lnTo>
                    <a:lnTo>
                      <a:pt x="156" y="459"/>
                    </a:lnTo>
                    <a:lnTo>
                      <a:pt x="158" y="451"/>
                    </a:lnTo>
                    <a:lnTo>
                      <a:pt x="162" y="435"/>
                    </a:lnTo>
                    <a:lnTo>
                      <a:pt x="161" y="424"/>
                    </a:lnTo>
                    <a:lnTo>
                      <a:pt x="162" y="389"/>
                    </a:lnTo>
                    <a:lnTo>
                      <a:pt x="158" y="367"/>
                    </a:lnTo>
                    <a:lnTo>
                      <a:pt x="154" y="357"/>
                    </a:lnTo>
                    <a:lnTo>
                      <a:pt x="153" y="344"/>
                    </a:lnTo>
                    <a:lnTo>
                      <a:pt x="144" y="334"/>
                    </a:lnTo>
                    <a:lnTo>
                      <a:pt x="113" y="323"/>
                    </a:lnTo>
                    <a:lnTo>
                      <a:pt x="85" y="311"/>
                    </a:lnTo>
                    <a:lnTo>
                      <a:pt x="70" y="307"/>
                    </a:lnTo>
                    <a:lnTo>
                      <a:pt x="56" y="303"/>
                    </a:lnTo>
                    <a:lnTo>
                      <a:pt x="33" y="305"/>
                    </a:lnTo>
                    <a:lnTo>
                      <a:pt x="15" y="303"/>
                    </a:lnTo>
                    <a:lnTo>
                      <a:pt x="15" y="284"/>
                    </a:lnTo>
                    <a:lnTo>
                      <a:pt x="10" y="281"/>
                    </a:lnTo>
                    <a:lnTo>
                      <a:pt x="8" y="269"/>
                    </a:lnTo>
                    <a:lnTo>
                      <a:pt x="0" y="253"/>
                    </a:lnTo>
                    <a:lnTo>
                      <a:pt x="165" y="196"/>
                    </a:lnTo>
                    <a:lnTo>
                      <a:pt x="174" y="195"/>
                    </a:lnTo>
                    <a:lnTo>
                      <a:pt x="175" y="198"/>
                    </a:lnTo>
                    <a:lnTo>
                      <a:pt x="181" y="200"/>
                    </a:lnTo>
                    <a:lnTo>
                      <a:pt x="188" y="216"/>
                    </a:lnTo>
                    <a:lnTo>
                      <a:pt x="198" y="226"/>
                    </a:lnTo>
                    <a:lnTo>
                      <a:pt x="202" y="226"/>
                    </a:lnTo>
                    <a:lnTo>
                      <a:pt x="210" y="224"/>
                    </a:lnTo>
                    <a:lnTo>
                      <a:pt x="240" y="220"/>
                    </a:lnTo>
                    <a:lnTo>
                      <a:pt x="244" y="221"/>
                    </a:lnTo>
                    <a:lnTo>
                      <a:pt x="247" y="226"/>
                    </a:lnTo>
                    <a:lnTo>
                      <a:pt x="251" y="239"/>
                    </a:lnTo>
                    <a:lnTo>
                      <a:pt x="252" y="247"/>
                    </a:lnTo>
                    <a:lnTo>
                      <a:pt x="253" y="265"/>
                    </a:lnTo>
                    <a:lnTo>
                      <a:pt x="251" y="273"/>
                    </a:lnTo>
                    <a:lnTo>
                      <a:pt x="245" y="280"/>
                    </a:lnTo>
                    <a:lnTo>
                      <a:pt x="246" y="286"/>
                    </a:lnTo>
                    <a:lnTo>
                      <a:pt x="240" y="291"/>
                    </a:lnTo>
                    <a:lnTo>
                      <a:pt x="236" y="302"/>
                    </a:lnTo>
                    <a:lnTo>
                      <a:pt x="240" y="306"/>
                    </a:lnTo>
                    <a:lnTo>
                      <a:pt x="245" y="322"/>
                    </a:lnTo>
                    <a:lnTo>
                      <a:pt x="248" y="325"/>
                    </a:lnTo>
                    <a:lnTo>
                      <a:pt x="252" y="327"/>
                    </a:lnTo>
                    <a:lnTo>
                      <a:pt x="255" y="332"/>
                    </a:lnTo>
                    <a:lnTo>
                      <a:pt x="263" y="341"/>
                    </a:lnTo>
                    <a:lnTo>
                      <a:pt x="268" y="348"/>
                    </a:lnTo>
                    <a:lnTo>
                      <a:pt x="272" y="350"/>
                    </a:lnTo>
                    <a:lnTo>
                      <a:pt x="279" y="351"/>
                    </a:lnTo>
                    <a:lnTo>
                      <a:pt x="283" y="356"/>
                    </a:lnTo>
                    <a:lnTo>
                      <a:pt x="283" y="360"/>
                    </a:lnTo>
                    <a:lnTo>
                      <a:pt x="278" y="366"/>
                    </a:lnTo>
                    <a:lnTo>
                      <a:pt x="279" y="368"/>
                    </a:lnTo>
                    <a:lnTo>
                      <a:pt x="291" y="368"/>
                    </a:lnTo>
                    <a:lnTo>
                      <a:pt x="293" y="367"/>
                    </a:lnTo>
                    <a:lnTo>
                      <a:pt x="291" y="357"/>
                    </a:lnTo>
                    <a:lnTo>
                      <a:pt x="293" y="351"/>
                    </a:lnTo>
                    <a:lnTo>
                      <a:pt x="290" y="346"/>
                    </a:lnTo>
                    <a:lnTo>
                      <a:pt x="287" y="343"/>
                    </a:lnTo>
                    <a:lnTo>
                      <a:pt x="287" y="337"/>
                    </a:lnTo>
                    <a:lnTo>
                      <a:pt x="290" y="329"/>
                    </a:lnTo>
                    <a:lnTo>
                      <a:pt x="290" y="325"/>
                    </a:lnTo>
                    <a:lnTo>
                      <a:pt x="291" y="322"/>
                    </a:lnTo>
                    <a:lnTo>
                      <a:pt x="304" y="314"/>
                    </a:lnTo>
                    <a:lnTo>
                      <a:pt x="310" y="313"/>
                    </a:lnTo>
                    <a:lnTo>
                      <a:pt x="316" y="311"/>
                    </a:lnTo>
                    <a:lnTo>
                      <a:pt x="320" y="305"/>
                    </a:lnTo>
                    <a:lnTo>
                      <a:pt x="321" y="284"/>
                    </a:lnTo>
                    <a:lnTo>
                      <a:pt x="323" y="276"/>
                    </a:lnTo>
                    <a:lnTo>
                      <a:pt x="320" y="262"/>
                    </a:lnTo>
                    <a:lnTo>
                      <a:pt x="323" y="252"/>
                    </a:lnTo>
                    <a:lnTo>
                      <a:pt x="326" y="244"/>
                    </a:lnTo>
                    <a:lnTo>
                      <a:pt x="323" y="232"/>
                    </a:lnTo>
                    <a:lnTo>
                      <a:pt x="318" y="225"/>
                    </a:lnTo>
                    <a:lnTo>
                      <a:pt x="305" y="212"/>
                    </a:lnTo>
                    <a:lnTo>
                      <a:pt x="299" y="203"/>
                    </a:lnTo>
                    <a:lnTo>
                      <a:pt x="284" y="184"/>
                    </a:lnTo>
                    <a:lnTo>
                      <a:pt x="274" y="177"/>
                    </a:lnTo>
                    <a:lnTo>
                      <a:pt x="267" y="167"/>
                    </a:lnTo>
                    <a:lnTo>
                      <a:pt x="266" y="167"/>
                    </a:lnTo>
                    <a:lnTo>
                      <a:pt x="263" y="156"/>
                    </a:lnTo>
                    <a:lnTo>
                      <a:pt x="263" y="146"/>
                    </a:lnTo>
                    <a:lnTo>
                      <a:pt x="262" y="138"/>
                    </a:lnTo>
                    <a:lnTo>
                      <a:pt x="262" y="123"/>
                    </a:lnTo>
                    <a:lnTo>
                      <a:pt x="258" y="115"/>
                    </a:lnTo>
                    <a:lnTo>
                      <a:pt x="258" y="107"/>
                    </a:lnTo>
                    <a:lnTo>
                      <a:pt x="262" y="92"/>
                    </a:lnTo>
                    <a:lnTo>
                      <a:pt x="269" y="76"/>
                    </a:lnTo>
                    <a:lnTo>
                      <a:pt x="273" y="58"/>
                    </a:lnTo>
                    <a:lnTo>
                      <a:pt x="314" y="59"/>
                    </a:lnTo>
                    <a:lnTo>
                      <a:pt x="317" y="58"/>
                    </a:lnTo>
                    <a:lnTo>
                      <a:pt x="323" y="53"/>
                    </a:lnTo>
                    <a:lnTo>
                      <a:pt x="331" y="53"/>
                    </a:lnTo>
                    <a:lnTo>
                      <a:pt x="338" y="55"/>
                    </a:lnTo>
                    <a:lnTo>
                      <a:pt x="344" y="61"/>
                    </a:lnTo>
                    <a:lnTo>
                      <a:pt x="349" y="65"/>
                    </a:lnTo>
                    <a:lnTo>
                      <a:pt x="354" y="66"/>
                    </a:lnTo>
                    <a:lnTo>
                      <a:pt x="361" y="64"/>
                    </a:lnTo>
                    <a:lnTo>
                      <a:pt x="370" y="64"/>
                    </a:lnTo>
                    <a:lnTo>
                      <a:pt x="381" y="56"/>
                    </a:lnTo>
                    <a:lnTo>
                      <a:pt x="412" y="58"/>
                    </a:lnTo>
                    <a:lnTo>
                      <a:pt x="419" y="58"/>
                    </a:lnTo>
                    <a:lnTo>
                      <a:pt x="423" y="56"/>
                    </a:lnTo>
                    <a:lnTo>
                      <a:pt x="436" y="43"/>
                    </a:lnTo>
                    <a:lnTo>
                      <a:pt x="450" y="42"/>
                    </a:lnTo>
                    <a:lnTo>
                      <a:pt x="459" y="39"/>
                    </a:lnTo>
                    <a:lnTo>
                      <a:pt x="472" y="45"/>
                    </a:lnTo>
                    <a:lnTo>
                      <a:pt x="482" y="45"/>
                    </a:lnTo>
                    <a:lnTo>
                      <a:pt x="490" y="44"/>
                    </a:lnTo>
                    <a:lnTo>
                      <a:pt x="524" y="32"/>
                    </a:lnTo>
                    <a:lnTo>
                      <a:pt x="543" y="27"/>
                    </a:lnTo>
                    <a:lnTo>
                      <a:pt x="547" y="25"/>
                    </a:lnTo>
                    <a:lnTo>
                      <a:pt x="562" y="11"/>
                    </a:lnTo>
                    <a:lnTo>
                      <a:pt x="576" y="1"/>
                    </a:lnTo>
                    <a:lnTo>
                      <a:pt x="580"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46" name="Freeform 33">
                <a:extLst>
                  <a:ext uri="{FF2B5EF4-FFF2-40B4-BE49-F238E27FC236}">
                    <a16:creationId xmlns:a16="http://schemas.microsoft.com/office/drawing/2014/main" id="{45B57509-955E-4F70-AB1C-4D9DF119CCAE}"/>
                  </a:ext>
                </a:extLst>
              </p:cNvPr>
              <p:cNvSpPr>
                <a:spLocks noChangeAspect="1"/>
              </p:cNvSpPr>
              <p:nvPr/>
            </p:nvSpPr>
            <p:spPr bwMode="gray">
              <a:xfrm>
                <a:off x="5104605" y="4004022"/>
                <a:ext cx="165100" cy="169863"/>
              </a:xfrm>
              <a:custGeom>
                <a:avLst/>
                <a:gdLst/>
                <a:ahLst/>
                <a:cxnLst>
                  <a:cxn ang="0">
                    <a:pos x="0" y="356"/>
                  </a:cxn>
                  <a:cxn ang="0">
                    <a:pos x="0" y="244"/>
                  </a:cxn>
                  <a:cxn ang="0">
                    <a:pos x="56" y="206"/>
                  </a:cxn>
                  <a:cxn ang="0">
                    <a:pos x="56" y="93"/>
                  </a:cxn>
                  <a:cxn ang="0">
                    <a:pos x="61" y="35"/>
                  </a:cxn>
                  <a:cxn ang="0">
                    <a:pos x="158" y="17"/>
                  </a:cxn>
                  <a:cxn ang="0">
                    <a:pos x="181" y="18"/>
                  </a:cxn>
                  <a:cxn ang="0">
                    <a:pos x="199" y="34"/>
                  </a:cxn>
                  <a:cxn ang="0">
                    <a:pos x="208" y="41"/>
                  </a:cxn>
                  <a:cxn ang="0">
                    <a:pos x="233" y="18"/>
                  </a:cxn>
                  <a:cxn ang="0">
                    <a:pos x="265" y="6"/>
                  </a:cxn>
                  <a:cxn ang="0">
                    <a:pos x="283" y="0"/>
                  </a:cxn>
                  <a:cxn ang="0">
                    <a:pos x="291" y="11"/>
                  </a:cxn>
                  <a:cxn ang="0">
                    <a:pos x="307" y="39"/>
                  </a:cxn>
                  <a:cxn ang="0">
                    <a:pos x="319" y="60"/>
                  </a:cxn>
                  <a:cxn ang="0">
                    <a:pos x="339" y="93"/>
                  </a:cxn>
                  <a:cxn ang="0">
                    <a:pos x="385" y="127"/>
                  </a:cxn>
                  <a:cxn ang="0">
                    <a:pos x="407" y="151"/>
                  </a:cxn>
                  <a:cxn ang="0">
                    <a:pos x="431" y="164"/>
                  </a:cxn>
                  <a:cxn ang="0">
                    <a:pos x="434" y="205"/>
                  </a:cxn>
                  <a:cxn ang="0">
                    <a:pos x="449" y="227"/>
                  </a:cxn>
                  <a:cxn ang="0">
                    <a:pos x="470" y="234"/>
                  </a:cxn>
                  <a:cxn ang="0">
                    <a:pos x="497" y="240"/>
                  </a:cxn>
                  <a:cxn ang="0">
                    <a:pos x="518" y="253"/>
                  </a:cxn>
                  <a:cxn ang="0">
                    <a:pos x="506" y="261"/>
                  </a:cxn>
                  <a:cxn ang="0">
                    <a:pos x="454" y="288"/>
                  </a:cxn>
                  <a:cxn ang="0">
                    <a:pos x="418" y="318"/>
                  </a:cxn>
                  <a:cxn ang="0">
                    <a:pos x="388" y="352"/>
                  </a:cxn>
                  <a:cxn ang="0">
                    <a:pos x="344" y="396"/>
                  </a:cxn>
                  <a:cxn ang="0">
                    <a:pos x="314" y="449"/>
                  </a:cxn>
                  <a:cxn ang="0">
                    <a:pos x="301" y="459"/>
                  </a:cxn>
                  <a:cxn ang="0">
                    <a:pos x="265" y="466"/>
                  </a:cxn>
                  <a:cxn ang="0">
                    <a:pos x="227" y="452"/>
                  </a:cxn>
                  <a:cxn ang="0">
                    <a:pos x="201" y="445"/>
                  </a:cxn>
                  <a:cxn ang="0">
                    <a:pos x="170" y="469"/>
                  </a:cxn>
                  <a:cxn ang="0">
                    <a:pos x="161" y="485"/>
                  </a:cxn>
                  <a:cxn ang="0">
                    <a:pos x="140" y="503"/>
                  </a:cxn>
                  <a:cxn ang="0">
                    <a:pos x="125" y="525"/>
                  </a:cxn>
                  <a:cxn ang="0">
                    <a:pos x="72" y="533"/>
                  </a:cxn>
                  <a:cxn ang="0">
                    <a:pos x="46" y="528"/>
                  </a:cxn>
                  <a:cxn ang="0">
                    <a:pos x="50" y="498"/>
                  </a:cxn>
                  <a:cxn ang="0">
                    <a:pos x="52" y="479"/>
                  </a:cxn>
                  <a:cxn ang="0">
                    <a:pos x="44" y="449"/>
                  </a:cxn>
                  <a:cxn ang="0">
                    <a:pos x="25" y="429"/>
                  </a:cxn>
                  <a:cxn ang="0">
                    <a:pos x="11" y="415"/>
                  </a:cxn>
                  <a:cxn ang="0">
                    <a:pos x="0" y="409"/>
                  </a:cxn>
                </a:cxnLst>
                <a:rect l="0" t="0" r="r" b="b"/>
                <a:pathLst>
                  <a:path w="518" h="534">
                    <a:moveTo>
                      <a:pt x="0" y="409"/>
                    </a:moveTo>
                    <a:lnTo>
                      <a:pt x="0" y="356"/>
                    </a:lnTo>
                    <a:lnTo>
                      <a:pt x="0" y="298"/>
                    </a:lnTo>
                    <a:lnTo>
                      <a:pt x="0" y="244"/>
                    </a:lnTo>
                    <a:lnTo>
                      <a:pt x="56" y="244"/>
                    </a:lnTo>
                    <a:lnTo>
                      <a:pt x="56" y="206"/>
                    </a:lnTo>
                    <a:lnTo>
                      <a:pt x="56" y="149"/>
                    </a:lnTo>
                    <a:lnTo>
                      <a:pt x="56" y="93"/>
                    </a:lnTo>
                    <a:lnTo>
                      <a:pt x="56" y="40"/>
                    </a:lnTo>
                    <a:lnTo>
                      <a:pt x="61" y="35"/>
                    </a:lnTo>
                    <a:lnTo>
                      <a:pt x="141" y="20"/>
                    </a:lnTo>
                    <a:lnTo>
                      <a:pt x="158" y="17"/>
                    </a:lnTo>
                    <a:lnTo>
                      <a:pt x="164" y="17"/>
                    </a:lnTo>
                    <a:lnTo>
                      <a:pt x="181" y="18"/>
                    </a:lnTo>
                    <a:lnTo>
                      <a:pt x="192" y="22"/>
                    </a:lnTo>
                    <a:lnTo>
                      <a:pt x="199" y="34"/>
                    </a:lnTo>
                    <a:lnTo>
                      <a:pt x="202" y="49"/>
                    </a:lnTo>
                    <a:lnTo>
                      <a:pt x="208" y="41"/>
                    </a:lnTo>
                    <a:lnTo>
                      <a:pt x="217" y="30"/>
                    </a:lnTo>
                    <a:lnTo>
                      <a:pt x="233" y="18"/>
                    </a:lnTo>
                    <a:lnTo>
                      <a:pt x="260" y="12"/>
                    </a:lnTo>
                    <a:lnTo>
                      <a:pt x="265" y="6"/>
                    </a:lnTo>
                    <a:lnTo>
                      <a:pt x="272" y="1"/>
                    </a:lnTo>
                    <a:lnTo>
                      <a:pt x="283" y="0"/>
                    </a:lnTo>
                    <a:lnTo>
                      <a:pt x="291" y="2"/>
                    </a:lnTo>
                    <a:lnTo>
                      <a:pt x="291" y="11"/>
                    </a:lnTo>
                    <a:lnTo>
                      <a:pt x="294" y="17"/>
                    </a:lnTo>
                    <a:lnTo>
                      <a:pt x="307" y="39"/>
                    </a:lnTo>
                    <a:lnTo>
                      <a:pt x="317" y="49"/>
                    </a:lnTo>
                    <a:lnTo>
                      <a:pt x="319" y="60"/>
                    </a:lnTo>
                    <a:lnTo>
                      <a:pt x="325" y="74"/>
                    </a:lnTo>
                    <a:lnTo>
                      <a:pt x="339" y="93"/>
                    </a:lnTo>
                    <a:lnTo>
                      <a:pt x="368" y="124"/>
                    </a:lnTo>
                    <a:lnTo>
                      <a:pt x="385" y="127"/>
                    </a:lnTo>
                    <a:lnTo>
                      <a:pt x="398" y="137"/>
                    </a:lnTo>
                    <a:lnTo>
                      <a:pt x="407" y="151"/>
                    </a:lnTo>
                    <a:lnTo>
                      <a:pt x="420" y="154"/>
                    </a:lnTo>
                    <a:lnTo>
                      <a:pt x="431" y="164"/>
                    </a:lnTo>
                    <a:lnTo>
                      <a:pt x="431" y="185"/>
                    </a:lnTo>
                    <a:lnTo>
                      <a:pt x="434" y="205"/>
                    </a:lnTo>
                    <a:lnTo>
                      <a:pt x="441" y="218"/>
                    </a:lnTo>
                    <a:lnTo>
                      <a:pt x="449" y="227"/>
                    </a:lnTo>
                    <a:lnTo>
                      <a:pt x="458" y="232"/>
                    </a:lnTo>
                    <a:lnTo>
                      <a:pt x="470" y="234"/>
                    </a:lnTo>
                    <a:lnTo>
                      <a:pt x="484" y="234"/>
                    </a:lnTo>
                    <a:lnTo>
                      <a:pt x="497" y="240"/>
                    </a:lnTo>
                    <a:lnTo>
                      <a:pt x="507" y="244"/>
                    </a:lnTo>
                    <a:lnTo>
                      <a:pt x="518" y="253"/>
                    </a:lnTo>
                    <a:lnTo>
                      <a:pt x="517" y="256"/>
                    </a:lnTo>
                    <a:lnTo>
                      <a:pt x="506" y="261"/>
                    </a:lnTo>
                    <a:lnTo>
                      <a:pt x="492" y="270"/>
                    </a:lnTo>
                    <a:lnTo>
                      <a:pt x="454" y="288"/>
                    </a:lnTo>
                    <a:lnTo>
                      <a:pt x="438" y="305"/>
                    </a:lnTo>
                    <a:lnTo>
                      <a:pt x="418" y="318"/>
                    </a:lnTo>
                    <a:lnTo>
                      <a:pt x="399" y="336"/>
                    </a:lnTo>
                    <a:lnTo>
                      <a:pt x="388" y="352"/>
                    </a:lnTo>
                    <a:lnTo>
                      <a:pt x="371" y="377"/>
                    </a:lnTo>
                    <a:lnTo>
                      <a:pt x="344" y="396"/>
                    </a:lnTo>
                    <a:lnTo>
                      <a:pt x="329" y="415"/>
                    </a:lnTo>
                    <a:lnTo>
                      <a:pt x="314" y="449"/>
                    </a:lnTo>
                    <a:lnTo>
                      <a:pt x="309" y="455"/>
                    </a:lnTo>
                    <a:lnTo>
                      <a:pt x="301" y="459"/>
                    </a:lnTo>
                    <a:lnTo>
                      <a:pt x="290" y="460"/>
                    </a:lnTo>
                    <a:lnTo>
                      <a:pt x="265" y="466"/>
                    </a:lnTo>
                    <a:lnTo>
                      <a:pt x="250" y="465"/>
                    </a:lnTo>
                    <a:lnTo>
                      <a:pt x="227" y="452"/>
                    </a:lnTo>
                    <a:lnTo>
                      <a:pt x="215" y="447"/>
                    </a:lnTo>
                    <a:lnTo>
                      <a:pt x="201" y="445"/>
                    </a:lnTo>
                    <a:lnTo>
                      <a:pt x="189" y="449"/>
                    </a:lnTo>
                    <a:lnTo>
                      <a:pt x="170" y="469"/>
                    </a:lnTo>
                    <a:lnTo>
                      <a:pt x="163" y="477"/>
                    </a:lnTo>
                    <a:lnTo>
                      <a:pt x="161" y="485"/>
                    </a:lnTo>
                    <a:lnTo>
                      <a:pt x="152" y="496"/>
                    </a:lnTo>
                    <a:lnTo>
                      <a:pt x="140" y="503"/>
                    </a:lnTo>
                    <a:lnTo>
                      <a:pt x="135" y="508"/>
                    </a:lnTo>
                    <a:lnTo>
                      <a:pt x="125" y="525"/>
                    </a:lnTo>
                    <a:lnTo>
                      <a:pt x="90" y="534"/>
                    </a:lnTo>
                    <a:lnTo>
                      <a:pt x="72" y="533"/>
                    </a:lnTo>
                    <a:lnTo>
                      <a:pt x="56" y="530"/>
                    </a:lnTo>
                    <a:lnTo>
                      <a:pt x="46" y="528"/>
                    </a:lnTo>
                    <a:lnTo>
                      <a:pt x="43" y="519"/>
                    </a:lnTo>
                    <a:lnTo>
                      <a:pt x="50" y="498"/>
                    </a:lnTo>
                    <a:lnTo>
                      <a:pt x="52" y="485"/>
                    </a:lnTo>
                    <a:lnTo>
                      <a:pt x="52" y="479"/>
                    </a:lnTo>
                    <a:lnTo>
                      <a:pt x="51" y="461"/>
                    </a:lnTo>
                    <a:lnTo>
                      <a:pt x="44" y="449"/>
                    </a:lnTo>
                    <a:lnTo>
                      <a:pt x="30" y="438"/>
                    </a:lnTo>
                    <a:lnTo>
                      <a:pt x="25" y="429"/>
                    </a:lnTo>
                    <a:lnTo>
                      <a:pt x="13" y="418"/>
                    </a:lnTo>
                    <a:lnTo>
                      <a:pt x="11" y="415"/>
                    </a:lnTo>
                    <a:lnTo>
                      <a:pt x="5" y="409"/>
                    </a:lnTo>
                    <a:lnTo>
                      <a:pt x="0" y="409"/>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47" name="Freeform 34">
                <a:extLst>
                  <a:ext uri="{FF2B5EF4-FFF2-40B4-BE49-F238E27FC236}">
                    <a16:creationId xmlns:a16="http://schemas.microsoft.com/office/drawing/2014/main" id="{8E26C5F5-7E05-42CC-9EB8-8C563EF86423}"/>
                  </a:ext>
                </a:extLst>
              </p:cNvPr>
              <p:cNvSpPr>
                <a:spLocks noChangeAspect="1"/>
              </p:cNvSpPr>
              <p:nvPr/>
            </p:nvSpPr>
            <p:spPr bwMode="gray">
              <a:xfrm>
                <a:off x="4498181" y="3470622"/>
                <a:ext cx="128588" cy="96838"/>
              </a:xfrm>
              <a:custGeom>
                <a:avLst/>
                <a:gdLst/>
                <a:ahLst/>
                <a:cxnLst>
                  <a:cxn ang="0">
                    <a:pos x="174" y="17"/>
                  </a:cxn>
                  <a:cxn ang="0">
                    <a:pos x="146" y="18"/>
                  </a:cxn>
                  <a:cxn ang="0">
                    <a:pos x="119" y="11"/>
                  </a:cxn>
                  <a:cxn ang="0">
                    <a:pos x="101" y="3"/>
                  </a:cxn>
                  <a:cxn ang="0">
                    <a:pos x="80" y="14"/>
                  </a:cxn>
                  <a:cxn ang="0">
                    <a:pos x="67" y="27"/>
                  </a:cxn>
                  <a:cxn ang="0">
                    <a:pos x="69" y="57"/>
                  </a:cxn>
                  <a:cxn ang="0">
                    <a:pos x="17" y="81"/>
                  </a:cxn>
                  <a:cxn ang="0">
                    <a:pos x="1" y="109"/>
                  </a:cxn>
                  <a:cxn ang="0">
                    <a:pos x="17" y="100"/>
                  </a:cxn>
                  <a:cxn ang="0">
                    <a:pos x="31" y="128"/>
                  </a:cxn>
                  <a:cxn ang="0">
                    <a:pos x="66" y="159"/>
                  </a:cxn>
                  <a:cxn ang="0">
                    <a:pos x="88" y="190"/>
                  </a:cxn>
                  <a:cxn ang="0">
                    <a:pos x="104" y="203"/>
                  </a:cxn>
                  <a:cxn ang="0">
                    <a:pos x="124" y="191"/>
                  </a:cxn>
                  <a:cxn ang="0">
                    <a:pos x="142" y="168"/>
                  </a:cxn>
                  <a:cxn ang="0">
                    <a:pos x="161" y="159"/>
                  </a:cxn>
                  <a:cxn ang="0">
                    <a:pos x="211" y="153"/>
                  </a:cxn>
                  <a:cxn ang="0">
                    <a:pos x="230" y="175"/>
                  </a:cxn>
                  <a:cxn ang="0">
                    <a:pos x="241" y="187"/>
                  </a:cxn>
                  <a:cxn ang="0">
                    <a:pos x="241" y="202"/>
                  </a:cxn>
                  <a:cxn ang="0">
                    <a:pos x="249" y="223"/>
                  </a:cxn>
                  <a:cxn ang="0">
                    <a:pos x="252" y="239"/>
                  </a:cxn>
                  <a:cxn ang="0">
                    <a:pos x="264" y="240"/>
                  </a:cxn>
                  <a:cxn ang="0">
                    <a:pos x="281" y="238"/>
                  </a:cxn>
                  <a:cxn ang="0">
                    <a:pos x="297" y="239"/>
                  </a:cxn>
                  <a:cxn ang="0">
                    <a:pos x="313" y="273"/>
                  </a:cxn>
                  <a:cxn ang="0">
                    <a:pos x="306" y="298"/>
                  </a:cxn>
                  <a:cxn ang="0">
                    <a:pos x="327" y="307"/>
                  </a:cxn>
                  <a:cxn ang="0">
                    <a:pos x="348" y="292"/>
                  </a:cxn>
                  <a:cxn ang="0">
                    <a:pos x="365" y="286"/>
                  </a:cxn>
                  <a:cxn ang="0">
                    <a:pos x="384" y="262"/>
                  </a:cxn>
                  <a:cxn ang="0">
                    <a:pos x="386" y="251"/>
                  </a:cxn>
                  <a:cxn ang="0">
                    <a:pos x="375" y="239"/>
                  </a:cxn>
                  <a:cxn ang="0">
                    <a:pos x="394" y="239"/>
                  </a:cxn>
                  <a:cxn ang="0">
                    <a:pos x="403" y="235"/>
                  </a:cxn>
                  <a:cxn ang="0">
                    <a:pos x="393" y="219"/>
                  </a:cxn>
                  <a:cxn ang="0">
                    <a:pos x="400" y="203"/>
                  </a:cxn>
                  <a:cxn ang="0">
                    <a:pos x="380" y="183"/>
                  </a:cxn>
                  <a:cxn ang="0">
                    <a:pos x="382" y="149"/>
                  </a:cxn>
                  <a:cxn ang="0">
                    <a:pos x="382" y="131"/>
                  </a:cxn>
                  <a:cxn ang="0">
                    <a:pos x="370" y="93"/>
                  </a:cxn>
                  <a:cxn ang="0">
                    <a:pos x="351" y="92"/>
                  </a:cxn>
                  <a:cxn ang="0">
                    <a:pos x="364" y="79"/>
                  </a:cxn>
                  <a:cxn ang="0">
                    <a:pos x="357" y="70"/>
                  </a:cxn>
                  <a:cxn ang="0">
                    <a:pos x="343" y="41"/>
                  </a:cxn>
                  <a:cxn ang="0">
                    <a:pos x="334" y="28"/>
                  </a:cxn>
                  <a:cxn ang="0">
                    <a:pos x="328" y="12"/>
                  </a:cxn>
                  <a:cxn ang="0">
                    <a:pos x="312" y="12"/>
                  </a:cxn>
                  <a:cxn ang="0">
                    <a:pos x="294" y="38"/>
                  </a:cxn>
                  <a:cxn ang="0">
                    <a:pos x="255" y="33"/>
                  </a:cxn>
                  <a:cxn ang="0">
                    <a:pos x="230" y="30"/>
                  </a:cxn>
                  <a:cxn ang="0">
                    <a:pos x="208" y="39"/>
                  </a:cxn>
                  <a:cxn ang="0">
                    <a:pos x="203" y="19"/>
                  </a:cxn>
                </a:cxnLst>
                <a:rect l="0" t="0" r="r" b="b"/>
                <a:pathLst>
                  <a:path w="404" h="307">
                    <a:moveTo>
                      <a:pt x="205" y="15"/>
                    </a:moveTo>
                    <a:lnTo>
                      <a:pt x="195" y="15"/>
                    </a:lnTo>
                    <a:lnTo>
                      <a:pt x="189" y="18"/>
                    </a:lnTo>
                    <a:lnTo>
                      <a:pt x="185" y="18"/>
                    </a:lnTo>
                    <a:lnTo>
                      <a:pt x="174" y="17"/>
                    </a:lnTo>
                    <a:lnTo>
                      <a:pt x="172" y="18"/>
                    </a:lnTo>
                    <a:lnTo>
                      <a:pt x="165" y="18"/>
                    </a:lnTo>
                    <a:lnTo>
                      <a:pt x="157" y="20"/>
                    </a:lnTo>
                    <a:lnTo>
                      <a:pt x="151" y="20"/>
                    </a:lnTo>
                    <a:lnTo>
                      <a:pt x="146" y="18"/>
                    </a:lnTo>
                    <a:lnTo>
                      <a:pt x="142" y="18"/>
                    </a:lnTo>
                    <a:lnTo>
                      <a:pt x="135" y="15"/>
                    </a:lnTo>
                    <a:lnTo>
                      <a:pt x="128" y="15"/>
                    </a:lnTo>
                    <a:lnTo>
                      <a:pt x="122" y="9"/>
                    </a:lnTo>
                    <a:lnTo>
                      <a:pt x="119" y="11"/>
                    </a:lnTo>
                    <a:lnTo>
                      <a:pt x="119" y="14"/>
                    </a:lnTo>
                    <a:lnTo>
                      <a:pt x="112" y="13"/>
                    </a:lnTo>
                    <a:lnTo>
                      <a:pt x="112" y="7"/>
                    </a:lnTo>
                    <a:lnTo>
                      <a:pt x="109" y="4"/>
                    </a:lnTo>
                    <a:lnTo>
                      <a:pt x="101" y="3"/>
                    </a:lnTo>
                    <a:lnTo>
                      <a:pt x="95" y="4"/>
                    </a:lnTo>
                    <a:lnTo>
                      <a:pt x="90" y="1"/>
                    </a:lnTo>
                    <a:lnTo>
                      <a:pt x="76" y="0"/>
                    </a:lnTo>
                    <a:lnTo>
                      <a:pt x="76" y="7"/>
                    </a:lnTo>
                    <a:lnTo>
                      <a:pt x="80" y="14"/>
                    </a:lnTo>
                    <a:lnTo>
                      <a:pt x="80" y="18"/>
                    </a:lnTo>
                    <a:lnTo>
                      <a:pt x="77" y="24"/>
                    </a:lnTo>
                    <a:lnTo>
                      <a:pt x="75" y="25"/>
                    </a:lnTo>
                    <a:lnTo>
                      <a:pt x="69" y="25"/>
                    </a:lnTo>
                    <a:lnTo>
                      <a:pt x="67" y="27"/>
                    </a:lnTo>
                    <a:lnTo>
                      <a:pt x="65" y="30"/>
                    </a:lnTo>
                    <a:lnTo>
                      <a:pt x="71" y="34"/>
                    </a:lnTo>
                    <a:lnTo>
                      <a:pt x="74" y="39"/>
                    </a:lnTo>
                    <a:lnTo>
                      <a:pt x="75" y="57"/>
                    </a:lnTo>
                    <a:lnTo>
                      <a:pt x="69" y="57"/>
                    </a:lnTo>
                    <a:lnTo>
                      <a:pt x="65" y="60"/>
                    </a:lnTo>
                    <a:lnTo>
                      <a:pt x="45" y="60"/>
                    </a:lnTo>
                    <a:lnTo>
                      <a:pt x="28" y="67"/>
                    </a:lnTo>
                    <a:lnTo>
                      <a:pt x="21" y="73"/>
                    </a:lnTo>
                    <a:lnTo>
                      <a:pt x="17" y="81"/>
                    </a:lnTo>
                    <a:lnTo>
                      <a:pt x="13" y="89"/>
                    </a:lnTo>
                    <a:lnTo>
                      <a:pt x="11" y="93"/>
                    </a:lnTo>
                    <a:lnTo>
                      <a:pt x="6" y="97"/>
                    </a:lnTo>
                    <a:lnTo>
                      <a:pt x="0" y="99"/>
                    </a:lnTo>
                    <a:lnTo>
                      <a:pt x="1" y="109"/>
                    </a:lnTo>
                    <a:lnTo>
                      <a:pt x="5" y="110"/>
                    </a:lnTo>
                    <a:lnTo>
                      <a:pt x="7" y="110"/>
                    </a:lnTo>
                    <a:lnTo>
                      <a:pt x="10" y="109"/>
                    </a:lnTo>
                    <a:lnTo>
                      <a:pt x="13" y="101"/>
                    </a:lnTo>
                    <a:lnTo>
                      <a:pt x="17" y="100"/>
                    </a:lnTo>
                    <a:lnTo>
                      <a:pt x="17" y="100"/>
                    </a:lnTo>
                    <a:lnTo>
                      <a:pt x="21" y="114"/>
                    </a:lnTo>
                    <a:lnTo>
                      <a:pt x="29" y="115"/>
                    </a:lnTo>
                    <a:lnTo>
                      <a:pt x="31" y="116"/>
                    </a:lnTo>
                    <a:lnTo>
                      <a:pt x="31" y="128"/>
                    </a:lnTo>
                    <a:lnTo>
                      <a:pt x="36" y="141"/>
                    </a:lnTo>
                    <a:lnTo>
                      <a:pt x="39" y="146"/>
                    </a:lnTo>
                    <a:lnTo>
                      <a:pt x="47" y="148"/>
                    </a:lnTo>
                    <a:lnTo>
                      <a:pt x="55" y="154"/>
                    </a:lnTo>
                    <a:lnTo>
                      <a:pt x="66" y="159"/>
                    </a:lnTo>
                    <a:lnTo>
                      <a:pt x="74" y="168"/>
                    </a:lnTo>
                    <a:lnTo>
                      <a:pt x="75" y="179"/>
                    </a:lnTo>
                    <a:lnTo>
                      <a:pt x="83" y="183"/>
                    </a:lnTo>
                    <a:lnTo>
                      <a:pt x="86" y="187"/>
                    </a:lnTo>
                    <a:lnTo>
                      <a:pt x="88" y="190"/>
                    </a:lnTo>
                    <a:lnTo>
                      <a:pt x="88" y="192"/>
                    </a:lnTo>
                    <a:lnTo>
                      <a:pt x="93" y="195"/>
                    </a:lnTo>
                    <a:lnTo>
                      <a:pt x="97" y="200"/>
                    </a:lnTo>
                    <a:lnTo>
                      <a:pt x="98" y="201"/>
                    </a:lnTo>
                    <a:lnTo>
                      <a:pt x="104" y="203"/>
                    </a:lnTo>
                    <a:lnTo>
                      <a:pt x="110" y="203"/>
                    </a:lnTo>
                    <a:lnTo>
                      <a:pt x="113" y="202"/>
                    </a:lnTo>
                    <a:lnTo>
                      <a:pt x="115" y="201"/>
                    </a:lnTo>
                    <a:lnTo>
                      <a:pt x="119" y="191"/>
                    </a:lnTo>
                    <a:lnTo>
                      <a:pt x="124" y="191"/>
                    </a:lnTo>
                    <a:lnTo>
                      <a:pt x="128" y="189"/>
                    </a:lnTo>
                    <a:lnTo>
                      <a:pt x="128" y="184"/>
                    </a:lnTo>
                    <a:lnTo>
                      <a:pt x="133" y="183"/>
                    </a:lnTo>
                    <a:lnTo>
                      <a:pt x="139" y="175"/>
                    </a:lnTo>
                    <a:lnTo>
                      <a:pt x="142" y="168"/>
                    </a:lnTo>
                    <a:lnTo>
                      <a:pt x="141" y="159"/>
                    </a:lnTo>
                    <a:lnTo>
                      <a:pt x="145" y="158"/>
                    </a:lnTo>
                    <a:lnTo>
                      <a:pt x="153" y="157"/>
                    </a:lnTo>
                    <a:lnTo>
                      <a:pt x="157" y="159"/>
                    </a:lnTo>
                    <a:lnTo>
                      <a:pt x="161" y="159"/>
                    </a:lnTo>
                    <a:lnTo>
                      <a:pt x="166" y="157"/>
                    </a:lnTo>
                    <a:lnTo>
                      <a:pt x="172" y="157"/>
                    </a:lnTo>
                    <a:lnTo>
                      <a:pt x="172" y="152"/>
                    </a:lnTo>
                    <a:lnTo>
                      <a:pt x="198" y="152"/>
                    </a:lnTo>
                    <a:lnTo>
                      <a:pt x="211" y="153"/>
                    </a:lnTo>
                    <a:lnTo>
                      <a:pt x="215" y="160"/>
                    </a:lnTo>
                    <a:lnTo>
                      <a:pt x="221" y="164"/>
                    </a:lnTo>
                    <a:lnTo>
                      <a:pt x="225" y="169"/>
                    </a:lnTo>
                    <a:lnTo>
                      <a:pt x="230" y="173"/>
                    </a:lnTo>
                    <a:lnTo>
                      <a:pt x="230" y="175"/>
                    </a:lnTo>
                    <a:lnTo>
                      <a:pt x="232" y="179"/>
                    </a:lnTo>
                    <a:lnTo>
                      <a:pt x="231" y="181"/>
                    </a:lnTo>
                    <a:lnTo>
                      <a:pt x="231" y="184"/>
                    </a:lnTo>
                    <a:lnTo>
                      <a:pt x="238" y="186"/>
                    </a:lnTo>
                    <a:lnTo>
                      <a:pt x="241" y="187"/>
                    </a:lnTo>
                    <a:lnTo>
                      <a:pt x="241" y="190"/>
                    </a:lnTo>
                    <a:lnTo>
                      <a:pt x="239" y="192"/>
                    </a:lnTo>
                    <a:lnTo>
                      <a:pt x="241" y="197"/>
                    </a:lnTo>
                    <a:lnTo>
                      <a:pt x="239" y="197"/>
                    </a:lnTo>
                    <a:lnTo>
                      <a:pt x="241" y="202"/>
                    </a:lnTo>
                    <a:lnTo>
                      <a:pt x="242" y="205"/>
                    </a:lnTo>
                    <a:lnTo>
                      <a:pt x="247" y="208"/>
                    </a:lnTo>
                    <a:lnTo>
                      <a:pt x="248" y="212"/>
                    </a:lnTo>
                    <a:lnTo>
                      <a:pt x="251" y="222"/>
                    </a:lnTo>
                    <a:lnTo>
                      <a:pt x="249" y="223"/>
                    </a:lnTo>
                    <a:lnTo>
                      <a:pt x="244" y="226"/>
                    </a:lnTo>
                    <a:lnTo>
                      <a:pt x="242" y="237"/>
                    </a:lnTo>
                    <a:lnTo>
                      <a:pt x="239" y="242"/>
                    </a:lnTo>
                    <a:lnTo>
                      <a:pt x="239" y="244"/>
                    </a:lnTo>
                    <a:lnTo>
                      <a:pt x="252" y="239"/>
                    </a:lnTo>
                    <a:lnTo>
                      <a:pt x="258" y="234"/>
                    </a:lnTo>
                    <a:lnTo>
                      <a:pt x="259" y="234"/>
                    </a:lnTo>
                    <a:lnTo>
                      <a:pt x="260" y="237"/>
                    </a:lnTo>
                    <a:lnTo>
                      <a:pt x="260" y="240"/>
                    </a:lnTo>
                    <a:lnTo>
                      <a:pt x="264" y="240"/>
                    </a:lnTo>
                    <a:lnTo>
                      <a:pt x="266" y="234"/>
                    </a:lnTo>
                    <a:lnTo>
                      <a:pt x="270" y="232"/>
                    </a:lnTo>
                    <a:lnTo>
                      <a:pt x="274" y="233"/>
                    </a:lnTo>
                    <a:lnTo>
                      <a:pt x="280" y="238"/>
                    </a:lnTo>
                    <a:lnTo>
                      <a:pt x="281" y="238"/>
                    </a:lnTo>
                    <a:lnTo>
                      <a:pt x="284" y="235"/>
                    </a:lnTo>
                    <a:lnTo>
                      <a:pt x="292" y="233"/>
                    </a:lnTo>
                    <a:lnTo>
                      <a:pt x="295" y="234"/>
                    </a:lnTo>
                    <a:lnTo>
                      <a:pt x="295" y="235"/>
                    </a:lnTo>
                    <a:lnTo>
                      <a:pt x="297" y="239"/>
                    </a:lnTo>
                    <a:lnTo>
                      <a:pt x="305" y="244"/>
                    </a:lnTo>
                    <a:lnTo>
                      <a:pt x="305" y="251"/>
                    </a:lnTo>
                    <a:lnTo>
                      <a:pt x="309" y="257"/>
                    </a:lnTo>
                    <a:lnTo>
                      <a:pt x="311" y="271"/>
                    </a:lnTo>
                    <a:lnTo>
                      <a:pt x="313" y="273"/>
                    </a:lnTo>
                    <a:lnTo>
                      <a:pt x="312" y="288"/>
                    </a:lnTo>
                    <a:lnTo>
                      <a:pt x="309" y="292"/>
                    </a:lnTo>
                    <a:lnTo>
                      <a:pt x="306" y="294"/>
                    </a:lnTo>
                    <a:lnTo>
                      <a:pt x="305" y="297"/>
                    </a:lnTo>
                    <a:lnTo>
                      <a:pt x="306" y="298"/>
                    </a:lnTo>
                    <a:lnTo>
                      <a:pt x="311" y="298"/>
                    </a:lnTo>
                    <a:lnTo>
                      <a:pt x="314" y="294"/>
                    </a:lnTo>
                    <a:lnTo>
                      <a:pt x="317" y="296"/>
                    </a:lnTo>
                    <a:lnTo>
                      <a:pt x="322" y="299"/>
                    </a:lnTo>
                    <a:lnTo>
                      <a:pt x="327" y="307"/>
                    </a:lnTo>
                    <a:lnTo>
                      <a:pt x="332" y="305"/>
                    </a:lnTo>
                    <a:lnTo>
                      <a:pt x="334" y="303"/>
                    </a:lnTo>
                    <a:lnTo>
                      <a:pt x="341" y="302"/>
                    </a:lnTo>
                    <a:lnTo>
                      <a:pt x="343" y="298"/>
                    </a:lnTo>
                    <a:lnTo>
                      <a:pt x="348" y="292"/>
                    </a:lnTo>
                    <a:lnTo>
                      <a:pt x="348" y="283"/>
                    </a:lnTo>
                    <a:lnTo>
                      <a:pt x="351" y="281"/>
                    </a:lnTo>
                    <a:lnTo>
                      <a:pt x="357" y="282"/>
                    </a:lnTo>
                    <a:lnTo>
                      <a:pt x="361" y="288"/>
                    </a:lnTo>
                    <a:lnTo>
                      <a:pt x="365" y="286"/>
                    </a:lnTo>
                    <a:lnTo>
                      <a:pt x="378" y="287"/>
                    </a:lnTo>
                    <a:lnTo>
                      <a:pt x="378" y="282"/>
                    </a:lnTo>
                    <a:lnTo>
                      <a:pt x="383" y="276"/>
                    </a:lnTo>
                    <a:lnTo>
                      <a:pt x="383" y="267"/>
                    </a:lnTo>
                    <a:lnTo>
                      <a:pt x="384" y="262"/>
                    </a:lnTo>
                    <a:lnTo>
                      <a:pt x="389" y="260"/>
                    </a:lnTo>
                    <a:lnTo>
                      <a:pt x="388" y="257"/>
                    </a:lnTo>
                    <a:lnTo>
                      <a:pt x="386" y="257"/>
                    </a:lnTo>
                    <a:lnTo>
                      <a:pt x="387" y="255"/>
                    </a:lnTo>
                    <a:lnTo>
                      <a:pt x="386" y="251"/>
                    </a:lnTo>
                    <a:lnTo>
                      <a:pt x="382" y="251"/>
                    </a:lnTo>
                    <a:lnTo>
                      <a:pt x="376" y="251"/>
                    </a:lnTo>
                    <a:lnTo>
                      <a:pt x="373" y="249"/>
                    </a:lnTo>
                    <a:lnTo>
                      <a:pt x="376" y="244"/>
                    </a:lnTo>
                    <a:lnTo>
                      <a:pt x="375" y="239"/>
                    </a:lnTo>
                    <a:lnTo>
                      <a:pt x="373" y="239"/>
                    </a:lnTo>
                    <a:lnTo>
                      <a:pt x="373" y="238"/>
                    </a:lnTo>
                    <a:lnTo>
                      <a:pt x="382" y="234"/>
                    </a:lnTo>
                    <a:lnTo>
                      <a:pt x="391" y="235"/>
                    </a:lnTo>
                    <a:lnTo>
                      <a:pt x="394" y="239"/>
                    </a:lnTo>
                    <a:lnTo>
                      <a:pt x="397" y="239"/>
                    </a:lnTo>
                    <a:lnTo>
                      <a:pt x="400" y="238"/>
                    </a:lnTo>
                    <a:lnTo>
                      <a:pt x="403" y="244"/>
                    </a:lnTo>
                    <a:lnTo>
                      <a:pt x="404" y="244"/>
                    </a:lnTo>
                    <a:lnTo>
                      <a:pt x="403" y="235"/>
                    </a:lnTo>
                    <a:lnTo>
                      <a:pt x="403" y="230"/>
                    </a:lnTo>
                    <a:lnTo>
                      <a:pt x="400" y="227"/>
                    </a:lnTo>
                    <a:lnTo>
                      <a:pt x="400" y="221"/>
                    </a:lnTo>
                    <a:lnTo>
                      <a:pt x="397" y="221"/>
                    </a:lnTo>
                    <a:lnTo>
                      <a:pt x="393" y="219"/>
                    </a:lnTo>
                    <a:lnTo>
                      <a:pt x="391" y="219"/>
                    </a:lnTo>
                    <a:lnTo>
                      <a:pt x="394" y="211"/>
                    </a:lnTo>
                    <a:lnTo>
                      <a:pt x="398" y="207"/>
                    </a:lnTo>
                    <a:lnTo>
                      <a:pt x="400" y="206"/>
                    </a:lnTo>
                    <a:lnTo>
                      <a:pt x="400" y="203"/>
                    </a:lnTo>
                    <a:lnTo>
                      <a:pt x="397" y="199"/>
                    </a:lnTo>
                    <a:lnTo>
                      <a:pt x="393" y="200"/>
                    </a:lnTo>
                    <a:lnTo>
                      <a:pt x="394" y="186"/>
                    </a:lnTo>
                    <a:lnTo>
                      <a:pt x="387" y="186"/>
                    </a:lnTo>
                    <a:lnTo>
                      <a:pt x="380" y="183"/>
                    </a:lnTo>
                    <a:lnTo>
                      <a:pt x="380" y="180"/>
                    </a:lnTo>
                    <a:lnTo>
                      <a:pt x="380" y="163"/>
                    </a:lnTo>
                    <a:lnTo>
                      <a:pt x="378" y="154"/>
                    </a:lnTo>
                    <a:lnTo>
                      <a:pt x="381" y="152"/>
                    </a:lnTo>
                    <a:lnTo>
                      <a:pt x="382" y="149"/>
                    </a:lnTo>
                    <a:lnTo>
                      <a:pt x="388" y="142"/>
                    </a:lnTo>
                    <a:lnTo>
                      <a:pt x="389" y="140"/>
                    </a:lnTo>
                    <a:lnTo>
                      <a:pt x="389" y="137"/>
                    </a:lnTo>
                    <a:lnTo>
                      <a:pt x="387" y="133"/>
                    </a:lnTo>
                    <a:lnTo>
                      <a:pt x="382" y="131"/>
                    </a:lnTo>
                    <a:lnTo>
                      <a:pt x="380" y="126"/>
                    </a:lnTo>
                    <a:lnTo>
                      <a:pt x="375" y="126"/>
                    </a:lnTo>
                    <a:lnTo>
                      <a:pt x="371" y="120"/>
                    </a:lnTo>
                    <a:lnTo>
                      <a:pt x="370" y="97"/>
                    </a:lnTo>
                    <a:lnTo>
                      <a:pt x="370" y="93"/>
                    </a:lnTo>
                    <a:lnTo>
                      <a:pt x="365" y="92"/>
                    </a:lnTo>
                    <a:lnTo>
                      <a:pt x="360" y="92"/>
                    </a:lnTo>
                    <a:lnTo>
                      <a:pt x="354" y="99"/>
                    </a:lnTo>
                    <a:lnTo>
                      <a:pt x="351" y="99"/>
                    </a:lnTo>
                    <a:lnTo>
                      <a:pt x="351" y="92"/>
                    </a:lnTo>
                    <a:lnTo>
                      <a:pt x="352" y="89"/>
                    </a:lnTo>
                    <a:lnTo>
                      <a:pt x="357" y="88"/>
                    </a:lnTo>
                    <a:lnTo>
                      <a:pt x="357" y="83"/>
                    </a:lnTo>
                    <a:lnTo>
                      <a:pt x="361" y="83"/>
                    </a:lnTo>
                    <a:lnTo>
                      <a:pt x="364" y="79"/>
                    </a:lnTo>
                    <a:lnTo>
                      <a:pt x="367" y="79"/>
                    </a:lnTo>
                    <a:lnTo>
                      <a:pt x="367" y="73"/>
                    </a:lnTo>
                    <a:lnTo>
                      <a:pt x="366" y="72"/>
                    </a:lnTo>
                    <a:lnTo>
                      <a:pt x="361" y="72"/>
                    </a:lnTo>
                    <a:lnTo>
                      <a:pt x="357" y="70"/>
                    </a:lnTo>
                    <a:lnTo>
                      <a:pt x="354" y="67"/>
                    </a:lnTo>
                    <a:lnTo>
                      <a:pt x="349" y="57"/>
                    </a:lnTo>
                    <a:lnTo>
                      <a:pt x="344" y="60"/>
                    </a:lnTo>
                    <a:lnTo>
                      <a:pt x="343" y="58"/>
                    </a:lnTo>
                    <a:lnTo>
                      <a:pt x="343" y="41"/>
                    </a:lnTo>
                    <a:lnTo>
                      <a:pt x="341" y="36"/>
                    </a:lnTo>
                    <a:lnTo>
                      <a:pt x="339" y="36"/>
                    </a:lnTo>
                    <a:lnTo>
                      <a:pt x="339" y="30"/>
                    </a:lnTo>
                    <a:lnTo>
                      <a:pt x="338" y="28"/>
                    </a:lnTo>
                    <a:lnTo>
                      <a:pt x="334" y="28"/>
                    </a:lnTo>
                    <a:lnTo>
                      <a:pt x="333" y="28"/>
                    </a:lnTo>
                    <a:lnTo>
                      <a:pt x="334" y="15"/>
                    </a:lnTo>
                    <a:lnTo>
                      <a:pt x="334" y="14"/>
                    </a:lnTo>
                    <a:lnTo>
                      <a:pt x="330" y="12"/>
                    </a:lnTo>
                    <a:lnTo>
                      <a:pt x="328" y="12"/>
                    </a:lnTo>
                    <a:lnTo>
                      <a:pt x="324" y="15"/>
                    </a:lnTo>
                    <a:lnTo>
                      <a:pt x="323" y="15"/>
                    </a:lnTo>
                    <a:lnTo>
                      <a:pt x="316" y="11"/>
                    </a:lnTo>
                    <a:lnTo>
                      <a:pt x="313" y="11"/>
                    </a:lnTo>
                    <a:lnTo>
                      <a:pt x="312" y="12"/>
                    </a:lnTo>
                    <a:lnTo>
                      <a:pt x="312" y="20"/>
                    </a:lnTo>
                    <a:lnTo>
                      <a:pt x="309" y="24"/>
                    </a:lnTo>
                    <a:lnTo>
                      <a:pt x="296" y="28"/>
                    </a:lnTo>
                    <a:lnTo>
                      <a:pt x="296" y="34"/>
                    </a:lnTo>
                    <a:lnTo>
                      <a:pt x="294" y="38"/>
                    </a:lnTo>
                    <a:lnTo>
                      <a:pt x="280" y="34"/>
                    </a:lnTo>
                    <a:lnTo>
                      <a:pt x="270" y="28"/>
                    </a:lnTo>
                    <a:lnTo>
                      <a:pt x="262" y="27"/>
                    </a:lnTo>
                    <a:lnTo>
                      <a:pt x="259" y="27"/>
                    </a:lnTo>
                    <a:lnTo>
                      <a:pt x="255" y="33"/>
                    </a:lnTo>
                    <a:lnTo>
                      <a:pt x="249" y="34"/>
                    </a:lnTo>
                    <a:lnTo>
                      <a:pt x="247" y="40"/>
                    </a:lnTo>
                    <a:lnTo>
                      <a:pt x="243" y="44"/>
                    </a:lnTo>
                    <a:lnTo>
                      <a:pt x="238" y="41"/>
                    </a:lnTo>
                    <a:lnTo>
                      <a:pt x="230" y="30"/>
                    </a:lnTo>
                    <a:lnTo>
                      <a:pt x="227" y="28"/>
                    </a:lnTo>
                    <a:lnTo>
                      <a:pt x="222" y="28"/>
                    </a:lnTo>
                    <a:lnTo>
                      <a:pt x="216" y="34"/>
                    </a:lnTo>
                    <a:lnTo>
                      <a:pt x="212" y="38"/>
                    </a:lnTo>
                    <a:lnTo>
                      <a:pt x="208" y="39"/>
                    </a:lnTo>
                    <a:lnTo>
                      <a:pt x="203" y="35"/>
                    </a:lnTo>
                    <a:lnTo>
                      <a:pt x="198" y="31"/>
                    </a:lnTo>
                    <a:lnTo>
                      <a:pt x="199" y="28"/>
                    </a:lnTo>
                    <a:lnTo>
                      <a:pt x="203" y="23"/>
                    </a:lnTo>
                    <a:lnTo>
                      <a:pt x="203" y="19"/>
                    </a:lnTo>
                    <a:lnTo>
                      <a:pt x="205" y="15"/>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48" name="Freeform 35">
                <a:extLst>
                  <a:ext uri="{FF2B5EF4-FFF2-40B4-BE49-F238E27FC236}">
                    <a16:creationId xmlns:a16="http://schemas.microsoft.com/office/drawing/2014/main" id="{67F6703C-DAA6-418A-B83B-E74E5C7903ED}"/>
                  </a:ext>
                </a:extLst>
              </p:cNvPr>
              <p:cNvSpPr>
                <a:spLocks noChangeAspect="1"/>
              </p:cNvSpPr>
              <p:nvPr/>
            </p:nvSpPr>
            <p:spPr bwMode="gray">
              <a:xfrm>
                <a:off x="5010942" y="3499197"/>
                <a:ext cx="228600" cy="144463"/>
              </a:xfrm>
              <a:custGeom>
                <a:avLst/>
                <a:gdLst/>
                <a:ahLst/>
                <a:cxnLst>
                  <a:cxn ang="0">
                    <a:pos x="433" y="6"/>
                  </a:cxn>
                  <a:cxn ang="0">
                    <a:pos x="405" y="15"/>
                  </a:cxn>
                  <a:cxn ang="0">
                    <a:pos x="393" y="44"/>
                  </a:cxn>
                  <a:cxn ang="0">
                    <a:pos x="378" y="58"/>
                  </a:cxn>
                  <a:cxn ang="0">
                    <a:pos x="355" y="87"/>
                  </a:cxn>
                  <a:cxn ang="0">
                    <a:pos x="331" y="102"/>
                  </a:cxn>
                  <a:cxn ang="0">
                    <a:pos x="317" y="106"/>
                  </a:cxn>
                  <a:cxn ang="0">
                    <a:pos x="292" y="109"/>
                  </a:cxn>
                  <a:cxn ang="0">
                    <a:pos x="259" y="113"/>
                  </a:cxn>
                  <a:cxn ang="0">
                    <a:pos x="245" y="122"/>
                  </a:cxn>
                  <a:cxn ang="0">
                    <a:pos x="254" y="136"/>
                  </a:cxn>
                  <a:cxn ang="0">
                    <a:pos x="244" y="152"/>
                  </a:cxn>
                  <a:cxn ang="0">
                    <a:pos x="232" y="159"/>
                  </a:cxn>
                  <a:cxn ang="0">
                    <a:pos x="205" y="166"/>
                  </a:cxn>
                  <a:cxn ang="0">
                    <a:pos x="183" y="170"/>
                  </a:cxn>
                  <a:cxn ang="0">
                    <a:pos x="153" y="183"/>
                  </a:cxn>
                  <a:cxn ang="0">
                    <a:pos x="136" y="192"/>
                  </a:cxn>
                  <a:cxn ang="0">
                    <a:pos x="123" y="184"/>
                  </a:cxn>
                  <a:cxn ang="0">
                    <a:pos x="113" y="177"/>
                  </a:cxn>
                  <a:cxn ang="0">
                    <a:pos x="105" y="187"/>
                  </a:cxn>
                  <a:cxn ang="0">
                    <a:pos x="77" y="198"/>
                  </a:cxn>
                  <a:cxn ang="0">
                    <a:pos x="60" y="197"/>
                  </a:cxn>
                  <a:cxn ang="0">
                    <a:pos x="38" y="226"/>
                  </a:cxn>
                  <a:cxn ang="0">
                    <a:pos x="11" y="272"/>
                  </a:cxn>
                  <a:cxn ang="0">
                    <a:pos x="3" y="310"/>
                  </a:cxn>
                  <a:cxn ang="0">
                    <a:pos x="13" y="361"/>
                  </a:cxn>
                  <a:cxn ang="0">
                    <a:pos x="58" y="431"/>
                  </a:cxn>
                  <a:cxn ang="0">
                    <a:pos x="97" y="437"/>
                  </a:cxn>
                  <a:cxn ang="0">
                    <a:pos x="157" y="404"/>
                  </a:cxn>
                  <a:cxn ang="0">
                    <a:pos x="207" y="416"/>
                  </a:cxn>
                  <a:cxn ang="0">
                    <a:pos x="241" y="402"/>
                  </a:cxn>
                  <a:cxn ang="0">
                    <a:pos x="242" y="360"/>
                  </a:cxn>
                  <a:cxn ang="0">
                    <a:pos x="263" y="334"/>
                  </a:cxn>
                  <a:cxn ang="0">
                    <a:pos x="306" y="324"/>
                  </a:cxn>
                  <a:cxn ang="0">
                    <a:pos x="336" y="361"/>
                  </a:cxn>
                  <a:cxn ang="0">
                    <a:pos x="365" y="365"/>
                  </a:cxn>
                  <a:cxn ang="0">
                    <a:pos x="446" y="367"/>
                  </a:cxn>
                  <a:cxn ang="0">
                    <a:pos x="480" y="345"/>
                  </a:cxn>
                  <a:cxn ang="0">
                    <a:pos x="518" y="339"/>
                  </a:cxn>
                  <a:cxn ang="0">
                    <a:pos x="561" y="328"/>
                  </a:cxn>
                  <a:cxn ang="0">
                    <a:pos x="569" y="337"/>
                  </a:cxn>
                  <a:cxn ang="0">
                    <a:pos x="592" y="322"/>
                  </a:cxn>
                  <a:cxn ang="0">
                    <a:pos x="650" y="318"/>
                  </a:cxn>
                  <a:cxn ang="0">
                    <a:pos x="682" y="334"/>
                  </a:cxn>
                  <a:cxn ang="0">
                    <a:pos x="712" y="316"/>
                  </a:cxn>
                  <a:cxn ang="0">
                    <a:pos x="675" y="276"/>
                  </a:cxn>
                  <a:cxn ang="0">
                    <a:pos x="657" y="253"/>
                  </a:cxn>
                  <a:cxn ang="0">
                    <a:pos x="637" y="226"/>
                  </a:cxn>
                  <a:cxn ang="0">
                    <a:pos x="593" y="192"/>
                  </a:cxn>
                  <a:cxn ang="0">
                    <a:pos x="587" y="166"/>
                  </a:cxn>
                  <a:cxn ang="0">
                    <a:pos x="546" y="152"/>
                  </a:cxn>
                  <a:cxn ang="0">
                    <a:pos x="517" y="129"/>
                  </a:cxn>
                  <a:cxn ang="0">
                    <a:pos x="494" y="105"/>
                  </a:cxn>
                  <a:cxn ang="0">
                    <a:pos x="496" y="55"/>
                  </a:cxn>
                  <a:cxn ang="0">
                    <a:pos x="453" y="0"/>
                  </a:cxn>
                </a:cxnLst>
                <a:rect l="0" t="0" r="r" b="b"/>
                <a:pathLst>
                  <a:path w="718" h="451">
                    <a:moveTo>
                      <a:pt x="453" y="0"/>
                    </a:moveTo>
                    <a:lnTo>
                      <a:pt x="442" y="3"/>
                    </a:lnTo>
                    <a:lnTo>
                      <a:pt x="433" y="6"/>
                    </a:lnTo>
                    <a:lnTo>
                      <a:pt x="417" y="7"/>
                    </a:lnTo>
                    <a:lnTo>
                      <a:pt x="411" y="10"/>
                    </a:lnTo>
                    <a:lnTo>
                      <a:pt x="405" y="15"/>
                    </a:lnTo>
                    <a:lnTo>
                      <a:pt x="400" y="26"/>
                    </a:lnTo>
                    <a:lnTo>
                      <a:pt x="400" y="42"/>
                    </a:lnTo>
                    <a:lnTo>
                      <a:pt x="393" y="44"/>
                    </a:lnTo>
                    <a:lnTo>
                      <a:pt x="387" y="54"/>
                    </a:lnTo>
                    <a:lnTo>
                      <a:pt x="383" y="57"/>
                    </a:lnTo>
                    <a:lnTo>
                      <a:pt x="378" y="58"/>
                    </a:lnTo>
                    <a:lnTo>
                      <a:pt x="362" y="74"/>
                    </a:lnTo>
                    <a:lnTo>
                      <a:pt x="358" y="84"/>
                    </a:lnTo>
                    <a:lnTo>
                      <a:pt x="355" y="87"/>
                    </a:lnTo>
                    <a:lnTo>
                      <a:pt x="342" y="93"/>
                    </a:lnTo>
                    <a:lnTo>
                      <a:pt x="336" y="95"/>
                    </a:lnTo>
                    <a:lnTo>
                      <a:pt x="331" y="102"/>
                    </a:lnTo>
                    <a:lnTo>
                      <a:pt x="329" y="105"/>
                    </a:lnTo>
                    <a:lnTo>
                      <a:pt x="322" y="108"/>
                    </a:lnTo>
                    <a:lnTo>
                      <a:pt x="317" y="106"/>
                    </a:lnTo>
                    <a:lnTo>
                      <a:pt x="309" y="106"/>
                    </a:lnTo>
                    <a:lnTo>
                      <a:pt x="302" y="108"/>
                    </a:lnTo>
                    <a:lnTo>
                      <a:pt x="292" y="109"/>
                    </a:lnTo>
                    <a:lnTo>
                      <a:pt x="290" y="112"/>
                    </a:lnTo>
                    <a:lnTo>
                      <a:pt x="270" y="112"/>
                    </a:lnTo>
                    <a:lnTo>
                      <a:pt x="259" y="113"/>
                    </a:lnTo>
                    <a:lnTo>
                      <a:pt x="249" y="117"/>
                    </a:lnTo>
                    <a:lnTo>
                      <a:pt x="247" y="118"/>
                    </a:lnTo>
                    <a:lnTo>
                      <a:pt x="245" y="122"/>
                    </a:lnTo>
                    <a:lnTo>
                      <a:pt x="245" y="124"/>
                    </a:lnTo>
                    <a:lnTo>
                      <a:pt x="252" y="129"/>
                    </a:lnTo>
                    <a:lnTo>
                      <a:pt x="254" y="136"/>
                    </a:lnTo>
                    <a:lnTo>
                      <a:pt x="252" y="140"/>
                    </a:lnTo>
                    <a:lnTo>
                      <a:pt x="247" y="144"/>
                    </a:lnTo>
                    <a:lnTo>
                      <a:pt x="244" y="152"/>
                    </a:lnTo>
                    <a:lnTo>
                      <a:pt x="239" y="155"/>
                    </a:lnTo>
                    <a:lnTo>
                      <a:pt x="234" y="156"/>
                    </a:lnTo>
                    <a:lnTo>
                      <a:pt x="232" y="159"/>
                    </a:lnTo>
                    <a:lnTo>
                      <a:pt x="231" y="165"/>
                    </a:lnTo>
                    <a:lnTo>
                      <a:pt x="229" y="166"/>
                    </a:lnTo>
                    <a:lnTo>
                      <a:pt x="205" y="166"/>
                    </a:lnTo>
                    <a:lnTo>
                      <a:pt x="198" y="170"/>
                    </a:lnTo>
                    <a:lnTo>
                      <a:pt x="189" y="170"/>
                    </a:lnTo>
                    <a:lnTo>
                      <a:pt x="183" y="170"/>
                    </a:lnTo>
                    <a:lnTo>
                      <a:pt x="161" y="177"/>
                    </a:lnTo>
                    <a:lnTo>
                      <a:pt x="157" y="181"/>
                    </a:lnTo>
                    <a:lnTo>
                      <a:pt x="153" y="183"/>
                    </a:lnTo>
                    <a:lnTo>
                      <a:pt x="147" y="187"/>
                    </a:lnTo>
                    <a:lnTo>
                      <a:pt x="139" y="188"/>
                    </a:lnTo>
                    <a:lnTo>
                      <a:pt x="136" y="192"/>
                    </a:lnTo>
                    <a:lnTo>
                      <a:pt x="132" y="193"/>
                    </a:lnTo>
                    <a:lnTo>
                      <a:pt x="125" y="187"/>
                    </a:lnTo>
                    <a:lnTo>
                      <a:pt x="123" y="184"/>
                    </a:lnTo>
                    <a:lnTo>
                      <a:pt x="119" y="178"/>
                    </a:lnTo>
                    <a:lnTo>
                      <a:pt x="116" y="177"/>
                    </a:lnTo>
                    <a:lnTo>
                      <a:pt x="113" y="177"/>
                    </a:lnTo>
                    <a:lnTo>
                      <a:pt x="112" y="179"/>
                    </a:lnTo>
                    <a:lnTo>
                      <a:pt x="108" y="179"/>
                    </a:lnTo>
                    <a:lnTo>
                      <a:pt x="105" y="187"/>
                    </a:lnTo>
                    <a:lnTo>
                      <a:pt x="92" y="189"/>
                    </a:lnTo>
                    <a:lnTo>
                      <a:pt x="82" y="197"/>
                    </a:lnTo>
                    <a:lnTo>
                      <a:pt x="77" y="198"/>
                    </a:lnTo>
                    <a:lnTo>
                      <a:pt x="71" y="195"/>
                    </a:lnTo>
                    <a:lnTo>
                      <a:pt x="66" y="195"/>
                    </a:lnTo>
                    <a:lnTo>
                      <a:pt x="60" y="197"/>
                    </a:lnTo>
                    <a:lnTo>
                      <a:pt x="51" y="198"/>
                    </a:lnTo>
                    <a:lnTo>
                      <a:pt x="48" y="200"/>
                    </a:lnTo>
                    <a:lnTo>
                      <a:pt x="38" y="226"/>
                    </a:lnTo>
                    <a:lnTo>
                      <a:pt x="28" y="241"/>
                    </a:lnTo>
                    <a:lnTo>
                      <a:pt x="21" y="257"/>
                    </a:lnTo>
                    <a:lnTo>
                      <a:pt x="11" y="272"/>
                    </a:lnTo>
                    <a:lnTo>
                      <a:pt x="0" y="283"/>
                    </a:lnTo>
                    <a:lnTo>
                      <a:pt x="0" y="296"/>
                    </a:lnTo>
                    <a:lnTo>
                      <a:pt x="3" y="310"/>
                    </a:lnTo>
                    <a:lnTo>
                      <a:pt x="2" y="327"/>
                    </a:lnTo>
                    <a:lnTo>
                      <a:pt x="3" y="343"/>
                    </a:lnTo>
                    <a:lnTo>
                      <a:pt x="13" y="361"/>
                    </a:lnTo>
                    <a:lnTo>
                      <a:pt x="22" y="372"/>
                    </a:lnTo>
                    <a:lnTo>
                      <a:pt x="46" y="419"/>
                    </a:lnTo>
                    <a:lnTo>
                      <a:pt x="58" y="431"/>
                    </a:lnTo>
                    <a:lnTo>
                      <a:pt x="81" y="451"/>
                    </a:lnTo>
                    <a:lnTo>
                      <a:pt x="88" y="451"/>
                    </a:lnTo>
                    <a:lnTo>
                      <a:pt x="97" y="437"/>
                    </a:lnTo>
                    <a:lnTo>
                      <a:pt x="114" y="421"/>
                    </a:lnTo>
                    <a:lnTo>
                      <a:pt x="137" y="407"/>
                    </a:lnTo>
                    <a:lnTo>
                      <a:pt x="157" y="404"/>
                    </a:lnTo>
                    <a:lnTo>
                      <a:pt x="174" y="414"/>
                    </a:lnTo>
                    <a:lnTo>
                      <a:pt x="191" y="420"/>
                    </a:lnTo>
                    <a:lnTo>
                      <a:pt x="207" y="416"/>
                    </a:lnTo>
                    <a:lnTo>
                      <a:pt x="222" y="409"/>
                    </a:lnTo>
                    <a:lnTo>
                      <a:pt x="228" y="404"/>
                    </a:lnTo>
                    <a:lnTo>
                      <a:pt x="241" y="402"/>
                    </a:lnTo>
                    <a:lnTo>
                      <a:pt x="238" y="393"/>
                    </a:lnTo>
                    <a:lnTo>
                      <a:pt x="239" y="374"/>
                    </a:lnTo>
                    <a:lnTo>
                      <a:pt x="242" y="360"/>
                    </a:lnTo>
                    <a:lnTo>
                      <a:pt x="250" y="355"/>
                    </a:lnTo>
                    <a:lnTo>
                      <a:pt x="257" y="340"/>
                    </a:lnTo>
                    <a:lnTo>
                      <a:pt x="263" y="334"/>
                    </a:lnTo>
                    <a:lnTo>
                      <a:pt x="276" y="323"/>
                    </a:lnTo>
                    <a:lnTo>
                      <a:pt x="290" y="323"/>
                    </a:lnTo>
                    <a:lnTo>
                      <a:pt x="306" y="324"/>
                    </a:lnTo>
                    <a:lnTo>
                      <a:pt x="313" y="334"/>
                    </a:lnTo>
                    <a:lnTo>
                      <a:pt x="315" y="343"/>
                    </a:lnTo>
                    <a:lnTo>
                      <a:pt x="336" y="361"/>
                    </a:lnTo>
                    <a:lnTo>
                      <a:pt x="344" y="364"/>
                    </a:lnTo>
                    <a:lnTo>
                      <a:pt x="351" y="355"/>
                    </a:lnTo>
                    <a:lnTo>
                      <a:pt x="365" y="365"/>
                    </a:lnTo>
                    <a:lnTo>
                      <a:pt x="388" y="371"/>
                    </a:lnTo>
                    <a:lnTo>
                      <a:pt x="438" y="371"/>
                    </a:lnTo>
                    <a:lnTo>
                      <a:pt x="446" y="367"/>
                    </a:lnTo>
                    <a:lnTo>
                      <a:pt x="448" y="350"/>
                    </a:lnTo>
                    <a:lnTo>
                      <a:pt x="462" y="342"/>
                    </a:lnTo>
                    <a:lnTo>
                      <a:pt x="480" y="345"/>
                    </a:lnTo>
                    <a:lnTo>
                      <a:pt x="489" y="350"/>
                    </a:lnTo>
                    <a:lnTo>
                      <a:pt x="507" y="345"/>
                    </a:lnTo>
                    <a:lnTo>
                      <a:pt x="518" y="339"/>
                    </a:lnTo>
                    <a:lnTo>
                      <a:pt x="544" y="334"/>
                    </a:lnTo>
                    <a:lnTo>
                      <a:pt x="555" y="328"/>
                    </a:lnTo>
                    <a:lnTo>
                      <a:pt x="561" y="328"/>
                    </a:lnTo>
                    <a:lnTo>
                      <a:pt x="562" y="334"/>
                    </a:lnTo>
                    <a:lnTo>
                      <a:pt x="561" y="334"/>
                    </a:lnTo>
                    <a:lnTo>
                      <a:pt x="569" y="337"/>
                    </a:lnTo>
                    <a:lnTo>
                      <a:pt x="576" y="334"/>
                    </a:lnTo>
                    <a:lnTo>
                      <a:pt x="588" y="334"/>
                    </a:lnTo>
                    <a:lnTo>
                      <a:pt x="592" y="322"/>
                    </a:lnTo>
                    <a:lnTo>
                      <a:pt x="612" y="327"/>
                    </a:lnTo>
                    <a:lnTo>
                      <a:pt x="635" y="323"/>
                    </a:lnTo>
                    <a:lnTo>
                      <a:pt x="650" y="318"/>
                    </a:lnTo>
                    <a:lnTo>
                      <a:pt x="663" y="334"/>
                    </a:lnTo>
                    <a:lnTo>
                      <a:pt x="670" y="327"/>
                    </a:lnTo>
                    <a:lnTo>
                      <a:pt x="682" y="334"/>
                    </a:lnTo>
                    <a:lnTo>
                      <a:pt x="690" y="323"/>
                    </a:lnTo>
                    <a:lnTo>
                      <a:pt x="718" y="323"/>
                    </a:lnTo>
                    <a:lnTo>
                      <a:pt x="712" y="316"/>
                    </a:lnTo>
                    <a:lnTo>
                      <a:pt x="711" y="305"/>
                    </a:lnTo>
                    <a:lnTo>
                      <a:pt x="705" y="296"/>
                    </a:lnTo>
                    <a:lnTo>
                      <a:pt x="675" y="276"/>
                    </a:lnTo>
                    <a:lnTo>
                      <a:pt x="666" y="273"/>
                    </a:lnTo>
                    <a:lnTo>
                      <a:pt x="664" y="262"/>
                    </a:lnTo>
                    <a:lnTo>
                      <a:pt x="657" y="253"/>
                    </a:lnTo>
                    <a:lnTo>
                      <a:pt x="653" y="242"/>
                    </a:lnTo>
                    <a:lnTo>
                      <a:pt x="648" y="232"/>
                    </a:lnTo>
                    <a:lnTo>
                      <a:pt x="637" y="226"/>
                    </a:lnTo>
                    <a:lnTo>
                      <a:pt x="630" y="216"/>
                    </a:lnTo>
                    <a:lnTo>
                      <a:pt x="612" y="204"/>
                    </a:lnTo>
                    <a:lnTo>
                      <a:pt x="593" y="192"/>
                    </a:lnTo>
                    <a:lnTo>
                      <a:pt x="587" y="181"/>
                    </a:lnTo>
                    <a:lnTo>
                      <a:pt x="588" y="171"/>
                    </a:lnTo>
                    <a:lnTo>
                      <a:pt x="587" y="166"/>
                    </a:lnTo>
                    <a:lnTo>
                      <a:pt x="577" y="159"/>
                    </a:lnTo>
                    <a:lnTo>
                      <a:pt x="569" y="152"/>
                    </a:lnTo>
                    <a:lnTo>
                      <a:pt x="546" y="152"/>
                    </a:lnTo>
                    <a:lnTo>
                      <a:pt x="535" y="148"/>
                    </a:lnTo>
                    <a:lnTo>
                      <a:pt x="530" y="133"/>
                    </a:lnTo>
                    <a:lnTo>
                      <a:pt x="517" y="129"/>
                    </a:lnTo>
                    <a:lnTo>
                      <a:pt x="506" y="128"/>
                    </a:lnTo>
                    <a:lnTo>
                      <a:pt x="496" y="118"/>
                    </a:lnTo>
                    <a:lnTo>
                      <a:pt x="494" y="105"/>
                    </a:lnTo>
                    <a:lnTo>
                      <a:pt x="496" y="89"/>
                    </a:lnTo>
                    <a:lnTo>
                      <a:pt x="501" y="71"/>
                    </a:lnTo>
                    <a:lnTo>
                      <a:pt x="496" y="55"/>
                    </a:lnTo>
                    <a:lnTo>
                      <a:pt x="480" y="34"/>
                    </a:lnTo>
                    <a:lnTo>
                      <a:pt x="463" y="15"/>
                    </a:lnTo>
                    <a:lnTo>
                      <a:pt x="453"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49" name="Freeform 36">
                <a:extLst>
                  <a:ext uri="{FF2B5EF4-FFF2-40B4-BE49-F238E27FC236}">
                    <a16:creationId xmlns:a16="http://schemas.microsoft.com/office/drawing/2014/main" id="{4F6003E8-BABE-4499-9815-4D3B76B31C2F}"/>
                  </a:ext>
                </a:extLst>
              </p:cNvPr>
              <p:cNvSpPr>
                <a:spLocks noChangeAspect="1"/>
              </p:cNvSpPr>
              <p:nvPr/>
            </p:nvSpPr>
            <p:spPr bwMode="gray">
              <a:xfrm>
                <a:off x="4912518" y="3651597"/>
                <a:ext cx="96838" cy="109538"/>
              </a:xfrm>
              <a:custGeom>
                <a:avLst/>
                <a:gdLst/>
                <a:ahLst/>
                <a:cxnLst>
                  <a:cxn ang="0">
                    <a:pos x="120" y="330"/>
                  </a:cxn>
                  <a:cxn ang="0">
                    <a:pos x="97" y="305"/>
                  </a:cxn>
                  <a:cxn ang="0">
                    <a:pos x="54" y="262"/>
                  </a:cxn>
                  <a:cxn ang="0">
                    <a:pos x="34" y="237"/>
                  </a:cxn>
                  <a:cxn ang="0">
                    <a:pos x="17" y="208"/>
                  </a:cxn>
                  <a:cxn ang="0">
                    <a:pos x="4" y="177"/>
                  </a:cxn>
                  <a:cxn ang="0">
                    <a:pos x="4" y="167"/>
                  </a:cxn>
                  <a:cxn ang="0">
                    <a:pos x="17" y="156"/>
                  </a:cxn>
                  <a:cxn ang="0">
                    <a:pos x="27" y="138"/>
                  </a:cxn>
                  <a:cxn ang="0">
                    <a:pos x="31" y="113"/>
                  </a:cxn>
                  <a:cxn ang="0">
                    <a:pos x="45" y="122"/>
                  </a:cxn>
                  <a:cxn ang="0">
                    <a:pos x="60" y="120"/>
                  </a:cxn>
                  <a:cxn ang="0">
                    <a:pos x="47" y="115"/>
                  </a:cxn>
                  <a:cxn ang="0">
                    <a:pos x="34" y="105"/>
                  </a:cxn>
                  <a:cxn ang="0">
                    <a:pos x="33" y="94"/>
                  </a:cxn>
                  <a:cxn ang="0">
                    <a:pos x="43" y="89"/>
                  </a:cxn>
                  <a:cxn ang="0">
                    <a:pos x="66" y="68"/>
                  </a:cxn>
                  <a:cxn ang="0">
                    <a:pos x="135" y="63"/>
                  </a:cxn>
                  <a:cxn ang="0">
                    <a:pos x="131" y="20"/>
                  </a:cxn>
                  <a:cxn ang="0">
                    <a:pos x="151" y="2"/>
                  </a:cxn>
                  <a:cxn ang="0">
                    <a:pos x="185" y="0"/>
                  </a:cxn>
                  <a:cxn ang="0">
                    <a:pos x="237" y="5"/>
                  </a:cxn>
                  <a:cxn ang="0">
                    <a:pos x="239" y="22"/>
                  </a:cxn>
                  <a:cxn ang="0">
                    <a:pos x="239" y="59"/>
                  </a:cxn>
                  <a:cxn ang="0">
                    <a:pos x="264" y="41"/>
                  </a:cxn>
                  <a:cxn ang="0">
                    <a:pos x="303" y="61"/>
                  </a:cxn>
                  <a:cxn ang="0">
                    <a:pos x="286" y="111"/>
                  </a:cxn>
                  <a:cxn ang="0">
                    <a:pos x="289" y="142"/>
                  </a:cxn>
                  <a:cxn ang="0">
                    <a:pos x="299" y="186"/>
                  </a:cxn>
                  <a:cxn ang="0">
                    <a:pos x="293" y="236"/>
                  </a:cxn>
                  <a:cxn ang="0">
                    <a:pos x="272" y="258"/>
                  </a:cxn>
                  <a:cxn ang="0">
                    <a:pos x="229" y="245"/>
                  </a:cxn>
                  <a:cxn ang="0">
                    <a:pos x="212" y="229"/>
                  </a:cxn>
                  <a:cxn ang="0">
                    <a:pos x="192" y="248"/>
                  </a:cxn>
                  <a:cxn ang="0">
                    <a:pos x="159" y="266"/>
                  </a:cxn>
                  <a:cxn ang="0">
                    <a:pos x="153" y="287"/>
                  </a:cxn>
                  <a:cxn ang="0">
                    <a:pos x="160" y="314"/>
                  </a:cxn>
                  <a:cxn ang="0">
                    <a:pos x="146" y="318"/>
                  </a:cxn>
                  <a:cxn ang="0">
                    <a:pos x="129" y="328"/>
                  </a:cxn>
                </a:cxnLst>
                <a:rect l="0" t="0" r="r" b="b"/>
                <a:pathLst>
                  <a:path w="304" h="343">
                    <a:moveTo>
                      <a:pt x="127" y="343"/>
                    </a:moveTo>
                    <a:lnTo>
                      <a:pt x="120" y="330"/>
                    </a:lnTo>
                    <a:lnTo>
                      <a:pt x="110" y="320"/>
                    </a:lnTo>
                    <a:lnTo>
                      <a:pt x="97" y="305"/>
                    </a:lnTo>
                    <a:lnTo>
                      <a:pt x="61" y="274"/>
                    </a:lnTo>
                    <a:lnTo>
                      <a:pt x="54" y="262"/>
                    </a:lnTo>
                    <a:lnTo>
                      <a:pt x="45" y="251"/>
                    </a:lnTo>
                    <a:lnTo>
                      <a:pt x="34" y="237"/>
                    </a:lnTo>
                    <a:lnTo>
                      <a:pt x="27" y="231"/>
                    </a:lnTo>
                    <a:lnTo>
                      <a:pt x="17" y="208"/>
                    </a:lnTo>
                    <a:lnTo>
                      <a:pt x="13" y="194"/>
                    </a:lnTo>
                    <a:lnTo>
                      <a:pt x="4" y="177"/>
                    </a:lnTo>
                    <a:lnTo>
                      <a:pt x="0" y="169"/>
                    </a:lnTo>
                    <a:lnTo>
                      <a:pt x="4" y="167"/>
                    </a:lnTo>
                    <a:lnTo>
                      <a:pt x="12" y="165"/>
                    </a:lnTo>
                    <a:lnTo>
                      <a:pt x="17" y="156"/>
                    </a:lnTo>
                    <a:lnTo>
                      <a:pt x="24" y="150"/>
                    </a:lnTo>
                    <a:lnTo>
                      <a:pt x="27" y="138"/>
                    </a:lnTo>
                    <a:lnTo>
                      <a:pt x="28" y="113"/>
                    </a:lnTo>
                    <a:lnTo>
                      <a:pt x="31" y="113"/>
                    </a:lnTo>
                    <a:lnTo>
                      <a:pt x="36" y="118"/>
                    </a:lnTo>
                    <a:lnTo>
                      <a:pt x="45" y="122"/>
                    </a:lnTo>
                    <a:lnTo>
                      <a:pt x="57" y="122"/>
                    </a:lnTo>
                    <a:lnTo>
                      <a:pt x="60" y="120"/>
                    </a:lnTo>
                    <a:lnTo>
                      <a:pt x="56" y="117"/>
                    </a:lnTo>
                    <a:lnTo>
                      <a:pt x="47" y="115"/>
                    </a:lnTo>
                    <a:lnTo>
                      <a:pt x="40" y="110"/>
                    </a:lnTo>
                    <a:lnTo>
                      <a:pt x="34" y="105"/>
                    </a:lnTo>
                    <a:lnTo>
                      <a:pt x="30" y="99"/>
                    </a:lnTo>
                    <a:lnTo>
                      <a:pt x="33" y="94"/>
                    </a:lnTo>
                    <a:lnTo>
                      <a:pt x="40" y="94"/>
                    </a:lnTo>
                    <a:lnTo>
                      <a:pt x="43" y="89"/>
                    </a:lnTo>
                    <a:lnTo>
                      <a:pt x="43" y="73"/>
                    </a:lnTo>
                    <a:lnTo>
                      <a:pt x="66" y="68"/>
                    </a:lnTo>
                    <a:lnTo>
                      <a:pt x="137" y="65"/>
                    </a:lnTo>
                    <a:lnTo>
                      <a:pt x="135" y="63"/>
                    </a:lnTo>
                    <a:lnTo>
                      <a:pt x="132" y="43"/>
                    </a:lnTo>
                    <a:lnTo>
                      <a:pt x="131" y="20"/>
                    </a:lnTo>
                    <a:lnTo>
                      <a:pt x="137" y="5"/>
                    </a:lnTo>
                    <a:lnTo>
                      <a:pt x="151" y="2"/>
                    </a:lnTo>
                    <a:lnTo>
                      <a:pt x="165" y="4"/>
                    </a:lnTo>
                    <a:lnTo>
                      <a:pt x="185" y="0"/>
                    </a:lnTo>
                    <a:lnTo>
                      <a:pt x="201" y="4"/>
                    </a:lnTo>
                    <a:lnTo>
                      <a:pt x="237" y="5"/>
                    </a:lnTo>
                    <a:lnTo>
                      <a:pt x="245" y="8"/>
                    </a:lnTo>
                    <a:lnTo>
                      <a:pt x="239" y="22"/>
                    </a:lnTo>
                    <a:lnTo>
                      <a:pt x="238" y="41"/>
                    </a:lnTo>
                    <a:lnTo>
                      <a:pt x="239" y="59"/>
                    </a:lnTo>
                    <a:lnTo>
                      <a:pt x="248" y="64"/>
                    </a:lnTo>
                    <a:lnTo>
                      <a:pt x="264" y="41"/>
                    </a:lnTo>
                    <a:lnTo>
                      <a:pt x="293" y="48"/>
                    </a:lnTo>
                    <a:lnTo>
                      <a:pt x="303" y="61"/>
                    </a:lnTo>
                    <a:lnTo>
                      <a:pt x="304" y="81"/>
                    </a:lnTo>
                    <a:lnTo>
                      <a:pt x="286" y="111"/>
                    </a:lnTo>
                    <a:lnTo>
                      <a:pt x="285" y="128"/>
                    </a:lnTo>
                    <a:lnTo>
                      <a:pt x="289" y="142"/>
                    </a:lnTo>
                    <a:lnTo>
                      <a:pt x="300" y="170"/>
                    </a:lnTo>
                    <a:lnTo>
                      <a:pt x="299" y="186"/>
                    </a:lnTo>
                    <a:lnTo>
                      <a:pt x="296" y="199"/>
                    </a:lnTo>
                    <a:lnTo>
                      <a:pt x="293" y="236"/>
                    </a:lnTo>
                    <a:lnTo>
                      <a:pt x="288" y="253"/>
                    </a:lnTo>
                    <a:lnTo>
                      <a:pt x="272" y="258"/>
                    </a:lnTo>
                    <a:lnTo>
                      <a:pt x="254" y="242"/>
                    </a:lnTo>
                    <a:lnTo>
                      <a:pt x="229" y="245"/>
                    </a:lnTo>
                    <a:lnTo>
                      <a:pt x="219" y="234"/>
                    </a:lnTo>
                    <a:lnTo>
                      <a:pt x="212" y="229"/>
                    </a:lnTo>
                    <a:lnTo>
                      <a:pt x="201" y="237"/>
                    </a:lnTo>
                    <a:lnTo>
                      <a:pt x="192" y="248"/>
                    </a:lnTo>
                    <a:lnTo>
                      <a:pt x="169" y="257"/>
                    </a:lnTo>
                    <a:lnTo>
                      <a:pt x="159" y="266"/>
                    </a:lnTo>
                    <a:lnTo>
                      <a:pt x="154" y="274"/>
                    </a:lnTo>
                    <a:lnTo>
                      <a:pt x="153" y="287"/>
                    </a:lnTo>
                    <a:lnTo>
                      <a:pt x="158" y="299"/>
                    </a:lnTo>
                    <a:lnTo>
                      <a:pt x="160" y="314"/>
                    </a:lnTo>
                    <a:lnTo>
                      <a:pt x="158" y="318"/>
                    </a:lnTo>
                    <a:lnTo>
                      <a:pt x="146" y="318"/>
                    </a:lnTo>
                    <a:lnTo>
                      <a:pt x="135" y="321"/>
                    </a:lnTo>
                    <a:lnTo>
                      <a:pt x="129" y="328"/>
                    </a:lnTo>
                    <a:lnTo>
                      <a:pt x="127" y="343"/>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50" name="Freeform 37">
                <a:extLst>
                  <a:ext uri="{FF2B5EF4-FFF2-40B4-BE49-F238E27FC236}">
                    <a16:creationId xmlns:a16="http://schemas.microsoft.com/office/drawing/2014/main" id="{91BCEFD5-8E4E-4131-A1DA-A364A445B664}"/>
                  </a:ext>
                </a:extLst>
              </p:cNvPr>
              <p:cNvSpPr>
                <a:spLocks noChangeAspect="1"/>
              </p:cNvSpPr>
              <p:nvPr/>
            </p:nvSpPr>
            <p:spPr bwMode="gray">
              <a:xfrm>
                <a:off x="4466431" y="3449984"/>
                <a:ext cx="53975" cy="14288"/>
              </a:xfrm>
              <a:custGeom>
                <a:avLst/>
                <a:gdLst/>
                <a:ahLst/>
                <a:cxnLst>
                  <a:cxn ang="0">
                    <a:pos x="4" y="44"/>
                  </a:cxn>
                  <a:cxn ang="0">
                    <a:pos x="8" y="38"/>
                  </a:cxn>
                  <a:cxn ang="0">
                    <a:pos x="47" y="34"/>
                  </a:cxn>
                  <a:cxn ang="0">
                    <a:pos x="55" y="34"/>
                  </a:cxn>
                  <a:cxn ang="0">
                    <a:pos x="56" y="34"/>
                  </a:cxn>
                  <a:cxn ang="0">
                    <a:pos x="59" y="27"/>
                  </a:cxn>
                  <a:cxn ang="0">
                    <a:pos x="64" y="26"/>
                  </a:cxn>
                  <a:cxn ang="0">
                    <a:pos x="67" y="27"/>
                  </a:cxn>
                  <a:cxn ang="0">
                    <a:pos x="80" y="26"/>
                  </a:cxn>
                  <a:cxn ang="0">
                    <a:pos x="88" y="22"/>
                  </a:cxn>
                  <a:cxn ang="0">
                    <a:pos x="92" y="17"/>
                  </a:cxn>
                  <a:cxn ang="0">
                    <a:pos x="94" y="16"/>
                  </a:cxn>
                  <a:cxn ang="0">
                    <a:pos x="101" y="17"/>
                  </a:cxn>
                  <a:cxn ang="0">
                    <a:pos x="104" y="21"/>
                  </a:cxn>
                  <a:cxn ang="0">
                    <a:pos x="112" y="23"/>
                  </a:cxn>
                  <a:cxn ang="0">
                    <a:pos x="120" y="28"/>
                  </a:cxn>
                  <a:cxn ang="0">
                    <a:pos x="128" y="29"/>
                  </a:cxn>
                  <a:cxn ang="0">
                    <a:pos x="136" y="33"/>
                  </a:cxn>
                  <a:cxn ang="0">
                    <a:pos x="144" y="33"/>
                  </a:cxn>
                  <a:cxn ang="0">
                    <a:pos x="146" y="34"/>
                  </a:cxn>
                  <a:cxn ang="0">
                    <a:pos x="152" y="31"/>
                  </a:cxn>
                  <a:cxn ang="0">
                    <a:pos x="164" y="28"/>
                  </a:cxn>
                  <a:cxn ang="0">
                    <a:pos x="168" y="24"/>
                  </a:cxn>
                  <a:cxn ang="0">
                    <a:pos x="168" y="21"/>
                  </a:cxn>
                  <a:cxn ang="0">
                    <a:pos x="168" y="16"/>
                  </a:cxn>
                  <a:cxn ang="0">
                    <a:pos x="167" y="16"/>
                  </a:cxn>
                  <a:cxn ang="0">
                    <a:pos x="164" y="16"/>
                  </a:cxn>
                  <a:cxn ang="0">
                    <a:pos x="161" y="15"/>
                  </a:cxn>
                  <a:cxn ang="0">
                    <a:pos x="156" y="15"/>
                  </a:cxn>
                  <a:cxn ang="0">
                    <a:pos x="152" y="16"/>
                  </a:cxn>
                  <a:cxn ang="0">
                    <a:pos x="141" y="21"/>
                  </a:cxn>
                  <a:cxn ang="0">
                    <a:pos x="136" y="20"/>
                  </a:cxn>
                  <a:cxn ang="0">
                    <a:pos x="130" y="17"/>
                  </a:cxn>
                  <a:cxn ang="0">
                    <a:pos x="126" y="11"/>
                  </a:cxn>
                  <a:cxn ang="0">
                    <a:pos x="125" y="10"/>
                  </a:cxn>
                  <a:cxn ang="0">
                    <a:pos x="113" y="10"/>
                  </a:cxn>
                  <a:cxn ang="0">
                    <a:pos x="107" y="2"/>
                  </a:cxn>
                  <a:cxn ang="0">
                    <a:pos x="101" y="1"/>
                  </a:cxn>
                  <a:cxn ang="0">
                    <a:pos x="98" y="0"/>
                  </a:cxn>
                  <a:cxn ang="0">
                    <a:pos x="92" y="1"/>
                  </a:cxn>
                  <a:cxn ang="0">
                    <a:pos x="87" y="4"/>
                  </a:cxn>
                  <a:cxn ang="0">
                    <a:pos x="81" y="2"/>
                  </a:cxn>
                  <a:cxn ang="0">
                    <a:pos x="76" y="7"/>
                  </a:cxn>
                  <a:cxn ang="0">
                    <a:pos x="72" y="13"/>
                  </a:cxn>
                  <a:cxn ang="0">
                    <a:pos x="16" y="13"/>
                  </a:cxn>
                  <a:cxn ang="0">
                    <a:pos x="15" y="13"/>
                  </a:cxn>
                  <a:cxn ang="0">
                    <a:pos x="13" y="17"/>
                  </a:cxn>
                  <a:cxn ang="0">
                    <a:pos x="15" y="21"/>
                  </a:cxn>
                  <a:cxn ang="0">
                    <a:pos x="8" y="20"/>
                  </a:cxn>
                  <a:cxn ang="0">
                    <a:pos x="6" y="21"/>
                  </a:cxn>
                  <a:cxn ang="0">
                    <a:pos x="4" y="26"/>
                  </a:cxn>
                  <a:cxn ang="0">
                    <a:pos x="1" y="28"/>
                  </a:cxn>
                  <a:cxn ang="0">
                    <a:pos x="0" y="34"/>
                  </a:cxn>
                  <a:cxn ang="0">
                    <a:pos x="1" y="44"/>
                  </a:cxn>
                  <a:cxn ang="0">
                    <a:pos x="2" y="45"/>
                  </a:cxn>
                  <a:cxn ang="0">
                    <a:pos x="4" y="44"/>
                  </a:cxn>
                </a:cxnLst>
                <a:rect l="0" t="0" r="r" b="b"/>
                <a:pathLst>
                  <a:path w="168" h="45">
                    <a:moveTo>
                      <a:pt x="4" y="44"/>
                    </a:moveTo>
                    <a:lnTo>
                      <a:pt x="8" y="38"/>
                    </a:lnTo>
                    <a:lnTo>
                      <a:pt x="47" y="34"/>
                    </a:lnTo>
                    <a:lnTo>
                      <a:pt x="55" y="34"/>
                    </a:lnTo>
                    <a:lnTo>
                      <a:pt x="56" y="34"/>
                    </a:lnTo>
                    <a:lnTo>
                      <a:pt x="59" y="27"/>
                    </a:lnTo>
                    <a:lnTo>
                      <a:pt x="64" y="26"/>
                    </a:lnTo>
                    <a:lnTo>
                      <a:pt x="67" y="27"/>
                    </a:lnTo>
                    <a:lnTo>
                      <a:pt x="80" y="26"/>
                    </a:lnTo>
                    <a:lnTo>
                      <a:pt x="88" y="22"/>
                    </a:lnTo>
                    <a:lnTo>
                      <a:pt x="92" y="17"/>
                    </a:lnTo>
                    <a:lnTo>
                      <a:pt x="94" y="16"/>
                    </a:lnTo>
                    <a:lnTo>
                      <a:pt x="101" y="17"/>
                    </a:lnTo>
                    <a:lnTo>
                      <a:pt x="104" y="21"/>
                    </a:lnTo>
                    <a:lnTo>
                      <a:pt x="112" y="23"/>
                    </a:lnTo>
                    <a:lnTo>
                      <a:pt x="120" y="28"/>
                    </a:lnTo>
                    <a:lnTo>
                      <a:pt x="128" y="29"/>
                    </a:lnTo>
                    <a:lnTo>
                      <a:pt x="136" y="33"/>
                    </a:lnTo>
                    <a:lnTo>
                      <a:pt x="144" y="33"/>
                    </a:lnTo>
                    <a:lnTo>
                      <a:pt x="146" y="34"/>
                    </a:lnTo>
                    <a:lnTo>
                      <a:pt x="152" y="31"/>
                    </a:lnTo>
                    <a:lnTo>
                      <a:pt x="164" y="28"/>
                    </a:lnTo>
                    <a:lnTo>
                      <a:pt x="168" y="24"/>
                    </a:lnTo>
                    <a:lnTo>
                      <a:pt x="168" y="21"/>
                    </a:lnTo>
                    <a:lnTo>
                      <a:pt x="168" y="16"/>
                    </a:lnTo>
                    <a:lnTo>
                      <a:pt x="167" y="16"/>
                    </a:lnTo>
                    <a:lnTo>
                      <a:pt x="164" y="16"/>
                    </a:lnTo>
                    <a:lnTo>
                      <a:pt x="161" y="15"/>
                    </a:lnTo>
                    <a:lnTo>
                      <a:pt x="156" y="15"/>
                    </a:lnTo>
                    <a:lnTo>
                      <a:pt x="152" y="16"/>
                    </a:lnTo>
                    <a:lnTo>
                      <a:pt x="141" y="21"/>
                    </a:lnTo>
                    <a:lnTo>
                      <a:pt x="136" y="20"/>
                    </a:lnTo>
                    <a:lnTo>
                      <a:pt x="130" y="17"/>
                    </a:lnTo>
                    <a:lnTo>
                      <a:pt x="126" y="11"/>
                    </a:lnTo>
                    <a:lnTo>
                      <a:pt x="125" y="10"/>
                    </a:lnTo>
                    <a:lnTo>
                      <a:pt x="113" y="10"/>
                    </a:lnTo>
                    <a:lnTo>
                      <a:pt x="107" y="2"/>
                    </a:lnTo>
                    <a:lnTo>
                      <a:pt x="101" y="1"/>
                    </a:lnTo>
                    <a:lnTo>
                      <a:pt x="98" y="0"/>
                    </a:lnTo>
                    <a:lnTo>
                      <a:pt x="92" y="1"/>
                    </a:lnTo>
                    <a:lnTo>
                      <a:pt x="87" y="4"/>
                    </a:lnTo>
                    <a:lnTo>
                      <a:pt x="81" y="2"/>
                    </a:lnTo>
                    <a:lnTo>
                      <a:pt x="76" y="7"/>
                    </a:lnTo>
                    <a:lnTo>
                      <a:pt x="72" y="13"/>
                    </a:lnTo>
                    <a:lnTo>
                      <a:pt x="16" y="13"/>
                    </a:lnTo>
                    <a:lnTo>
                      <a:pt x="15" y="13"/>
                    </a:lnTo>
                    <a:lnTo>
                      <a:pt x="13" y="17"/>
                    </a:lnTo>
                    <a:lnTo>
                      <a:pt x="15" y="21"/>
                    </a:lnTo>
                    <a:lnTo>
                      <a:pt x="8" y="20"/>
                    </a:lnTo>
                    <a:lnTo>
                      <a:pt x="6" y="21"/>
                    </a:lnTo>
                    <a:lnTo>
                      <a:pt x="4" y="26"/>
                    </a:lnTo>
                    <a:lnTo>
                      <a:pt x="1" y="28"/>
                    </a:lnTo>
                    <a:lnTo>
                      <a:pt x="0" y="34"/>
                    </a:lnTo>
                    <a:lnTo>
                      <a:pt x="1" y="44"/>
                    </a:lnTo>
                    <a:lnTo>
                      <a:pt x="2" y="45"/>
                    </a:lnTo>
                    <a:lnTo>
                      <a:pt x="4" y="44"/>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51" name="Freeform 38">
                <a:extLst>
                  <a:ext uri="{FF2B5EF4-FFF2-40B4-BE49-F238E27FC236}">
                    <a16:creationId xmlns:a16="http://schemas.microsoft.com/office/drawing/2014/main" id="{6D387E90-DD90-42C1-8638-C74AFBF667EB}"/>
                  </a:ext>
                </a:extLst>
              </p:cNvPr>
              <p:cNvSpPr>
                <a:spLocks noChangeAspect="1"/>
              </p:cNvSpPr>
              <p:nvPr/>
            </p:nvSpPr>
            <p:spPr bwMode="gray">
              <a:xfrm>
                <a:off x="4468018" y="3470622"/>
                <a:ext cx="55563" cy="30163"/>
              </a:xfrm>
              <a:custGeom>
                <a:avLst/>
                <a:gdLst/>
                <a:ahLst/>
                <a:cxnLst>
                  <a:cxn ang="0">
                    <a:pos x="169" y="0"/>
                  </a:cxn>
                  <a:cxn ang="0">
                    <a:pos x="169" y="7"/>
                  </a:cxn>
                  <a:cxn ang="0">
                    <a:pos x="173" y="14"/>
                  </a:cxn>
                  <a:cxn ang="0">
                    <a:pos x="173" y="18"/>
                  </a:cxn>
                  <a:cxn ang="0">
                    <a:pos x="170" y="24"/>
                  </a:cxn>
                  <a:cxn ang="0">
                    <a:pos x="168" y="25"/>
                  </a:cxn>
                  <a:cxn ang="0">
                    <a:pos x="162" y="25"/>
                  </a:cxn>
                  <a:cxn ang="0">
                    <a:pos x="160" y="27"/>
                  </a:cxn>
                  <a:cxn ang="0">
                    <a:pos x="158" y="30"/>
                  </a:cxn>
                  <a:cxn ang="0">
                    <a:pos x="164" y="34"/>
                  </a:cxn>
                  <a:cxn ang="0">
                    <a:pos x="167" y="39"/>
                  </a:cxn>
                  <a:cxn ang="0">
                    <a:pos x="168" y="57"/>
                  </a:cxn>
                  <a:cxn ang="0">
                    <a:pos x="162" y="57"/>
                  </a:cxn>
                  <a:cxn ang="0">
                    <a:pos x="158" y="60"/>
                  </a:cxn>
                  <a:cxn ang="0">
                    <a:pos x="138" y="60"/>
                  </a:cxn>
                  <a:cxn ang="0">
                    <a:pos x="121" y="67"/>
                  </a:cxn>
                  <a:cxn ang="0">
                    <a:pos x="114" y="73"/>
                  </a:cxn>
                  <a:cxn ang="0">
                    <a:pos x="110" y="81"/>
                  </a:cxn>
                  <a:cxn ang="0">
                    <a:pos x="106" y="89"/>
                  </a:cxn>
                  <a:cxn ang="0">
                    <a:pos x="104" y="93"/>
                  </a:cxn>
                  <a:cxn ang="0">
                    <a:pos x="99" y="97"/>
                  </a:cxn>
                  <a:cxn ang="0">
                    <a:pos x="93" y="99"/>
                  </a:cxn>
                  <a:cxn ang="0">
                    <a:pos x="93" y="95"/>
                  </a:cxn>
                  <a:cxn ang="0">
                    <a:pos x="94" y="93"/>
                  </a:cxn>
                  <a:cxn ang="0">
                    <a:pos x="86" y="94"/>
                  </a:cxn>
                  <a:cxn ang="0">
                    <a:pos x="81" y="93"/>
                  </a:cxn>
                  <a:cxn ang="0">
                    <a:pos x="76" y="87"/>
                  </a:cxn>
                  <a:cxn ang="0">
                    <a:pos x="74" y="79"/>
                  </a:cxn>
                  <a:cxn ang="0">
                    <a:pos x="77" y="70"/>
                  </a:cxn>
                  <a:cxn ang="0">
                    <a:pos x="72" y="58"/>
                  </a:cxn>
                  <a:cxn ang="0">
                    <a:pos x="79" y="54"/>
                  </a:cxn>
                  <a:cxn ang="0">
                    <a:pos x="84" y="51"/>
                  </a:cxn>
                  <a:cxn ang="0">
                    <a:pos x="103" y="50"/>
                  </a:cxn>
                  <a:cxn ang="0">
                    <a:pos x="104" y="45"/>
                  </a:cxn>
                  <a:cxn ang="0">
                    <a:pos x="81" y="47"/>
                  </a:cxn>
                  <a:cxn ang="0">
                    <a:pos x="72" y="50"/>
                  </a:cxn>
                  <a:cxn ang="0">
                    <a:pos x="59" y="57"/>
                  </a:cxn>
                  <a:cxn ang="0">
                    <a:pos x="51" y="58"/>
                  </a:cxn>
                  <a:cxn ang="0">
                    <a:pos x="47" y="57"/>
                  </a:cxn>
                  <a:cxn ang="0">
                    <a:pos x="46" y="49"/>
                  </a:cxn>
                  <a:cxn ang="0">
                    <a:pos x="40" y="50"/>
                  </a:cxn>
                  <a:cxn ang="0">
                    <a:pos x="30" y="47"/>
                  </a:cxn>
                  <a:cxn ang="0">
                    <a:pos x="27" y="43"/>
                  </a:cxn>
                  <a:cxn ang="0">
                    <a:pos x="25" y="34"/>
                  </a:cxn>
                  <a:cxn ang="0">
                    <a:pos x="4" y="28"/>
                  </a:cxn>
                  <a:cxn ang="0">
                    <a:pos x="0" y="20"/>
                  </a:cxn>
                  <a:cxn ang="0">
                    <a:pos x="2" y="17"/>
                  </a:cxn>
                  <a:cxn ang="0">
                    <a:pos x="3" y="19"/>
                  </a:cxn>
                  <a:cxn ang="0">
                    <a:pos x="7" y="20"/>
                  </a:cxn>
                  <a:cxn ang="0">
                    <a:pos x="14" y="20"/>
                  </a:cxn>
                  <a:cxn ang="0">
                    <a:pos x="25" y="15"/>
                  </a:cxn>
                  <a:cxn ang="0">
                    <a:pos x="29" y="13"/>
                  </a:cxn>
                  <a:cxn ang="0">
                    <a:pos x="59" y="14"/>
                  </a:cxn>
                  <a:cxn ang="0">
                    <a:pos x="68" y="12"/>
                  </a:cxn>
                  <a:cxn ang="0">
                    <a:pos x="79" y="7"/>
                  </a:cxn>
                  <a:cxn ang="0">
                    <a:pos x="92" y="1"/>
                  </a:cxn>
                  <a:cxn ang="0">
                    <a:pos x="116" y="1"/>
                  </a:cxn>
                  <a:cxn ang="0">
                    <a:pos x="119" y="0"/>
                  </a:cxn>
                  <a:cxn ang="0">
                    <a:pos x="169" y="0"/>
                  </a:cxn>
                </a:cxnLst>
                <a:rect l="0" t="0" r="r" b="b"/>
                <a:pathLst>
                  <a:path w="173" h="99">
                    <a:moveTo>
                      <a:pt x="169" y="0"/>
                    </a:moveTo>
                    <a:lnTo>
                      <a:pt x="169" y="7"/>
                    </a:lnTo>
                    <a:lnTo>
                      <a:pt x="173" y="14"/>
                    </a:lnTo>
                    <a:lnTo>
                      <a:pt x="173" y="18"/>
                    </a:lnTo>
                    <a:lnTo>
                      <a:pt x="170" y="24"/>
                    </a:lnTo>
                    <a:lnTo>
                      <a:pt x="168" y="25"/>
                    </a:lnTo>
                    <a:lnTo>
                      <a:pt x="162" y="25"/>
                    </a:lnTo>
                    <a:lnTo>
                      <a:pt x="160" y="27"/>
                    </a:lnTo>
                    <a:lnTo>
                      <a:pt x="158" y="30"/>
                    </a:lnTo>
                    <a:lnTo>
                      <a:pt x="164" y="34"/>
                    </a:lnTo>
                    <a:lnTo>
                      <a:pt x="167" y="39"/>
                    </a:lnTo>
                    <a:lnTo>
                      <a:pt x="168" y="57"/>
                    </a:lnTo>
                    <a:lnTo>
                      <a:pt x="162" y="57"/>
                    </a:lnTo>
                    <a:lnTo>
                      <a:pt x="158" y="60"/>
                    </a:lnTo>
                    <a:lnTo>
                      <a:pt x="138" y="60"/>
                    </a:lnTo>
                    <a:lnTo>
                      <a:pt x="121" y="67"/>
                    </a:lnTo>
                    <a:lnTo>
                      <a:pt x="114" y="73"/>
                    </a:lnTo>
                    <a:lnTo>
                      <a:pt x="110" y="81"/>
                    </a:lnTo>
                    <a:lnTo>
                      <a:pt x="106" y="89"/>
                    </a:lnTo>
                    <a:lnTo>
                      <a:pt x="104" y="93"/>
                    </a:lnTo>
                    <a:lnTo>
                      <a:pt x="99" y="97"/>
                    </a:lnTo>
                    <a:lnTo>
                      <a:pt x="93" y="99"/>
                    </a:lnTo>
                    <a:lnTo>
                      <a:pt x="93" y="95"/>
                    </a:lnTo>
                    <a:lnTo>
                      <a:pt x="94" y="93"/>
                    </a:lnTo>
                    <a:lnTo>
                      <a:pt x="86" y="94"/>
                    </a:lnTo>
                    <a:lnTo>
                      <a:pt x="81" y="93"/>
                    </a:lnTo>
                    <a:lnTo>
                      <a:pt x="76" y="87"/>
                    </a:lnTo>
                    <a:lnTo>
                      <a:pt x="74" y="79"/>
                    </a:lnTo>
                    <a:lnTo>
                      <a:pt x="77" y="70"/>
                    </a:lnTo>
                    <a:lnTo>
                      <a:pt x="72" y="58"/>
                    </a:lnTo>
                    <a:lnTo>
                      <a:pt x="79" y="54"/>
                    </a:lnTo>
                    <a:lnTo>
                      <a:pt x="84" y="51"/>
                    </a:lnTo>
                    <a:lnTo>
                      <a:pt x="103" y="50"/>
                    </a:lnTo>
                    <a:lnTo>
                      <a:pt x="104" y="45"/>
                    </a:lnTo>
                    <a:lnTo>
                      <a:pt x="81" y="47"/>
                    </a:lnTo>
                    <a:lnTo>
                      <a:pt x="72" y="50"/>
                    </a:lnTo>
                    <a:lnTo>
                      <a:pt x="59" y="57"/>
                    </a:lnTo>
                    <a:lnTo>
                      <a:pt x="51" y="58"/>
                    </a:lnTo>
                    <a:lnTo>
                      <a:pt x="47" y="57"/>
                    </a:lnTo>
                    <a:lnTo>
                      <a:pt x="46" y="49"/>
                    </a:lnTo>
                    <a:lnTo>
                      <a:pt x="40" y="50"/>
                    </a:lnTo>
                    <a:lnTo>
                      <a:pt x="30" y="47"/>
                    </a:lnTo>
                    <a:lnTo>
                      <a:pt x="27" y="43"/>
                    </a:lnTo>
                    <a:lnTo>
                      <a:pt x="25" y="34"/>
                    </a:lnTo>
                    <a:lnTo>
                      <a:pt x="4" y="28"/>
                    </a:lnTo>
                    <a:lnTo>
                      <a:pt x="0" y="20"/>
                    </a:lnTo>
                    <a:lnTo>
                      <a:pt x="2" y="17"/>
                    </a:lnTo>
                    <a:lnTo>
                      <a:pt x="3" y="19"/>
                    </a:lnTo>
                    <a:lnTo>
                      <a:pt x="7" y="20"/>
                    </a:lnTo>
                    <a:lnTo>
                      <a:pt x="14" y="20"/>
                    </a:lnTo>
                    <a:lnTo>
                      <a:pt x="25" y="15"/>
                    </a:lnTo>
                    <a:lnTo>
                      <a:pt x="29" y="13"/>
                    </a:lnTo>
                    <a:lnTo>
                      <a:pt x="59" y="14"/>
                    </a:lnTo>
                    <a:lnTo>
                      <a:pt x="68" y="12"/>
                    </a:lnTo>
                    <a:lnTo>
                      <a:pt x="79" y="7"/>
                    </a:lnTo>
                    <a:lnTo>
                      <a:pt x="92" y="1"/>
                    </a:lnTo>
                    <a:lnTo>
                      <a:pt x="116" y="1"/>
                    </a:lnTo>
                    <a:lnTo>
                      <a:pt x="119" y="0"/>
                    </a:lnTo>
                    <a:lnTo>
                      <a:pt x="169"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52" name="Freeform 39">
                <a:extLst>
                  <a:ext uri="{FF2B5EF4-FFF2-40B4-BE49-F238E27FC236}">
                    <a16:creationId xmlns:a16="http://schemas.microsoft.com/office/drawing/2014/main" id="{627B8456-9F09-421D-9131-138BB27AC56F}"/>
                  </a:ext>
                </a:extLst>
              </p:cNvPr>
              <p:cNvSpPr>
                <a:spLocks noChangeAspect="1"/>
              </p:cNvSpPr>
              <p:nvPr/>
            </p:nvSpPr>
            <p:spPr bwMode="gray">
              <a:xfrm>
                <a:off x="4560093" y="3543647"/>
                <a:ext cx="71438" cy="73025"/>
              </a:xfrm>
              <a:custGeom>
                <a:avLst/>
                <a:gdLst/>
                <a:ahLst/>
                <a:cxnLst>
                  <a:cxn ang="0">
                    <a:pos x="4" y="86"/>
                  </a:cxn>
                  <a:cxn ang="0">
                    <a:pos x="10" y="77"/>
                  </a:cxn>
                  <a:cxn ang="0">
                    <a:pos x="13" y="71"/>
                  </a:cxn>
                  <a:cxn ang="0">
                    <a:pos x="19" y="68"/>
                  </a:cxn>
                  <a:cxn ang="0">
                    <a:pos x="31" y="57"/>
                  </a:cxn>
                  <a:cxn ang="0">
                    <a:pos x="41" y="49"/>
                  </a:cxn>
                  <a:cxn ang="0">
                    <a:pos x="47" y="44"/>
                  </a:cxn>
                  <a:cxn ang="0">
                    <a:pos x="51" y="27"/>
                  </a:cxn>
                  <a:cxn ang="0">
                    <a:pos x="58" y="19"/>
                  </a:cxn>
                  <a:cxn ang="0">
                    <a:pos x="68" y="17"/>
                  </a:cxn>
                  <a:cxn ang="0">
                    <a:pos x="65" y="8"/>
                  </a:cxn>
                  <a:cxn ang="0">
                    <a:pos x="71" y="2"/>
                  </a:cxn>
                  <a:cxn ang="0">
                    <a:pos x="79" y="1"/>
                  </a:cxn>
                  <a:cxn ang="0">
                    <a:pos x="86" y="6"/>
                  </a:cxn>
                  <a:cxn ang="0">
                    <a:pos x="97" y="1"/>
                  </a:cxn>
                  <a:cxn ang="0">
                    <a:pos x="100" y="3"/>
                  </a:cxn>
                  <a:cxn ang="0">
                    <a:pos x="110" y="12"/>
                  </a:cxn>
                  <a:cxn ang="0">
                    <a:pos x="114" y="25"/>
                  </a:cxn>
                  <a:cxn ang="0">
                    <a:pos x="118" y="41"/>
                  </a:cxn>
                  <a:cxn ang="0">
                    <a:pos x="114" y="60"/>
                  </a:cxn>
                  <a:cxn ang="0">
                    <a:pos x="110" y="65"/>
                  </a:cxn>
                  <a:cxn ang="0">
                    <a:pos x="116" y="66"/>
                  </a:cxn>
                  <a:cxn ang="0">
                    <a:pos x="122" y="64"/>
                  </a:cxn>
                  <a:cxn ang="0">
                    <a:pos x="132" y="75"/>
                  </a:cxn>
                  <a:cxn ang="0">
                    <a:pos x="139" y="71"/>
                  </a:cxn>
                  <a:cxn ang="0">
                    <a:pos x="148" y="66"/>
                  </a:cxn>
                  <a:cxn ang="0">
                    <a:pos x="153" y="51"/>
                  </a:cxn>
                  <a:cxn ang="0">
                    <a:pos x="162" y="50"/>
                  </a:cxn>
                  <a:cxn ang="0">
                    <a:pos x="167" y="61"/>
                  </a:cxn>
                  <a:cxn ang="0">
                    <a:pos x="171" y="71"/>
                  </a:cxn>
                  <a:cxn ang="0">
                    <a:pos x="173" y="76"/>
                  </a:cxn>
                  <a:cxn ang="0">
                    <a:pos x="175" y="95"/>
                  </a:cxn>
                  <a:cxn ang="0">
                    <a:pos x="165" y="105"/>
                  </a:cxn>
                  <a:cxn ang="0">
                    <a:pos x="161" y="113"/>
                  </a:cxn>
                  <a:cxn ang="0">
                    <a:pos x="165" y="115"/>
                  </a:cxn>
                  <a:cxn ang="0">
                    <a:pos x="170" y="116"/>
                  </a:cxn>
                  <a:cxn ang="0">
                    <a:pos x="176" y="118"/>
                  </a:cxn>
                  <a:cxn ang="0">
                    <a:pos x="193" y="123"/>
                  </a:cxn>
                  <a:cxn ang="0">
                    <a:pos x="199" y="130"/>
                  </a:cxn>
                  <a:cxn ang="0">
                    <a:pos x="202" y="135"/>
                  </a:cxn>
                  <a:cxn ang="0">
                    <a:pos x="207" y="143"/>
                  </a:cxn>
                  <a:cxn ang="0">
                    <a:pos x="218" y="150"/>
                  </a:cxn>
                  <a:cxn ang="0">
                    <a:pos x="224" y="153"/>
                  </a:cxn>
                  <a:cxn ang="0">
                    <a:pos x="227" y="164"/>
                  </a:cxn>
                  <a:cxn ang="0">
                    <a:pos x="227" y="177"/>
                  </a:cxn>
                  <a:cxn ang="0">
                    <a:pos x="223" y="178"/>
                  </a:cxn>
                  <a:cxn ang="0">
                    <a:pos x="221" y="189"/>
                  </a:cxn>
                  <a:cxn ang="0">
                    <a:pos x="218" y="191"/>
                  </a:cxn>
                  <a:cxn ang="0">
                    <a:pos x="216" y="201"/>
                  </a:cxn>
                  <a:cxn ang="0">
                    <a:pos x="196" y="224"/>
                  </a:cxn>
                  <a:cxn ang="0">
                    <a:pos x="186" y="217"/>
                  </a:cxn>
                  <a:cxn ang="0">
                    <a:pos x="169" y="215"/>
                  </a:cxn>
                  <a:cxn ang="0">
                    <a:pos x="154" y="206"/>
                  </a:cxn>
                  <a:cxn ang="0">
                    <a:pos x="133" y="193"/>
                  </a:cxn>
                  <a:cxn ang="0">
                    <a:pos x="105" y="169"/>
                  </a:cxn>
                  <a:cxn ang="0">
                    <a:pos x="64" y="135"/>
                  </a:cxn>
                  <a:cxn ang="0">
                    <a:pos x="49" y="129"/>
                  </a:cxn>
                  <a:cxn ang="0">
                    <a:pos x="28" y="109"/>
                  </a:cxn>
                  <a:cxn ang="0">
                    <a:pos x="16" y="103"/>
                  </a:cxn>
                  <a:cxn ang="0">
                    <a:pos x="15" y="95"/>
                  </a:cxn>
                  <a:cxn ang="0">
                    <a:pos x="3" y="88"/>
                  </a:cxn>
                  <a:cxn ang="0">
                    <a:pos x="3" y="87"/>
                  </a:cxn>
                </a:cxnLst>
                <a:rect l="0" t="0" r="r" b="b"/>
                <a:pathLst>
                  <a:path w="227" h="228">
                    <a:moveTo>
                      <a:pt x="3" y="86"/>
                    </a:moveTo>
                    <a:lnTo>
                      <a:pt x="4" y="86"/>
                    </a:lnTo>
                    <a:lnTo>
                      <a:pt x="9" y="83"/>
                    </a:lnTo>
                    <a:lnTo>
                      <a:pt x="10" y="77"/>
                    </a:lnTo>
                    <a:lnTo>
                      <a:pt x="13" y="76"/>
                    </a:lnTo>
                    <a:lnTo>
                      <a:pt x="13" y="71"/>
                    </a:lnTo>
                    <a:lnTo>
                      <a:pt x="14" y="68"/>
                    </a:lnTo>
                    <a:lnTo>
                      <a:pt x="19" y="68"/>
                    </a:lnTo>
                    <a:lnTo>
                      <a:pt x="22" y="66"/>
                    </a:lnTo>
                    <a:lnTo>
                      <a:pt x="31" y="57"/>
                    </a:lnTo>
                    <a:lnTo>
                      <a:pt x="37" y="56"/>
                    </a:lnTo>
                    <a:lnTo>
                      <a:pt x="41" y="49"/>
                    </a:lnTo>
                    <a:lnTo>
                      <a:pt x="44" y="49"/>
                    </a:lnTo>
                    <a:lnTo>
                      <a:pt x="47" y="44"/>
                    </a:lnTo>
                    <a:lnTo>
                      <a:pt x="51" y="43"/>
                    </a:lnTo>
                    <a:lnTo>
                      <a:pt x="51" y="27"/>
                    </a:lnTo>
                    <a:lnTo>
                      <a:pt x="53" y="25"/>
                    </a:lnTo>
                    <a:lnTo>
                      <a:pt x="58" y="19"/>
                    </a:lnTo>
                    <a:lnTo>
                      <a:pt x="68" y="18"/>
                    </a:lnTo>
                    <a:lnTo>
                      <a:pt x="68" y="17"/>
                    </a:lnTo>
                    <a:lnTo>
                      <a:pt x="64" y="13"/>
                    </a:lnTo>
                    <a:lnTo>
                      <a:pt x="65" y="8"/>
                    </a:lnTo>
                    <a:lnTo>
                      <a:pt x="69" y="8"/>
                    </a:lnTo>
                    <a:lnTo>
                      <a:pt x="71" y="2"/>
                    </a:lnTo>
                    <a:lnTo>
                      <a:pt x="75" y="0"/>
                    </a:lnTo>
                    <a:lnTo>
                      <a:pt x="79" y="1"/>
                    </a:lnTo>
                    <a:lnTo>
                      <a:pt x="85" y="6"/>
                    </a:lnTo>
                    <a:lnTo>
                      <a:pt x="86" y="6"/>
                    </a:lnTo>
                    <a:lnTo>
                      <a:pt x="89" y="3"/>
                    </a:lnTo>
                    <a:lnTo>
                      <a:pt x="97" y="1"/>
                    </a:lnTo>
                    <a:lnTo>
                      <a:pt x="100" y="2"/>
                    </a:lnTo>
                    <a:lnTo>
                      <a:pt x="100" y="3"/>
                    </a:lnTo>
                    <a:lnTo>
                      <a:pt x="102" y="7"/>
                    </a:lnTo>
                    <a:lnTo>
                      <a:pt x="110" y="12"/>
                    </a:lnTo>
                    <a:lnTo>
                      <a:pt x="110" y="19"/>
                    </a:lnTo>
                    <a:lnTo>
                      <a:pt x="114" y="25"/>
                    </a:lnTo>
                    <a:lnTo>
                      <a:pt x="116" y="39"/>
                    </a:lnTo>
                    <a:lnTo>
                      <a:pt x="118" y="41"/>
                    </a:lnTo>
                    <a:lnTo>
                      <a:pt x="117" y="56"/>
                    </a:lnTo>
                    <a:lnTo>
                      <a:pt x="114" y="60"/>
                    </a:lnTo>
                    <a:lnTo>
                      <a:pt x="111" y="62"/>
                    </a:lnTo>
                    <a:lnTo>
                      <a:pt x="110" y="65"/>
                    </a:lnTo>
                    <a:lnTo>
                      <a:pt x="111" y="66"/>
                    </a:lnTo>
                    <a:lnTo>
                      <a:pt x="116" y="66"/>
                    </a:lnTo>
                    <a:lnTo>
                      <a:pt x="119" y="62"/>
                    </a:lnTo>
                    <a:lnTo>
                      <a:pt x="122" y="64"/>
                    </a:lnTo>
                    <a:lnTo>
                      <a:pt x="127" y="67"/>
                    </a:lnTo>
                    <a:lnTo>
                      <a:pt x="132" y="75"/>
                    </a:lnTo>
                    <a:lnTo>
                      <a:pt x="137" y="73"/>
                    </a:lnTo>
                    <a:lnTo>
                      <a:pt x="139" y="71"/>
                    </a:lnTo>
                    <a:lnTo>
                      <a:pt x="146" y="70"/>
                    </a:lnTo>
                    <a:lnTo>
                      <a:pt x="148" y="66"/>
                    </a:lnTo>
                    <a:lnTo>
                      <a:pt x="153" y="60"/>
                    </a:lnTo>
                    <a:lnTo>
                      <a:pt x="153" y="51"/>
                    </a:lnTo>
                    <a:lnTo>
                      <a:pt x="156" y="49"/>
                    </a:lnTo>
                    <a:lnTo>
                      <a:pt x="162" y="50"/>
                    </a:lnTo>
                    <a:lnTo>
                      <a:pt x="166" y="56"/>
                    </a:lnTo>
                    <a:lnTo>
                      <a:pt x="167" y="61"/>
                    </a:lnTo>
                    <a:lnTo>
                      <a:pt x="169" y="70"/>
                    </a:lnTo>
                    <a:lnTo>
                      <a:pt x="171" y="71"/>
                    </a:lnTo>
                    <a:lnTo>
                      <a:pt x="173" y="75"/>
                    </a:lnTo>
                    <a:lnTo>
                      <a:pt x="173" y="76"/>
                    </a:lnTo>
                    <a:lnTo>
                      <a:pt x="178" y="80"/>
                    </a:lnTo>
                    <a:lnTo>
                      <a:pt x="175" y="95"/>
                    </a:lnTo>
                    <a:lnTo>
                      <a:pt x="173" y="98"/>
                    </a:lnTo>
                    <a:lnTo>
                      <a:pt x="165" y="105"/>
                    </a:lnTo>
                    <a:lnTo>
                      <a:pt x="161" y="111"/>
                    </a:lnTo>
                    <a:lnTo>
                      <a:pt x="161" y="113"/>
                    </a:lnTo>
                    <a:lnTo>
                      <a:pt x="164" y="113"/>
                    </a:lnTo>
                    <a:lnTo>
                      <a:pt x="165" y="115"/>
                    </a:lnTo>
                    <a:lnTo>
                      <a:pt x="169" y="114"/>
                    </a:lnTo>
                    <a:lnTo>
                      <a:pt x="170" y="116"/>
                    </a:lnTo>
                    <a:lnTo>
                      <a:pt x="172" y="118"/>
                    </a:lnTo>
                    <a:lnTo>
                      <a:pt x="176" y="118"/>
                    </a:lnTo>
                    <a:lnTo>
                      <a:pt x="183" y="123"/>
                    </a:lnTo>
                    <a:lnTo>
                      <a:pt x="193" y="123"/>
                    </a:lnTo>
                    <a:lnTo>
                      <a:pt x="196" y="123"/>
                    </a:lnTo>
                    <a:lnTo>
                      <a:pt x="199" y="130"/>
                    </a:lnTo>
                    <a:lnTo>
                      <a:pt x="199" y="134"/>
                    </a:lnTo>
                    <a:lnTo>
                      <a:pt x="202" y="135"/>
                    </a:lnTo>
                    <a:lnTo>
                      <a:pt x="205" y="140"/>
                    </a:lnTo>
                    <a:lnTo>
                      <a:pt x="207" y="143"/>
                    </a:lnTo>
                    <a:lnTo>
                      <a:pt x="213" y="145"/>
                    </a:lnTo>
                    <a:lnTo>
                      <a:pt x="218" y="150"/>
                    </a:lnTo>
                    <a:lnTo>
                      <a:pt x="224" y="148"/>
                    </a:lnTo>
                    <a:lnTo>
                      <a:pt x="224" y="153"/>
                    </a:lnTo>
                    <a:lnTo>
                      <a:pt x="226" y="158"/>
                    </a:lnTo>
                    <a:lnTo>
                      <a:pt x="227" y="164"/>
                    </a:lnTo>
                    <a:lnTo>
                      <a:pt x="225" y="172"/>
                    </a:lnTo>
                    <a:lnTo>
                      <a:pt x="227" y="177"/>
                    </a:lnTo>
                    <a:lnTo>
                      <a:pt x="227" y="178"/>
                    </a:lnTo>
                    <a:lnTo>
                      <a:pt x="223" y="178"/>
                    </a:lnTo>
                    <a:lnTo>
                      <a:pt x="221" y="181"/>
                    </a:lnTo>
                    <a:lnTo>
                      <a:pt x="221" y="189"/>
                    </a:lnTo>
                    <a:lnTo>
                      <a:pt x="218" y="189"/>
                    </a:lnTo>
                    <a:lnTo>
                      <a:pt x="218" y="191"/>
                    </a:lnTo>
                    <a:lnTo>
                      <a:pt x="218" y="196"/>
                    </a:lnTo>
                    <a:lnTo>
                      <a:pt x="216" y="201"/>
                    </a:lnTo>
                    <a:lnTo>
                      <a:pt x="218" y="228"/>
                    </a:lnTo>
                    <a:lnTo>
                      <a:pt x="196" y="224"/>
                    </a:lnTo>
                    <a:lnTo>
                      <a:pt x="189" y="220"/>
                    </a:lnTo>
                    <a:lnTo>
                      <a:pt x="186" y="217"/>
                    </a:lnTo>
                    <a:lnTo>
                      <a:pt x="180" y="217"/>
                    </a:lnTo>
                    <a:lnTo>
                      <a:pt x="169" y="215"/>
                    </a:lnTo>
                    <a:lnTo>
                      <a:pt x="160" y="210"/>
                    </a:lnTo>
                    <a:lnTo>
                      <a:pt x="154" y="206"/>
                    </a:lnTo>
                    <a:lnTo>
                      <a:pt x="144" y="201"/>
                    </a:lnTo>
                    <a:lnTo>
                      <a:pt x="133" y="193"/>
                    </a:lnTo>
                    <a:lnTo>
                      <a:pt x="119" y="188"/>
                    </a:lnTo>
                    <a:lnTo>
                      <a:pt x="105" y="169"/>
                    </a:lnTo>
                    <a:lnTo>
                      <a:pt x="69" y="141"/>
                    </a:lnTo>
                    <a:lnTo>
                      <a:pt x="64" y="135"/>
                    </a:lnTo>
                    <a:lnTo>
                      <a:pt x="59" y="131"/>
                    </a:lnTo>
                    <a:lnTo>
                      <a:pt x="49" y="129"/>
                    </a:lnTo>
                    <a:lnTo>
                      <a:pt x="36" y="123"/>
                    </a:lnTo>
                    <a:lnTo>
                      <a:pt x="28" y="109"/>
                    </a:lnTo>
                    <a:lnTo>
                      <a:pt x="19" y="105"/>
                    </a:lnTo>
                    <a:lnTo>
                      <a:pt x="16" y="103"/>
                    </a:lnTo>
                    <a:lnTo>
                      <a:pt x="16" y="98"/>
                    </a:lnTo>
                    <a:lnTo>
                      <a:pt x="15" y="95"/>
                    </a:lnTo>
                    <a:lnTo>
                      <a:pt x="4" y="92"/>
                    </a:lnTo>
                    <a:lnTo>
                      <a:pt x="3" y="88"/>
                    </a:lnTo>
                    <a:lnTo>
                      <a:pt x="0" y="88"/>
                    </a:lnTo>
                    <a:lnTo>
                      <a:pt x="3" y="87"/>
                    </a:lnTo>
                    <a:lnTo>
                      <a:pt x="3" y="86"/>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53" name="Freeform 40">
                <a:extLst>
                  <a:ext uri="{FF2B5EF4-FFF2-40B4-BE49-F238E27FC236}">
                    <a16:creationId xmlns:a16="http://schemas.microsoft.com/office/drawing/2014/main" id="{3FD43B8B-B012-41B6-9339-CA819D2414F7}"/>
                  </a:ext>
                </a:extLst>
              </p:cNvPr>
              <p:cNvSpPr>
                <a:spLocks noChangeAspect="1"/>
              </p:cNvSpPr>
              <p:nvPr/>
            </p:nvSpPr>
            <p:spPr bwMode="gray">
              <a:xfrm>
                <a:off x="4806156" y="3449984"/>
                <a:ext cx="204788" cy="169863"/>
              </a:xfrm>
              <a:custGeom>
                <a:avLst/>
                <a:gdLst/>
                <a:ahLst/>
                <a:cxnLst>
                  <a:cxn ang="0">
                    <a:pos x="48" y="85"/>
                  </a:cxn>
                  <a:cxn ang="0">
                    <a:pos x="55" y="67"/>
                  </a:cxn>
                  <a:cxn ang="0">
                    <a:pos x="75" y="43"/>
                  </a:cxn>
                  <a:cxn ang="0">
                    <a:pos x="96" y="9"/>
                  </a:cxn>
                  <a:cxn ang="0">
                    <a:pos x="139" y="3"/>
                  </a:cxn>
                  <a:cxn ang="0">
                    <a:pos x="199" y="20"/>
                  </a:cxn>
                  <a:cxn ang="0">
                    <a:pos x="233" y="48"/>
                  </a:cxn>
                  <a:cxn ang="0">
                    <a:pos x="264" y="30"/>
                  </a:cxn>
                  <a:cxn ang="0">
                    <a:pos x="303" y="37"/>
                  </a:cxn>
                  <a:cxn ang="0">
                    <a:pos x="362" y="58"/>
                  </a:cxn>
                  <a:cxn ang="0">
                    <a:pos x="406" y="32"/>
                  </a:cxn>
                  <a:cxn ang="0">
                    <a:pos x="459" y="30"/>
                  </a:cxn>
                  <a:cxn ang="0">
                    <a:pos x="496" y="26"/>
                  </a:cxn>
                  <a:cxn ang="0">
                    <a:pos x="517" y="36"/>
                  </a:cxn>
                  <a:cxn ang="0">
                    <a:pos x="544" y="22"/>
                  </a:cxn>
                  <a:cxn ang="0">
                    <a:pos x="558" y="15"/>
                  </a:cxn>
                  <a:cxn ang="0">
                    <a:pos x="571" y="3"/>
                  </a:cxn>
                  <a:cxn ang="0">
                    <a:pos x="581" y="20"/>
                  </a:cxn>
                  <a:cxn ang="0">
                    <a:pos x="604" y="43"/>
                  </a:cxn>
                  <a:cxn ang="0">
                    <a:pos x="624" y="76"/>
                  </a:cxn>
                  <a:cxn ang="0">
                    <a:pos x="639" y="84"/>
                  </a:cxn>
                  <a:cxn ang="0">
                    <a:pos x="642" y="119"/>
                  </a:cxn>
                  <a:cxn ang="0">
                    <a:pos x="604" y="142"/>
                  </a:cxn>
                  <a:cxn ang="0">
                    <a:pos x="587" y="159"/>
                  </a:cxn>
                  <a:cxn ang="0">
                    <a:pos x="567" y="207"/>
                  </a:cxn>
                  <a:cxn ang="0">
                    <a:pos x="554" y="257"/>
                  </a:cxn>
                  <a:cxn ang="0">
                    <a:pos x="549" y="280"/>
                  </a:cxn>
                  <a:cxn ang="0">
                    <a:pos x="517" y="315"/>
                  </a:cxn>
                  <a:cxn ang="0">
                    <a:pos x="501" y="360"/>
                  </a:cxn>
                  <a:cxn ang="0">
                    <a:pos x="478" y="406"/>
                  </a:cxn>
                  <a:cxn ang="0">
                    <a:pos x="447" y="401"/>
                  </a:cxn>
                  <a:cxn ang="0">
                    <a:pos x="440" y="392"/>
                  </a:cxn>
                  <a:cxn ang="0">
                    <a:pos x="392" y="386"/>
                  </a:cxn>
                  <a:cxn ang="0">
                    <a:pos x="371" y="403"/>
                  </a:cxn>
                  <a:cxn ang="0">
                    <a:pos x="344" y="427"/>
                  </a:cxn>
                  <a:cxn ang="0">
                    <a:pos x="330" y="472"/>
                  </a:cxn>
                  <a:cxn ang="0">
                    <a:pos x="313" y="497"/>
                  </a:cxn>
                  <a:cxn ang="0">
                    <a:pos x="304" y="497"/>
                  </a:cxn>
                  <a:cxn ang="0">
                    <a:pos x="276" y="516"/>
                  </a:cxn>
                  <a:cxn ang="0">
                    <a:pos x="237" y="515"/>
                  </a:cxn>
                  <a:cxn ang="0">
                    <a:pos x="227" y="524"/>
                  </a:cxn>
                  <a:cxn ang="0">
                    <a:pos x="216" y="522"/>
                  </a:cxn>
                  <a:cxn ang="0">
                    <a:pos x="193" y="532"/>
                  </a:cxn>
                  <a:cxn ang="0">
                    <a:pos x="180" y="524"/>
                  </a:cxn>
                  <a:cxn ang="0">
                    <a:pos x="151" y="500"/>
                  </a:cxn>
                  <a:cxn ang="0">
                    <a:pos x="151" y="467"/>
                  </a:cxn>
                  <a:cxn ang="0">
                    <a:pos x="136" y="454"/>
                  </a:cxn>
                  <a:cxn ang="0">
                    <a:pos x="126" y="444"/>
                  </a:cxn>
                  <a:cxn ang="0">
                    <a:pos x="96" y="417"/>
                  </a:cxn>
                  <a:cxn ang="0">
                    <a:pos x="5" y="417"/>
                  </a:cxn>
                  <a:cxn ang="0">
                    <a:pos x="1" y="366"/>
                  </a:cxn>
                  <a:cxn ang="0">
                    <a:pos x="6" y="295"/>
                  </a:cxn>
                  <a:cxn ang="0">
                    <a:pos x="23" y="248"/>
                  </a:cxn>
                  <a:cxn ang="0">
                    <a:pos x="49" y="218"/>
                  </a:cxn>
                  <a:cxn ang="0">
                    <a:pos x="53" y="208"/>
                  </a:cxn>
                  <a:cxn ang="0">
                    <a:pos x="48" y="197"/>
                  </a:cxn>
                  <a:cxn ang="0">
                    <a:pos x="58" y="189"/>
                  </a:cxn>
                  <a:cxn ang="0">
                    <a:pos x="55" y="154"/>
                  </a:cxn>
                  <a:cxn ang="0">
                    <a:pos x="43" y="134"/>
                  </a:cxn>
                </a:cxnLst>
                <a:rect l="0" t="0" r="r" b="b"/>
                <a:pathLst>
                  <a:path w="642" h="532">
                    <a:moveTo>
                      <a:pt x="49" y="117"/>
                    </a:moveTo>
                    <a:lnTo>
                      <a:pt x="50" y="110"/>
                    </a:lnTo>
                    <a:lnTo>
                      <a:pt x="48" y="85"/>
                    </a:lnTo>
                    <a:lnTo>
                      <a:pt x="49" y="76"/>
                    </a:lnTo>
                    <a:lnTo>
                      <a:pt x="51" y="72"/>
                    </a:lnTo>
                    <a:lnTo>
                      <a:pt x="55" y="67"/>
                    </a:lnTo>
                    <a:lnTo>
                      <a:pt x="62" y="63"/>
                    </a:lnTo>
                    <a:lnTo>
                      <a:pt x="67" y="57"/>
                    </a:lnTo>
                    <a:lnTo>
                      <a:pt x="75" y="43"/>
                    </a:lnTo>
                    <a:lnTo>
                      <a:pt x="77" y="25"/>
                    </a:lnTo>
                    <a:lnTo>
                      <a:pt x="78" y="21"/>
                    </a:lnTo>
                    <a:lnTo>
                      <a:pt x="96" y="9"/>
                    </a:lnTo>
                    <a:lnTo>
                      <a:pt x="115" y="4"/>
                    </a:lnTo>
                    <a:lnTo>
                      <a:pt x="133" y="4"/>
                    </a:lnTo>
                    <a:lnTo>
                      <a:pt x="139" y="3"/>
                    </a:lnTo>
                    <a:lnTo>
                      <a:pt x="147" y="0"/>
                    </a:lnTo>
                    <a:lnTo>
                      <a:pt x="162" y="2"/>
                    </a:lnTo>
                    <a:lnTo>
                      <a:pt x="199" y="20"/>
                    </a:lnTo>
                    <a:lnTo>
                      <a:pt x="221" y="41"/>
                    </a:lnTo>
                    <a:lnTo>
                      <a:pt x="228" y="46"/>
                    </a:lnTo>
                    <a:lnTo>
                      <a:pt x="233" y="48"/>
                    </a:lnTo>
                    <a:lnTo>
                      <a:pt x="242" y="48"/>
                    </a:lnTo>
                    <a:lnTo>
                      <a:pt x="248" y="38"/>
                    </a:lnTo>
                    <a:lnTo>
                      <a:pt x="264" y="30"/>
                    </a:lnTo>
                    <a:lnTo>
                      <a:pt x="274" y="27"/>
                    </a:lnTo>
                    <a:lnTo>
                      <a:pt x="286" y="27"/>
                    </a:lnTo>
                    <a:lnTo>
                      <a:pt x="303" y="37"/>
                    </a:lnTo>
                    <a:lnTo>
                      <a:pt x="327" y="52"/>
                    </a:lnTo>
                    <a:lnTo>
                      <a:pt x="339" y="56"/>
                    </a:lnTo>
                    <a:lnTo>
                      <a:pt x="362" y="58"/>
                    </a:lnTo>
                    <a:lnTo>
                      <a:pt x="375" y="57"/>
                    </a:lnTo>
                    <a:lnTo>
                      <a:pt x="389" y="47"/>
                    </a:lnTo>
                    <a:lnTo>
                      <a:pt x="406" y="32"/>
                    </a:lnTo>
                    <a:lnTo>
                      <a:pt x="415" y="27"/>
                    </a:lnTo>
                    <a:lnTo>
                      <a:pt x="441" y="27"/>
                    </a:lnTo>
                    <a:lnTo>
                      <a:pt x="459" y="30"/>
                    </a:lnTo>
                    <a:lnTo>
                      <a:pt x="469" y="26"/>
                    </a:lnTo>
                    <a:lnTo>
                      <a:pt x="489" y="24"/>
                    </a:lnTo>
                    <a:lnTo>
                      <a:pt x="496" y="26"/>
                    </a:lnTo>
                    <a:lnTo>
                      <a:pt x="503" y="30"/>
                    </a:lnTo>
                    <a:lnTo>
                      <a:pt x="511" y="32"/>
                    </a:lnTo>
                    <a:lnTo>
                      <a:pt x="517" y="36"/>
                    </a:lnTo>
                    <a:lnTo>
                      <a:pt x="528" y="36"/>
                    </a:lnTo>
                    <a:lnTo>
                      <a:pt x="534" y="32"/>
                    </a:lnTo>
                    <a:lnTo>
                      <a:pt x="544" y="22"/>
                    </a:lnTo>
                    <a:lnTo>
                      <a:pt x="544" y="21"/>
                    </a:lnTo>
                    <a:lnTo>
                      <a:pt x="550" y="16"/>
                    </a:lnTo>
                    <a:lnTo>
                      <a:pt x="558" y="15"/>
                    </a:lnTo>
                    <a:lnTo>
                      <a:pt x="564" y="15"/>
                    </a:lnTo>
                    <a:lnTo>
                      <a:pt x="570" y="3"/>
                    </a:lnTo>
                    <a:lnTo>
                      <a:pt x="571" y="3"/>
                    </a:lnTo>
                    <a:lnTo>
                      <a:pt x="574" y="0"/>
                    </a:lnTo>
                    <a:lnTo>
                      <a:pt x="577" y="11"/>
                    </a:lnTo>
                    <a:lnTo>
                      <a:pt x="581" y="20"/>
                    </a:lnTo>
                    <a:lnTo>
                      <a:pt x="588" y="30"/>
                    </a:lnTo>
                    <a:lnTo>
                      <a:pt x="599" y="36"/>
                    </a:lnTo>
                    <a:lnTo>
                      <a:pt x="604" y="43"/>
                    </a:lnTo>
                    <a:lnTo>
                      <a:pt x="613" y="65"/>
                    </a:lnTo>
                    <a:lnTo>
                      <a:pt x="623" y="73"/>
                    </a:lnTo>
                    <a:lnTo>
                      <a:pt x="624" y="76"/>
                    </a:lnTo>
                    <a:lnTo>
                      <a:pt x="635" y="80"/>
                    </a:lnTo>
                    <a:lnTo>
                      <a:pt x="636" y="81"/>
                    </a:lnTo>
                    <a:lnTo>
                      <a:pt x="639" y="84"/>
                    </a:lnTo>
                    <a:lnTo>
                      <a:pt x="641" y="89"/>
                    </a:lnTo>
                    <a:lnTo>
                      <a:pt x="640" y="106"/>
                    </a:lnTo>
                    <a:lnTo>
                      <a:pt x="642" y="119"/>
                    </a:lnTo>
                    <a:lnTo>
                      <a:pt x="623" y="132"/>
                    </a:lnTo>
                    <a:lnTo>
                      <a:pt x="620" y="135"/>
                    </a:lnTo>
                    <a:lnTo>
                      <a:pt x="604" y="142"/>
                    </a:lnTo>
                    <a:lnTo>
                      <a:pt x="601" y="143"/>
                    </a:lnTo>
                    <a:lnTo>
                      <a:pt x="592" y="153"/>
                    </a:lnTo>
                    <a:lnTo>
                      <a:pt x="587" y="159"/>
                    </a:lnTo>
                    <a:lnTo>
                      <a:pt x="583" y="166"/>
                    </a:lnTo>
                    <a:lnTo>
                      <a:pt x="576" y="189"/>
                    </a:lnTo>
                    <a:lnTo>
                      <a:pt x="567" y="207"/>
                    </a:lnTo>
                    <a:lnTo>
                      <a:pt x="564" y="218"/>
                    </a:lnTo>
                    <a:lnTo>
                      <a:pt x="562" y="229"/>
                    </a:lnTo>
                    <a:lnTo>
                      <a:pt x="554" y="257"/>
                    </a:lnTo>
                    <a:lnTo>
                      <a:pt x="553" y="269"/>
                    </a:lnTo>
                    <a:lnTo>
                      <a:pt x="551" y="275"/>
                    </a:lnTo>
                    <a:lnTo>
                      <a:pt x="549" y="280"/>
                    </a:lnTo>
                    <a:lnTo>
                      <a:pt x="534" y="287"/>
                    </a:lnTo>
                    <a:lnTo>
                      <a:pt x="523" y="299"/>
                    </a:lnTo>
                    <a:lnTo>
                      <a:pt x="517" y="315"/>
                    </a:lnTo>
                    <a:lnTo>
                      <a:pt x="513" y="331"/>
                    </a:lnTo>
                    <a:lnTo>
                      <a:pt x="511" y="338"/>
                    </a:lnTo>
                    <a:lnTo>
                      <a:pt x="501" y="360"/>
                    </a:lnTo>
                    <a:lnTo>
                      <a:pt x="483" y="391"/>
                    </a:lnTo>
                    <a:lnTo>
                      <a:pt x="481" y="400"/>
                    </a:lnTo>
                    <a:lnTo>
                      <a:pt x="478" y="406"/>
                    </a:lnTo>
                    <a:lnTo>
                      <a:pt x="469" y="409"/>
                    </a:lnTo>
                    <a:lnTo>
                      <a:pt x="456" y="408"/>
                    </a:lnTo>
                    <a:lnTo>
                      <a:pt x="447" y="401"/>
                    </a:lnTo>
                    <a:lnTo>
                      <a:pt x="443" y="398"/>
                    </a:lnTo>
                    <a:lnTo>
                      <a:pt x="443" y="397"/>
                    </a:lnTo>
                    <a:lnTo>
                      <a:pt x="440" y="392"/>
                    </a:lnTo>
                    <a:lnTo>
                      <a:pt x="429" y="382"/>
                    </a:lnTo>
                    <a:lnTo>
                      <a:pt x="414" y="381"/>
                    </a:lnTo>
                    <a:lnTo>
                      <a:pt x="392" y="386"/>
                    </a:lnTo>
                    <a:lnTo>
                      <a:pt x="377" y="386"/>
                    </a:lnTo>
                    <a:lnTo>
                      <a:pt x="375" y="386"/>
                    </a:lnTo>
                    <a:lnTo>
                      <a:pt x="371" y="403"/>
                    </a:lnTo>
                    <a:lnTo>
                      <a:pt x="360" y="408"/>
                    </a:lnTo>
                    <a:lnTo>
                      <a:pt x="352" y="416"/>
                    </a:lnTo>
                    <a:lnTo>
                      <a:pt x="344" y="427"/>
                    </a:lnTo>
                    <a:lnTo>
                      <a:pt x="335" y="443"/>
                    </a:lnTo>
                    <a:lnTo>
                      <a:pt x="332" y="458"/>
                    </a:lnTo>
                    <a:lnTo>
                      <a:pt x="330" y="472"/>
                    </a:lnTo>
                    <a:lnTo>
                      <a:pt x="327" y="481"/>
                    </a:lnTo>
                    <a:lnTo>
                      <a:pt x="320" y="490"/>
                    </a:lnTo>
                    <a:lnTo>
                      <a:pt x="313" y="497"/>
                    </a:lnTo>
                    <a:lnTo>
                      <a:pt x="313" y="504"/>
                    </a:lnTo>
                    <a:lnTo>
                      <a:pt x="309" y="498"/>
                    </a:lnTo>
                    <a:lnTo>
                      <a:pt x="304" y="497"/>
                    </a:lnTo>
                    <a:lnTo>
                      <a:pt x="301" y="505"/>
                    </a:lnTo>
                    <a:lnTo>
                      <a:pt x="300" y="517"/>
                    </a:lnTo>
                    <a:lnTo>
                      <a:pt x="276" y="516"/>
                    </a:lnTo>
                    <a:lnTo>
                      <a:pt x="265" y="517"/>
                    </a:lnTo>
                    <a:lnTo>
                      <a:pt x="242" y="508"/>
                    </a:lnTo>
                    <a:lnTo>
                      <a:pt x="237" y="515"/>
                    </a:lnTo>
                    <a:lnTo>
                      <a:pt x="234" y="516"/>
                    </a:lnTo>
                    <a:lnTo>
                      <a:pt x="231" y="521"/>
                    </a:lnTo>
                    <a:lnTo>
                      <a:pt x="227" y="524"/>
                    </a:lnTo>
                    <a:lnTo>
                      <a:pt x="225" y="524"/>
                    </a:lnTo>
                    <a:lnTo>
                      <a:pt x="221" y="525"/>
                    </a:lnTo>
                    <a:lnTo>
                      <a:pt x="216" y="522"/>
                    </a:lnTo>
                    <a:lnTo>
                      <a:pt x="212" y="525"/>
                    </a:lnTo>
                    <a:lnTo>
                      <a:pt x="210" y="524"/>
                    </a:lnTo>
                    <a:lnTo>
                      <a:pt x="193" y="532"/>
                    </a:lnTo>
                    <a:lnTo>
                      <a:pt x="190" y="524"/>
                    </a:lnTo>
                    <a:lnTo>
                      <a:pt x="182" y="524"/>
                    </a:lnTo>
                    <a:lnTo>
                      <a:pt x="180" y="524"/>
                    </a:lnTo>
                    <a:lnTo>
                      <a:pt x="168" y="521"/>
                    </a:lnTo>
                    <a:lnTo>
                      <a:pt x="163" y="513"/>
                    </a:lnTo>
                    <a:lnTo>
                      <a:pt x="151" y="500"/>
                    </a:lnTo>
                    <a:lnTo>
                      <a:pt x="146" y="482"/>
                    </a:lnTo>
                    <a:lnTo>
                      <a:pt x="146" y="471"/>
                    </a:lnTo>
                    <a:lnTo>
                      <a:pt x="151" y="467"/>
                    </a:lnTo>
                    <a:lnTo>
                      <a:pt x="147" y="467"/>
                    </a:lnTo>
                    <a:lnTo>
                      <a:pt x="140" y="465"/>
                    </a:lnTo>
                    <a:lnTo>
                      <a:pt x="136" y="454"/>
                    </a:lnTo>
                    <a:lnTo>
                      <a:pt x="133" y="451"/>
                    </a:lnTo>
                    <a:lnTo>
                      <a:pt x="130" y="445"/>
                    </a:lnTo>
                    <a:lnTo>
                      <a:pt x="126" y="444"/>
                    </a:lnTo>
                    <a:lnTo>
                      <a:pt x="124" y="439"/>
                    </a:lnTo>
                    <a:lnTo>
                      <a:pt x="117" y="429"/>
                    </a:lnTo>
                    <a:lnTo>
                      <a:pt x="96" y="417"/>
                    </a:lnTo>
                    <a:lnTo>
                      <a:pt x="86" y="416"/>
                    </a:lnTo>
                    <a:lnTo>
                      <a:pt x="64" y="413"/>
                    </a:lnTo>
                    <a:lnTo>
                      <a:pt x="5" y="417"/>
                    </a:lnTo>
                    <a:lnTo>
                      <a:pt x="2" y="414"/>
                    </a:lnTo>
                    <a:lnTo>
                      <a:pt x="0" y="375"/>
                    </a:lnTo>
                    <a:lnTo>
                      <a:pt x="1" y="366"/>
                    </a:lnTo>
                    <a:lnTo>
                      <a:pt x="6" y="345"/>
                    </a:lnTo>
                    <a:lnTo>
                      <a:pt x="5" y="315"/>
                    </a:lnTo>
                    <a:lnTo>
                      <a:pt x="6" y="295"/>
                    </a:lnTo>
                    <a:lnTo>
                      <a:pt x="10" y="283"/>
                    </a:lnTo>
                    <a:lnTo>
                      <a:pt x="22" y="263"/>
                    </a:lnTo>
                    <a:lnTo>
                      <a:pt x="23" y="248"/>
                    </a:lnTo>
                    <a:lnTo>
                      <a:pt x="26" y="239"/>
                    </a:lnTo>
                    <a:lnTo>
                      <a:pt x="34" y="229"/>
                    </a:lnTo>
                    <a:lnTo>
                      <a:pt x="49" y="218"/>
                    </a:lnTo>
                    <a:lnTo>
                      <a:pt x="49" y="212"/>
                    </a:lnTo>
                    <a:lnTo>
                      <a:pt x="53" y="209"/>
                    </a:lnTo>
                    <a:lnTo>
                      <a:pt x="53" y="208"/>
                    </a:lnTo>
                    <a:lnTo>
                      <a:pt x="53" y="204"/>
                    </a:lnTo>
                    <a:lnTo>
                      <a:pt x="48" y="199"/>
                    </a:lnTo>
                    <a:lnTo>
                      <a:pt x="48" y="197"/>
                    </a:lnTo>
                    <a:lnTo>
                      <a:pt x="50" y="191"/>
                    </a:lnTo>
                    <a:lnTo>
                      <a:pt x="53" y="189"/>
                    </a:lnTo>
                    <a:lnTo>
                      <a:pt x="58" y="189"/>
                    </a:lnTo>
                    <a:lnTo>
                      <a:pt x="59" y="187"/>
                    </a:lnTo>
                    <a:lnTo>
                      <a:pt x="59" y="169"/>
                    </a:lnTo>
                    <a:lnTo>
                      <a:pt x="55" y="154"/>
                    </a:lnTo>
                    <a:lnTo>
                      <a:pt x="54" y="149"/>
                    </a:lnTo>
                    <a:lnTo>
                      <a:pt x="44" y="139"/>
                    </a:lnTo>
                    <a:lnTo>
                      <a:pt x="43" y="134"/>
                    </a:lnTo>
                    <a:lnTo>
                      <a:pt x="44" y="123"/>
                    </a:lnTo>
                    <a:lnTo>
                      <a:pt x="49" y="117"/>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54" name="Freeform 41">
                <a:extLst>
                  <a:ext uri="{FF2B5EF4-FFF2-40B4-BE49-F238E27FC236}">
                    <a16:creationId xmlns:a16="http://schemas.microsoft.com/office/drawing/2014/main" id="{34E9CB46-9E79-4563-8C17-CCEADCBA3328}"/>
                  </a:ext>
                </a:extLst>
              </p:cNvPr>
              <p:cNvSpPr>
                <a:spLocks noChangeAspect="1"/>
              </p:cNvSpPr>
              <p:nvPr/>
            </p:nvSpPr>
            <p:spPr bwMode="gray">
              <a:xfrm>
                <a:off x="4952206" y="3627784"/>
                <a:ext cx="133350" cy="152400"/>
              </a:xfrm>
              <a:custGeom>
                <a:avLst/>
                <a:gdLst/>
                <a:ahLst/>
                <a:cxnLst>
                  <a:cxn ang="0">
                    <a:pos x="408" y="5"/>
                  </a:cxn>
                  <a:cxn ang="0">
                    <a:pos x="377" y="16"/>
                  </a:cxn>
                  <a:cxn ang="0">
                    <a:pos x="343" y="0"/>
                  </a:cxn>
                  <a:cxn ang="0">
                    <a:pos x="300" y="17"/>
                  </a:cxn>
                  <a:cxn ang="0">
                    <a:pos x="274" y="47"/>
                  </a:cxn>
                  <a:cxn ang="0">
                    <a:pos x="274" y="101"/>
                  </a:cxn>
                  <a:cxn ang="0">
                    <a:pos x="267" y="114"/>
                  </a:cxn>
                  <a:cxn ang="0">
                    <a:pos x="234" y="96"/>
                  </a:cxn>
                  <a:cxn ang="0">
                    <a:pos x="205" y="90"/>
                  </a:cxn>
                  <a:cxn ang="0">
                    <a:pos x="118" y="84"/>
                  </a:cxn>
                  <a:cxn ang="0">
                    <a:pos x="111" y="117"/>
                  </a:cxn>
                  <a:cxn ang="0">
                    <a:pos x="121" y="140"/>
                  </a:cxn>
                  <a:cxn ang="0">
                    <a:pos x="166" y="124"/>
                  </a:cxn>
                  <a:cxn ang="0">
                    <a:pos x="177" y="157"/>
                  </a:cxn>
                  <a:cxn ang="0">
                    <a:pos x="158" y="204"/>
                  </a:cxn>
                  <a:cxn ang="0">
                    <a:pos x="173" y="246"/>
                  </a:cxn>
                  <a:cxn ang="0">
                    <a:pos x="169" y="275"/>
                  </a:cxn>
                  <a:cxn ang="0">
                    <a:pos x="161" y="329"/>
                  </a:cxn>
                  <a:cxn ang="0">
                    <a:pos x="127" y="318"/>
                  </a:cxn>
                  <a:cxn ang="0">
                    <a:pos x="92" y="310"/>
                  </a:cxn>
                  <a:cxn ang="0">
                    <a:pos x="74" y="313"/>
                  </a:cxn>
                  <a:cxn ang="0">
                    <a:pos x="42" y="333"/>
                  </a:cxn>
                  <a:cxn ang="0">
                    <a:pos x="27" y="350"/>
                  </a:cxn>
                  <a:cxn ang="0">
                    <a:pos x="31" y="375"/>
                  </a:cxn>
                  <a:cxn ang="0">
                    <a:pos x="31" y="394"/>
                  </a:cxn>
                  <a:cxn ang="0">
                    <a:pos x="8" y="397"/>
                  </a:cxn>
                  <a:cxn ang="0">
                    <a:pos x="0" y="419"/>
                  </a:cxn>
                  <a:cxn ang="0">
                    <a:pos x="19" y="434"/>
                  </a:cxn>
                  <a:cxn ang="0">
                    <a:pos x="40" y="456"/>
                  </a:cxn>
                  <a:cxn ang="0">
                    <a:pos x="63" y="469"/>
                  </a:cxn>
                  <a:cxn ang="0">
                    <a:pos x="80" y="449"/>
                  </a:cxn>
                  <a:cxn ang="0">
                    <a:pos x="100" y="447"/>
                  </a:cxn>
                  <a:cxn ang="0">
                    <a:pos x="121" y="468"/>
                  </a:cxn>
                  <a:cxn ang="0">
                    <a:pos x="140" y="452"/>
                  </a:cxn>
                  <a:cxn ang="0">
                    <a:pos x="161" y="444"/>
                  </a:cxn>
                  <a:cxn ang="0">
                    <a:pos x="177" y="445"/>
                  </a:cxn>
                  <a:cxn ang="0">
                    <a:pos x="188" y="466"/>
                  </a:cxn>
                  <a:cxn ang="0">
                    <a:pos x="232" y="437"/>
                  </a:cxn>
                  <a:cxn ang="0">
                    <a:pos x="261" y="415"/>
                  </a:cxn>
                  <a:cxn ang="0">
                    <a:pos x="278" y="376"/>
                  </a:cxn>
                  <a:cxn ang="0">
                    <a:pos x="282" y="337"/>
                  </a:cxn>
                  <a:cxn ang="0">
                    <a:pos x="312" y="280"/>
                  </a:cxn>
                  <a:cxn ang="0">
                    <a:pos x="348" y="254"/>
                  </a:cxn>
                  <a:cxn ang="0">
                    <a:pos x="364" y="237"/>
                  </a:cxn>
                  <a:cxn ang="0">
                    <a:pos x="372" y="141"/>
                  </a:cxn>
                  <a:cxn ang="0">
                    <a:pos x="391" y="73"/>
                  </a:cxn>
                  <a:cxn ang="0">
                    <a:pos x="417" y="17"/>
                  </a:cxn>
                </a:cxnLst>
                <a:rect l="0" t="0" r="r" b="b"/>
                <a:pathLst>
                  <a:path w="417" h="479">
                    <a:moveTo>
                      <a:pt x="414" y="0"/>
                    </a:moveTo>
                    <a:lnTo>
                      <a:pt x="408" y="5"/>
                    </a:lnTo>
                    <a:lnTo>
                      <a:pt x="393" y="12"/>
                    </a:lnTo>
                    <a:lnTo>
                      <a:pt x="377" y="16"/>
                    </a:lnTo>
                    <a:lnTo>
                      <a:pt x="360" y="10"/>
                    </a:lnTo>
                    <a:lnTo>
                      <a:pt x="343" y="0"/>
                    </a:lnTo>
                    <a:lnTo>
                      <a:pt x="323" y="3"/>
                    </a:lnTo>
                    <a:lnTo>
                      <a:pt x="300" y="17"/>
                    </a:lnTo>
                    <a:lnTo>
                      <a:pt x="283" y="33"/>
                    </a:lnTo>
                    <a:lnTo>
                      <a:pt x="274" y="47"/>
                    </a:lnTo>
                    <a:lnTo>
                      <a:pt x="272" y="58"/>
                    </a:lnTo>
                    <a:lnTo>
                      <a:pt x="274" y="101"/>
                    </a:lnTo>
                    <a:lnTo>
                      <a:pt x="272" y="111"/>
                    </a:lnTo>
                    <a:lnTo>
                      <a:pt x="267" y="114"/>
                    </a:lnTo>
                    <a:lnTo>
                      <a:pt x="244" y="96"/>
                    </a:lnTo>
                    <a:lnTo>
                      <a:pt x="234" y="96"/>
                    </a:lnTo>
                    <a:lnTo>
                      <a:pt x="220" y="91"/>
                    </a:lnTo>
                    <a:lnTo>
                      <a:pt x="205" y="90"/>
                    </a:lnTo>
                    <a:lnTo>
                      <a:pt x="194" y="84"/>
                    </a:lnTo>
                    <a:lnTo>
                      <a:pt x="118" y="84"/>
                    </a:lnTo>
                    <a:lnTo>
                      <a:pt x="112" y="98"/>
                    </a:lnTo>
                    <a:lnTo>
                      <a:pt x="111" y="117"/>
                    </a:lnTo>
                    <a:lnTo>
                      <a:pt x="112" y="135"/>
                    </a:lnTo>
                    <a:lnTo>
                      <a:pt x="121" y="140"/>
                    </a:lnTo>
                    <a:lnTo>
                      <a:pt x="137" y="117"/>
                    </a:lnTo>
                    <a:lnTo>
                      <a:pt x="166" y="124"/>
                    </a:lnTo>
                    <a:lnTo>
                      <a:pt x="176" y="137"/>
                    </a:lnTo>
                    <a:lnTo>
                      <a:pt x="177" y="157"/>
                    </a:lnTo>
                    <a:lnTo>
                      <a:pt x="159" y="187"/>
                    </a:lnTo>
                    <a:lnTo>
                      <a:pt x="158" y="204"/>
                    </a:lnTo>
                    <a:lnTo>
                      <a:pt x="162" y="218"/>
                    </a:lnTo>
                    <a:lnTo>
                      <a:pt x="173" y="246"/>
                    </a:lnTo>
                    <a:lnTo>
                      <a:pt x="172" y="262"/>
                    </a:lnTo>
                    <a:lnTo>
                      <a:pt x="169" y="275"/>
                    </a:lnTo>
                    <a:lnTo>
                      <a:pt x="166" y="312"/>
                    </a:lnTo>
                    <a:lnTo>
                      <a:pt x="161" y="329"/>
                    </a:lnTo>
                    <a:lnTo>
                      <a:pt x="145" y="334"/>
                    </a:lnTo>
                    <a:lnTo>
                      <a:pt x="127" y="318"/>
                    </a:lnTo>
                    <a:lnTo>
                      <a:pt x="102" y="321"/>
                    </a:lnTo>
                    <a:lnTo>
                      <a:pt x="92" y="310"/>
                    </a:lnTo>
                    <a:lnTo>
                      <a:pt x="85" y="305"/>
                    </a:lnTo>
                    <a:lnTo>
                      <a:pt x="74" y="313"/>
                    </a:lnTo>
                    <a:lnTo>
                      <a:pt x="65" y="324"/>
                    </a:lnTo>
                    <a:lnTo>
                      <a:pt x="42" y="333"/>
                    </a:lnTo>
                    <a:lnTo>
                      <a:pt x="32" y="342"/>
                    </a:lnTo>
                    <a:lnTo>
                      <a:pt x="27" y="350"/>
                    </a:lnTo>
                    <a:lnTo>
                      <a:pt x="26" y="363"/>
                    </a:lnTo>
                    <a:lnTo>
                      <a:pt x="31" y="375"/>
                    </a:lnTo>
                    <a:lnTo>
                      <a:pt x="33" y="390"/>
                    </a:lnTo>
                    <a:lnTo>
                      <a:pt x="31" y="394"/>
                    </a:lnTo>
                    <a:lnTo>
                      <a:pt x="19" y="394"/>
                    </a:lnTo>
                    <a:lnTo>
                      <a:pt x="8" y="397"/>
                    </a:lnTo>
                    <a:lnTo>
                      <a:pt x="2" y="404"/>
                    </a:lnTo>
                    <a:lnTo>
                      <a:pt x="0" y="419"/>
                    </a:lnTo>
                    <a:lnTo>
                      <a:pt x="13" y="425"/>
                    </a:lnTo>
                    <a:lnTo>
                      <a:pt x="19" y="434"/>
                    </a:lnTo>
                    <a:lnTo>
                      <a:pt x="33" y="449"/>
                    </a:lnTo>
                    <a:lnTo>
                      <a:pt x="40" y="456"/>
                    </a:lnTo>
                    <a:lnTo>
                      <a:pt x="49" y="479"/>
                    </a:lnTo>
                    <a:lnTo>
                      <a:pt x="63" y="469"/>
                    </a:lnTo>
                    <a:lnTo>
                      <a:pt x="73" y="463"/>
                    </a:lnTo>
                    <a:lnTo>
                      <a:pt x="80" y="449"/>
                    </a:lnTo>
                    <a:lnTo>
                      <a:pt x="90" y="444"/>
                    </a:lnTo>
                    <a:lnTo>
                      <a:pt x="100" y="447"/>
                    </a:lnTo>
                    <a:lnTo>
                      <a:pt x="105" y="458"/>
                    </a:lnTo>
                    <a:lnTo>
                      <a:pt x="121" y="468"/>
                    </a:lnTo>
                    <a:lnTo>
                      <a:pt x="133" y="465"/>
                    </a:lnTo>
                    <a:lnTo>
                      <a:pt x="140" y="452"/>
                    </a:lnTo>
                    <a:lnTo>
                      <a:pt x="148" y="446"/>
                    </a:lnTo>
                    <a:lnTo>
                      <a:pt x="161" y="444"/>
                    </a:lnTo>
                    <a:lnTo>
                      <a:pt x="175" y="440"/>
                    </a:lnTo>
                    <a:lnTo>
                      <a:pt x="177" y="445"/>
                    </a:lnTo>
                    <a:lnTo>
                      <a:pt x="178" y="463"/>
                    </a:lnTo>
                    <a:lnTo>
                      <a:pt x="188" y="466"/>
                    </a:lnTo>
                    <a:lnTo>
                      <a:pt x="209" y="458"/>
                    </a:lnTo>
                    <a:lnTo>
                      <a:pt x="232" y="437"/>
                    </a:lnTo>
                    <a:lnTo>
                      <a:pt x="246" y="430"/>
                    </a:lnTo>
                    <a:lnTo>
                      <a:pt x="261" y="415"/>
                    </a:lnTo>
                    <a:lnTo>
                      <a:pt x="274" y="394"/>
                    </a:lnTo>
                    <a:lnTo>
                      <a:pt x="278" y="376"/>
                    </a:lnTo>
                    <a:lnTo>
                      <a:pt x="278" y="358"/>
                    </a:lnTo>
                    <a:lnTo>
                      <a:pt x="282" y="337"/>
                    </a:lnTo>
                    <a:lnTo>
                      <a:pt x="289" y="316"/>
                    </a:lnTo>
                    <a:lnTo>
                      <a:pt x="312" y="280"/>
                    </a:lnTo>
                    <a:lnTo>
                      <a:pt x="329" y="264"/>
                    </a:lnTo>
                    <a:lnTo>
                      <a:pt x="348" y="254"/>
                    </a:lnTo>
                    <a:lnTo>
                      <a:pt x="363" y="241"/>
                    </a:lnTo>
                    <a:lnTo>
                      <a:pt x="364" y="237"/>
                    </a:lnTo>
                    <a:lnTo>
                      <a:pt x="371" y="207"/>
                    </a:lnTo>
                    <a:lnTo>
                      <a:pt x="372" y="141"/>
                    </a:lnTo>
                    <a:lnTo>
                      <a:pt x="381" y="97"/>
                    </a:lnTo>
                    <a:lnTo>
                      <a:pt x="391" y="73"/>
                    </a:lnTo>
                    <a:lnTo>
                      <a:pt x="412" y="36"/>
                    </a:lnTo>
                    <a:lnTo>
                      <a:pt x="417" y="17"/>
                    </a:lnTo>
                    <a:lnTo>
                      <a:pt x="414"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55" name="Freeform 42">
                <a:extLst>
                  <a:ext uri="{FF2B5EF4-FFF2-40B4-BE49-F238E27FC236}">
                    <a16:creationId xmlns:a16="http://schemas.microsoft.com/office/drawing/2014/main" id="{9D9BFAD5-AF82-4F67-884D-AD50E34972F3}"/>
                  </a:ext>
                </a:extLst>
              </p:cNvPr>
              <p:cNvSpPr>
                <a:spLocks noChangeAspect="1"/>
              </p:cNvSpPr>
              <p:nvPr/>
            </p:nvSpPr>
            <p:spPr bwMode="gray">
              <a:xfrm>
                <a:off x="4922043" y="3653184"/>
                <a:ext cx="33338" cy="22225"/>
              </a:xfrm>
              <a:custGeom>
                <a:avLst/>
                <a:gdLst/>
                <a:ahLst/>
                <a:cxnLst>
                  <a:cxn ang="0">
                    <a:pos x="107" y="0"/>
                  </a:cxn>
                  <a:cxn ang="0">
                    <a:pos x="67" y="0"/>
                  </a:cxn>
                  <a:cxn ang="0">
                    <a:pos x="25" y="3"/>
                  </a:cxn>
                  <a:cxn ang="0">
                    <a:pos x="21" y="4"/>
                  </a:cxn>
                  <a:cxn ang="0">
                    <a:pos x="21" y="14"/>
                  </a:cxn>
                  <a:cxn ang="0">
                    <a:pos x="14" y="26"/>
                  </a:cxn>
                  <a:cxn ang="0">
                    <a:pos x="11" y="37"/>
                  </a:cxn>
                  <a:cxn ang="0">
                    <a:pos x="0" y="56"/>
                  </a:cxn>
                  <a:cxn ang="0">
                    <a:pos x="15" y="63"/>
                  </a:cxn>
                  <a:cxn ang="0">
                    <a:pos x="15" y="65"/>
                  </a:cxn>
                  <a:cxn ang="0">
                    <a:pos x="13" y="69"/>
                  </a:cxn>
                  <a:cxn ang="0">
                    <a:pos x="13" y="68"/>
                  </a:cxn>
                  <a:cxn ang="0">
                    <a:pos x="36" y="63"/>
                  </a:cxn>
                  <a:cxn ang="0">
                    <a:pos x="107" y="60"/>
                  </a:cxn>
                  <a:cxn ang="0">
                    <a:pos x="105" y="58"/>
                  </a:cxn>
                  <a:cxn ang="0">
                    <a:pos x="102" y="38"/>
                  </a:cxn>
                  <a:cxn ang="0">
                    <a:pos x="101" y="15"/>
                  </a:cxn>
                  <a:cxn ang="0">
                    <a:pos x="107" y="0"/>
                  </a:cxn>
                </a:cxnLst>
                <a:rect l="0" t="0" r="r" b="b"/>
                <a:pathLst>
                  <a:path w="107" h="69">
                    <a:moveTo>
                      <a:pt x="107" y="0"/>
                    </a:moveTo>
                    <a:lnTo>
                      <a:pt x="67" y="0"/>
                    </a:lnTo>
                    <a:lnTo>
                      <a:pt x="25" y="3"/>
                    </a:lnTo>
                    <a:lnTo>
                      <a:pt x="21" y="4"/>
                    </a:lnTo>
                    <a:lnTo>
                      <a:pt x="21" y="14"/>
                    </a:lnTo>
                    <a:lnTo>
                      <a:pt x="14" y="26"/>
                    </a:lnTo>
                    <a:lnTo>
                      <a:pt x="11" y="37"/>
                    </a:lnTo>
                    <a:lnTo>
                      <a:pt x="0" y="56"/>
                    </a:lnTo>
                    <a:lnTo>
                      <a:pt x="15" y="63"/>
                    </a:lnTo>
                    <a:lnTo>
                      <a:pt x="15" y="65"/>
                    </a:lnTo>
                    <a:lnTo>
                      <a:pt x="13" y="69"/>
                    </a:lnTo>
                    <a:lnTo>
                      <a:pt x="13" y="68"/>
                    </a:lnTo>
                    <a:lnTo>
                      <a:pt x="36" y="63"/>
                    </a:lnTo>
                    <a:lnTo>
                      <a:pt x="107" y="60"/>
                    </a:lnTo>
                    <a:lnTo>
                      <a:pt x="105" y="58"/>
                    </a:lnTo>
                    <a:lnTo>
                      <a:pt x="102" y="38"/>
                    </a:lnTo>
                    <a:lnTo>
                      <a:pt x="101" y="15"/>
                    </a:lnTo>
                    <a:lnTo>
                      <a:pt x="107"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56" name="Freeform 43">
                <a:extLst>
                  <a:ext uri="{FF2B5EF4-FFF2-40B4-BE49-F238E27FC236}">
                    <a16:creationId xmlns:a16="http://schemas.microsoft.com/office/drawing/2014/main" id="{8819AD26-12E8-4B06-9BBA-3932CD835918}"/>
                  </a:ext>
                </a:extLst>
              </p:cNvPr>
              <p:cNvSpPr>
                <a:spLocks noChangeAspect="1"/>
              </p:cNvSpPr>
              <p:nvPr/>
            </p:nvSpPr>
            <p:spPr bwMode="gray">
              <a:xfrm>
                <a:off x="5268117" y="3732559"/>
                <a:ext cx="28575" cy="34925"/>
              </a:xfrm>
              <a:custGeom>
                <a:avLst/>
                <a:gdLst/>
                <a:ahLst/>
                <a:cxnLst>
                  <a:cxn ang="0">
                    <a:pos x="83" y="5"/>
                  </a:cxn>
                  <a:cxn ang="0">
                    <a:pos x="81" y="1"/>
                  </a:cxn>
                  <a:cxn ang="0">
                    <a:pos x="76" y="1"/>
                  </a:cxn>
                  <a:cxn ang="0">
                    <a:pos x="76" y="0"/>
                  </a:cxn>
                  <a:cxn ang="0">
                    <a:pos x="71" y="0"/>
                  </a:cxn>
                  <a:cxn ang="0">
                    <a:pos x="59" y="4"/>
                  </a:cxn>
                  <a:cxn ang="0">
                    <a:pos x="49" y="4"/>
                  </a:cxn>
                  <a:cxn ang="0">
                    <a:pos x="46" y="6"/>
                  </a:cxn>
                  <a:cxn ang="0">
                    <a:pos x="45" y="9"/>
                  </a:cxn>
                  <a:cxn ang="0">
                    <a:pos x="45" y="17"/>
                  </a:cxn>
                  <a:cxn ang="0">
                    <a:pos x="41" y="22"/>
                  </a:cxn>
                  <a:cxn ang="0">
                    <a:pos x="33" y="22"/>
                  </a:cxn>
                  <a:cxn ang="0">
                    <a:pos x="28" y="25"/>
                  </a:cxn>
                  <a:cxn ang="0">
                    <a:pos x="22" y="26"/>
                  </a:cxn>
                  <a:cxn ang="0">
                    <a:pos x="19" y="25"/>
                  </a:cxn>
                  <a:cxn ang="0">
                    <a:pos x="16" y="16"/>
                  </a:cxn>
                  <a:cxn ang="0">
                    <a:pos x="13" y="11"/>
                  </a:cxn>
                  <a:cxn ang="0">
                    <a:pos x="11" y="10"/>
                  </a:cxn>
                  <a:cxn ang="0">
                    <a:pos x="6" y="10"/>
                  </a:cxn>
                  <a:cxn ang="0">
                    <a:pos x="1" y="13"/>
                  </a:cxn>
                  <a:cxn ang="0">
                    <a:pos x="1" y="22"/>
                  </a:cxn>
                  <a:cxn ang="0">
                    <a:pos x="0" y="22"/>
                  </a:cxn>
                  <a:cxn ang="0">
                    <a:pos x="6" y="28"/>
                  </a:cxn>
                  <a:cxn ang="0">
                    <a:pos x="8" y="34"/>
                  </a:cxn>
                  <a:cxn ang="0">
                    <a:pos x="11" y="58"/>
                  </a:cxn>
                  <a:cxn ang="0">
                    <a:pos x="13" y="61"/>
                  </a:cxn>
                  <a:cxn ang="0">
                    <a:pos x="16" y="69"/>
                  </a:cxn>
                  <a:cxn ang="0">
                    <a:pos x="17" y="79"/>
                  </a:cxn>
                  <a:cxn ang="0">
                    <a:pos x="17" y="91"/>
                  </a:cxn>
                  <a:cxn ang="0">
                    <a:pos x="18" y="101"/>
                  </a:cxn>
                  <a:cxn ang="0">
                    <a:pos x="23" y="108"/>
                  </a:cxn>
                  <a:cxn ang="0">
                    <a:pos x="29" y="114"/>
                  </a:cxn>
                  <a:cxn ang="0">
                    <a:pos x="32" y="113"/>
                  </a:cxn>
                  <a:cxn ang="0">
                    <a:pos x="43" y="110"/>
                  </a:cxn>
                  <a:cxn ang="0">
                    <a:pos x="57" y="106"/>
                  </a:cxn>
                  <a:cxn ang="0">
                    <a:pos x="68" y="86"/>
                  </a:cxn>
                  <a:cxn ang="0">
                    <a:pos x="73" y="80"/>
                  </a:cxn>
                  <a:cxn ang="0">
                    <a:pos x="79" y="66"/>
                  </a:cxn>
                  <a:cxn ang="0">
                    <a:pos x="89" y="54"/>
                  </a:cxn>
                  <a:cxn ang="0">
                    <a:pos x="93" y="48"/>
                  </a:cxn>
                  <a:cxn ang="0">
                    <a:pos x="93" y="40"/>
                  </a:cxn>
                  <a:cxn ang="0">
                    <a:pos x="91" y="34"/>
                  </a:cxn>
                  <a:cxn ang="0">
                    <a:pos x="87" y="31"/>
                  </a:cxn>
                  <a:cxn ang="0">
                    <a:pos x="81" y="29"/>
                  </a:cxn>
                  <a:cxn ang="0">
                    <a:pos x="77" y="26"/>
                  </a:cxn>
                  <a:cxn ang="0">
                    <a:pos x="77" y="22"/>
                  </a:cxn>
                  <a:cxn ang="0">
                    <a:pos x="77" y="16"/>
                  </a:cxn>
                  <a:cxn ang="0">
                    <a:pos x="78" y="10"/>
                  </a:cxn>
                  <a:cxn ang="0">
                    <a:pos x="83" y="5"/>
                  </a:cxn>
                </a:cxnLst>
                <a:rect l="0" t="0" r="r" b="b"/>
                <a:pathLst>
                  <a:path w="93" h="114">
                    <a:moveTo>
                      <a:pt x="83" y="5"/>
                    </a:moveTo>
                    <a:lnTo>
                      <a:pt x="81" y="1"/>
                    </a:lnTo>
                    <a:lnTo>
                      <a:pt x="76" y="1"/>
                    </a:lnTo>
                    <a:lnTo>
                      <a:pt x="76" y="0"/>
                    </a:lnTo>
                    <a:lnTo>
                      <a:pt x="71" y="0"/>
                    </a:lnTo>
                    <a:lnTo>
                      <a:pt x="59" y="4"/>
                    </a:lnTo>
                    <a:lnTo>
                      <a:pt x="49" y="4"/>
                    </a:lnTo>
                    <a:lnTo>
                      <a:pt x="46" y="6"/>
                    </a:lnTo>
                    <a:lnTo>
                      <a:pt x="45" y="9"/>
                    </a:lnTo>
                    <a:lnTo>
                      <a:pt x="45" y="17"/>
                    </a:lnTo>
                    <a:lnTo>
                      <a:pt x="41" y="22"/>
                    </a:lnTo>
                    <a:lnTo>
                      <a:pt x="33" y="22"/>
                    </a:lnTo>
                    <a:lnTo>
                      <a:pt x="28" y="25"/>
                    </a:lnTo>
                    <a:lnTo>
                      <a:pt x="22" y="26"/>
                    </a:lnTo>
                    <a:lnTo>
                      <a:pt x="19" y="25"/>
                    </a:lnTo>
                    <a:lnTo>
                      <a:pt x="16" y="16"/>
                    </a:lnTo>
                    <a:lnTo>
                      <a:pt x="13" y="11"/>
                    </a:lnTo>
                    <a:lnTo>
                      <a:pt x="11" y="10"/>
                    </a:lnTo>
                    <a:lnTo>
                      <a:pt x="6" y="10"/>
                    </a:lnTo>
                    <a:lnTo>
                      <a:pt x="1" y="13"/>
                    </a:lnTo>
                    <a:lnTo>
                      <a:pt x="1" y="22"/>
                    </a:lnTo>
                    <a:lnTo>
                      <a:pt x="0" y="22"/>
                    </a:lnTo>
                    <a:lnTo>
                      <a:pt x="6" y="28"/>
                    </a:lnTo>
                    <a:lnTo>
                      <a:pt x="8" y="34"/>
                    </a:lnTo>
                    <a:lnTo>
                      <a:pt x="11" y="58"/>
                    </a:lnTo>
                    <a:lnTo>
                      <a:pt x="13" y="61"/>
                    </a:lnTo>
                    <a:lnTo>
                      <a:pt x="16" y="69"/>
                    </a:lnTo>
                    <a:lnTo>
                      <a:pt x="17" y="79"/>
                    </a:lnTo>
                    <a:lnTo>
                      <a:pt x="17" y="91"/>
                    </a:lnTo>
                    <a:lnTo>
                      <a:pt x="18" y="101"/>
                    </a:lnTo>
                    <a:lnTo>
                      <a:pt x="23" y="108"/>
                    </a:lnTo>
                    <a:lnTo>
                      <a:pt x="29" y="114"/>
                    </a:lnTo>
                    <a:lnTo>
                      <a:pt x="32" y="113"/>
                    </a:lnTo>
                    <a:lnTo>
                      <a:pt x="43" y="110"/>
                    </a:lnTo>
                    <a:lnTo>
                      <a:pt x="57" y="106"/>
                    </a:lnTo>
                    <a:lnTo>
                      <a:pt x="68" y="86"/>
                    </a:lnTo>
                    <a:lnTo>
                      <a:pt x="73" y="80"/>
                    </a:lnTo>
                    <a:lnTo>
                      <a:pt x="79" y="66"/>
                    </a:lnTo>
                    <a:lnTo>
                      <a:pt x="89" y="54"/>
                    </a:lnTo>
                    <a:lnTo>
                      <a:pt x="93" y="48"/>
                    </a:lnTo>
                    <a:lnTo>
                      <a:pt x="93" y="40"/>
                    </a:lnTo>
                    <a:lnTo>
                      <a:pt x="91" y="34"/>
                    </a:lnTo>
                    <a:lnTo>
                      <a:pt x="87" y="31"/>
                    </a:lnTo>
                    <a:lnTo>
                      <a:pt x="81" y="29"/>
                    </a:lnTo>
                    <a:lnTo>
                      <a:pt x="77" y="26"/>
                    </a:lnTo>
                    <a:lnTo>
                      <a:pt x="77" y="22"/>
                    </a:lnTo>
                    <a:lnTo>
                      <a:pt x="77" y="16"/>
                    </a:lnTo>
                    <a:lnTo>
                      <a:pt x="78" y="10"/>
                    </a:lnTo>
                    <a:lnTo>
                      <a:pt x="83" y="5"/>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57" name="Freeform 44">
                <a:extLst>
                  <a:ext uri="{FF2B5EF4-FFF2-40B4-BE49-F238E27FC236}">
                    <a16:creationId xmlns:a16="http://schemas.microsoft.com/office/drawing/2014/main" id="{E282582E-CE4D-4A02-A3DA-9F101A7254A9}"/>
                  </a:ext>
                </a:extLst>
              </p:cNvPr>
              <p:cNvSpPr>
                <a:spLocks noChangeAspect="1"/>
              </p:cNvSpPr>
              <p:nvPr/>
            </p:nvSpPr>
            <p:spPr bwMode="gray">
              <a:xfrm>
                <a:off x="5277642" y="3619847"/>
                <a:ext cx="92075" cy="96838"/>
              </a:xfrm>
              <a:custGeom>
                <a:avLst/>
                <a:gdLst/>
                <a:ahLst/>
                <a:cxnLst>
                  <a:cxn ang="0">
                    <a:pos x="232" y="0"/>
                  </a:cxn>
                  <a:cxn ang="0">
                    <a:pos x="205" y="21"/>
                  </a:cxn>
                  <a:cxn ang="0">
                    <a:pos x="170" y="19"/>
                  </a:cxn>
                  <a:cxn ang="0">
                    <a:pos x="143" y="25"/>
                  </a:cxn>
                  <a:cxn ang="0">
                    <a:pos x="120" y="22"/>
                  </a:cxn>
                  <a:cxn ang="0">
                    <a:pos x="98" y="25"/>
                  </a:cxn>
                  <a:cxn ang="0">
                    <a:pos x="73" y="23"/>
                  </a:cxn>
                  <a:cxn ang="0">
                    <a:pos x="66" y="32"/>
                  </a:cxn>
                  <a:cxn ang="0">
                    <a:pos x="60" y="59"/>
                  </a:cxn>
                  <a:cxn ang="0">
                    <a:pos x="63" y="89"/>
                  </a:cxn>
                  <a:cxn ang="0">
                    <a:pos x="73" y="98"/>
                  </a:cxn>
                  <a:cxn ang="0">
                    <a:pos x="84" y="105"/>
                  </a:cxn>
                  <a:cxn ang="0">
                    <a:pos x="82" y="121"/>
                  </a:cxn>
                  <a:cxn ang="0">
                    <a:pos x="67" y="135"/>
                  </a:cxn>
                  <a:cxn ang="0">
                    <a:pos x="52" y="147"/>
                  </a:cxn>
                  <a:cxn ang="0">
                    <a:pos x="44" y="159"/>
                  </a:cxn>
                  <a:cxn ang="0">
                    <a:pos x="20" y="186"/>
                  </a:cxn>
                  <a:cxn ang="0">
                    <a:pos x="11" y="202"/>
                  </a:cxn>
                  <a:cxn ang="0">
                    <a:pos x="3" y="247"/>
                  </a:cxn>
                  <a:cxn ang="0">
                    <a:pos x="0" y="296"/>
                  </a:cxn>
                  <a:cxn ang="0">
                    <a:pos x="11" y="302"/>
                  </a:cxn>
                  <a:cxn ang="0">
                    <a:pos x="25" y="290"/>
                  </a:cxn>
                  <a:cxn ang="0">
                    <a:pos x="36" y="285"/>
                  </a:cxn>
                  <a:cxn ang="0">
                    <a:pos x="63" y="283"/>
                  </a:cxn>
                  <a:cxn ang="0">
                    <a:pos x="70" y="278"/>
                  </a:cxn>
                  <a:cxn ang="0">
                    <a:pos x="110" y="274"/>
                  </a:cxn>
                  <a:cxn ang="0">
                    <a:pos x="120" y="240"/>
                  </a:cxn>
                  <a:cxn ang="0">
                    <a:pos x="132" y="232"/>
                  </a:cxn>
                  <a:cxn ang="0">
                    <a:pos x="147" y="221"/>
                  </a:cxn>
                  <a:cxn ang="0">
                    <a:pos x="157" y="222"/>
                  </a:cxn>
                  <a:cxn ang="0">
                    <a:pos x="164" y="218"/>
                  </a:cxn>
                  <a:cxn ang="0">
                    <a:pos x="183" y="223"/>
                  </a:cxn>
                  <a:cxn ang="0">
                    <a:pos x="201" y="211"/>
                  </a:cxn>
                  <a:cxn ang="0">
                    <a:pos x="223" y="213"/>
                  </a:cxn>
                  <a:cxn ang="0">
                    <a:pos x="234" y="213"/>
                  </a:cxn>
                  <a:cxn ang="0">
                    <a:pos x="258" y="181"/>
                  </a:cxn>
                  <a:cxn ang="0">
                    <a:pos x="270" y="167"/>
                  </a:cxn>
                  <a:cxn ang="0">
                    <a:pos x="286" y="143"/>
                  </a:cxn>
                  <a:cxn ang="0">
                    <a:pos x="289" y="110"/>
                  </a:cxn>
                  <a:cxn ang="0">
                    <a:pos x="287" y="82"/>
                  </a:cxn>
                  <a:cxn ang="0">
                    <a:pos x="278" y="67"/>
                  </a:cxn>
                  <a:cxn ang="0">
                    <a:pos x="267" y="61"/>
                  </a:cxn>
                  <a:cxn ang="0">
                    <a:pos x="260" y="50"/>
                  </a:cxn>
                  <a:cxn ang="0">
                    <a:pos x="253" y="21"/>
                  </a:cxn>
                  <a:cxn ang="0">
                    <a:pos x="251" y="11"/>
                  </a:cxn>
                  <a:cxn ang="0">
                    <a:pos x="237" y="7"/>
                  </a:cxn>
                  <a:cxn ang="0">
                    <a:pos x="232" y="3"/>
                  </a:cxn>
                </a:cxnLst>
                <a:rect l="0" t="0" r="r" b="b"/>
                <a:pathLst>
                  <a:path w="289" h="302">
                    <a:moveTo>
                      <a:pt x="232" y="3"/>
                    </a:moveTo>
                    <a:lnTo>
                      <a:pt x="232" y="0"/>
                    </a:lnTo>
                    <a:lnTo>
                      <a:pt x="232" y="3"/>
                    </a:lnTo>
                    <a:lnTo>
                      <a:pt x="205" y="21"/>
                    </a:lnTo>
                    <a:lnTo>
                      <a:pt x="186" y="21"/>
                    </a:lnTo>
                    <a:lnTo>
                      <a:pt x="170" y="19"/>
                    </a:lnTo>
                    <a:lnTo>
                      <a:pt x="157" y="24"/>
                    </a:lnTo>
                    <a:lnTo>
                      <a:pt x="143" y="25"/>
                    </a:lnTo>
                    <a:lnTo>
                      <a:pt x="126" y="29"/>
                    </a:lnTo>
                    <a:lnTo>
                      <a:pt x="120" y="22"/>
                    </a:lnTo>
                    <a:lnTo>
                      <a:pt x="108" y="23"/>
                    </a:lnTo>
                    <a:lnTo>
                      <a:pt x="98" y="25"/>
                    </a:lnTo>
                    <a:lnTo>
                      <a:pt x="87" y="22"/>
                    </a:lnTo>
                    <a:lnTo>
                      <a:pt x="73" y="23"/>
                    </a:lnTo>
                    <a:lnTo>
                      <a:pt x="66" y="28"/>
                    </a:lnTo>
                    <a:lnTo>
                      <a:pt x="66" y="32"/>
                    </a:lnTo>
                    <a:lnTo>
                      <a:pt x="63" y="41"/>
                    </a:lnTo>
                    <a:lnTo>
                      <a:pt x="60" y="59"/>
                    </a:lnTo>
                    <a:lnTo>
                      <a:pt x="61" y="81"/>
                    </a:lnTo>
                    <a:lnTo>
                      <a:pt x="63" y="89"/>
                    </a:lnTo>
                    <a:lnTo>
                      <a:pt x="68" y="94"/>
                    </a:lnTo>
                    <a:lnTo>
                      <a:pt x="73" y="98"/>
                    </a:lnTo>
                    <a:lnTo>
                      <a:pt x="82" y="100"/>
                    </a:lnTo>
                    <a:lnTo>
                      <a:pt x="84" y="105"/>
                    </a:lnTo>
                    <a:lnTo>
                      <a:pt x="86" y="113"/>
                    </a:lnTo>
                    <a:lnTo>
                      <a:pt x="82" y="121"/>
                    </a:lnTo>
                    <a:lnTo>
                      <a:pt x="73" y="130"/>
                    </a:lnTo>
                    <a:lnTo>
                      <a:pt x="67" y="135"/>
                    </a:lnTo>
                    <a:lnTo>
                      <a:pt x="56" y="140"/>
                    </a:lnTo>
                    <a:lnTo>
                      <a:pt x="52" y="147"/>
                    </a:lnTo>
                    <a:lnTo>
                      <a:pt x="50" y="153"/>
                    </a:lnTo>
                    <a:lnTo>
                      <a:pt x="44" y="159"/>
                    </a:lnTo>
                    <a:lnTo>
                      <a:pt x="33" y="172"/>
                    </a:lnTo>
                    <a:lnTo>
                      <a:pt x="20" y="186"/>
                    </a:lnTo>
                    <a:lnTo>
                      <a:pt x="17" y="191"/>
                    </a:lnTo>
                    <a:lnTo>
                      <a:pt x="11" y="202"/>
                    </a:lnTo>
                    <a:lnTo>
                      <a:pt x="3" y="233"/>
                    </a:lnTo>
                    <a:lnTo>
                      <a:pt x="3" y="247"/>
                    </a:lnTo>
                    <a:lnTo>
                      <a:pt x="1" y="275"/>
                    </a:lnTo>
                    <a:lnTo>
                      <a:pt x="0" y="296"/>
                    </a:lnTo>
                    <a:lnTo>
                      <a:pt x="4" y="299"/>
                    </a:lnTo>
                    <a:lnTo>
                      <a:pt x="11" y="302"/>
                    </a:lnTo>
                    <a:lnTo>
                      <a:pt x="19" y="301"/>
                    </a:lnTo>
                    <a:lnTo>
                      <a:pt x="25" y="290"/>
                    </a:lnTo>
                    <a:lnTo>
                      <a:pt x="29" y="286"/>
                    </a:lnTo>
                    <a:lnTo>
                      <a:pt x="36" y="285"/>
                    </a:lnTo>
                    <a:lnTo>
                      <a:pt x="41" y="281"/>
                    </a:lnTo>
                    <a:lnTo>
                      <a:pt x="63" y="283"/>
                    </a:lnTo>
                    <a:lnTo>
                      <a:pt x="70" y="280"/>
                    </a:lnTo>
                    <a:lnTo>
                      <a:pt x="70" y="278"/>
                    </a:lnTo>
                    <a:lnTo>
                      <a:pt x="115" y="278"/>
                    </a:lnTo>
                    <a:lnTo>
                      <a:pt x="110" y="274"/>
                    </a:lnTo>
                    <a:lnTo>
                      <a:pt x="122" y="247"/>
                    </a:lnTo>
                    <a:lnTo>
                      <a:pt x="120" y="240"/>
                    </a:lnTo>
                    <a:lnTo>
                      <a:pt x="121" y="234"/>
                    </a:lnTo>
                    <a:lnTo>
                      <a:pt x="132" y="232"/>
                    </a:lnTo>
                    <a:lnTo>
                      <a:pt x="142" y="228"/>
                    </a:lnTo>
                    <a:lnTo>
                      <a:pt x="147" y="221"/>
                    </a:lnTo>
                    <a:lnTo>
                      <a:pt x="153" y="223"/>
                    </a:lnTo>
                    <a:lnTo>
                      <a:pt x="157" y="222"/>
                    </a:lnTo>
                    <a:lnTo>
                      <a:pt x="159" y="216"/>
                    </a:lnTo>
                    <a:lnTo>
                      <a:pt x="164" y="218"/>
                    </a:lnTo>
                    <a:lnTo>
                      <a:pt x="175" y="220"/>
                    </a:lnTo>
                    <a:lnTo>
                      <a:pt x="183" y="223"/>
                    </a:lnTo>
                    <a:lnTo>
                      <a:pt x="195" y="207"/>
                    </a:lnTo>
                    <a:lnTo>
                      <a:pt x="201" y="211"/>
                    </a:lnTo>
                    <a:lnTo>
                      <a:pt x="215" y="216"/>
                    </a:lnTo>
                    <a:lnTo>
                      <a:pt x="223" y="213"/>
                    </a:lnTo>
                    <a:lnTo>
                      <a:pt x="232" y="216"/>
                    </a:lnTo>
                    <a:lnTo>
                      <a:pt x="234" y="213"/>
                    </a:lnTo>
                    <a:lnTo>
                      <a:pt x="240" y="208"/>
                    </a:lnTo>
                    <a:lnTo>
                      <a:pt x="258" y="181"/>
                    </a:lnTo>
                    <a:lnTo>
                      <a:pt x="267" y="170"/>
                    </a:lnTo>
                    <a:lnTo>
                      <a:pt x="270" y="167"/>
                    </a:lnTo>
                    <a:lnTo>
                      <a:pt x="278" y="156"/>
                    </a:lnTo>
                    <a:lnTo>
                      <a:pt x="286" y="143"/>
                    </a:lnTo>
                    <a:lnTo>
                      <a:pt x="288" y="130"/>
                    </a:lnTo>
                    <a:lnTo>
                      <a:pt x="289" y="110"/>
                    </a:lnTo>
                    <a:lnTo>
                      <a:pt x="287" y="100"/>
                    </a:lnTo>
                    <a:lnTo>
                      <a:pt x="287" y="82"/>
                    </a:lnTo>
                    <a:lnTo>
                      <a:pt x="286" y="76"/>
                    </a:lnTo>
                    <a:lnTo>
                      <a:pt x="278" y="67"/>
                    </a:lnTo>
                    <a:lnTo>
                      <a:pt x="274" y="65"/>
                    </a:lnTo>
                    <a:lnTo>
                      <a:pt x="267" y="61"/>
                    </a:lnTo>
                    <a:lnTo>
                      <a:pt x="262" y="56"/>
                    </a:lnTo>
                    <a:lnTo>
                      <a:pt x="260" y="50"/>
                    </a:lnTo>
                    <a:lnTo>
                      <a:pt x="255" y="23"/>
                    </a:lnTo>
                    <a:lnTo>
                      <a:pt x="253" y="21"/>
                    </a:lnTo>
                    <a:lnTo>
                      <a:pt x="251" y="18"/>
                    </a:lnTo>
                    <a:lnTo>
                      <a:pt x="251" y="11"/>
                    </a:lnTo>
                    <a:lnTo>
                      <a:pt x="249" y="9"/>
                    </a:lnTo>
                    <a:lnTo>
                      <a:pt x="237" y="7"/>
                    </a:lnTo>
                    <a:lnTo>
                      <a:pt x="234" y="5"/>
                    </a:lnTo>
                    <a:lnTo>
                      <a:pt x="232" y="3"/>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58" name="Freeform 45">
                <a:extLst>
                  <a:ext uri="{FF2B5EF4-FFF2-40B4-BE49-F238E27FC236}">
                    <a16:creationId xmlns:a16="http://schemas.microsoft.com/office/drawing/2014/main" id="{F7276073-CAE4-434C-BE8E-9A9C7E8EF39B}"/>
                  </a:ext>
                </a:extLst>
              </p:cNvPr>
              <p:cNvSpPr>
                <a:spLocks noChangeAspect="1"/>
              </p:cNvSpPr>
              <p:nvPr/>
            </p:nvSpPr>
            <p:spPr bwMode="gray">
              <a:xfrm>
                <a:off x="5264942" y="3710334"/>
                <a:ext cx="33338" cy="30163"/>
              </a:xfrm>
              <a:custGeom>
                <a:avLst/>
                <a:gdLst/>
                <a:ahLst/>
                <a:cxnLst>
                  <a:cxn ang="0">
                    <a:pos x="7" y="92"/>
                  </a:cxn>
                  <a:cxn ang="0">
                    <a:pos x="8" y="92"/>
                  </a:cxn>
                  <a:cxn ang="0">
                    <a:pos x="8" y="83"/>
                  </a:cxn>
                  <a:cxn ang="0">
                    <a:pos x="13" y="80"/>
                  </a:cxn>
                  <a:cxn ang="0">
                    <a:pos x="18" y="80"/>
                  </a:cxn>
                  <a:cxn ang="0">
                    <a:pos x="20" y="81"/>
                  </a:cxn>
                  <a:cxn ang="0">
                    <a:pos x="23" y="86"/>
                  </a:cxn>
                  <a:cxn ang="0">
                    <a:pos x="26" y="95"/>
                  </a:cxn>
                  <a:cxn ang="0">
                    <a:pos x="29" y="96"/>
                  </a:cxn>
                  <a:cxn ang="0">
                    <a:pos x="35" y="95"/>
                  </a:cxn>
                  <a:cxn ang="0">
                    <a:pos x="40" y="92"/>
                  </a:cxn>
                  <a:cxn ang="0">
                    <a:pos x="48" y="92"/>
                  </a:cxn>
                  <a:cxn ang="0">
                    <a:pos x="52" y="87"/>
                  </a:cxn>
                  <a:cxn ang="0">
                    <a:pos x="52" y="79"/>
                  </a:cxn>
                  <a:cxn ang="0">
                    <a:pos x="53" y="76"/>
                  </a:cxn>
                  <a:cxn ang="0">
                    <a:pos x="56" y="74"/>
                  </a:cxn>
                  <a:cxn ang="0">
                    <a:pos x="66" y="74"/>
                  </a:cxn>
                  <a:cxn ang="0">
                    <a:pos x="78" y="70"/>
                  </a:cxn>
                  <a:cxn ang="0">
                    <a:pos x="83" y="70"/>
                  </a:cxn>
                  <a:cxn ang="0">
                    <a:pos x="83" y="71"/>
                  </a:cxn>
                  <a:cxn ang="0">
                    <a:pos x="88" y="71"/>
                  </a:cxn>
                  <a:cxn ang="0">
                    <a:pos x="90" y="75"/>
                  </a:cxn>
                  <a:cxn ang="0">
                    <a:pos x="101" y="60"/>
                  </a:cxn>
                  <a:cxn ang="0">
                    <a:pos x="104" y="50"/>
                  </a:cxn>
                  <a:cxn ang="0">
                    <a:pos x="102" y="43"/>
                  </a:cxn>
                  <a:cxn ang="0">
                    <a:pos x="98" y="28"/>
                  </a:cxn>
                  <a:cxn ang="0">
                    <a:pos x="85" y="7"/>
                  </a:cxn>
                  <a:cxn ang="0">
                    <a:pos x="80" y="0"/>
                  </a:cxn>
                  <a:cxn ang="0">
                    <a:pos x="75" y="4"/>
                  </a:cxn>
                  <a:cxn ang="0">
                    <a:pos x="68" y="5"/>
                  </a:cxn>
                  <a:cxn ang="0">
                    <a:pos x="64" y="9"/>
                  </a:cxn>
                  <a:cxn ang="0">
                    <a:pos x="58" y="20"/>
                  </a:cxn>
                  <a:cxn ang="0">
                    <a:pos x="50" y="21"/>
                  </a:cxn>
                  <a:cxn ang="0">
                    <a:pos x="43" y="18"/>
                  </a:cxn>
                  <a:cxn ang="0">
                    <a:pos x="39" y="15"/>
                  </a:cxn>
                  <a:cxn ang="0">
                    <a:pos x="36" y="17"/>
                  </a:cxn>
                  <a:cxn ang="0">
                    <a:pos x="29" y="24"/>
                  </a:cxn>
                  <a:cxn ang="0">
                    <a:pos x="21" y="36"/>
                  </a:cxn>
                  <a:cxn ang="0">
                    <a:pos x="14" y="49"/>
                  </a:cxn>
                  <a:cxn ang="0">
                    <a:pos x="10" y="60"/>
                  </a:cxn>
                  <a:cxn ang="0">
                    <a:pos x="0" y="74"/>
                  </a:cxn>
                  <a:cxn ang="0">
                    <a:pos x="0" y="81"/>
                  </a:cxn>
                  <a:cxn ang="0">
                    <a:pos x="2" y="85"/>
                  </a:cxn>
                  <a:cxn ang="0">
                    <a:pos x="7" y="92"/>
                  </a:cxn>
                </a:cxnLst>
                <a:rect l="0" t="0" r="r" b="b"/>
                <a:pathLst>
                  <a:path w="104" h="96">
                    <a:moveTo>
                      <a:pt x="7" y="92"/>
                    </a:moveTo>
                    <a:lnTo>
                      <a:pt x="8" y="92"/>
                    </a:lnTo>
                    <a:lnTo>
                      <a:pt x="8" y="83"/>
                    </a:lnTo>
                    <a:lnTo>
                      <a:pt x="13" y="80"/>
                    </a:lnTo>
                    <a:lnTo>
                      <a:pt x="18" y="80"/>
                    </a:lnTo>
                    <a:lnTo>
                      <a:pt x="20" y="81"/>
                    </a:lnTo>
                    <a:lnTo>
                      <a:pt x="23" y="86"/>
                    </a:lnTo>
                    <a:lnTo>
                      <a:pt x="26" y="95"/>
                    </a:lnTo>
                    <a:lnTo>
                      <a:pt x="29" y="96"/>
                    </a:lnTo>
                    <a:lnTo>
                      <a:pt x="35" y="95"/>
                    </a:lnTo>
                    <a:lnTo>
                      <a:pt x="40" y="92"/>
                    </a:lnTo>
                    <a:lnTo>
                      <a:pt x="48" y="92"/>
                    </a:lnTo>
                    <a:lnTo>
                      <a:pt x="52" y="87"/>
                    </a:lnTo>
                    <a:lnTo>
                      <a:pt x="52" y="79"/>
                    </a:lnTo>
                    <a:lnTo>
                      <a:pt x="53" y="76"/>
                    </a:lnTo>
                    <a:lnTo>
                      <a:pt x="56" y="74"/>
                    </a:lnTo>
                    <a:lnTo>
                      <a:pt x="66" y="74"/>
                    </a:lnTo>
                    <a:lnTo>
                      <a:pt x="78" y="70"/>
                    </a:lnTo>
                    <a:lnTo>
                      <a:pt x="83" y="70"/>
                    </a:lnTo>
                    <a:lnTo>
                      <a:pt x="83" y="71"/>
                    </a:lnTo>
                    <a:lnTo>
                      <a:pt x="88" y="71"/>
                    </a:lnTo>
                    <a:lnTo>
                      <a:pt x="90" y="75"/>
                    </a:lnTo>
                    <a:lnTo>
                      <a:pt x="101" y="60"/>
                    </a:lnTo>
                    <a:lnTo>
                      <a:pt x="104" y="50"/>
                    </a:lnTo>
                    <a:lnTo>
                      <a:pt x="102" y="43"/>
                    </a:lnTo>
                    <a:lnTo>
                      <a:pt x="98" y="28"/>
                    </a:lnTo>
                    <a:lnTo>
                      <a:pt x="85" y="7"/>
                    </a:lnTo>
                    <a:lnTo>
                      <a:pt x="80" y="0"/>
                    </a:lnTo>
                    <a:lnTo>
                      <a:pt x="75" y="4"/>
                    </a:lnTo>
                    <a:lnTo>
                      <a:pt x="68" y="5"/>
                    </a:lnTo>
                    <a:lnTo>
                      <a:pt x="64" y="9"/>
                    </a:lnTo>
                    <a:lnTo>
                      <a:pt x="58" y="20"/>
                    </a:lnTo>
                    <a:lnTo>
                      <a:pt x="50" y="21"/>
                    </a:lnTo>
                    <a:lnTo>
                      <a:pt x="43" y="18"/>
                    </a:lnTo>
                    <a:lnTo>
                      <a:pt x="39" y="15"/>
                    </a:lnTo>
                    <a:lnTo>
                      <a:pt x="36" y="17"/>
                    </a:lnTo>
                    <a:lnTo>
                      <a:pt x="29" y="24"/>
                    </a:lnTo>
                    <a:lnTo>
                      <a:pt x="21" y="36"/>
                    </a:lnTo>
                    <a:lnTo>
                      <a:pt x="14" y="49"/>
                    </a:lnTo>
                    <a:lnTo>
                      <a:pt x="10" y="60"/>
                    </a:lnTo>
                    <a:lnTo>
                      <a:pt x="0" y="74"/>
                    </a:lnTo>
                    <a:lnTo>
                      <a:pt x="0" y="81"/>
                    </a:lnTo>
                    <a:lnTo>
                      <a:pt x="2" y="85"/>
                    </a:lnTo>
                    <a:lnTo>
                      <a:pt x="7" y="92"/>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59" name="Freeform 46">
                <a:extLst>
                  <a:ext uri="{FF2B5EF4-FFF2-40B4-BE49-F238E27FC236}">
                    <a16:creationId xmlns:a16="http://schemas.microsoft.com/office/drawing/2014/main" id="{B22C83B5-5D13-4F69-975E-F0BE6A3D01FA}"/>
                  </a:ext>
                </a:extLst>
              </p:cNvPr>
              <p:cNvSpPr>
                <a:spLocks noChangeAspect="1"/>
              </p:cNvSpPr>
              <p:nvPr/>
            </p:nvSpPr>
            <p:spPr bwMode="gray">
              <a:xfrm>
                <a:off x="5350667" y="3611909"/>
                <a:ext cx="138113" cy="160338"/>
              </a:xfrm>
              <a:custGeom>
                <a:avLst/>
                <a:gdLst/>
                <a:ahLst/>
                <a:cxnLst>
                  <a:cxn ang="0">
                    <a:pos x="387" y="204"/>
                  </a:cxn>
                  <a:cxn ang="0">
                    <a:pos x="387" y="98"/>
                  </a:cxn>
                  <a:cxn ang="0">
                    <a:pos x="412" y="74"/>
                  </a:cxn>
                  <a:cxn ang="0">
                    <a:pos x="435" y="37"/>
                  </a:cxn>
                  <a:cxn ang="0">
                    <a:pos x="421" y="37"/>
                  </a:cxn>
                  <a:cxn ang="0">
                    <a:pos x="374" y="22"/>
                  </a:cxn>
                  <a:cxn ang="0">
                    <a:pos x="336" y="32"/>
                  </a:cxn>
                  <a:cxn ang="0">
                    <a:pos x="297" y="60"/>
                  </a:cxn>
                  <a:cxn ang="0">
                    <a:pos x="250" y="53"/>
                  </a:cxn>
                  <a:cxn ang="0">
                    <a:pos x="213" y="47"/>
                  </a:cxn>
                  <a:cxn ang="0">
                    <a:pos x="164" y="12"/>
                  </a:cxn>
                  <a:cxn ang="0">
                    <a:pos x="132" y="3"/>
                  </a:cxn>
                  <a:cxn ang="0">
                    <a:pos x="103" y="0"/>
                  </a:cxn>
                  <a:cxn ang="0">
                    <a:pos x="69" y="3"/>
                  </a:cxn>
                  <a:cxn ang="0">
                    <a:pos x="28" y="1"/>
                  </a:cxn>
                  <a:cxn ang="0">
                    <a:pos x="0" y="28"/>
                  </a:cxn>
                  <a:cxn ang="0">
                    <a:pos x="5" y="32"/>
                  </a:cxn>
                  <a:cxn ang="0">
                    <a:pos x="19" y="36"/>
                  </a:cxn>
                  <a:cxn ang="0">
                    <a:pos x="21" y="46"/>
                  </a:cxn>
                  <a:cxn ang="0">
                    <a:pos x="28" y="75"/>
                  </a:cxn>
                  <a:cxn ang="0">
                    <a:pos x="35" y="86"/>
                  </a:cxn>
                  <a:cxn ang="0">
                    <a:pos x="46" y="92"/>
                  </a:cxn>
                  <a:cxn ang="0">
                    <a:pos x="55" y="107"/>
                  </a:cxn>
                  <a:cxn ang="0">
                    <a:pos x="57" y="135"/>
                  </a:cxn>
                  <a:cxn ang="0">
                    <a:pos x="54" y="168"/>
                  </a:cxn>
                  <a:cxn ang="0">
                    <a:pos x="38" y="192"/>
                  </a:cxn>
                  <a:cxn ang="0">
                    <a:pos x="26" y="206"/>
                  </a:cxn>
                  <a:cxn ang="0">
                    <a:pos x="2" y="238"/>
                  </a:cxn>
                  <a:cxn ang="0">
                    <a:pos x="8" y="263"/>
                  </a:cxn>
                  <a:cxn ang="0">
                    <a:pos x="18" y="270"/>
                  </a:cxn>
                  <a:cxn ang="0">
                    <a:pos x="35" y="265"/>
                  </a:cxn>
                  <a:cxn ang="0">
                    <a:pos x="45" y="270"/>
                  </a:cxn>
                  <a:cxn ang="0">
                    <a:pos x="26" y="281"/>
                  </a:cxn>
                  <a:cxn ang="0">
                    <a:pos x="7" y="295"/>
                  </a:cxn>
                  <a:cxn ang="0">
                    <a:pos x="207" y="415"/>
                  </a:cxn>
                  <a:cxn ang="0">
                    <a:pos x="210" y="428"/>
                  </a:cxn>
                  <a:cxn ang="0">
                    <a:pos x="218" y="458"/>
                  </a:cxn>
                  <a:cxn ang="0">
                    <a:pos x="306" y="499"/>
                  </a:cxn>
                  <a:cxn ang="0">
                    <a:pos x="314" y="488"/>
                  </a:cxn>
                  <a:cxn ang="0">
                    <a:pos x="324" y="463"/>
                  </a:cxn>
                  <a:cxn ang="0">
                    <a:pos x="342" y="429"/>
                  </a:cxn>
                  <a:cxn ang="0">
                    <a:pos x="352" y="399"/>
                  </a:cxn>
                  <a:cxn ang="0">
                    <a:pos x="360" y="391"/>
                  </a:cxn>
                  <a:cxn ang="0">
                    <a:pos x="379" y="376"/>
                  </a:cxn>
                  <a:cxn ang="0">
                    <a:pos x="388" y="361"/>
                  </a:cxn>
                  <a:cxn ang="0">
                    <a:pos x="403" y="358"/>
                  </a:cxn>
                  <a:cxn ang="0">
                    <a:pos x="417" y="340"/>
                  </a:cxn>
                  <a:cxn ang="0">
                    <a:pos x="393" y="308"/>
                  </a:cxn>
                  <a:cxn ang="0">
                    <a:pos x="387" y="257"/>
                  </a:cxn>
                </a:cxnLst>
                <a:rect l="0" t="0" r="r" b="b"/>
                <a:pathLst>
                  <a:path w="435" h="504">
                    <a:moveTo>
                      <a:pt x="387" y="257"/>
                    </a:moveTo>
                    <a:lnTo>
                      <a:pt x="387" y="204"/>
                    </a:lnTo>
                    <a:lnTo>
                      <a:pt x="387" y="151"/>
                    </a:lnTo>
                    <a:lnTo>
                      <a:pt x="387" y="98"/>
                    </a:lnTo>
                    <a:lnTo>
                      <a:pt x="390" y="96"/>
                    </a:lnTo>
                    <a:lnTo>
                      <a:pt x="412" y="74"/>
                    </a:lnTo>
                    <a:lnTo>
                      <a:pt x="433" y="42"/>
                    </a:lnTo>
                    <a:lnTo>
                      <a:pt x="435" y="37"/>
                    </a:lnTo>
                    <a:lnTo>
                      <a:pt x="430" y="38"/>
                    </a:lnTo>
                    <a:lnTo>
                      <a:pt x="421" y="37"/>
                    </a:lnTo>
                    <a:lnTo>
                      <a:pt x="408" y="38"/>
                    </a:lnTo>
                    <a:lnTo>
                      <a:pt x="374" y="22"/>
                    </a:lnTo>
                    <a:lnTo>
                      <a:pt x="355" y="26"/>
                    </a:lnTo>
                    <a:lnTo>
                      <a:pt x="336" y="32"/>
                    </a:lnTo>
                    <a:lnTo>
                      <a:pt x="320" y="48"/>
                    </a:lnTo>
                    <a:lnTo>
                      <a:pt x="297" y="60"/>
                    </a:lnTo>
                    <a:lnTo>
                      <a:pt x="272" y="59"/>
                    </a:lnTo>
                    <a:lnTo>
                      <a:pt x="250" y="53"/>
                    </a:lnTo>
                    <a:lnTo>
                      <a:pt x="233" y="53"/>
                    </a:lnTo>
                    <a:lnTo>
                      <a:pt x="213" y="47"/>
                    </a:lnTo>
                    <a:lnTo>
                      <a:pt x="202" y="34"/>
                    </a:lnTo>
                    <a:lnTo>
                      <a:pt x="164" y="12"/>
                    </a:lnTo>
                    <a:lnTo>
                      <a:pt x="147" y="4"/>
                    </a:lnTo>
                    <a:lnTo>
                      <a:pt x="132" y="3"/>
                    </a:lnTo>
                    <a:lnTo>
                      <a:pt x="116" y="5"/>
                    </a:lnTo>
                    <a:lnTo>
                      <a:pt x="103" y="0"/>
                    </a:lnTo>
                    <a:lnTo>
                      <a:pt x="82" y="3"/>
                    </a:lnTo>
                    <a:lnTo>
                      <a:pt x="69" y="3"/>
                    </a:lnTo>
                    <a:lnTo>
                      <a:pt x="39" y="0"/>
                    </a:lnTo>
                    <a:lnTo>
                      <a:pt x="28" y="1"/>
                    </a:lnTo>
                    <a:lnTo>
                      <a:pt x="16" y="9"/>
                    </a:lnTo>
                    <a:lnTo>
                      <a:pt x="0" y="28"/>
                    </a:lnTo>
                    <a:lnTo>
                      <a:pt x="2" y="30"/>
                    </a:lnTo>
                    <a:lnTo>
                      <a:pt x="5" y="32"/>
                    </a:lnTo>
                    <a:lnTo>
                      <a:pt x="17" y="34"/>
                    </a:lnTo>
                    <a:lnTo>
                      <a:pt x="19" y="36"/>
                    </a:lnTo>
                    <a:lnTo>
                      <a:pt x="19" y="43"/>
                    </a:lnTo>
                    <a:lnTo>
                      <a:pt x="21" y="46"/>
                    </a:lnTo>
                    <a:lnTo>
                      <a:pt x="23" y="48"/>
                    </a:lnTo>
                    <a:lnTo>
                      <a:pt x="28" y="75"/>
                    </a:lnTo>
                    <a:lnTo>
                      <a:pt x="30" y="81"/>
                    </a:lnTo>
                    <a:lnTo>
                      <a:pt x="35" y="86"/>
                    </a:lnTo>
                    <a:lnTo>
                      <a:pt x="42" y="90"/>
                    </a:lnTo>
                    <a:lnTo>
                      <a:pt x="46" y="92"/>
                    </a:lnTo>
                    <a:lnTo>
                      <a:pt x="54" y="101"/>
                    </a:lnTo>
                    <a:lnTo>
                      <a:pt x="55" y="107"/>
                    </a:lnTo>
                    <a:lnTo>
                      <a:pt x="55" y="125"/>
                    </a:lnTo>
                    <a:lnTo>
                      <a:pt x="57" y="135"/>
                    </a:lnTo>
                    <a:lnTo>
                      <a:pt x="56" y="155"/>
                    </a:lnTo>
                    <a:lnTo>
                      <a:pt x="54" y="168"/>
                    </a:lnTo>
                    <a:lnTo>
                      <a:pt x="46" y="181"/>
                    </a:lnTo>
                    <a:lnTo>
                      <a:pt x="38" y="192"/>
                    </a:lnTo>
                    <a:lnTo>
                      <a:pt x="35" y="195"/>
                    </a:lnTo>
                    <a:lnTo>
                      <a:pt x="26" y="206"/>
                    </a:lnTo>
                    <a:lnTo>
                      <a:pt x="8" y="233"/>
                    </a:lnTo>
                    <a:lnTo>
                      <a:pt x="2" y="238"/>
                    </a:lnTo>
                    <a:lnTo>
                      <a:pt x="1" y="253"/>
                    </a:lnTo>
                    <a:lnTo>
                      <a:pt x="8" y="263"/>
                    </a:lnTo>
                    <a:lnTo>
                      <a:pt x="12" y="272"/>
                    </a:lnTo>
                    <a:lnTo>
                      <a:pt x="18" y="270"/>
                    </a:lnTo>
                    <a:lnTo>
                      <a:pt x="26" y="267"/>
                    </a:lnTo>
                    <a:lnTo>
                      <a:pt x="35" y="265"/>
                    </a:lnTo>
                    <a:lnTo>
                      <a:pt x="45" y="265"/>
                    </a:lnTo>
                    <a:lnTo>
                      <a:pt x="45" y="270"/>
                    </a:lnTo>
                    <a:lnTo>
                      <a:pt x="34" y="274"/>
                    </a:lnTo>
                    <a:lnTo>
                      <a:pt x="26" y="281"/>
                    </a:lnTo>
                    <a:lnTo>
                      <a:pt x="14" y="281"/>
                    </a:lnTo>
                    <a:lnTo>
                      <a:pt x="7" y="295"/>
                    </a:lnTo>
                    <a:lnTo>
                      <a:pt x="16" y="303"/>
                    </a:lnTo>
                    <a:lnTo>
                      <a:pt x="207" y="415"/>
                    </a:lnTo>
                    <a:lnTo>
                      <a:pt x="210" y="420"/>
                    </a:lnTo>
                    <a:lnTo>
                      <a:pt x="210" y="428"/>
                    </a:lnTo>
                    <a:lnTo>
                      <a:pt x="215" y="447"/>
                    </a:lnTo>
                    <a:lnTo>
                      <a:pt x="218" y="458"/>
                    </a:lnTo>
                    <a:lnTo>
                      <a:pt x="296" y="504"/>
                    </a:lnTo>
                    <a:lnTo>
                      <a:pt x="306" y="499"/>
                    </a:lnTo>
                    <a:lnTo>
                      <a:pt x="309" y="495"/>
                    </a:lnTo>
                    <a:lnTo>
                      <a:pt x="314" y="488"/>
                    </a:lnTo>
                    <a:lnTo>
                      <a:pt x="318" y="479"/>
                    </a:lnTo>
                    <a:lnTo>
                      <a:pt x="324" y="463"/>
                    </a:lnTo>
                    <a:lnTo>
                      <a:pt x="333" y="450"/>
                    </a:lnTo>
                    <a:lnTo>
                      <a:pt x="342" y="429"/>
                    </a:lnTo>
                    <a:lnTo>
                      <a:pt x="346" y="413"/>
                    </a:lnTo>
                    <a:lnTo>
                      <a:pt x="352" y="399"/>
                    </a:lnTo>
                    <a:lnTo>
                      <a:pt x="357" y="392"/>
                    </a:lnTo>
                    <a:lnTo>
                      <a:pt x="360" y="391"/>
                    </a:lnTo>
                    <a:lnTo>
                      <a:pt x="378" y="382"/>
                    </a:lnTo>
                    <a:lnTo>
                      <a:pt x="379" y="376"/>
                    </a:lnTo>
                    <a:lnTo>
                      <a:pt x="382" y="370"/>
                    </a:lnTo>
                    <a:lnTo>
                      <a:pt x="388" y="361"/>
                    </a:lnTo>
                    <a:lnTo>
                      <a:pt x="394" y="358"/>
                    </a:lnTo>
                    <a:lnTo>
                      <a:pt x="403" y="358"/>
                    </a:lnTo>
                    <a:lnTo>
                      <a:pt x="414" y="346"/>
                    </a:lnTo>
                    <a:lnTo>
                      <a:pt x="417" y="340"/>
                    </a:lnTo>
                    <a:lnTo>
                      <a:pt x="416" y="337"/>
                    </a:lnTo>
                    <a:lnTo>
                      <a:pt x="393" y="308"/>
                    </a:lnTo>
                    <a:lnTo>
                      <a:pt x="387" y="300"/>
                    </a:lnTo>
                    <a:lnTo>
                      <a:pt x="387" y="257"/>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60" name="Freeform 47">
                <a:extLst>
                  <a:ext uri="{FF2B5EF4-FFF2-40B4-BE49-F238E27FC236}">
                    <a16:creationId xmlns:a16="http://schemas.microsoft.com/office/drawing/2014/main" id="{E1F64E1F-4901-4AE8-9DBD-3FE13669A403}"/>
                  </a:ext>
                </a:extLst>
              </p:cNvPr>
              <p:cNvSpPr>
                <a:spLocks noChangeAspect="1"/>
              </p:cNvSpPr>
              <p:nvPr/>
            </p:nvSpPr>
            <p:spPr bwMode="gray">
              <a:xfrm>
                <a:off x="4455318" y="3399184"/>
                <a:ext cx="107950" cy="77788"/>
              </a:xfrm>
              <a:custGeom>
                <a:avLst/>
                <a:gdLst/>
                <a:ahLst/>
                <a:cxnLst>
                  <a:cxn ang="0">
                    <a:pos x="43" y="160"/>
                  </a:cxn>
                  <a:cxn ang="0">
                    <a:pos x="28" y="129"/>
                  </a:cxn>
                  <a:cxn ang="0">
                    <a:pos x="7" y="113"/>
                  </a:cxn>
                  <a:cxn ang="0">
                    <a:pos x="1" y="107"/>
                  </a:cxn>
                  <a:cxn ang="0">
                    <a:pos x="35" y="86"/>
                  </a:cxn>
                  <a:cxn ang="0">
                    <a:pos x="56" y="33"/>
                  </a:cxn>
                  <a:cxn ang="0">
                    <a:pos x="70" y="9"/>
                  </a:cxn>
                  <a:cxn ang="0">
                    <a:pos x="92" y="9"/>
                  </a:cxn>
                  <a:cxn ang="0">
                    <a:pos x="122" y="5"/>
                  </a:cxn>
                  <a:cxn ang="0">
                    <a:pos x="135" y="1"/>
                  </a:cxn>
                  <a:cxn ang="0">
                    <a:pos x="168" y="2"/>
                  </a:cxn>
                  <a:cxn ang="0">
                    <a:pos x="183" y="9"/>
                  </a:cxn>
                  <a:cxn ang="0">
                    <a:pos x="206" y="29"/>
                  </a:cxn>
                  <a:cxn ang="0">
                    <a:pos x="221" y="29"/>
                  </a:cxn>
                  <a:cxn ang="0">
                    <a:pos x="238" y="58"/>
                  </a:cxn>
                  <a:cxn ang="0">
                    <a:pos x="248" y="68"/>
                  </a:cxn>
                  <a:cxn ang="0">
                    <a:pos x="258" y="75"/>
                  </a:cxn>
                  <a:cxn ang="0">
                    <a:pos x="261" y="82"/>
                  </a:cxn>
                  <a:cxn ang="0">
                    <a:pos x="277" y="91"/>
                  </a:cxn>
                  <a:cxn ang="0">
                    <a:pos x="289" y="103"/>
                  </a:cxn>
                  <a:cxn ang="0">
                    <a:pos x="297" y="123"/>
                  </a:cxn>
                  <a:cxn ang="0">
                    <a:pos x="302" y="133"/>
                  </a:cxn>
                  <a:cxn ang="0">
                    <a:pos x="309" y="156"/>
                  </a:cxn>
                  <a:cxn ang="0">
                    <a:pos x="313" y="181"/>
                  </a:cxn>
                  <a:cxn ang="0">
                    <a:pos x="323" y="185"/>
                  </a:cxn>
                  <a:cxn ang="0">
                    <a:pos x="332" y="197"/>
                  </a:cxn>
                  <a:cxn ang="0">
                    <a:pos x="342" y="212"/>
                  </a:cxn>
                  <a:cxn ang="0">
                    <a:pos x="342" y="221"/>
                  </a:cxn>
                  <a:cxn ang="0">
                    <a:pos x="344" y="238"/>
                  </a:cxn>
                  <a:cxn ang="0">
                    <a:pos x="321" y="242"/>
                  </a:cxn>
                  <a:cxn ang="0">
                    <a:pos x="293" y="244"/>
                  </a:cxn>
                  <a:cxn ang="0">
                    <a:pos x="271" y="239"/>
                  </a:cxn>
                  <a:cxn ang="0">
                    <a:pos x="255" y="238"/>
                  </a:cxn>
                  <a:cxn ang="0">
                    <a:pos x="237" y="227"/>
                  </a:cxn>
                  <a:cxn ang="0">
                    <a:pos x="162" y="224"/>
                  </a:cxn>
                  <a:cxn ang="0">
                    <a:pos x="111" y="236"/>
                  </a:cxn>
                  <a:cxn ang="0">
                    <a:pos x="57" y="244"/>
                  </a:cxn>
                  <a:cxn ang="0">
                    <a:pos x="43" y="242"/>
                  </a:cxn>
                  <a:cxn ang="0">
                    <a:pos x="47" y="199"/>
                  </a:cxn>
                  <a:cxn ang="0">
                    <a:pos x="98" y="188"/>
                  </a:cxn>
                  <a:cxn ang="0">
                    <a:pos x="127" y="183"/>
                  </a:cxn>
                  <a:cxn ang="0">
                    <a:pos x="143" y="182"/>
                  </a:cxn>
                  <a:cxn ang="0">
                    <a:pos x="175" y="194"/>
                  </a:cxn>
                  <a:cxn ang="0">
                    <a:pos x="203" y="189"/>
                  </a:cxn>
                  <a:cxn ang="0">
                    <a:pos x="206" y="177"/>
                  </a:cxn>
                  <a:cxn ang="0">
                    <a:pos x="191" y="177"/>
                  </a:cxn>
                  <a:cxn ang="0">
                    <a:pos x="165" y="172"/>
                  </a:cxn>
                  <a:cxn ang="0">
                    <a:pos x="140" y="162"/>
                  </a:cxn>
                  <a:cxn ang="0">
                    <a:pos x="120" y="163"/>
                  </a:cxn>
                </a:cxnLst>
                <a:rect l="0" t="0" r="r" b="b"/>
                <a:pathLst>
                  <a:path w="344" h="244">
                    <a:moveTo>
                      <a:pt x="55" y="174"/>
                    </a:moveTo>
                    <a:lnTo>
                      <a:pt x="54" y="174"/>
                    </a:lnTo>
                    <a:lnTo>
                      <a:pt x="50" y="168"/>
                    </a:lnTo>
                    <a:lnTo>
                      <a:pt x="43" y="160"/>
                    </a:lnTo>
                    <a:lnTo>
                      <a:pt x="41" y="147"/>
                    </a:lnTo>
                    <a:lnTo>
                      <a:pt x="39" y="144"/>
                    </a:lnTo>
                    <a:lnTo>
                      <a:pt x="33" y="138"/>
                    </a:lnTo>
                    <a:lnTo>
                      <a:pt x="28" y="129"/>
                    </a:lnTo>
                    <a:lnTo>
                      <a:pt x="18" y="119"/>
                    </a:lnTo>
                    <a:lnTo>
                      <a:pt x="14" y="112"/>
                    </a:lnTo>
                    <a:lnTo>
                      <a:pt x="9" y="112"/>
                    </a:lnTo>
                    <a:lnTo>
                      <a:pt x="7" y="113"/>
                    </a:lnTo>
                    <a:lnTo>
                      <a:pt x="4" y="117"/>
                    </a:lnTo>
                    <a:lnTo>
                      <a:pt x="1" y="112"/>
                    </a:lnTo>
                    <a:lnTo>
                      <a:pt x="0" y="109"/>
                    </a:lnTo>
                    <a:lnTo>
                      <a:pt x="1" y="107"/>
                    </a:lnTo>
                    <a:lnTo>
                      <a:pt x="6" y="107"/>
                    </a:lnTo>
                    <a:lnTo>
                      <a:pt x="17" y="103"/>
                    </a:lnTo>
                    <a:lnTo>
                      <a:pt x="31" y="91"/>
                    </a:lnTo>
                    <a:lnTo>
                      <a:pt x="35" y="86"/>
                    </a:lnTo>
                    <a:lnTo>
                      <a:pt x="40" y="77"/>
                    </a:lnTo>
                    <a:lnTo>
                      <a:pt x="55" y="56"/>
                    </a:lnTo>
                    <a:lnTo>
                      <a:pt x="56" y="50"/>
                    </a:lnTo>
                    <a:lnTo>
                      <a:pt x="56" y="33"/>
                    </a:lnTo>
                    <a:lnTo>
                      <a:pt x="57" y="32"/>
                    </a:lnTo>
                    <a:lnTo>
                      <a:pt x="61" y="29"/>
                    </a:lnTo>
                    <a:lnTo>
                      <a:pt x="65" y="22"/>
                    </a:lnTo>
                    <a:lnTo>
                      <a:pt x="70" y="9"/>
                    </a:lnTo>
                    <a:lnTo>
                      <a:pt x="73" y="9"/>
                    </a:lnTo>
                    <a:lnTo>
                      <a:pt x="76" y="7"/>
                    </a:lnTo>
                    <a:lnTo>
                      <a:pt x="83" y="9"/>
                    </a:lnTo>
                    <a:lnTo>
                      <a:pt x="92" y="9"/>
                    </a:lnTo>
                    <a:lnTo>
                      <a:pt x="102" y="11"/>
                    </a:lnTo>
                    <a:lnTo>
                      <a:pt x="109" y="10"/>
                    </a:lnTo>
                    <a:lnTo>
                      <a:pt x="111" y="7"/>
                    </a:lnTo>
                    <a:lnTo>
                      <a:pt x="122" y="5"/>
                    </a:lnTo>
                    <a:lnTo>
                      <a:pt x="131" y="6"/>
                    </a:lnTo>
                    <a:lnTo>
                      <a:pt x="133" y="5"/>
                    </a:lnTo>
                    <a:lnTo>
                      <a:pt x="133" y="1"/>
                    </a:lnTo>
                    <a:lnTo>
                      <a:pt x="135" y="1"/>
                    </a:lnTo>
                    <a:lnTo>
                      <a:pt x="141" y="1"/>
                    </a:lnTo>
                    <a:lnTo>
                      <a:pt x="146" y="0"/>
                    </a:lnTo>
                    <a:lnTo>
                      <a:pt x="152" y="2"/>
                    </a:lnTo>
                    <a:lnTo>
                      <a:pt x="168" y="2"/>
                    </a:lnTo>
                    <a:lnTo>
                      <a:pt x="169" y="4"/>
                    </a:lnTo>
                    <a:lnTo>
                      <a:pt x="174" y="2"/>
                    </a:lnTo>
                    <a:lnTo>
                      <a:pt x="176" y="7"/>
                    </a:lnTo>
                    <a:lnTo>
                      <a:pt x="183" y="9"/>
                    </a:lnTo>
                    <a:lnTo>
                      <a:pt x="194" y="17"/>
                    </a:lnTo>
                    <a:lnTo>
                      <a:pt x="195" y="23"/>
                    </a:lnTo>
                    <a:lnTo>
                      <a:pt x="202" y="31"/>
                    </a:lnTo>
                    <a:lnTo>
                      <a:pt x="206" y="29"/>
                    </a:lnTo>
                    <a:lnTo>
                      <a:pt x="212" y="28"/>
                    </a:lnTo>
                    <a:lnTo>
                      <a:pt x="212" y="32"/>
                    </a:lnTo>
                    <a:lnTo>
                      <a:pt x="216" y="33"/>
                    </a:lnTo>
                    <a:lnTo>
                      <a:pt x="221" y="29"/>
                    </a:lnTo>
                    <a:lnTo>
                      <a:pt x="223" y="29"/>
                    </a:lnTo>
                    <a:lnTo>
                      <a:pt x="233" y="44"/>
                    </a:lnTo>
                    <a:lnTo>
                      <a:pt x="238" y="54"/>
                    </a:lnTo>
                    <a:lnTo>
                      <a:pt x="238" y="58"/>
                    </a:lnTo>
                    <a:lnTo>
                      <a:pt x="242" y="59"/>
                    </a:lnTo>
                    <a:lnTo>
                      <a:pt x="245" y="64"/>
                    </a:lnTo>
                    <a:lnTo>
                      <a:pt x="245" y="66"/>
                    </a:lnTo>
                    <a:lnTo>
                      <a:pt x="248" y="68"/>
                    </a:lnTo>
                    <a:lnTo>
                      <a:pt x="251" y="66"/>
                    </a:lnTo>
                    <a:lnTo>
                      <a:pt x="253" y="66"/>
                    </a:lnTo>
                    <a:lnTo>
                      <a:pt x="255" y="74"/>
                    </a:lnTo>
                    <a:lnTo>
                      <a:pt x="258" y="75"/>
                    </a:lnTo>
                    <a:lnTo>
                      <a:pt x="260" y="79"/>
                    </a:lnTo>
                    <a:lnTo>
                      <a:pt x="256" y="80"/>
                    </a:lnTo>
                    <a:lnTo>
                      <a:pt x="256" y="81"/>
                    </a:lnTo>
                    <a:lnTo>
                      <a:pt x="261" y="82"/>
                    </a:lnTo>
                    <a:lnTo>
                      <a:pt x="264" y="86"/>
                    </a:lnTo>
                    <a:lnTo>
                      <a:pt x="267" y="88"/>
                    </a:lnTo>
                    <a:lnTo>
                      <a:pt x="271" y="88"/>
                    </a:lnTo>
                    <a:lnTo>
                      <a:pt x="277" y="91"/>
                    </a:lnTo>
                    <a:lnTo>
                      <a:pt x="280" y="95"/>
                    </a:lnTo>
                    <a:lnTo>
                      <a:pt x="281" y="99"/>
                    </a:lnTo>
                    <a:lnTo>
                      <a:pt x="283" y="101"/>
                    </a:lnTo>
                    <a:lnTo>
                      <a:pt x="289" y="103"/>
                    </a:lnTo>
                    <a:lnTo>
                      <a:pt x="296" y="109"/>
                    </a:lnTo>
                    <a:lnTo>
                      <a:pt x="298" y="112"/>
                    </a:lnTo>
                    <a:lnTo>
                      <a:pt x="299" y="115"/>
                    </a:lnTo>
                    <a:lnTo>
                      <a:pt x="297" y="123"/>
                    </a:lnTo>
                    <a:lnTo>
                      <a:pt x="297" y="129"/>
                    </a:lnTo>
                    <a:lnTo>
                      <a:pt x="299" y="129"/>
                    </a:lnTo>
                    <a:lnTo>
                      <a:pt x="301" y="133"/>
                    </a:lnTo>
                    <a:lnTo>
                      <a:pt x="302" y="133"/>
                    </a:lnTo>
                    <a:lnTo>
                      <a:pt x="305" y="136"/>
                    </a:lnTo>
                    <a:lnTo>
                      <a:pt x="307" y="144"/>
                    </a:lnTo>
                    <a:lnTo>
                      <a:pt x="307" y="150"/>
                    </a:lnTo>
                    <a:lnTo>
                      <a:pt x="309" y="156"/>
                    </a:lnTo>
                    <a:lnTo>
                      <a:pt x="310" y="160"/>
                    </a:lnTo>
                    <a:lnTo>
                      <a:pt x="305" y="167"/>
                    </a:lnTo>
                    <a:lnTo>
                      <a:pt x="305" y="169"/>
                    </a:lnTo>
                    <a:lnTo>
                      <a:pt x="313" y="181"/>
                    </a:lnTo>
                    <a:lnTo>
                      <a:pt x="315" y="187"/>
                    </a:lnTo>
                    <a:lnTo>
                      <a:pt x="316" y="188"/>
                    </a:lnTo>
                    <a:lnTo>
                      <a:pt x="320" y="188"/>
                    </a:lnTo>
                    <a:lnTo>
                      <a:pt x="323" y="185"/>
                    </a:lnTo>
                    <a:lnTo>
                      <a:pt x="328" y="185"/>
                    </a:lnTo>
                    <a:lnTo>
                      <a:pt x="328" y="189"/>
                    </a:lnTo>
                    <a:lnTo>
                      <a:pt x="331" y="193"/>
                    </a:lnTo>
                    <a:lnTo>
                      <a:pt x="332" y="197"/>
                    </a:lnTo>
                    <a:lnTo>
                      <a:pt x="335" y="199"/>
                    </a:lnTo>
                    <a:lnTo>
                      <a:pt x="337" y="204"/>
                    </a:lnTo>
                    <a:lnTo>
                      <a:pt x="341" y="209"/>
                    </a:lnTo>
                    <a:lnTo>
                      <a:pt x="342" y="212"/>
                    </a:lnTo>
                    <a:lnTo>
                      <a:pt x="341" y="212"/>
                    </a:lnTo>
                    <a:lnTo>
                      <a:pt x="340" y="214"/>
                    </a:lnTo>
                    <a:lnTo>
                      <a:pt x="342" y="217"/>
                    </a:lnTo>
                    <a:lnTo>
                      <a:pt x="342" y="221"/>
                    </a:lnTo>
                    <a:lnTo>
                      <a:pt x="339" y="225"/>
                    </a:lnTo>
                    <a:lnTo>
                      <a:pt x="340" y="232"/>
                    </a:lnTo>
                    <a:lnTo>
                      <a:pt x="344" y="236"/>
                    </a:lnTo>
                    <a:lnTo>
                      <a:pt x="344" y="238"/>
                    </a:lnTo>
                    <a:lnTo>
                      <a:pt x="341" y="239"/>
                    </a:lnTo>
                    <a:lnTo>
                      <a:pt x="331" y="239"/>
                    </a:lnTo>
                    <a:lnTo>
                      <a:pt x="325" y="242"/>
                    </a:lnTo>
                    <a:lnTo>
                      <a:pt x="321" y="242"/>
                    </a:lnTo>
                    <a:lnTo>
                      <a:pt x="310" y="241"/>
                    </a:lnTo>
                    <a:lnTo>
                      <a:pt x="308" y="242"/>
                    </a:lnTo>
                    <a:lnTo>
                      <a:pt x="301" y="242"/>
                    </a:lnTo>
                    <a:lnTo>
                      <a:pt x="293" y="244"/>
                    </a:lnTo>
                    <a:lnTo>
                      <a:pt x="287" y="244"/>
                    </a:lnTo>
                    <a:lnTo>
                      <a:pt x="282" y="242"/>
                    </a:lnTo>
                    <a:lnTo>
                      <a:pt x="278" y="242"/>
                    </a:lnTo>
                    <a:lnTo>
                      <a:pt x="271" y="239"/>
                    </a:lnTo>
                    <a:lnTo>
                      <a:pt x="264" y="239"/>
                    </a:lnTo>
                    <a:lnTo>
                      <a:pt x="258" y="233"/>
                    </a:lnTo>
                    <a:lnTo>
                      <a:pt x="255" y="235"/>
                    </a:lnTo>
                    <a:lnTo>
                      <a:pt x="255" y="238"/>
                    </a:lnTo>
                    <a:lnTo>
                      <a:pt x="248" y="237"/>
                    </a:lnTo>
                    <a:lnTo>
                      <a:pt x="248" y="231"/>
                    </a:lnTo>
                    <a:lnTo>
                      <a:pt x="245" y="228"/>
                    </a:lnTo>
                    <a:lnTo>
                      <a:pt x="237" y="227"/>
                    </a:lnTo>
                    <a:lnTo>
                      <a:pt x="231" y="228"/>
                    </a:lnTo>
                    <a:lnTo>
                      <a:pt x="226" y="225"/>
                    </a:lnTo>
                    <a:lnTo>
                      <a:pt x="212" y="224"/>
                    </a:lnTo>
                    <a:lnTo>
                      <a:pt x="162" y="224"/>
                    </a:lnTo>
                    <a:lnTo>
                      <a:pt x="159" y="225"/>
                    </a:lnTo>
                    <a:lnTo>
                      <a:pt x="135" y="225"/>
                    </a:lnTo>
                    <a:lnTo>
                      <a:pt x="122" y="231"/>
                    </a:lnTo>
                    <a:lnTo>
                      <a:pt x="111" y="236"/>
                    </a:lnTo>
                    <a:lnTo>
                      <a:pt x="102" y="238"/>
                    </a:lnTo>
                    <a:lnTo>
                      <a:pt x="72" y="237"/>
                    </a:lnTo>
                    <a:lnTo>
                      <a:pt x="68" y="239"/>
                    </a:lnTo>
                    <a:lnTo>
                      <a:pt x="57" y="244"/>
                    </a:lnTo>
                    <a:lnTo>
                      <a:pt x="50" y="244"/>
                    </a:lnTo>
                    <a:lnTo>
                      <a:pt x="46" y="243"/>
                    </a:lnTo>
                    <a:lnTo>
                      <a:pt x="45" y="241"/>
                    </a:lnTo>
                    <a:lnTo>
                      <a:pt x="43" y="242"/>
                    </a:lnTo>
                    <a:lnTo>
                      <a:pt x="44" y="241"/>
                    </a:lnTo>
                    <a:lnTo>
                      <a:pt x="41" y="239"/>
                    </a:lnTo>
                    <a:lnTo>
                      <a:pt x="43" y="205"/>
                    </a:lnTo>
                    <a:lnTo>
                      <a:pt x="47" y="199"/>
                    </a:lnTo>
                    <a:lnTo>
                      <a:pt x="86" y="195"/>
                    </a:lnTo>
                    <a:lnTo>
                      <a:pt x="94" y="195"/>
                    </a:lnTo>
                    <a:lnTo>
                      <a:pt x="95" y="195"/>
                    </a:lnTo>
                    <a:lnTo>
                      <a:pt x="98" y="188"/>
                    </a:lnTo>
                    <a:lnTo>
                      <a:pt x="103" y="187"/>
                    </a:lnTo>
                    <a:lnTo>
                      <a:pt x="106" y="188"/>
                    </a:lnTo>
                    <a:lnTo>
                      <a:pt x="119" y="187"/>
                    </a:lnTo>
                    <a:lnTo>
                      <a:pt x="127" y="183"/>
                    </a:lnTo>
                    <a:lnTo>
                      <a:pt x="131" y="178"/>
                    </a:lnTo>
                    <a:lnTo>
                      <a:pt x="133" y="177"/>
                    </a:lnTo>
                    <a:lnTo>
                      <a:pt x="140" y="178"/>
                    </a:lnTo>
                    <a:lnTo>
                      <a:pt x="143" y="182"/>
                    </a:lnTo>
                    <a:lnTo>
                      <a:pt x="151" y="184"/>
                    </a:lnTo>
                    <a:lnTo>
                      <a:pt x="159" y="189"/>
                    </a:lnTo>
                    <a:lnTo>
                      <a:pt x="167" y="190"/>
                    </a:lnTo>
                    <a:lnTo>
                      <a:pt x="175" y="194"/>
                    </a:lnTo>
                    <a:lnTo>
                      <a:pt x="183" y="194"/>
                    </a:lnTo>
                    <a:lnTo>
                      <a:pt x="185" y="195"/>
                    </a:lnTo>
                    <a:lnTo>
                      <a:pt x="191" y="192"/>
                    </a:lnTo>
                    <a:lnTo>
                      <a:pt x="203" y="189"/>
                    </a:lnTo>
                    <a:lnTo>
                      <a:pt x="207" y="185"/>
                    </a:lnTo>
                    <a:lnTo>
                      <a:pt x="207" y="182"/>
                    </a:lnTo>
                    <a:lnTo>
                      <a:pt x="207" y="177"/>
                    </a:lnTo>
                    <a:lnTo>
                      <a:pt x="206" y="177"/>
                    </a:lnTo>
                    <a:lnTo>
                      <a:pt x="203" y="177"/>
                    </a:lnTo>
                    <a:lnTo>
                      <a:pt x="200" y="176"/>
                    </a:lnTo>
                    <a:lnTo>
                      <a:pt x="195" y="176"/>
                    </a:lnTo>
                    <a:lnTo>
                      <a:pt x="191" y="177"/>
                    </a:lnTo>
                    <a:lnTo>
                      <a:pt x="180" y="182"/>
                    </a:lnTo>
                    <a:lnTo>
                      <a:pt x="175" y="181"/>
                    </a:lnTo>
                    <a:lnTo>
                      <a:pt x="169" y="178"/>
                    </a:lnTo>
                    <a:lnTo>
                      <a:pt x="165" y="172"/>
                    </a:lnTo>
                    <a:lnTo>
                      <a:pt x="164" y="171"/>
                    </a:lnTo>
                    <a:lnTo>
                      <a:pt x="152" y="171"/>
                    </a:lnTo>
                    <a:lnTo>
                      <a:pt x="146" y="163"/>
                    </a:lnTo>
                    <a:lnTo>
                      <a:pt x="140" y="162"/>
                    </a:lnTo>
                    <a:lnTo>
                      <a:pt x="137" y="161"/>
                    </a:lnTo>
                    <a:lnTo>
                      <a:pt x="131" y="162"/>
                    </a:lnTo>
                    <a:lnTo>
                      <a:pt x="126" y="165"/>
                    </a:lnTo>
                    <a:lnTo>
                      <a:pt x="120" y="163"/>
                    </a:lnTo>
                    <a:lnTo>
                      <a:pt x="115" y="168"/>
                    </a:lnTo>
                    <a:lnTo>
                      <a:pt x="111" y="174"/>
                    </a:lnTo>
                    <a:lnTo>
                      <a:pt x="55" y="174"/>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61" name="Freeform 48">
                <a:extLst>
                  <a:ext uri="{FF2B5EF4-FFF2-40B4-BE49-F238E27FC236}">
                    <a16:creationId xmlns:a16="http://schemas.microsoft.com/office/drawing/2014/main" id="{F2044CB8-E982-43C6-A8E6-1C8B32D16664}"/>
                  </a:ext>
                </a:extLst>
              </p:cNvPr>
              <p:cNvSpPr>
                <a:spLocks noChangeAspect="1"/>
              </p:cNvSpPr>
              <p:nvPr/>
            </p:nvSpPr>
            <p:spPr bwMode="gray">
              <a:xfrm>
                <a:off x="5276055" y="3708747"/>
                <a:ext cx="190500" cy="187325"/>
              </a:xfrm>
              <a:custGeom>
                <a:avLst/>
                <a:gdLst/>
                <a:ahLst/>
                <a:cxnLst>
                  <a:cxn ang="0">
                    <a:pos x="450" y="144"/>
                  </a:cxn>
                  <a:cxn ang="0">
                    <a:pos x="521" y="238"/>
                  </a:cxn>
                  <a:cxn ang="0">
                    <a:pos x="505" y="292"/>
                  </a:cxn>
                  <a:cxn ang="0">
                    <a:pos x="538" y="325"/>
                  </a:cxn>
                  <a:cxn ang="0">
                    <a:pos x="537" y="349"/>
                  </a:cxn>
                  <a:cxn ang="0">
                    <a:pos x="536" y="380"/>
                  </a:cxn>
                  <a:cxn ang="0">
                    <a:pos x="528" y="402"/>
                  </a:cxn>
                  <a:cxn ang="0">
                    <a:pos x="542" y="432"/>
                  </a:cxn>
                  <a:cxn ang="0">
                    <a:pos x="550" y="467"/>
                  </a:cxn>
                  <a:cxn ang="0">
                    <a:pos x="561" y="488"/>
                  </a:cxn>
                  <a:cxn ang="0">
                    <a:pos x="587" y="514"/>
                  </a:cxn>
                  <a:cxn ang="0">
                    <a:pos x="593" y="526"/>
                  </a:cxn>
                  <a:cxn ang="0">
                    <a:pos x="541" y="557"/>
                  </a:cxn>
                  <a:cxn ang="0">
                    <a:pos x="476" y="564"/>
                  </a:cxn>
                  <a:cxn ang="0">
                    <a:pos x="436" y="583"/>
                  </a:cxn>
                  <a:cxn ang="0">
                    <a:pos x="378" y="589"/>
                  </a:cxn>
                  <a:cxn ang="0">
                    <a:pos x="355" y="580"/>
                  </a:cxn>
                  <a:cxn ang="0">
                    <a:pos x="331" y="584"/>
                  </a:cxn>
                  <a:cxn ang="0">
                    <a:pos x="280" y="567"/>
                  </a:cxn>
                  <a:cxn ang="0">
                    <a:pos x="270" y="531"/>
                  </a:cxn>
                  <a:cxn ang="0">
                    <a:pos x="249" y="476"/>
                  </a:cxn>
                  <a:cxn ang="0">
                    <a:pos x="229" y="473"/>
                  </a:cxn>
                  <a:cxn ang="0">
                    <a:pos x="208" y="475"/>
                  </a:cxn>
                  <a:cxn ang="0">
                    <a:pos x="178" y="459"/>
                  </a:cxn>
                  <a:cxn ang="0">
                    <a:pos x="125" y="440"/>
                  </a:cxn>
                  <a:cxn ang="0">
                    <a:pos x="95" y="418"/>
                  </a:cxn>
                  <a:cxn ang="0">
                    <a:pos x="65" y="386"/>
                  </a:cxn>
                  <a:cxn ang="0">
                    <a:pos x="49" y="328"/>
                  </a:cxn>
                  <a:cxn ang="0">
                    <a:pos x="11" y="278"/>
                  </a:cxn>
                  <a:cxn ang="0">
                    <a:pos x="9" y="231"/>
                  </a:cxn>
                  <a:cxn ang="0">
                    <a:pos x="0" y="187"/>
                  </a:cxn>
                  <a:cxn ang="0">
                    <a:pos x="39" y="159"/>
                  </a:cxn>
                  <a:cxn ang="0">
                    <a:pos x="64" y="121"/>
                  </a:cxn>
                  <a:cxn ang="0">
                    <a:pos x="52" y="102"/>
                  </a:cxn>
                  <a:cxn ang="0">
                    <a:pos x="49" y="83"/>
                  </a:cxn>
                  <a:cxn ang="0">
                    <a:pos x="66" y="46"/>
                  </a:cxn>
                  <a:cxn ang="0">
                    <a:pos x="66" y="5"/>
                  </a:cxn>
                  <a:cxn ang="0">
                    <a:pos x="119" y="7"/>
                  </a:cxn>
                  <a:cxn ang="0">
                    <a:pos x="118" y="83"/>
                  </a:cxn>
                  <a:cxn ang="0">
                    <a:pos x="133" y="88"/>
                  </a:cxn>
                  <a:cxn ang="0">
                    <a:pos x="148" y="75"/>
                  </a:cxn>
                  <a:cxn ang="0">
                    <a:pos x="173" y="86"/>
                  </a:cxn>
                  <a:cxn ang="0">
                    <a:pos x="186" y="84"/>
                  </a:cxn>
                  <a:cxn ang="0">
                    <a:pos x="214" y="79"/>
                  </a:cxn>
                  <a:cxn ang="0">
                    <a:pos x="209" y="66"/>
                  </a:cxn>
                  <a:cxn ang="0">
                    <a:pos x="209" y="48"/>
                  </a:cxn>
                  <a:cxn ang="0">
                    <a:pos x="225" y="35"/>
                  </a:cxn>
                  <a:cxn ang="0">
                    <a:pos x="238" y="21"/>
                  </a:cxn>
                  <a:cxn ang="0">
                    <a:pos x="251" y="0"/>
                  </a:cxn>
                </a:cxnLst>
                <a:rect l="0" t="0" r="r" b="b"/>
                <a:pathLst>
                  <a:path w="596" h="591">
                    <a:moveTo>
                      <a:pt x="442" y="112"/>
                    </a:moveTo>
                    <a:lnTo>
                      <a:pt x="445" y="117"/>
                    </a:lnTo>
                    <a:lnTo>
                      <a:pt x="445" y="125"/>
                    </a:lnTo>
                    <a:lnTo>
                      <a:pt x="450" y="144"/>
                    </a:lnTo>
                    <a:lnTo>
                      <a:pt x="453" y="155"/>
                    </a:lnTo>
                    <a:lnTo>
                      <a:pt x="531" y="201"/>
                    </a:lnTo>
                    <a:lnTo>
                      <a:pt x="528" y="207"/>
                    </a:lnTo>
                    <a:lnTo>
                      <a:pt x="521" y="238"/>
                    </a:lnTo>
                    <a:lnTo>
                      <a:pt x="517" y="244"/>
                    </a:lnTo>
                    <a:lnTo>
                      <a:pt x="514" y="256"/>
                    </a:lnTo>
                    <a:lnTo>
                      <a:pt x="504" y="281"/>
                    </a:lnTo>
                    <a:lnTo>
                      <a:pt x="505" y="292"/>
                    </a:lnTo>
                    <a:lnTo>
                      <a:pt x="507" y="298"/>
                    </a:lnTo>
                    <a:lnTo>
                      <a:pt x="523" y="309"/>
                    </a:lnTo>
                    <a:lnTo>
                      <a:pt x="530" y="317"/>
                    </a:lnTo>
                    <a:lnTo>
                      <a:pt x="538" y="325"/>
                    </a:lnTo>
                    <a:lnTo>
                      <a:pt x="544" y="336"/>
                    </a:lnTo>
                    <a:lnTo>
                      <a:pt x="544" y="341"/>
                    </a:lnTo>
                    <a:lnTo>
                      <a:pt x="542" y="342"/>
                    </a:lnTo>
                    <a:lnTo>
                      <a:pt x="537" y="349"/>
                    </a:lnTo>
                    <a:lnTo>
                      <a:pt x="536" y="362"/>
                    </a:lnTo>
                    <a:lnTo>
                      <a:pt x="533" y="368"/>
                    </a:lnTo>
                    <a:lnTo>
                      <a:pt x="537" y="374"/>
                    </a:lnTo>
                    <a:lnTo>
                      <a:pt x="536" y="380"/>
                    </a:lnTo>
                    <a:lnTo>
                      <a:pt x="538" y="385"/>
                    </a:lnTo>
                    <a:lnTo>
                      <a:pt x="537" y="395"/>
                    </a:lnTo>
                    <a:lnTo>
                      <a:pt x="531" y="395"/>
                    </a:lnTo>
                    <a:lnTo>
                      <a:pt x="528" y="402"/>
                    </a:lnTo>
                    <a:lnTo>
                      <a:pt x="531" y="412"/>
                    </a:lnTo>
                    <a:lnTo>
                      <a:pt x="537" y="425"/>
                    </a:lnTo>
                    <a:lnTo>
                      <a:pt x="542" y="429"/>
                    </a:lnTo>
                    <a:lnTo>
                      <a:pt x="542" y="432"/>
                    </a:lnTo>
                    <a:lnTo>
                      <a:pt x="538" y="435"/>
                    </a:lnTo>
                    <a:lnTo>
                      <a:pt x="550" y="455"/>
                    </a:lnTo>
                    <a:lnTo>
                      <a:pt x="552" y="460"/>
                    </a:lnTo>
                    <a:lnTo>
                      <a:pt x="550" y="467"/>
                    </a:lnTo>
                    <a:lnTo>
                      <a:pt x="555" y="472"/>
                    </a:lnTo>
                    <a:lnTo>
                      <a:pt x="558" y="478"/>
                    </a:lnTo>
                    <a:lnTo>
                      <a:pt x="558" y="484"/>
                    </a:lnTo>
                    <a:lnTo>
                      <a:pt x="561" y="488"/>
                    </a:lnTo>
                    <a:lnTo>
                      <a:pt x="561" y="497"/>
                    </a:lnTo>
                    <a:lnTo>
                      <a:pt x="573" y="503"/>
                    </a:lnTo>
                    <a:lnTo>
                      <a:pt x="577" y="513"/>
                    </a:lnTo>
                    <a:lnTo>
                      <a:pt x="587" y="514"/>
                    </a:lnTo>
                    <a:lnTo>
                      <a:pt x="592" y="518"/>
                    </a:lnTo>
                    <a:lnTo>
                      <a:pt x="595" y="519"/>
                    </a:lnTo>
                    <a:lnTo>
                      <a:pt x="596" y="525"/>
                    </a:lnTo>
                    <a:lnTo>
                      <a:pt x="593" y="526"/>
                    </a:lnTo>
                    <a:lnTo>
                      <a:pt x="579" y="536"/>
                    </a:lnTo>
                    <a:lnTo>
                      <a:pt x="564" y="550"/>
                    </a:lnTo>
                    <a:lnTo>
                      <a:pt x="560" y="552"/>
                    </a:lnTo>
                    <a:lnTo>
                      <a:pt x="541" y="557"/>
                    </a:lnTo>
                    <a:lnTo>
                      <a:pt x="507" y="569"/>
                    </a:lnTo>
                    <a:lnTo>
                      <a:pt x="499" y="570"/>
                    </a:lnTo>
                    <a:lnTo>
                      <a:pt x="489" y="570"/>
                    </a:lnTo>
                    <a:lnTo>
                      <a:pt x="476" y="564"/>
                    </a:lnTo>
                    <a:lnTo>
                      <a:pt x="467" y="567"/>
                    </a:lnTo>
                    <a:lnTo>
                      <a:pt x="453" y="568"/>
                    </a:lnTo>
                    <a:lnTo>
                      <a:pt x="440" y="581"/>
                    </a:lnTo>
                    <a:lnTo>
                      <a:pt x="436" y="583"/>
                    </a:lnTo>
                    <a:lnTo>
                      <a:pt x="429" y="583"/>
                    </a:lnTo>
                    <a:lnTo>
                      <a:pt x="398" y="581"/>
                    </a:lnTo>
                    <a:lnTo>
                      <a:pt x="387" y="589"/>
                    </a:lnTo>
                    <a:lnTo>
                      <a:pt x="378" y="589"/>
                    </a:lnTo>
                    <a:lnTo>
                      <a:pt x="371" y="591"/>
                    </a:lnTo>
                    <a:lnTo>
                      <a:pt x="366" y="590"/>
                    </a:lnTo>
                    <a:lnTo>
                      <a:pt x="361" y="588"/>
                    </a:lnTo>
                    <a:lnTo>
                      <a:pt x="355" y="580"/>
                    </a:lnTo>
                    <a:lnTo>
                      <a:pt x="348" y="578"/>
                    </a:lnTo>
                    <a:lnTo>
                      <a:pt x="340" y="578"/>
                    </a:lnTo>
                    <a:lnTo>
                      <a:pt x="334" y="583"/>
                    </a:lnTo>
                    <a:lnTo>
                      <a:pt x="331" y="584"/>
                    </a:lnTo>
                    <a:lnTo>
                      <a:pt x="290" y="583"/>
                    </a:lnTo>
                    <a:lnTo>
                      <a:pt x="290" y="579"/>
                    </a:lnTo>
                    <a:lnTo>
                      <a:pt x="285" y="570"/>
                    </a:lnTo>
                    <a:lnTo>
                      <a:pt x="280" y="567"/>
                    </a:lnTo>
                    <a:lnTo>
                      <a:pt x="275" y="559"/>
                    </a:lnTo>
                    <a:lnTo>
                      <a:pt x="274" y="557"/>
                    </a:lnTo>
                    <a:lnTo>
                      <a:pt x="275" y="538"/>
                    </a:lnTo>
                    <a:lnTo>
                      <a:pt x="270" y="531"/>
                    </a:lnTo>
                    <a:lnTo>
                      <a:pt x="269" y="513"/>
                    </a:lnTo>
                    <a:lnTo>
                      <a:pt x="264" y="494"/>
                    </a:lnTo>
                    <a:lnTo>
                      <a:pt x="261" y="487"/>
                    </a:lnTo>
                    <a:lnTo>
                      <a:pt x="249" y="476"/>
                    </a:lnTo>
                    <a:lnTo>
                      <a:pt x="237" y="472"/>
                    </a:lnTo>
                    <a:lnTo>
                      <a:pt x="232" y="480"/>
                    </a:lnTo>
                    <a:lnTo>
                      <a:pt x="230" y="476"/>
                    </a:lnTo>
                    <a:lnTo>
                      <a:pt x="229" y="473"/>
                    </a:lnTo>
                    <a:lnTo>
                      <a:pt x="226" y="472"/>
                    </a:lnTo>
                    <a:lnTo>
                      <a:pt x="221" y="472"/>
                    </a:lnTo>
                    <a:lnTo>
                      <a:pt x="210" y="476"/>
                    </a:lnTo>
                    <a:lnTo>
                      <a:pt x="208" y="475"/>
                    </a:lnTo>
                    <a:lnTo>
                      <a:pt x="203" y="468"/>
                    </a:lnTo>
                    <a:lnTo>
                      <a:pt x="193" y="470"/>
                    </a:lnTo>
                    <a:lnTo>
                      <a:pt x="182" y="462"/>
                    </a:lnTo>
                    <a:lnTo>
                      <a:pt x="178" y="459"/>
                    </a:lnTo>
                    <a:lnTo>
                      <a:pt x="176" y="456"/>
                    </a:lnTo>
                    <a:lnTo>
                      <a:pt x="165" y="456"/>
                    </a:lnTo>
                    <a:lnTo>
                      <a:pt x="154" y="452"/>
                    </a:lnTo>
                    <a:lnTo>
                      <a:pt x="125" y="440"/>
                    </a:lnTo>
                    <a:lnTo>
                      <a:pt x="117" y="438"/>
                    </a:lnTo>
                    <a:lnTo>
                      <a:pt x="109" y="434"/>
                    </a:lnTo>
                    <a:lnTo>
                      <a:pt x="105" y="427"/>
                    </a:lnTo>
                    <a:lnTo>
                      <a:pt x="95" y="418"/>
                    </a:lnTo>
                    <a:lnTo>
                      <a:pt x="87" y="416"/>
                    </a:lnTo>
                    <a:lnTo>
                      <a:pt x="81" y="417"/>
                    </a:lnTo>
                    <a:lnTo>
                      <a:pt x="70" y="398"/>
                    </a:lnTo>
                    <a:lnTo>
                      <a:pt x="65" y="386"/>
                    </a:lnTo>
                    <a:lnTo>
                      <a:pt x="58" y="374"/>
                    </a:lnTo>
                    <a:lnTo>
                      <a:pt x="49" y="352"/>
                    </a:lnTo>
                    <a:lnTo>
                      <a:pt x="50" y="338"/>
                    </a:lnTo>
                    <a:lnTo>
                      <a:pt x="49" y="328"/>
                    </a:lnTo>
                    <a:lnTo>
                      <a:pt x="31" y="310"/>
                    </a:lnTo>
                    <a:lnTo>
                      <a:pt x="9" y="298"/>
                    </a:lnTo>
                    <a:lnTo>
                      <a:pt x="6" y="284"/>
                    </a:lnTo>
                    <a:lnTo>
                      <a:pt x="11" y="278"/>
                    </a:lnTo>
                    <a:lnTo>
                      <a:pt x="15" y="272"/>
                    </a:lnTo>
                    <a:lnTo>
                      <a:pt x="11" y="258"/>
                    </a:lnTo>
                    <a:lnTo>
                      <a:pt x="9" y="246"/>
                    </a:lnTo>
                    <a:lnTo>
                      <a:pt x="9" y="231"/>
                    </a:lnTo>
                    <a:lnTo>
                      <a:pt x="5" y="225"/>
                    </a:lnTo>
                    <a:lnTo>
                      <a:pt x="1" y="222"/>
                    </a:lnTo>
                    <a:lnTo>
                      <a:pt x="0" y="206"/>
                    </a:lnTo>
                    <a:lnTo>
                      <a:pt x="0" y="187"/>
                    </a:lnTo>
                    <a:lnTo>
                      <a:pt x="3" y="186"/>
                    </a:lnTo>
                    <a:lnTo>
                      <a:pt x="14" y="183"/>
                    </a:lnTo>
                    <a:lnTo>
                      <a:pt x="28" y="179"/>
                    </a:lnTo>
                    <a:lnTo>
                      <a:pt x="39" y="159"/>
                    </a:lnTo>
                    <a:lnTo>
                      <a:pt x="44" y="153"/>
                    </a:lnTo>
                    <a:lnTo>
                      <a:pt x="50" y="139"/>
                    </a:lnTo>
                    <a:lnTo>
                      <a:pt x="60" y="127"/>
                    </a:lnTo>
                    <a:lnTo>
                      <a:pt x="64" y="121"/>
                    </a:lnTo>
                    <a:lnTo>
                      <a:pt x="64" y="113"/>
                    </a:lnTo>
                    <a:lnTo>
                      <a:pt x="62" y="107"/>
                    </a:lnTo>
                    <a:lnTo>
                      <a:pt x="58" y="104"/>
                    </a:lnTo>
                    <a:lnTo>
                      <a:pt x="52" y="102"/>
                    </a:lnTo>
                    <a:lnTo>
                      <a:pt x="48" y="99"/>
                    </a:lnTo>
                    <a:lnTo>
                      <a:pt x="48" y="95"/>
                    </a:lnTo>
                    <a:lnTo>
                      <a:pt x="48" y="89"/>
                    </a:lnTo>
                    <a:lnTo>
                      <a:pt x="49" y="83"/>
                    </a:lnTo>
                    <a:lnTo>
                      <a:pt x="54" y="78"/>
                    </a:lnTo>
                    <a:lnTo>
                      <a:pt x="65" y="63"/>
                    </a:lnTo>
                    <a:lnTo>
                      <a:pt x="68" y="53"/>
                    </a:lnTo>
                    <a:lnTo>
                      <a:pt x="66" y="46"/>
                    </a:lnTo>
                    <a:lnTo>
                      <a:pt x="62" y="31"/>
                    </a:lnTo>
                    <a:lnTo>
                      <a:pt x="49" y="10"/>
                    </a:lnTo>
                    <a:lnTo>
                      <a:pt x="44" y="3"/>
                    </a:lnTo>
                    <a:lnTo>
                      <a:pt x="66" y="5"/>
                    </a:lnTo>
                    <a:lnTo>
                      <a:pt x="73" y="2"/>
                    </a:lnTo>
                    <a:lnTo>
                      <a:pt x="73" y="0"/>
                    </a:lnTo>
                    <a:lnTo>
                      <a:pt x="118" y="0"/>
                    </a:lnTo>
                    <a:lnTo>
                      <a:pt x="119" y="7"/>
                    </a:lnTo>
                    <a:lnTo>
                      <a:pt x="118" y="26"/>
                    </a:lnTo>
                    <a:lnTo>
                      <a:pt x="114" y="40"/>
                    </a:lnTo>
                    <a:lnTo>
                      <a:pt x="113" y="61"/>
                    </a:lnTo>
                    <a:lnTo>
                      <a:pt x="118" y="83"/>
                    </a:lnTo>
                    <a:lnTo>
                      <a:pt x="117" y="90"/>
                    </a:lnTo>
                    <a:lnTo>
                      <a:pt x="122" y="99"/>
                    </a:lnTo>
                    <a:lnTo>
                      <a:pt x="129" y="95"/>
                    </a:lnTo>
                    <a:lnTo>
                      <a:pt x="133" y="88"/>
                    </a:lnTo>
                    <a:lnTo>
                      <a:pt x="139" y="86"/>
                    </a:lnTo>
                    <a:lnTo>
                      <a:pt x="138" y="78"/>
                    </a:lnTo>
                    <a:lnTo>
                      <a:pt x="143" y="72"/>
                    </a:lnTo>
                    <a:lnTo>
                      <a:pt x="148" y="75"/>
                    </a:lnTo>
                    <a:lnTo>
                      <a:pt x="157" y="85"/>
                    </a:lnTo>
                    <a:lnTo>
                      <a:pt x="163" y="90"/>
                    </a:lnTo>
                    <a:lnTo>
                      <a:pt x="170" y="86"/>
                    </a:lnTo>
                    <a:lnTo>
                      <a:pt x="173" y="86"/>
                    </a:lnTo>
                    <a:lnTo>
                      <a:pt x="176" y="107"/>
                    </a:lnTo>
                    <a:lnTo>
                      <a:pt x="183" y="101"/>
                    </a:lnTo>
                    <a:lnTo>
                      <a:pt x="182" y="94"/>
                    </a:lnTo>
                    <a:lnTo>
                      <a:pt x="186" y="84"/>
                    </a:lnTo>
                    <a:lnTo>
                      <a:pt x="189" y="83"/>
                    </a:lnTo>
                    <a:lnTo>
                      <a:pt x="200" y="83"/>
                    </a:lnTo>
                    <a:lnTo>
                      <a:pt x="205" y="83"/>
                    </a:lnTo>
                    <a:lnTo>
                      <a:pt x="214" y="79"/>
                    </a:lnTo>
                    <a:lnTo>
                      <a:pt x="225" y="72"/>
                    </a:lnTo>
                    <a:lnTo>
                      <a:pt x="226" y="69"/>
                    </a:lnTo>
                    <a:lnTo>
                      <a:pt x="224" y="64"/>
                    </a:lnTo>
                    <a:lnTo>
                      <a:pt x="209" y="66"/>
                    </a:lnTo>
                    <a:lnTo>
                      <a:pt x="200" y="62"/>
                    </a:lnTo>
                    <a:lnTo>
                      <a:pt x="202" y="58"/>
                    </a:lnTo>
                    <a:lnTo>
                      <a:pt x="211" y="52"/>
                    </a:lnTo>
                    <a:lnTo>
                      <a:pt x="209" y="48"/>
                    </a:lnTo>
                    <a:lnTo>
                      <a:pt x="211" y="46"/>
                    </a:lnTo>
                    <a:lnTo>
                      <a:pt x="219" y="46"/>
                    </a:lnTo>
                    <a:lnTo>
                      <a:pt x="220" y="42"/>
                    </a:lnTo>
                    <a:lnTo>
                      <a:pt x="225" y="35"/>
                    </a:lnTo>
                    <a:lnTo>
                      <a:pt x="226" y="30"/>
                    </a:lnTo>
                    <a:lnTo>
                      <a:pt x="231" y="29"/>
                    </a:lnTo>
                    <a:lnTo>
                      <a:pt x="234" y="20"/>
                    </a:lnTo>
                    <a:lnTo>
                      <a:pt x="238" y="21"/>
                    </a:lnTo>
                    <a:lnTo>
                      <a:pt x="240" y="18"/>
                    </a:lnTo>
                    <a:lnTo>
                      <a:pt x="236" y="12"/>
                    </a:lnTo>
                    <a:lnTo>
                      <a:pt x="240" y="5"/>
                    </a:lnTo>
                    <a:lnTo>
                      <a:pt x="251" y="0"/>
                    </a:lnTo>
                    <a:lnTo>
                      <a:pt x="442" y="112"/>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62" name="Freeform 49">
                <a:extLst>
                  <a:ext uri="{FF2B5EF4-FFF2-40B4-BE49-F238E27FC236}">
                    <a16:creationId xmlns:a16="http://schemas.microsoft.com/office/drawing/2014/main" id="{53939B19-4AE6-4231-8283-FD98B5912BB5}"/>
                  </a:ext>
                </a:extLst>
              </p:cNvPr>
              <p:cNvSpPr>
                <a:spLocks noChangeAspect="1"/>
              </p:cNvSpPr>
              <p:nvPr/>
            </p:nvSpPr>
            <p:spPr bwMode="gray">
              <a:xfrm>
                <a:off x="4528343" y="3518247"/>
                <a:ext cx="52388" cy="52388"/>
              </a:xfrm>
              <a:custGeom>
                <a:avLst/>
                <a:gdLst/>
                <a:ahLst/>
                <a:cxnLst>
                  <a:cxn ang="0">
                    <a:pos x="8" y="51"/>
                  </a:cxn>
                  <a:cxn ang="0">
                    <a:pos x="17" y="50"/>
                  </a:cxn>
                  <a:cxn ang="0">
                    <a:pos x="23" y="39"/>
                  </a:cxn>
                  <a:cxn ang="0">
                    <a:pos x="32" y="37"/>
                  </a:cxn>
                  <a:cxn ang="0">
                    <a:pos x="37" y="31"/>
                  </a:cxn>
                  <a:cxn ang="0">
                    <a:pos x="46" y="16"/>
                  </a:cxn>
                  <a:cxn ang="0">
                    <a:pos x="49" y="6"/>
                  </a:cxn>
                  <a:cxn ang="0">
                    <a:pos x="61" y="7"/>
                  </a:cxn>
                  <a:cxn ang="0">
                    <a:pos x="70" y="5"/>
                  </a:cxn>
                  <a:cxn ang="0">
                    <a:pos x="76" y="0"/>
                  </a:cxn>
                  <a:cxn ang="0">
                    <a:pos x="115" y="1"/>
                  </a:cxn>
                  <a:cxn ang="0">
                    <a:pos x="125" y="12"/>
                  </a:cxn>
                  <a:cxn ang="0">
                    <a:pos x="134" y="21"/>
                  </a:cxn>
                  <a:cxn ang="0">
                    <a:pos x="136" y="27"/>
                  </a:cxn>
                  <a:cxn ang="0">
                    <a:pos x="135" y="32"/>
                  </a:cxn>
                  <a:cxn ang="0">
                    <a:pos x="145" y="35"/>
                  </a:cxn>
                  <a:cxn ang="0">
                    <a:pos x="143" y="40"/>
                  </a:cxn>
                  <a:cxn ang="0">
                    <a:pos x="143" y="45"/>
                  </a:cxn>
                  <a:cxn ang="0">
                    <a:pos x="146" y="53"/>
                  </a:cxn>
                  <a:cxn ang="0">
                    <a:pos x="152" y="60"/>
                  </a:cxn>
                  <a:cxn ang="0">
                    <a:pos x="153" y="71"/>
                  </a:cxn>
                  <a:cxn ang="0">
                    <a:pos x="146" y="85"/>
                  </a:cxn>
                  <a:cxn ang="0">
                    <a:pos x="143" y="92"/>
                  </a:cxn>
                  <a:cxn ang="0">
                    <a:pos x="162" y="82"/>
                  </a:cxn>
                  <a:cxn ang="0">
                    <a:pos x="164" y="85"/>
                  </a:cxn>
                  <a:cxn ang="0">
                    <a:pos x="163" y="93"/>
                  </a:cxn>
                  <a:cxn ang="0">
                    <a:pos x="167" y="98"/>
                  </a:cxn>
                  <a:cxn ang="0">
                    <a:pos x="152" y="105"/>
                  </a:cxn>
                  <a:cxn ang="0">
                    <a:pos x="150" y="123"/>
                  </a:cxn>
                  <a:cxn ang="0">
                    <a:pos x="143" y="129"/>
                  </a:cxn>
                  <a:cxn ang="0">
                    <a:pos x="136" y="136"/>
                  </a:cxn>
                  <a:cxn ang="0">
                    <a:pos x="121" y="146"/>
                  </a:cxn>
                  <a:cxn ang="0">
                    <a:pos x="113" y="148"/>
                  </a:cxn>
                  <a:cxn ang="0">
                    <a:pos x="112" y="156"/>
                  </a:cxn>
                  <a:cxn ang="0">
                    <a:pos x="108" y="163"/>
                  </a:cxn>
                  <a:cxn ang="0">
                    <a:pos x="102" y="166"/>
                  </a:cxn>
                  <a:cxn ang="0">
                    <a:pos x="61" y="147"/>
                  </a:cxn>
                  <a:cxn ang="0">
                    <a:pos x="51" y="140"/>
                  </a:cxn>
                  <a:cxn ang="0">
                    <a:pos x="32" y="124"/>
                  </a:cxn>
                  <a:cxn ang="0">
                    <a:pos x="23" y="118"/>
                  </a:cxn>
                  <a:cxn ang="0">
                    <a:pos x="22" y="110"/>
                  </a:cxn>
                  <a:cxn ang="0">
                    <a:pos x="16" y="102"/>
                  </a:cxn>
                  <a:cxn ang="0">
                    <a:pos x="5" y="93"/>
                  </a:cxn>
                  <a:cxn ang="0">
                    <a:pos x="8" y="86"/>
                  </a:cxn>
                  <a:cxn ang="0">
                    <a:pos x="13" y="87"/>
                  </a:cxn>
                  <a:cxn ang="0">
                    <a:pos x="11" y="82"/>
                  </a:cxn>
                  <a:cxn ang="0">
                    <a:pos x="5" y="78"/>
                  </a:cxn>
                  <a:cxn ang="0">
                    <a:pos x="5" y="65"/>
                  </a:cxn>
                  <a:cxn ang="0">
                    <a:pos x="0" y="60"/>
                  </a:cxn>
                  <a:cxn ang="0">
                    <a:pos x="2" y="49"/>
                  </a:cxn>
                </a:cxnLst>
                <a:rect l="0" t="0" r="r" b="b"/>
                <a:pathLst>
                  <a:path w="167" h="166">
                    <a:moveTo>
                      <a:pt x="2" y="49"/>
                    </a:moveTo>
                    <a:lnTo>
                      <a:pt x="8" y="51"/>
                    </a:lnTo>
                    <a:lnTo>
                      <a:pt x="14" y="51"/>
                    </a:lnTo>
                    <a:lnTo>
                      <a:pt x="17" y="50"/>
                    </a:lnTo>
                    <a:lnTo>
                      <a:pt x="19" y="49"/>
                    </a:lnTo>
                    <a:lnTo>
                      <a:pt x="23" y="39"/>
                    </a:lnTo>
                    <a:lnTo>
                      <a:pt x="28" y="39"/>
                    </a:lnTo>
                    <a:lnTo>
                      <a:pt x="32" y="37"/>
                    </a:lnTo>
                    <a:lnTo>
                      <a:pt x="32" y="32"/>
                    </a:lnTo>
                    <a:lnTo>
                      <a:pt x="37" y="31"/>
                    </a:lnTo>
                    <a:lnTo>
                      <a:pt x="43" y="23"/>
                    </a:lnTo>
                    <a:lnTo>
                      <a:pt x="46" y="16"/>
                    </a:lnTo>
                    <a:lnTo>
                      <a:pt x="45" y="7"/>
                    </a:lnTo>
                    <a:lnTo>
                      <a:pt x="49" y="6"/>
                    </a:lnTo>
                    <a:lnTo>
                      <a:pt x="57" y="5"/>
                    </a:lnTo>
                    <a:lnTo>
                      <a:pt x="61" y="7"/>
                    </a:lnTo>
                    <a:lnTo>
                      <a:pt x="65" y="7"/>
                    </a:lnTo>
                    <a:lnTo>
                      <a:pt x="70" y="5"/>
                    </a:lnTo>
                    <a:lnTo>
                      <a:pt x="76" y="5"/>
                    </a:lnTo>
                    <a:lnTo>
                      <a:pt x="76" y="0"/>
                    </a:lnTo>
                    <a:lnTo>
                      <a:pt x="102" y="0"/>
                    </a:lnTo>
                    <a:lnTo>
                      <a:pt x="115" y="1"/>
                    </a:lnTo>
                    <a:lnTo>
                      <a:pt x="119" y="8"/>
                    </a:lnTo>
                    <a:lnTo>
                      <a:pt x="125" y="12"/>
                    </a:lnTo>
                    <a:lnTo>
                      <a:pt x="129" y="17"/>
                    </a:lnTo>
                    <a:lnTo>
                      <a:pt x="134" y="21"/>
                    </a:lnTo>
                    <a:lnTo>
                      <a:pt x="134" y="23"/>
                    </a:lnTo>
                    <a:lnTo>
                      <a:pt x="136" y="27"/>
                    </a:lnTo>
                    <a:lnTo>
                      <a:pt x="135" y="29"/>
                    </a:lnTo>
                    <a:lnTo>
                      <a:pt x="135" y="32"/>
                    </a:lnTo>
                    <a:lnTo>
                      <a:pt x="142" y="34"/>
                    </a:lnTo>
                    <a:lnTo>
                      <a:pt x="145" y="35"/>
                    </a:lnTo>
                    <a:lnTo>
                      <a:pt x="145" y="38"/>
                    </a:lnTo>
                    <a:lnTo>
                      <a:pt x="143" y="40"/>
                    </a:lnTo>
                    <a:lnTo>
                      <a:pt x="145" y="45"/>
                    </a:lnTo>
                    <a:lnTo>
                      <a:pt x="143" y="45"/>
                    </a:lnTo>
                    <a:lnTo>
                      <a:pt x="145" y="50"/>
                    </a:lnTo>
                    <a:lnTo>
                      <a:pt x="146" y="53"/>
                    </a:lnTo>
                    <a:lnTo>
                      <a:pt x="151" y="56"/>
                    </a:lnTo>
                    <a:lnTo>
                      <a:pt x="152" y="60"/>
                    </a:lnTo>
                    <a:lnTo>
                      <a:pt x="155" y="70"/>
                    </a:lnTo>
                    <a:lnTo>
                      <a:pt x="153" y="71"/>
                    </a:lnTo>
                    <a:lnTo>
                      <a:pt x="148" y="74"/>
                    </a:lnTo>
                    <a:lnTo>
                      <a:pt x="146" y="85"/>
                    </a:lnTo>
                    <a:lnTo>
                      <a:pt x="143" y="90"/>
                    </a:lnTo>
                    <a:lnTo>
                      <a:pt x="143" y="92"/>
                    </a:lnTo>
                    <a:lnTo>
                      <a:pt x="156" y="87"/>
                    </a:lnTo>
                    <a:lnTo>
                      <a:pt x="162" y="82"/>
                    </a:lnTo>
                    <a:lnTo>
                      <a:pt x="163" y="82"/>
                    </a:lnTo>
                    <a:lnTo>
                      <a:pt x="164" y="85"/>
                    </a:lnTo>
                    <a:lnTo>
                      <a:pt x="164" y="88"/>
                    </a:lnTo>
                    <a:lnTo>
                      <a:pt x="163" y="93"/>
                    </a:lnTo>
                    <a:lnTo>
                      <a:pt x="167" y="97"/>
                    </a:lnTo>
                    <a:lnTo>
                      <a:pt x="167" y="98"/>
                    </a:lnTo>
                    <a:lnTo>
                      <a:pt x="157" y="99"/>
                    </a:lnTo>
                    <a:lnTo>
                      <a:pt x="152" y="105"/>
                    </a:lnTo>
                    <a:lnTo>
                      <a:pt x="150" y="107"/>
                    </a:lnTo>
                    <a:lnTo>
                      <a:pt x="150" y="123"/>
                    </a:lnTo>
                    <a:lnTo>
                      <a:pt x="146" y="124"/>
                    </a:lnTo>
                    <a:lnTo>
                      <a:pt x="143" y="129"/>
                    </a:lnTo>
                    <a:lnTo>
                      <a:pt x="140" y="129"/>
                    </a:lnTo>
                    <a:lnTo>
                      <a:pt x="136" y="136"/>
                    </a:lnTo>
                    <a:lnTo>
                      <a:pt x="130" y="137"/>
                    </a:lnTo>
                    <a:lnTo>
                      <a:pt x="121" y="146"/>
                    </a:lnTo>
                    <a:lnTo>
                      <a:pt x="118" y="148"/>
                    </a:lnTo>
                    <a:lnTo>
                      <a:pt x="113" y="148"/>
                    </a:lnTo>
                    <a:lnTo>
                      <a:pt x="112" y="151"/>
                    </a:lnTo>
                    <a:lnTo>
                      <a:pt x="112" y="156"/>
                    </a:lnTo>
                    <a:lnTo>
                      <a:pt x="109" y="157"/>
                    </a:lnTo>
                    <a:lnTo>
                      <a:pt x="108" y="163"/>
                    </a:lnTo>
                    <a:lnTo>
                      <a:pt x="103" y="166"/>
                    </a:lnTo>
                    <a:lnTo>
                      <a:pt x="102" y="166"/>
                    </a:lnTo>
                    <a:lnTo>
                      <a:pt x="91" y="163"/>
                    </a:lnTo>
                    <a:lnTo>
                      <a:pt x="61" y="147"/>
                    </a:lnTo>
                    <a:lnTo>
                      <a:pt x="53" y="146"/>
                    </a:lnTo>
                    <a:lnTo>
                      <a:pt x="51" y="140"/>
                    </a:lnTo>
                    <a:lnTo>
                      <a:pt x="48" y="135"/>
                    </a:lnTo>
                    <a:lnTo>
                      <a:pt x="32" y="124"/>
                    </a:lnTo>
                    <a:lnTo>
                      <a:pt x="24" y="120"/>
                    </a:lnTo>
                    <a:lnTo>
                      <a:pt x="23" y="118"/>
                    </a:lnTo>
                    <a:lnTo>
                      <a:pt x="23" y="113"/>
                    </a:lnTo>
                    <a:lnTo>
                      <a:pt x="22" y="110"/>
                    </a:lnTo>
                    <a:lnTo>
                      <a:pt x="22" y="107"/>
                    </a:lnTo>
                    <a:lnTo>
                      <a:pt x="16" y="102"/>
                    </a:lnTo>
                    <a:lnTo>
                      <a:pt x="10" y="102"/>
                    </a:lnTo>
                    <a:lnTo>
                      <a:pt x="5" y="93"/>
                    </a:lnTo>
                    <a:lnTo>
                      <a:pt x="5" y="86"/>
                    </a:lnTo>
                    <a:lnTo>
                      <a:pt x="8" y="86"/>
                    </a:lnTo>
                    <a:lnTo>
                      <a:pt x="10" y="87"/>
                    </a:lnTo>
                    <a:lnTo>
                      <a:pt x="13" y="87"/>
                    </a:lnTo>
                    <a:lnTo>
                      <a:pt x="13" y="86"/>
                    </a:lnTo>
                    <a:lnTo>
                      <a:pt x="11" y="82"/>
                    </a:lnTo>
                    <a:lnTo>
                      <a:pt x="7" y="81"/>
                    </a:lnTo>
                    <a:lnTo>
                      <a:pt x="5" y="78"/>
                    </a:lnTo>
                    <a:lnTo>
                      <a:pt x="6" y="71"/>
                    </a:lnTo>
                    <a:lnTo>
                      <a:pt x="5" y="65"/>
                    </a:lnTo>
                    <a:lnTo>
                      <a:pt x="3" y="62"/>
                    </a:lnTo>
                    <a:lnTo>
                      <a:pt x="0" y="60"/>
                    </a:lnTo>
                    <a:lnTo>
                      <a:pt x="0" y="55"/>
                    </a:lnTo>
                    <a:lnTo>
                      <a:pt x="2" y="49"/>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63" name="Freeform 50">
                <a:extLst>
                  <a:ext uri="{FF2B5EF4-FFF2-40B4-BE49-F238E27FC236}">
                    <a16:creationId xmlns:a16="http://schemas.microsoft.com/office/drawing/2014/main" id="{A71E3181-8169-47B2-9B72-73D00CE21456}"/>
                  </a:ext>
                </a:extLst>
              </p:cNvPr>
              <p:cNvSpPr>
                <a:spLocks noChangeAspect="1"/>
              </p:cNvSpPr>
              <p:nvPr/>
            </p:nvSpPr>
            <p:spPr bwMode="gray">
              <a:xfrm>
                <a:off x="4610893" y="3505547"/>
                <a:ext cx="106363" cy="111125"/>
              </a:xfrm>
              <a:custGeom>
                <a:avLst/>
                <a:gdLst/>
                <a:ahLst/>
                <a:cxnLst>
                  <a:cxn ang="0">
                    <a:pos x="97" y="342"/>
                  </a:cxn>
                  <a:cxn ang="0">
                    <a:pos x="173" y="317"/>
                  </a:cxn>
                  <a:cxn ang="0">
                    <a:pos x="258" y="307"/>
                  </a:cxn>
                  <a:cxn ang="0">
                    <a:pos x="301" y="315"/>
                  </a:cxn>
                  <a:cxn ang="0">
                    <a:pos x="317" y="310"/>
                  </a:cxn>
                  <a:cxn ang="0">
                    <a:pos x="318" y="280"/>
                  </a:cxn>
                  <a:cxn ang="0">
                    <a:pos x="296" y="238"/>
                  </a:cxn>
                  <a:cxn ang="0">
                    <a:pos x="307" y="199"/>
                  </a:cxn>
                  <a:cxn ang="0">
                    <a:pos x="318" y="161"/>
                  </a:cxn>
                  <a:cxn ang="0">
                    <a:pos x="332" y="144"/>
                  </a:cxn>
                  <a:cxn ang="0">
                    <a:pos x="327" y="95"/>
                  </a:cxn>
                  <a:cxn ang="0">
                    <a:pos x="326" y="82"/>
                  </a:cxn>
                  <a:cxn ang="0">
                    <a:pos x="322" y="70"/>
                  </a:cxn>
                  <a:cxn ang="0">
                    <a:pos x="307" y="54"/>
                  </a:cxn>
                  <a:cxn ang="0">
                    <a:pos x="290" y="48"/>
                  </a:cxn>
                  <a:cxn ang="0">
                    <a:pos x="250" y="49"/>
                  </a:cxn>
                  <a:cxn ang="0">
                    <a:pos x="230" y="61"/>
                  </a:cxn>
                  <a:cxn ang="0">
                    <a:pos x="218" y="57"/>
                  </a:cxn>
                  <a:cxn ang="0">
                    <a:pos x="205" y="50"/>
                  </a:cxn>
                  <a:cxn ang="0">
                    <a:pos x="197" y="39"/>
                  </a:cxn>
                  <a:cxn ang="0">
                    <a:pos x="188" y="30"/>
                  </a:cxn>
                  <a:cxn ang="0">
                    <a:pos x="173" y="25"/>
                  </a:cxn>
                  <a:cxn ang="0">
                    <a:pos x="154" y="16"/>
                  </a:cxn>
                  <a:cxn ang="0">
                    <a:pos x="140" y="27"/>
                  </a:cxn>
                  <a:cxn ang="0">
                    <a:pos x="129" y="10"/>
                  </a:cxn>
                  <a:cxn ang="0">
                    <a:pos x="124" y="1"/>
                  </a:cxn>
                  <a:cxn ang="0">
                    <a:pos x="108" y="5"/>
                  </a:cxn>
                  <a:cxn ang="0">
                    <a:pos x="105" y="18"/>
                  </a:cxn>
                  <a:cxn ang="0">
                    <a:pos x="86" y="27"/>
                  </a:cxn>
                  <a:cxn ang="0">
                    <a:pos x="73" y="25"/>
                  </a:cxn>
                  <a:cxn ang="0">
                    <a:pos x="65" y="27"/>
                  </a:cxn>
                  <a:cxn ang="0">
                    <a:pos x="53" y="18"/>
                  </a:cxn>
                  <a:cxn ang="0">
                    <a:pos x="42" y="25"/>
                  </a:cxn>
                  <a:cxn ang="0">
                    <a:pos x="26" y="39"/>
                  </a:cxn>
                  <a:cxn ang="0">
                    <a:pos x="24" y="70"/>
                  </a:cxn>
                  <a:cxn ang="0">
                    <a:pos x="37" y="90"/>
                  </a:cxn>
                  <a:cxn ang="0">
                    <a:pos x="42" y="97"/>
                  </a:cxn>
                  <a:cxn ang="0">
                    <a:pos x="41" y="111"/>
                  </a:cxn>
                  <a:cxn ang="0">
                    <a:pos x="47" y="125"/>
                  </a:cxn>
                  <a:cxn ang="0">
                    <a:pos x="41" y="129"/>
                  </a:cxn>
                  <a:cxn ang="0">
                    <a:pos x="17" y="128"/>
                  </a:cxn>
                  <a:cxn ang="0">
                    <a:pos x="17" y="139"/>
                  </a:cxn>
                  <a:cxn ang="0">
                    <a:pos x="31" y="145"/>
                  </a:cxn>
                  <a:cxn ang="0">
                    <a:pos x="28" y="152"/>
                  </a:cxn>
                  <a:cxn ang="0">
                    <a:pos x="22" y="177"/>
                  </a:cxn>
                  <a:cxn ang="0">
                    <a:pos x="8" y="192"/>
                  </a:cxn>
                  <a:cxn ang="0">
                    <a:pos x="17" y="202"/>
                  </a:cxn>
                  <a:cxn ang="0">
                    <a:pos x="0" y="233"/>
                  </a:cxn>
                  <a:cxn ang="0">
                    <a:pos x="8" y="236"/>
                  </a:cxn>
                  <a:cxn ang="0">
                    <a:pos x="22" y="245"/>
                  </a:cxn>
                  <a:cxn ang="0">
                    <a:pos x="38" y="256"/>
                  </a:cxn>
                  <a:cxn ang="0">
                    <a:pos x="52" y="267"/>
                  </a:cxn>
                  <a:cxn ang="0">
                    <a:pos x="65" y="280"/>
                  </a:cxn>
                  <a:cxn ang="0">
                    <a:pos x="66" y="300"/>
                  </a:cxn>
                  <a:cxn ang="0">
                    <a:pos x="57" y="311"/>
                  </a:cxn>
                  <a:cxn ang="0">
                    <a:pos x="57" y="350"/>
                  </a:cxn>
                </a:cxnLst>
                <a:rect l="0" t="0" r="r" b="b"/>
                <a:pathLst>
                  <a:path w="337" h="354">
                    <a:moveTo>
                      <a:pt x="57" y="350"/>
                    </a:moveTo>
                    <a:lnTo>
                      <a:pt x="58" y="353"/>
                    </a:lnTo>
                    <a:lnTo>
                      <a:pt x="74" y="354"/>
                    </a:lnTo>
                    <a:lnTo>
                      <a:pt x="97" y="342"/>
                    </a:lnTo>
                    <a:lnTo>
                      <a:pt x="121" y="332"/>
                    </a:lnTo>
                    <a:lnTo>
                      <a:pt x="135" y="326"/>
                    </a:lnTo>
                    <a:lnTo>
                      <a:pt x="160" y="318"/>
                    </a:lnTo>
                    <a:lnTo>
                      <a:pt x="173" y="317"/>
                    </a:lnTo>
                    <a:lnTo>
                      <a:pt x="208" y="311"/>
                    </a:lnTo>
                    <a:lnTo>
                      <a:pt x="219" y="310"/>
                    </a:lnTo>
                    <a:lnTo>
                      <a:pt x="240" y="307"/>
                    </a:lnTo>
                    <a:lnTo>
                      <a:pt x="258" y="307"/>
                    </a:lnTo>
                    <a:lnTo>
                      <a:pt x="274" y="312"/>
                    </a:lnTo>
                    <a:lnTo>
                      <a:pt x="295" y="316"/>
                    </a:lnTo>
                    <a:lnTo>
                      <a:pt x="299" y="316"/>
                    </a:lnTo>
                    <a:lnTo>
                      <a:pt x="301" y="315"/>
                    </a:lnTo>
                    <a:lnTo>
                      <a:pt x="305" y="308"/>
                    </a:lnTo>
                    <a:lnTo>
                      <a:pt x="307" y="307"/>
                    </a:lnTo>
                    <a:lnTo>
                      <a:pt x="313" y="307"/>
                    </a:lnTo>
                    <a:lnTo>
                      <a:pt x="317" y="310"/>
                    </a:lnTo>
                    <a:lnTo>
                      <a:pt x="323" y="308"/>
                    </a:lnTo>
                    <a:lnTo>
                      <a:pt x="323" y="294"/>
                    </a:lnTo>
                    <a:lnTo>
                      <a:pt x="321" y="281"/>
                    </a:lnTo>
                    <a:lnTo>
                      <a:pt x="318" y="280"/>
                    </a:lnTo>
                    <a:lnTo>
                      <a:pt x="311" y="279"/>
                    </a:lnTo>
                    <a:lnTo>
                      <a:pt x="307" y="274"/>
                    </a:lnTo>
                    <a:lnTo>
                      <a:pt x="304" y="258"/>
                    </a:lnTo>
                    <a:lnTo>
                      <a:pt x="296" y="238"/>
                    </a:lnTo>
                    <a:lnTo>
                      <a:pt x="296" y="230"/>
                    </a:lnTo>
                    <a:lnTo>
                      <a:pt x="297" y="213"/>
                    </a:lnTo>
                    <a:lnTo>
                      <a:pt x="301" y="206"/>
                    </a:lnTo>
                    <a:lnTo>
                      <a:pt x="307" y="199"/>
                    </a:lnTo>
                    <a:lnTo>
                      <a:pt x="310" y="194"/>
                    </a:lnTo>
                    <a:lnTo>
                      <a:pt x="310" y="183"/>
                    </a:lnTo>
                    <a:lnTo>
                      <a:pt x="312" y="174"/>
                    </a:lnTo>
                    <a:lnTo>
                      <a:pt x="318" y="161"/>
                    </a:lnTo>
                    <a:lnTo>
                      <a:pt x="322" y="152"/>
                    </a:lnTo>
                    <a:lnTo>
                      <a:pt x="324" y="150"/>
                    </a:lnTo>
                    <a:lnTo>
                      <a:pt x="328" y="145"/>
                    </a:lnTo>
                    <a:lnTo>
                      <a:pt x="332" y="144"/>
                    </a:lnTo>
                    <a:lnTo>
                      <a:pt x="332" y="139"/>
                    </a:lnTo>
                    <a:lnTo>
                      <a:pt x="337" y="138"/>
                    </a:lnTo>
                    <a:lnTo>
                      <a:pt x="334" y="122"/>
                    </a:lnTo>
                    <a:lnTo>
                      <a:pt x="327" y="95"/>
                    </a:lnTo>
                    <a:lnTo>
                      <a:pt x="324" y="91"/>
                    </a:lnTo>
                    <a:lnTo>
                      <a:pt x="321" y="90"/>
                    </a:lnTo>
                    <a:lnTo>
                      <a:pt x="321" y="87"/>
                    </a:lnTo>
                    <a:lnTo>
                      <a:pt x="326" y="82"/>
                    </a:lnTo>
                    <a:lnTo>
                      <a:pt x="323" y="77"/>
                    </a:lnTo>
                    <a:lnTo>
                      <a:pt x="324" y="74"/>
                    </a:lnTo>
                    <a:lnTo>
                      <a:pt x="324" y="68"/>
                    </a:lnTo>
                    <a:lnTo>
                      <a:pt x="322" y="70"/>
                    </a:lnTo>
                    <a:lnTo>
                      <a:pt x="316" y="70"/>
                    </a:lnTo>
                    <a:lnTo>
                      <a:pt x="313" y="69"/>
                    </a:lnTo>
                    <a:lnTo>
                      <a:pt x="308" y="59"/>
                    </a:lnTo>
                    <a:lnTo>
                      <a:pt x="307" y="54"/>
                    </a:lnTo>
                    <a:lnTo>
                      <a:pt x="302" y="53"/>
                    </a:lnTo>
                    <a:lnTo>
                      <a:pt x="296" y="43"/>
                    </a:lnTo>
                    <a:lnTo>
                      <a:pt x="295" y="43"/>
                    </a:lnTo>
                    <a:lnTo>
                      <a:pt x="290" y="48"/>
                    </a:lnTo>
                    <a:lnTo>
                      <a:pt x="279" y="43"/>
                    </a:lnTo>
                    <a:lnTo>
                      <a:pt x="272" y="43"/>
                    </a:lnTo>
                    <a:lnTo>
                      <a:pt x="262" y="46"/>
                    </a:lnTo>
                    <a:lnTo>
                      <a:pt x="250" y="49"/>
                    </a:lnTo>
                    <a:lnTo>
                      <a:pt x="242" y="52"/>
                    </a:lnTo>
                    <a:lnTo>
                      <a:pt x="236" y="53"/>
                    </a:lnTo>
                    <a:lnTo>
                      <a:pt x="234" y="59"/>
                    </a:lnTo>
                    <a:lnTo>
                      <a:pt x="230" y="61"/>
                    </a:lnTo>
                    <a:lnTo>
                      <a:pt x="223" y="58"/>
                    </a:lnTo>
                    <a:lnTo>
                      <a:pt x="221" y="54"/>
                    </a:lnTo>
                    <a:lnTo>
                      <a:pt x="220" y="54"/>
                    </a:lnTo>
                    <a:lnTo>
                      <a:pt x="218" y="57"/>
                    </a:lnTo>
                    <a:lnTo>
                      <a:pt x="214" y="57"/>
                    </a:lnTo>
                    <a:lnTo>
                      <a:pt x="214" y="58"/>
                    </a:lnTo>
                    <a:lnTo>
                      <a:pt x="207" y="54"/>
                    </a:lnTo>
                    <a:lnTo>
                      <a:pt x="205" y="50"/>
                    </a:lnTo>
                    <a:lnTo>
                      <a:pt x="202" y="47"/>
                    </a:lnTo>
                    <a:lnTo>
                      <a:pt x="198" y="47"/>
                    </a:lnTo>
                    <a:lnTo>
                      <a:pt x="198" y="42"/>
                    </a:lnTo>
                    <a:lnTo>
                      <a:pt x="197" y="39"/>
                    </a:lnTo>
                    <a:lnTo>
                      <a:pt x="194" y="38"/>
                    </a:lnTo>
                    <a:lnTo>
                      <a:pt x="191" y="32"/>
                    </a:lnTo>
                    <a:lnTo>
                      <a:pt x="189" y="31"/>
                    </a:lnTo>
                    <a:lnTo>
                      <a:pt x="188" y="30"/>
                    </a:lnTo>
                    <a:lnTo>
                      <a:pt x="187" y="25"/>
                    </a:lnTo>
                    <a:lnTo>
                      <a:pt x="187" y="23"/>
                    </a:lnTo>
                    <a:lnTo>
                      <a:pt x="184" y="22"/>
                    </a:lnTo>
                    <a:lnTo>
                      <a:pt x="173" y="25"/>
                    </a:lnTo>
                    <a:lnTo>
                      <a:pt x="171" y="23"/>
                    </a:lnTo>
                    <a:lnTo>
                      <a:pt x="167" y="17"/>
                    </a:lnTo>
                    <a:lnTo>
                      <a:pt x="165" y="16"/>
                    </a:lnTo>
                    <a:lnTo>
                      <a:pt x="154" y="16"/>
                    </a:lnTo>
                    <a:lnTo>
                      <a:pt x="150" y="16"/>
                    </a:lnTo>
                    <a:lnTo>
                      <a:pt x="148" y="23"/>
                    </a:lnTo>
                    <a:lnTo>
                      <a:pt x="144" y="23"/>
                    </a:lnTo>
                    <a:lnTo>
                      <a:pt x="140" y="27"/>
                    </a:lnTo>
                    <a:lnTo>
                      <a:pt x="130" y="27"/>
                    </a:lnTo>
                    <a:lnTo>
                      <a:pt x="132" y="25"/>
                    </a:lnTo>
                    <a:lnTo>
                      <a:pt x="130" y="14"/>
                    </a:lnTo>
                    <a:lnTo>
                      <a:pt x="129" y="10"/>
                    </a:lnTo>
                    <a:lnTo>
                      <a:pt x="129" y="9"/>
                    </a:lnTo>
                    <a:lnTo>
                      <a:pt x="129" y="4"/>
                    </a:lnTo>
                    <a:lnTo>
                      <a:pt x="127" y="0"/>
                    </a:lnTo>
                    <a:lnTo>
                      <a:pt x="124" y="1"/>
                    </a:lnTo>
                    <a:lnTo>
                      <a:pt x="118" y="1"/>
                    </a:lnTo>
                    <a:lnTo>
                      <a:pt x="116" y="9"/>
                    </a:lnTo>
                    <a:lnTo>
                      <a:pt x="114" y="9"/>
                    </a:lnTo>
                    <a:lnTo>
                      <a:pt x="108" y="5"/>
                    </a:lnTo>
                    <a:lnTo>
                      <a:pt x="106" y="5"/>
                    </a:lnTo>
                    <a:lnTo>
                      <a:pt x="103" y="9"/>
                    </a:lnTo>
                    <a:lnTo>
                      <a:pt x="103" y="12"/>
                    </a:lnTo>
                    <a:lnTo>
                      <a:pt x="105" y="18"/>
                    </a:lnTo>
                    <a:lnTo>
                      <a:pt x="103" y="21"/>
                    </a:lnTo>
                    <a:lnTo>
                      <a:pt x="92" y="21"/>
                    </a:lnTo>
                    <a:lnTo>
                      <a:pt x="86" y="23"/>
                    </a:lnTo>
                    <a:lnTo>
                      <a:pt x="86" y="27"/>
                    </a:lnTo>
                    <a:lnTo>
                      <a:pt x="84" y="32"/>
                    </a:lnTo>
                    <a:lnTo>
                      <a:pt x="80" y="32"/>
                    </a:lnTo>
                    <a:lnTo>
                      <a:pt x="76" y="30"/>
                    </a:lnTo>
                    <a:lnTo>
                      <a:pt x="73" y="25"/>
                    </a:lnTo>
                    <a:lnTo>
                      <a:pt x="70" y="25"/>
                    </a:lnTo>
                    <a:lnTo>
                      <a:pt x="68" y="26"/>
                    </a:lnTo>
                    <a:lnTo>
                      <a:pt x="66" y="27"/>
                    </a:lnTo>
                    <a:lnTo>
                      <a:pt x="65" y="27"/>
                    </a:lnTo>
                    <a:lnTo>
                      <a:pt x="64" y="21"/>
                    </a:lnTo>
                    <a:lnTo>
                      <a:pt x="60" y="16"/>
                    </a:lnTo>
                    <a:lnTo>
                      <a:pt x="57" y="15"/>
                    </a:lnTo>
                    <a:lnTo>
                      <a:pt x="53" y="18"/>
                    </a:lnTo>
                    <a:lnTo>
                      <a:pt x="48" y="17"/>
                    </a:lnTo>
                    <a:lnTo>
                      <a:pt x="46" y="18"/>
                    </a:lnTo>
                    <a:lnTo>
                      <a:pt x="43" y="21"/>
                    </a:lnTo>
                    <a:lnTo>
                      <a:pt x="42" y="25"/>
                    </a:lnTo>
                    <a:lnTo>
                      <a:pt x="39" y="28"/>
                    </a:lnTo>
                    <a:lnTo>
                      <a:pt x="33" y="30"/>
                    </a:lnTo>
                    <a:lnTo>
                      <a:pt x="32" y="32"/>
                    </a:lnTo>
                    <a:lnTo>
                      <a:pt x="26" y="39"/>
                    </a:lnTo>
                    <a:lnTo>
                      <a:pt x="25" y="42"/>
                    </a:lnTo>
                    <a:lnTo>
                      <a:pt x="22" y="44"/>
                    </a:lnTo>
                    <a:lnTo>
                      <a:pt x="24" y="53"/>
                    </a:lnTo>
                    <a:lnTo>
                      <a:pt x="24" y="70"/>
                    </a:lnTo>
                    <a:lnTo>
                      <a:pt x="24" y="73"/>
                    </a:lnTo>
                    <a:lnTo>
                      <a:pt x="31" y="76"/>
                    </a:lnTo>
                    <a:lnTo>
                      <a:pt x="38" y="76"/>
                    </a:lnTo>
                    <a:lnTo>
                      <a:pt x="37" y="90"/>
                    </a:lnTo>
                    <a:lnTo>
                      <a:pt x="41" y="89"/>
                    </a:lnTo>
                    <a:lnTo>
                      <a:pt x="44" y="93"/>
                    </a:lnTo>
                    <a:lnTo>
                      <a:pt x="44" y="96"/>
                    </a:lnTo>
                    <a:lnTo>
                      <a:pt x="42" y="97"/>
                    </a:lnTo>
                    <a:lnTo>
                      <a:pt x="38" y="101"/>
                    </a:lnTo>
                    <a:lnTo>
                      <a:pt x="35" y="109"/>
                    </a:lnTo>
                    <a:lnTo>
                      <a:pt x="37" y="109"/>
                    </a:lnTo>
                    <a:lnTo>
                      <a:pt x="41" y="111"/>
                    </a:lnTo>
                    <a:lnTo>
                      <a:pt x="44" y="111"/>
                    </a:lnTo>
                    <a:lnTo>
                      <a:pt x="44" y="117"/>
                    </a:lnTo>
                    <a:lnTo>
                      <a:pt x="47" y="120"/>
                    </a:lnTo>
                    <a:lnTo>
                      <a:pt x="47" y="125"/>
                    </a:lnTo>
                    <a:lnTo>
                      <a:pt x="48" y="134"/>
                    </a:lnTo>
                    <a:lnTo>
                      <a:pt x="47" y="134"/>
                    </a:lnTo>
                    <a:lnTo>
                      <a:pt x="44" y="128"/>
                    </a:lnTo>
                    <a:lnTo>
                      <a:pt x="41" y="129"/>
                    </a:lnTo>
                    <a:lnTo>
                      <a:pt x="38" y="129"/>
                    </a:lnTo>
                    <a:lnTo>
                      <a:pt x="35" y="125"/>
                    </a:lnTo>
                    <a:lnTo>
                      <a:pt x="26" y="124"/>
                    </a:lnTo>
                    <a:lnTo>
                      <a:pt x="17" y="128"/>
                    </a:lnTo>
                    <a:lnTo>
                      <a:pt x="17" y="129"/>
                    </a:lnTo>
                    <a:lnTo>
                      <a:pt x="19" y="129"/>
                    </a:lnTo>
                    <a:lnTo>
                      <a:pt x="20" y="134"/>
                    </a:lnTo>
                    <a:lnTo>
                      <a:pt x="17" y="139"/>
                    </a:lnTo>
                    <a:lnTo>
                      <a:pt x="20" y="141"/>
                    </a:lnTo>
                    <a:lnTo>
                      <a:pt x="26" y="141"/>
                    </a:lnTo>
                    <a:lnTo>
                      <a:pt x="30" y="141"/>
                    </a:lnTo>
                    <a:lnTo>
                      <a:pt x="31" y="145"/>
                    </a:lnTo>
                    <a:lnTo>
                      <a:pt x="30" y="147"/>
                    </a:lnTo>
                    <a:lnTo>
                      <a:pt x="32" y="147"/>
                    </a:lnTo>
                    <a:lnTo>
                      <a:pt x="33" y="150"/>
                    </a:lnTo>
                    <a:lnTo>
                      <a:pt x="28" y="152"/>
                    </a:lnTo>
                    <a:lnTo>
                      <a:pt x="27" y="157"/>
                    </a:lnTo>
                    <a:lnTo>
                      <a:pt x="27" y="166"/>
                    </a:lnTo>
                    <a:lnTo>
                      <a:pt x="22" y="172"/>
                    </a:lnTo>
                    <a:lnTo>
                      <a:pt x="22" y="177"/>
                    </a:lnTo>
                    <a:lnTo>
                      <a:pt x="9" y="176"/>
                    </a:lnTo>
                    <a:lnTo>
                      <a:pt x="5" y="178"/>
                    </a:lnTo>
                    <a:lnTo>
                      <a:pt x="6" y="183"/>
                    </a:lnTo>
                    <a:lnTo>
                      <a:pt x="8" y="192"/>
                    </a:lnTo>
                    <a:lnTo>
                      <a:pt x="10" y="193"/>
                    </a:lnTo>
                    <a:lnTo>
                      <a:pt x="12" y="197"/>
                    </a:lnTo>
                    <a:lnTo>
                      <a:pt x="12" y="198"/>
                    </a:lnTo>
                    <a:lnTo>
                      <a:pt x="17" y="202"/>
                    </a:lnTo>
                    <a:lnTo>
                      <a:pt x="14" y="217"/>
                    </a:lnTo>
                    <a:lnTo>
                      <a:pt x="12" y="220"/>
                    </a:lnTo>
                    <a:lnTo>
                      <a:pt x="4" y="227"/>
                    </a:lnTo>
                    <a:lnTo>
                      <a:pt x="0" y="233"/>
                    </a:lnTo>
                    <a:lnTo>
                      <a:pt x="0" y="235"/>
                    </a:lnTo>
                    <a:lnTo>
                      <a:pt x="3" y="235"/>
                    </a:lnTo>
                    <a:lnTo>
                      <a:pt x="4" y="237"/>
                    </a:lnTo>
                    <a:lnTo>
                      <a:pt x="8" y="236"/>
                    </a:lnTo>
                    <a:lnTo>
                      <a:pt x="9" y="238"/>
                    </a:lnTo>
                    <a:lnTo>
                      <a:pt x="11" y="240"/>
                    </a:lnTo>
                    <a:lnTo>
                      <a:pt x="15" y="240"/>
                    </a:lnTo>
                    <a:lnTo>
                      <a:pt x="22" y="245"/>
                    </a:lnTo>
                    <a:lnTo>
                      <a:pt x="32" y="245"/>
                    </a:lnTo>
                    <a:lnTo>
                      <a:pt x="35" y="245"/>
                    </a:lnTo>
                    <a:lnTo>
                      <a:pt x="38" y="252"/>
                    </a:lnTo>
                    <a:lnTo>
                      <a:pt x="38" y="256"/>
                    </a:lnTo>
                    <a:lnTo>
                      <a:pt x="41" y="257"/>
                    </a:lnTo>
                    <a:lnTo>
                      <a:pt x="44" y="262"/>
                    </a:lnTo>
                    <a:lnTo>
                      <a:pt x="46" y="265"/>
                    </a:lnTo>
                    <a:lnTo>
                      <a:pt x="52" y="267"/>
                    </a:lnTo>
                    <a:lnTo>
                      <a:pt x="57" y="272"/>
                    </a:lnTo>
                    <a:lnTo>
                      <a:pt x="63" y="270"/>
                    </a:lnTo>
                    <a:lnTo>
                      <a:pt x="63" y="275"/>
                    </a:lnTo>
                    <a:lnTo>
                      <a:pt x="65" y="280"/>
                    </a:lnTo>
                    <a:lnTo>
                      <a:pt x="66" y="286"/>
                    </a:lnTo>
                    <a:lnTo>
                      <a:pt x="64" y="294"/>
                    </a:lnTo>
                    <a:lnTo>
                      <a:pt x="66" y="299"/>
                    </a:lnTo>
                    <a:lnTo>
                      <a:pt x="66" y="300"/>
                    </a:lnTo>
                    <a:lnTo>
                      <a:pt x="62" y="300"/>
                    </a:lnTo>
                    <a:lnTo>
                      <a:pt x="60" y="303"/>
                    </a:lnTo>
                    <a:lnTo>
                      <a:pt x="60" y="311"/>
                    </a:lnTo>
                    <a:lnTo>
                      <a:pt x="57" y="311"/>
                    </a:lnTo>
                    <a:lnTo>
                      <a:pt x="57" y="313"/>
                    </a:lnTo>
                    <a:lnTo>
                      <a:pt x="57" y="318"/>
                    </a:lnTo>
                    <a:lnTo>
                      <a:pt x="55" y="323"/>
                    </a:lnTo>
                    <a:lnTo>
                      <a:pt x="57" y="35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64" name="Freeform 51">
                <a:extLst>
                  <a:ext uri="{FF2B5EF4-FFF2-40B4-BE49-F238E27FC236}">
                    <a16:creationId xmlns:a16="http://schemas.microsoft.com/office/drawing/2014/main" id="{233B2B4E-B164-4DDC-9CAB-87020EA85F77}"/>
                  </a:ext>
                </a:extLst>
              </p:cNvPr>
              <p:cNvSpPr>
                <a:spLocks noChangeAspect="1"/>
              </p:cNvSpPr>
              <p:nvPr/>
            </p:nvSpPr>
            <p:spPr bwMode="gray">
              <a:xfrm>
                <a:off x="4756943" y="3497609"/>
                <a:ext cx="38100" cy="90488"/>
              </a:xfrm>
              <a:custGeom>
                <a:avLst/>
                <a:gdLst/>
                <a:ahLst/>
                <a:cxnLst>
                  <a:cxn ang="0">
                    <a:pos x="80" y="281"/>
                  </a:cxn>
                  <a:cxn ang="0">
                    <a:pos x="77" y="279"/>
                  </a:cxn>
                  <a:cxn ang="0">
                    <a:pos x="61" y="262"/>
                  </a:cxn>
                  <a:cxn ang="0">
                    <a:pos x="53" y="252"/>
                  </a:cxn>
                  <a:cxn ang="0">
                    <a:pos x="48" y="241"/>
                  </a:cxn>
                  <a:cxn ang="0">
                    <a:pos x="47" y="231"/>
                  </a:cxn>
                  <a:cxn ang="0">
                    <a:pos x="46" y="209"/>
                  </a:cxn>
                  <a:cxn ang="0">
                    <a:pos x="47" y="188"/>
                  </a:cxn>
                  <a:cxn ang="0">
                    <a:pos x="43" y="148"/>
                  </a:cxn>
                  <a:cxn ang="0">
                    <a:pos x="42" y="114"/>
                  </a:cxn>
                  <a:cxn ang="0">
                    <a:pos x="41" y="101"/>
                  </a:cxn>
                  <a:cxn ang="0">
                    <a:pos x="38" y="95"/>
                  </a:cxn>
                  <a:cxn ang="0">
                    <a:pos x="34" y="89"/>
                  </a:cxn>
                  <a:cxn ang="0">
                    <a:pos x="32" y="68"/>
                  </a:cxn>
                  <a:cxn ang="0">
                    <a:pos x="29" y="53"/>
                  </a:cxn>
                  <a:cxn ang="0">
                    <a:pos x="25" y="48"/>
                  </a:cxn>
                  <a:cxn ang="0">
                    <a:pos x="18" y="41"/>
                  </a:cxn>
                  <a:cxn ang="0">
                    <a:pos x="14" y="33"/>
                  </a:cxn>
                  <a:cxn ang="0">
                    <a:pos x="5" y="27"/>
                  </a:cxn>
                  <a:cxn ang="0">
                    <a:pos x="4" y="21"/>
                  </a:cxn>
                  <a:cxn ang="0">
                    <a:pos x="8" y="16"/>
                  </a:cxn>
                  <a:cxn ang="0">
                    <a:pos x="8" y="11"/>
                  </a:cxn>
                  <a:cxn ang="0">
                    <a:pos x="11" y="6"/>
                  </a:cxn>
                  <a:cxn ang="0">
                    <a:pos x="10" y="5"/>
                  </a:cxn>
                  <a:cxn ang="0">
                    <a:pos x="2" y="4"/>
                  </a:cxn>
                  <a:cxn ang="0">
                    <a:pos x="0" y="3"/>
                  </a:cxn>
                  <a:cxn ang="0">
                    <a:pos x="0" y="0"/>
                  </a:cxn>
                  <a:cxn ang="0">
                    <a:pos x="0" y="1"/>
                  </a:cxn>
                  <a:cxn ang="0">
                    <a:pos x="35" y="6"/>
                  </a:cxn>
                  <a:cxn ang="0">
                    <a:pos x="38" y="11"/>
                  </a:cxn>
                  <a:cxn ang="0">
                    <a:pos x="42" y="11"/>
                  </a:cxn>
                  <a:cxn ang="0">
                    <a:pos x="45" y="8"/>
                  </a:cxn>
                  <a:cxn ang="0">
                    <a:pos x="59" y="9"/>
                  </a:cxn>
                  <a:cxn ang="0">
                    <a:pos x="61" y="8"/>
                  </a:cxn>
                  <a:cxn ang="0">
                    <a:pos x="58" y="10"/>
                  </a:cxn>
                  <a:cxn ang="0">
                    <a:pos x="57" y="17"/>
                  </a:cxn>
                  <a:cxn ang="0">
                    <a:pos x="53" y="25"/>
                  </a:cxn>
                  <a:cxn ang="0">
                    <a:pos x="52" y="35"/>
                  </a:cxn>
                  <a:cxn ang="0">
                    <a:pos x="52" y="43"/>
                  </a:cxn>
                  <a:cxn ang="0">
                    <a:pos x="57" y="47"/>
                  </a:cxn>
                  <a:cxn ang="0">
                    <a:pos x="63" y="51"/>
                  </a:cxn>
                  <a:cxn ang="0">
                    <a:pos x="67" y="51"/>
                  </a:cxn>
                  <a:cxn ang="0">
                    <a:pos x="72" y="53"/>
                  </a:cxn>
                  <a:cxn ang="0">
                    <a:pos x="84" y="69"/>
                  </a:cxn>
                  <a:cxn ang="0">
                    <a:pos x="93" y="89"/>
                  </a:cxn>
                  <a:cxn ang="0">
                    <a:pos x="99" y="110"/>
                  </a:cxn>
                  <a:cxn ang="0">
                    <a:pos x="102" y="119"/>
                  </a:cxn>
                  <a:cxn ang="0">
                    <a:pos x="104" y="125"/>
                  </a:cxn>
                  <a:cxn ang="0">
                    <a:pos x="106" y="134"/>
                  </a:cxn>
                  <a:cxn ang="0">
                    <a:pos x="108" y="145"/>
                  </a:cxn>
                  <a:cxn ang="0">
                    <a:pos x="110" y="164"/>
                  </a:cxn>
                  <a:cxn ang="0">
                    <a:pos x="110" y="215"/>
                  </a:cxn>
                  <a:cxn ang="0">
                    <a:pos x="106" y="238"/>
                  </a:cxn>
                  <a:cxn ang="0">
                    <a:pos x="106" y="248"/>
                  </a:cxn>
                  <a:cxn ang="0">
                    <a:pos x="110" y="261"/>
                  </a:cxn>
                  <a:cxn ang="0">
                    <a:pos x="112" y="268"/>
                  </a:cxn>
                  <a:cxn ang="0">
                    <a:pos x="113" y="269"/>
                  </a:cxn>
                  <a:cxn ang="0">
                    <a:pos x="120" y="270"/>
                  </a:cxn>
                  <a:cxn ang="0">
                    <a:pos x="99" y="275"/>
                  </a:cxn>
                  <a:cxn ang="0">
                    <a:pos x="80" y="281"/>
                  </a:cxn>
                </a:cxnLst>
                <a:rect l="0" t="0" r="r" b="b"/>
                <a:pathLst>
                  <a:path w="120" h="281">
                    <a:moveTo>
                      <a:pt x="80" y="281"/>
                    </a:moveTo>
                    <a:lnTo>
                      <a:pt x="77" y="279"/>
                    </a:lnTo>
                    <a:lnTo>
                      <a:pt x="61" y="262"/>
                    </a:lnTo>
                    <a:lnTo>
                      <a:pt x="53" y="252"/>
                    </a:lnTo>
                    <a:lnTo>
                      <a:pt x="48" y="241"/>
                    </a:lnTo>
                    <a:lnTo>
                      <a:pt x="47" y="231"/>
                    </a:lnTo>
                    <a:lnTo>
                      <a:pt x="46" y="209"/>
                    </a:lnTo>
                    <a:lnTo>
                      <a:pt x="47" y="188"/>
                    </a:lnTo>
                    <a:lnTo>
                      <a:pt x="43" y="148"/>
                    </a:lnTo>
                    <a:lnTo>
                      <a:pt x="42" y="114"/>
                    </a:lnTo>
                    <a:lnTo>
                      <a:pt x="41" y="101"/>
                    </a:lnTo>
                    <a:lnTo>
                      <a:pt x="38" y="95"/>
                    </a:lnTo>
                    <a:lnTo>
                      <a:pt x="34" y="89"/>
                    </a:lnTo>
                    <a:lnTo>
                      <a:pt x="32" y="68"/>
                    </a:lnTo>
                    <a:lnTo>
                      <a:pt x="29" y="53"/>
                    </a:lnTo>
                    <a:lnTo>
                      <a:pt x="25" y="48"/>
                    </a:lnTo>
                    <a:lnTo>
                      <a:pt x="18" y="41"/>
                    </a:lnTo>
                    <a:lnTo>
                      <a:pt x="14" y="33"/>
                    </a:lnTo>
                    <a:lnTo>
                      <a:pt x="5" y="27"/>
                    </a:lnTo>
                    <a:lnTo>
                      <a:pt x="4" y="21"/>
                    </a:lnTo>
                    <a:lnTo>
                      <a:pt x="8" y="16"/>
                    </a:lnTo>
                    <a:lnTo>
                      <a:pt x="8" y="11"/>
                    </a:lnTo>
                    <a:lnTo>
                      <a:pt x="11" y="6"/>
                    </a:lnTo>
                    <a:lnTo>
                      <a:pt x="10" y="5"/>
                    </a:lnTo>
                    <a:lnTo>
                      <a:pt x="2" y="4"/>
                    </a:lnTo>
                    <a:lnTo>
                      <a:pt x="0" y="3"/>
                    </a:lnTo>
                    <a:lnTo>
                      <a:pt x="0" y="0"/>
                    </a:lnTo>
                    <a:lnTo>
                      <a:pt x="0" y="1"/>
                    </a:lnTo>
                    <a:lnTo>
                      <a:pt x="35" y="6"/>
                    </a:lnTo>
                    <a:lnTo>
                      <a:pt x="38" y="11"/>
                    </a:lnTo>
                    <a:lnTo>
                      <a:pt x="42" y="11"/>
                    </a:lnTo>
                    <a:lnTo>
                      <a:pt x="45" y="8"/>
                    </a:lnTo>
                    <a:lnTo>
                      <a:pt x="59" y="9"/>
                    </a:lnTo>
                    <a:lnTo>
                      <a:pt x="61" y="8"/>
                    </a:lnTo>
                    <a:lnTo>
                      <a:pt x="58" y="10"/>
                    </a:lnTo>
                    <a:lnTo>
                      <a:pt x="57" y="17"/>
                    </a:lnTo>
                    <a:lnTo>
                      <a:pt x="53" y="25"/>
                    </a:lnTo>
                    <a:lnTo>
                      <a:pt x="52" y="35"/>
                    </a:lnTo>
                    <a:lnTo>
                      <a:pt x="52" y="43"/>
                    </a:lnTo>
                    <a:lnTo>
                      <a:pt x="57" y="47"/>
                    </a:lnTo>
                    <a:lnTo>
                      <a:pt x="63" y="51"/>
                    </a:lnTo>
                    <a:lnTo>
                      <a:pt x="67" y="51"/>
                    </a:lnTo>
                    <a:lnTo>
                      <a:pt x="72" y="53"/>
                    </a:lnTo>
                    <a:lnTo>
                      <a:pt x="84" y="69"/>
                    </a:lnTo>
                    <a:lnTo>
                      <a:pt x="93" y="89"/>
                    </a:lnTo>
                    <a:lnTo>
                      <a:pt x="99" y="110"/>
                    </a:lnTo>
                    <a:lnTo>
                      <a:pt x="102" y="119"/>
                    </a:lnTo>
                    <a:lnTo>
                      <a:pt x="104" y="125"/>
                    </a:lnTo>
                    <a:lnTo>
                      <a:pt x="106" y="134"/>
                    </a:lnTo>
                    <a:lnTo>
                      <a:pt x="108" y="145"/>
                    </a:lnTo>
                    <a:lnTo>
                      <a:pt x="110" y="164"/>
                    </a:lnTo>
                    <a:lnTo>
                      <a:pt x="110" y="215"/>
                    </a:lnTo>
                    <a:lnTo>
                      <a:pt x="106" y="238"/>
                    </a:lnTo>
                    <a:lnTo>
                      <a:pt x="106" y="248"/>
                    </a:lnTo>
                    <a:lnTo>
                      <a:pt x="110" y="261"/>
                    </a:lnTo>
                    <a:lnTo>
                      <a:pt x="112" y="268"/>
                    </a:lnTo>
                    <a:lnTo>
                      <a:pt x="113" y="269"/>
                    </a:lnTo>
                    <a:lnTo>
                      <a:pt x="120" y="270"/>
                    </a:lnTo>
                    <a:lnTo>
                      <a:pt x="99" y="275"/>
                    </a:lnTo>
                    <a:lnTo>
                      <a:pt x="80" y="281"/>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65" name="Freeform 52">
                <a:extLst>
                  <a:ext uri="{FF2B5EF4-FFF2-40B4-BE49-F238E27FC236}">
                    <a16:creationId xmlns:a16="http://schemas.microsoft.com/office/drawing/2014/main" id="{3CBD079D-1E51-44A1-9617-F14576AFACA6}"/>
                  </a:ext>
                </a:extLst>
              </p:cNvPr>
              <p:cNvSpPr>
                <a:spLocks noChangeAspect="1"/>
              </p:cNvSpPr>
              <p:nvPr/>
            </p:nvSpPr>
            <p:spPr bwMode="gray">
              <a:xfrm>
                <a:off x="4972842" y="3600797"/>
                <a:ext cx="331788" cy="323850"/>
              </a:xfrm>
              <a:custGeom>
                <a:avLst/>
                <a:gdLst/>
                <a:ahLst/>
                <a:cxnLst>
                  <a:cxn ang="0">
                    <a:pos x="960" y="671"/>
                  </a:cxn>
                  <a:cxn ang="0">
                    <a:pos x="939" y="609"/>
                  </a:cxn>
                  <a:cxn ang="0">
                    <a:pos x="933" y="528"/>
                  </a:cxn>
                  <a:cxn ang="0">
                    <a:pos x="933" y="488"/>
                  </a:cxn>
                  <a:cxn ang="0">
                    <a:pos x="927" y="435"/>
                  </a:cxn>
                  <a:cxn ang="0">
                    <a:pos x="934" y="392"/>
                  </a:cxn>
                  <a:cxn ang="0">
                    <a:pos x="960" y="337"/>
                  </a:cxn>
                  <a:cxn ang="0">
                    <a:pos x="979" y="248"/>
                  </a:cxn>
                  <a:cxn ang="0">
                    <a:pos x="1015" y="202"/>
                  </a:cxn>
                  <a:cxn ang="0">
                    <a:pos x="1043" y="167"/>
                  </a:cxn>
                  <a:cxn ang="0">
                    <a:pos x="1020" y="143"/>
                  </a:cxn>
                  <a:cxn ang="0">
                    <a:pos x="1019" y="90"/>
                  </a:cxn>
                  <a:cxn ang="0">
                    <a:pos x="955" y="36"/>
                  </a:cxn>
                  <a:cxn ang="0">
                    <a:pos x="892" y="52"/>
                  </a:cxn>
                  <a:cxn ang="0">
                    <a:pos x="839" y="5"/>
                  </a:cxn>
                  <a:cxn ang="0">
                    <a:pos x="771" y="0"/>
                  </a:cxn>
                  <a:cxn ang="0">
                    <a:pos x="697" y="16"/>
                  </a:cxn>
                  <a:cxn ang="0">
                    <a:pos x="676" y="10"/>
                  </a:cxn>
                  <a:cxn ang="0">
                    <a:pos x="601" y="27"/>
                  </a:cxn>
                  <a:cxn ang="0">
                    <a:pos x="509" y="53"/>
                  </a:cxn>
                  <a:cxn ang="0">
                    <a:pos x="436" y="25"/>
                  </a:cxn>
                  <a:cxn ang="0">
                    <a:pos x="384" y="16"/>
                  </a:cxn>
                  <a:cxn ang="0">
                    <a:pos x="359" y="75"/>
                  </a:cxn>
                  <a:cxn ang="0">
                    <a:pos x="326" y="159"/>
                  </a:cxn>
                  <a:cxn ang="0">
                    <a:pos x="298" y="327"/>
                  </a:cxn>
                  <a:cxn ang="0">
                    <a:pos x="217" y="423"/>
                  </a:cxn>
                  <a:cxn ang="0">
                    <a:pos x="181" y="516"/>
                  </a:cxn>
                  <a:cxn ang="0">
                    <a:pos x="112" y="531"/>
                  </a:cxn>
                  <a:cxn ang="0">
                    <a:pos x="68" y="551"/>
                  </a:cxn>
                  <a:cxn ang="0">
                    <a:pos x="18" y="560"/>
                  </a:cxn>
                  <a:cxn ang="0">
                    <a:pos x="3" y="612"/>
                  </a:cxn>
                  <a:cxn ang="0">
                    <a:pos x="9" y="624"/>
                  </a:cxn>
                  <a:cxn ang="0">
                    <a:pos x="70" y="606"/>
                  </a:cxn>
                  <a:cxn ang="0">
                    <a:pos x="155" y="606"/>
                  </a:cxn>
                  <a:cxn ang="0">
                    <a:pos x="225" y="613"/>
                  </a:cxn>
                  <a:cxn ang="0">
                    <a:pos x="244" y="654"/>
                  </a:cxn>
                  <a:cxn ang="0">
                    <a:pos x="289" y="727"/>
                  </a:cxn>
                  <a:cxn ang="0">
                    <a:pos x="366" y="725"/>
                  </a:cxn>
                  <a:cxn ang="0">
                    <a:pos x="393" y="694"/>
                  </a:cxn>
                  <a:cxn ang="0">
                    <a:pos x="444" y="664"/>
                  </a:cxn>
                  <a:cxn ang="0">
                    <a:pos x="520" y="699"/>
                  </a:cxn>
                  <a:cxn ang="0">
                    <a:pos x="527" y="781"/>
                  </a:cxn>
                  <a:cxn ang="0">
                    <a:pos x="541" y="850"/>
                  </a:cxn>
                  <a:cxn ang="0">
                    <a:pos x="531" y="894"/>
                  </a:cxn>
                  <a:cxn ang="0">
                    <a:pos x="549" y="908"/>
                  </a:cxn>
                  <a:cxn ang="0">
                    <a:pos x="613" y="891"/>
                  </a:cxn>
                  <a:cxn ang="0">
                    <a:pos x="645" y="882"/>
                  </a:cxn>
                  <a:cxn ang="0">
                    <a:pos x="667" y="903"/>
                  </a:cxn>
                  <a:cxn ang="0">
                    <a:pos x="697" y="901"/>
                  </a:cxn>
                  <a:cxn ang="0">
                    <a:pos x="736" y="925"/>
                  </a:cxn>
                  <a:cxn ang="0">
                    <a:pos x="799" y="934"/>
                  </a:cxn>
                  <a:cxn ang="0">
                    <a:pos x="858" y="961"/>
                  </a:cxn>
                  <a:cxn ang="0">
                    <a:pos x="898" y="999"/>
                  </a:cxn>
                  <a:cxn ang="0">
                    <a:pos x="941" y="1010"/>
                  </a:cxn>
                  <a:cxn ang="0">
                    <a:pos x="959" y="1018"/>
                  </a:cxn>
                  <a:cxn ang="0">
                    <a:pos x="956" y="958"/>
                  </a:cxn>
                  <a:cxn ang="0">
                    <a:pos x="911" y="955"/>
                  </a:cxn>
                  <a:cxn ang="0">
                    <a:pos x="895" y="917"/>
                  </a:cxn>
                  <a:cxn ang="0">
                    <a:pos x="912" y="820"/>
                  </a:cxn>
                  <a:cxn ang="0">
                    <a:pos x="914" y="772"/>
                  </a:cxn>
                  <a:cxn ang="0">
                    <a:pos x="941" y="748"/>
                  </a:cxn>
                </a:cxnLst>
                <a:rect l="0" t="0" r="r" b="b"/>
                <a:pathLst>
                  <a:path w="1045" h="1018">
                    <a:moveTo>
                      <a:pt x="1003" y="735"/>
                    </a:moveTo>
                    <a:lnTo>
                      <a:pt x="995" y="700"/>
                    </a:lnTo>
                    <a:lnTo>
                      <a:pt x="986" y="688"/>
                    </a:lnTo>
                    <a:lnTo>
                      <a:pt x="972" y="684"/>
                    </a:lnTo>
                    <a:lnTo>
                      <a:pt x="960" y="671"/>
                    </a:lnTo>
                    <a:lnTo>
                      <a:pt x="952" y="662"/>
                    </a:lnTo>
                    <a:lnTo>
                      <a:pt x="945" y="646"/>
                    </a:lnTo>
                    <a:lnTo>
                      <a:pt x="940" y="639"/>
                    </a:lnTo>
                    <a:lnTo>
                      <a:pt x="936" y="622"/>
                    </a:lnTo>
                    <a:lnTo>
                      <a:pt x="939" y="609"/>
                    </a:lnTo>
                    <a:lnTo>
                      <a:pt x="939" y="597"/>
                    </a:lnTo>
                    <a:lnTo>
                      <a:pt x="933" y="585"/>
                    </a:lnTo>
                    <a:lnTo>
                      <a:pt x="927" y="566"/>
                    </a:lnTo>
                    <a:lnTo>
                      <a:pt x="928" y="551"/>
                    </a:lnTo>
                    <a:lnTo>
                      <a:pt x="933" y="528"/>
                    </a:lnTo>
                    <a:lnTo>
                      <a:pt x="932" y="517"/>
                    </a:lnTo>
                    <a:lnTo>
                      <a:pt x="928" y="520"/>
                    </a:lnTo>
                    <a:lnTo>
                      <a:pt x="927" y="515"/>
                    </a:lnTo>
                    <a:lnTo>
                      <a:pt x="928" y="503"/>
                    </a:lnTo>
                    <a:lnTo>
                      <a:pt x="933" y="488"/>
                    </a:lnTo>
                    <a:lnTo>
                      <a:pt x="934" y="478"/>
                    </a:lnTo>
                    <a:lnTo>
                      <a:pt x="938" y="471"/>
                    </a:lnTo>
                    <a:lnTo>
                      <a:pt x="935" y="447"/>
                    </a:lnTo>
                    <a:lnTo>
                      <a:pt x="933" y="441"/>
                    </a:lnTo>
                    <a:lnTo>
                      <a:pt x="927" y="435"/>
                    </a:lnTo>
                    <a:lnTo>
                      <a:pt x="922" y="428"/>
                    </a:lnTo>
                    <a:lnTo>
                      <a:pt x="920" y="424"/>
                    </a:lnTo>
                    <a:lnTo>
                      <a:pt x="920" y="417"/>
                    </a:lnTo>
                    <a:lnTo>
                      <a:pt x="930" y="403"/>
                    </a:lnTo>
                    <a:lnTo>
                      <a:pt x="934" y="392"/>
                    </a:lnTo>
                    <a:lnTo>
                      <a:pt x="941" y="379"/>
                    </a:lnTo>
                    <a:lnTo>
                      <a:pt x="949" y="367"/>
                    </a:lnTo>
                    <a:lnTo>
                      <a:pt x="956" y="360"/>
                    </a:lnTo>
                    <a:lnTo>
                      <a:pt x="959" y="358"/>
                    </a:lnTo>
                    <a:lnTo>
                      <a:pt x="960" y="337"/>
                    </a:lnTo>
                    <a:lnTo>
                      <a:pt x="962" y="309"/>
                    </a:lnTo>
                    <a:lnTo>
                      <a:pt x="962" y="295"/>
                    </a:lnTo>
                    <a:lnTo>
                      <a:pt x="970" y="264"/>
                    </a:lnTo>
                    <a:lnTo>
                      <a:pt x="976" y="253"/>
                    </a:lnTo>
                    <a:lnTo>
                      <a:pt x="979" y="248"/>
                    </a:lnTo>
                    <a:lnTo>
                      <a:pt x="992" y="234"/>
                    </a:lnTo>
                    <a:lnTo>
                      <a:pt x="1003" y="221"/>
                    </a:lnTo>
                    <a:lnTo>
                      <a:pt x="1009" y="215"/>
                    </a:lnTo>
                    <a:lnTo>
                      <a:pt x="1011" y="209"/>
                    </a:lnTo>
                    <a:lnTo>
                      <a:pt x="1015" y="202"/>
                    </a:lnTo>
                    <a:lnTo>
                      <a:pt x="1026" y="197"/>
                    </a:lnTo>
                    <a:lnTo>
                      <a:pt x="1032" y="192"/>
                    </a:lnTo>
                    <a:lnTo>
                      <a:pt x="1041" y="183"/>
                    </a:lnTo>
                    <a:lnTo>
                      <a:pt x="1045" y="175"/>
                    </a:lnTo>
                    <a:lnTo>
                      <a:pt x="1043" y="167"/>
                    </a:lnTo>
                    <a:lnTo>
                      <a:pt x="1041" y="162"/>
                    </a:lnTo>
                    <a:lnTo>
                      <a:pt x="1032" y="160"/>
                    </a:lnTo>
                    <a:lnTo>
                      <a:pt x="1027" y="156"/>
                    </a:lnTo>
                    <a:lnTo>
                      <a:pt x="1022" y="151"/>
                    </a:lnTo>
                    <a:lnTo>
                      <a:pt x="1020" y="143"/>
                    </a:lnTo>
                    <a:lnTo>
                      <a:pt x="1019" y="121"/>
                    </a:lnTo>
                    <a:lnTo>
                      <a:pt x="1022" y="103"/>
                    </a:lnTo>
                    <a:lnTo>
                      <a:pt x="1025" y="94"/>
                    </a:lnTo>
                    <a:lnTo>
                      <a:pt x="1025" y="90"/>
                    </a:lnTo>
                    <a:lnTo>
                      <a:pt x="1019" y="90"/>
                    </a:lnTo>
                    <a:lnTo>
                      <a:pt x="1013" y="85"/>
                    </a:lnTo>
                    <a:lnTo>
                      <a:pt x="1004" y="76"/>
                    </a:lnTo>
                    <a:lnTo>
                      <a:pt x="990" y="68"/>
                    </a:lnTo>
                    <a:lnTo>
                      <a:pt x="966" y="42"/>
                    </a:lnTo>
                    <a:lnTo>
                      <a:pt x="955" y="36"/>
                    </a:lnTo>
                    <a:lnTo>
                      <a:pt x="943" y="46"/>
                    </a:lnTo>
                    <a:lnTo>
                      <a:pt x="932" y="47"/>
                    </a:lnTo>
                    <a:lnTo>
                      <a:pt x="905" y="41"/>
                    </a:lnTo>
                    <a:lnTo>
                      <a:pt x="898" y="49"/>
                    </a:lnTo>
                    <a:lnTo>
                      <a:pt x="892" y="52"/>
                    </a:lnTo>
                    <a:lnTo>
                      <a:pt x="869" y="43"/>
                    </a:lnTo>
                    <a:lnTo>
                      <a:pt x="864" y="33"/>
                    </a:lnTo>
                    <a:lnTo>
                      <a:pt x="858" y="25"/>
                    </a:lnTo>
                    <a:lnTo>
                      <a:pt x="846" y="16"/>
                    </a:lnTo>
                    <a:lnTo>
                      <a:pt x="839" y="5"/>
                    </a:lnTo>
                    <a:lnTo>
                      <a:pt x="811" y="5"/>
                    </a:lnTo>
                    <a:lnTo>
                      <a:pt x="803" y="16"/>
                    </a:lnTo>
                    <a:lnTo>
                      <a:pt x="791" y="9"/>
                    </a:lnTo>
                    <a:lnTo>
                      <a:pt x="784" y="16"/>
                    </a:lnTo>
                    <a:lnTo>
                      <a:pt x="771" y="0"/>
                    </a:lnTo>
                    <a:lnTo>
                      <a:pt x="756" y="5"/>
                    </a:lnTo>
                    <a:lnTo>
                      <a:pt x="733" y="9"/>
                    </a:lnTo>
                    <a:lnTo>
                      <a:pt x="713" y="4"/>
                    </a:lnTo>
                    <a:lnTo>
                      <a:pt x="709" y="16"/>
                    </a:lnTo>
                    <a:lnTo>
                      <a:pt x="697" y="16"/>
                    </a:lnTo>
                    <a:lnTo>
                      <a:pt x="690" y="19"/>
                    </a:lnTo>
                    <a:lnTo>
                      <a:pt x="682" y="16"/>
                    </a:lnTo>
                    <a:lnTo>
                      <a:pt x="683" y="16"/>
                    </a:lnTo>
                    <a:lnTo>
                      <a:pt x="682" y="10"/>
                    </a:lnTo>
                    <a:lnTo>
                      <a:pt x="676" y="10"/>
                    </a:lnTo>
                    <a:lnTo>
                      <a:pt x="665" y="16"/>
                    </a:lnTo>
                    <a:lnTo>
                      <a:pt x="639" y="21"/>
                    </a:lnTo>
                    <a:lnTo>
                      <a:pt x="628" y="27"/>
                    </a:lnTo>
                    <a:lnTo>
                      <a:pt x="610" y="32"/>
                    </a:lnTo>
                    <a:lnTo>
                      <a:pt x="601" y="27"/>
                    </a:lnTo>
                    <a:lnTo>
                      <a:pt x="583" y="24"/>
                    </a:lnTo>
                    <a:lnTo>
                      <a:pt x="569" y="32"/>
                    </a:lnTo>
                    <a:lnTo>
                      <a:pt x="567" y="49"/>
                    </a:lnTo>
                    <a:lnTo>
                      <a:pt x="559" y="53"/>
                    </a:lnTo>
                    <a:lnTo>
                      <a:pt x="509" y="53"/>
                    </a:lnTo>
                    <a:lnTo>
                      <a:pt x="486" y="47"/>
                    </a:lnTo>
                    <a:lnTo>
                      <a:pt x="472" y="37"/>
                    </a:lnTo>
                    <a:lnTo>
                      <a:pt x="465" y="46"/>
                    </a:lnTo>
                    <a:lnTo>
                      <a:pt x="457" y="43"/>
                    </a:lnTo>
                    <a:lnTo>
                      <a:pt x="436" y="25"/>
                    </a:lnTo>
                    <a:lnTo>
                      <a:pt x="434" y="16"/>
                    </a:lnTo>
                    <a:lnTo>
                      <a:pt x="427" y="6"/>
                    </a:lnTo>
                    <a:lnTo>
                      <a:pt x="411" y="5"/>
                    </a:lnTo>
                    <a:lnTo>
                      <a:pt x="397" y="5"/>
                    </a:lnTo>
                    <a:lnTo>
                      <a:pt x="384" y="16"/>
                    </a:lnTo>
                    <a:lnTo>
                      <a:pt x="378" y="22"/>
                    </a:lnTo>
                    <a:lnTo>
                      <a:pt x="371" y="37"/>
                    </a:lnTo>
                    <a:lnTo>
                      <a:pt x="363" y="42"/>
                    </a:lnTo>
                    <a:lnTo>
                      <a:pt x="360" y="56"/>
                    </a:lnTo>
                    <a:lnTo>
                      <a:pt x="359" y="75"/>
                    </a:lnTo>
                    <a:lnTo>
                      <a:pt x="362" y="84"/>
                    </a:lnTo>
                    <a:lnTo>
                      <a:pt x="349" y="86"/>
                    </a:lnTo>
                    <a:lnTo>
                      <a:pt x="352" y="103"/>
                    </a:lnTo>
                    <a:lnTo>
                      <a:pt x="347" y="122"/>
                    </a:lnTo>
                    <a:lnTo>
                      <a:pt x="326" y="159"/>
                    </a:lnTo>
                    <a:lnTo>
                      <a:pt x="316" y="183"/>
                    </a:lnTo>
                    <a:lnTo>
                      <a:pt x="307" y="227"/>
                    </a:lnTo>
                    <a:lnTo>
                      <a:pt x="306" y="293"/>
                    </a:lnTo>
                    <a:lnTo>
                      <a:pt x="299" y="323"/>
                    </a:lnTo>
                    <a:lnTo>
                      <a:pt x="298" y="327"/>
                    </a:lnTo>
                    <a:lnTo>
                      <a:pt x="283" y="340"/>
                    </a:lnTo>
                    <a:lnTo>
                      <a:pt x="264" y="350"/>
                    </a:lnTo>
                    <a:lnTo>
                      <a:pt x="247" y="366"/>
                    </a:lnTo>
                    <a:lnTo>
                      <a:pt x="224" y="402"/>
                    </a:lnTo>
                    <a:lnTo>
                      <a:pt x="217" y="423"/>
                    </a:lnTo>
                    <a:lnTo>
                      <a:pt x="213" y="444"/>
                    </a:lnTo>
                    <a:lnTo>
                      <a:pt x="213" y="462"/>
                    </a:lnTo>
                    <a:lnTo>
                      <a:pt x="209" y="480"/>
                    </a:lnTo>
                    <a:lnTo>
                      <a:pt x="196" y="501"/>
                    </a:lnTo>
                    <a:lnTo>
                      <a:pt x="181" y="516"/>
                    </a:lnTo>
                    <a:lnTo>
                      <a:pt x="167" y="523"/>
                    </a:lnTo>
                    <a:lnTo>
                      <a:pt x="144" y="544"/>
                    </a:lnTo>
                    <a:lnTo>
                      <a:pt x="123" y="552"/>
                    </a:lnTo>
                    <a:lnTo>
                      <a:pt x="113" y="549"/>
                    </a:lnTo>
                    <a:lnTo>
                      <a:pt x="112" y="531"/>
                    </a:lnTo>
                    <a:lnTo>
                      <a:pt x="110" y="526"/>
                    </a:lnTo>
                    <a:lnTo>
                      <a:pt x="96" y="530"/>
                    </a:lnTo>
                    <a:lnTo>
                      <a:pt x="83" y="532"/>
                    </a:lnTo>
                    <a:lnTo>
                      <a:pt x="75" y="538"/>
                    </a:lnTo>
                    <a:lnTo>
                      <a:pt x="68" y="551"/>
                    </a:lnTo>
                    <a:lnTo>
                      <a:pt x="56" y="554"/>
                    </a:lnTo>
                    <a:lnTo>
                      <a:pt x="40" y="544"/>
                    </a:lnTo>
                    <a:lnTo>
                      <a:pt x="36" y="546"/>
                    </a:lnTo>
                    <a:lnTo>
                      <a:pt x="27" y="552"/>
                    </a:lnTo>
                    <a:lnTo>
                      <a:pt x="18" y="560"/>
                    </a:lnTo>
                    <a:lnTo>
                      <a:pt x="14" y="576"/>
                    </a:lnTo>
                    <a:lnTo>
                      <a:pt x="11" y="591"/>
                    </a:lnTo>
                    <a:lnTo>
                      <a:pt x="10" y="603"/>
                    </a:lnTo>
                    <a:lnTo>
                      <a:pt x="2" y="608"/>
                    </a:lnTo>
                    <a:lnTo>
                      <a:pt x="3" y="612"/>
                    </a:lnTo>
                    <a:lnTo>
                      <a:pt x="3" y="619"/>
                    </a:lnTo>
                    <a:lnTo>
                      <a:pt x="0" y="625"/>
                    </a:lnTo>
                    <a:lnTo>
                      <a:pt x="2" y="629"/>
                    </a:lnTo>
                    <a:lnTo>
                      <a:pt x="3" y="627"/>
                    </a:lnTo>
                    <a:lnTo>
                      <a:pt x="9" y="624"/>
                    </a:lnTo>
                    <a:lnTo>
                      <a:pt x="27" y="619"/>
                    </a:lnTo>
                    <a:lnTo>
                      <a:pt x="41" y="612"/>
                    </a:lnTo>
                    <a:lnTo>
                      <a:pt x="54" y="607"/>
                    </a:lnTo>
                    <a:lnTo>
                      <a:pt x="63" y="607"/>
                    </a:lnTo>
                    <a:lnTo>
                      <a:pt x="70" y="606"/>
                    </a:lnTo>
                    <a:lnTo>
                      <a:pt x="94" y="607"/>
                    </a:lnTo>
                    <a:lnTo>
                      <a:pt x="116" y="605"/>
                    </a:lnTo>
                    <a:lnTo>
                      <a:pt x="123" y="607"/>
                    </a:lnTo>
                    <a:lnTo>
                      <a:pt x="142" y="608"/>
                    </a:lnTo>
                    <a:lnTo>
                      <a:pt x="155" y="606"/>
                    </a:lnTo>
                    <a:lnTo>
                      <a:pt x="169" y="606"/>
                    </a:lnTo>
                    <a:lnTo>
                      <a:pt x="202" y="603"/>
                    </a:lnTo>
                    <a:lnTo>
                      <a:pt x="218" y="605"/>
                    </a:lnTo>
                    <a:lnTo>
                      <a:pt x="220" y="606"/>
                    </a:lnTo>
                    <a:lnTo>
                      <a:pt x="225" y="613"/>
                    </a:lnTo>
                    <a:lnTo>
                      <a:pt x="229" y="614"/>
                    </a:lnTo>
                    <a:lnTo>
                      <a:pt x="233" y="613"/>
                    </a:lnTo>
                    <a:lnTo>
                      <a:pt x="237" y="622"/>
                    </a:lnTo>
                    <a:lnTo>
                      <a:pt x="242" y="640"/>
                    </a:lnTo>
                    <a:lnTo>
                      <a:pt x="244" y="654"/>
                    </a:lnTo>
                    <a:lnTo>
                      <a:pt x="245" y="659"/>
                    </a:lnTo>
                    <a:lnTo>
                      <a:pt x="252" y="671"/>
                    </a:lnTo>
                    <a:lnTo>
                      <a:pt x="256" y="687"/>
                    </a:lnTo>
                    <a:lnTo>
                      <a:pt x="268" y="700"/>
                    </a:lnTo>
                    <a:lnTo>
                      <a:pt x="289" y="727"/>
                    </a:lnTo>
                    <a:lnTo>
                      <a:pt x="301" y="732"/>
                    </a:lnTo>
                    <a:lnTo>
                      <a:pt x="315" y="732"/>
                    </a:lnTo>
                    <a:lnTo>
                      <a:pt x="336" y="725"/>
                    </a:lnTo>
                    <a:lnTo>
                      <a:pt x="349" y="722"/>
                    </a:lnTo>
                    <a:lnTo>
                      <a:pt x="366" y="725"/>
                    </a:lnTo>
                    <a:lnTo>
                      <a:pt x="386" y="725"/>
                    </a:lnTo>
                    <a:lnTo>
                      <a:pt x="389" y="710"/>
                    </a:lnTo>
                    <a:lnTo>
                      <a:pt x="390" y="703"/>
                    </a:lnTo>
                    <a:lnTo>
                      <a:pt x="392" y="698"/>
                    </a:lnTo>
                    <a:lnTo>
                      <a:pt x="393" y="694"/>
                    </a:lnTo>
                    <a:lnTo>
                      <a:pt x="395" y="689"/>
                    </a:lnTo>
                    <a:lnTo>
                      <a:pt x="396" y="678"/>
                    </a:lnTo>
                    <a:lnTo>
                      <a:pt x="398" y="670"/>
                    </a:lnTo>
                    <a:lnTo>
                      <a:pt x="441" y="670"/>
                    </a:lnTo>
                    <a:lnTo>
                      <a:pt x="444" y="664"/>
                    </a:lnTo>
                    <a:lnTo>
                      <a:pt x="467" y="664"/>
                    </a:lnTo>
                    <a:lnTo>
                      <a:pt x="466" y="686"/>
                    </a:lnTo>
                    <a:lnTo>
                      <a:pt x="514" y="687"/>
                    </a:lnTo>
                    <a:lnTo>
                      <a:pt x="518" y="691"/>
                    </a:lnTo>
                    <a:lnTo>
                      <a:pt x="520" y="699"/>
                    </a:lnTo>
                    <a:lnTo>
                      <a:pt x="522" y="731"/>
                    </a:lnTo>
                    <a:lnTo>
                      <a:pt x="525" y="743"/>
                    </a:lnTo>
                    <a:lnTo>
                      <a:pt x="525" y="759"/>
                    </a:lnTo>
                    <a:lnTo>
                      <a:pt x="527" y="775"/>
                    </a:lnTo>
                    <a:lnTo>
                      <a:pt x="527" y="781"/>
                    </a:lnTo>
                    <a:lnTo>
                      <a:pt x="524" y="792"/>
                    </a:lnTo>
                    <a:lnTo>
                      <a:pt x="524" y="806"/>
                    </a:lnTo>
                    <a:lnTo>
                      <a:pt x="526" y="815"/>
                    </a:lnTo>
                    <a:lnTo>
                      <a:pt x="535" y="829"/>
                    </a:lnTo>
                    <a:lnTo>
                      <a:pt x="541" y="850"/>
                    </a:lnTo>
                    <a:lnTo>
                      <a:pt x="547" y="866"/>
                    </a:lnTo>
                    <a:lnTo>
                      <a:pt x="547" y="874"/>
                    </a:lnTo>
                    <a:lnTo>
                      <a:pt x="542" y="881"/>
                    </a:lnTo>
                    <a:lnTo>
                      <a:pt x="531" y="892"/>
                    </a:lnTo>
                    <a:lnTo>
                      <a:pt x="531" y="894"/>
                    </a:lnTo>
                    <a:lnTo>
                      <a:pt x="532" y="897"/>
                    </a:lnTo>
                    <a:lnTo>
                      <a:pt x="534" y="898"/>
                    </a:lnTo>
                    <a:lnTo>
                      <a:pt x="537" y="899"/>
                    </a:lnTo>
                    <a:lnTo>
                      <a:pt x="543" y="907"/>
                    </a:lnTo>
                    <a:lnTo>
                      <a:pt x="549" y="908"/>
                    </a:lnTo>
                    <a:lnTo>
                      <a:pt x="552" y="907"/>
                    </a:lnTo>
                    <a:lnTo>
                      <a:pt x="554" y="901"/>
                    </a:lnTo>
                    <a:lnTo>
                      <a:pt x="557" y="893"/>
                    </a:lnTo>
                    <a:lnTo>
                      <a:pt x="562" y="891"/>
                    </a:lnTo>
                    <a:lnTo>
                      <a:pt x="613" y="891"/>
                    </a:lnTo>
                    <a:lnTo>
                      <a:pt x="623" y="887"/>
                    </a:lnTo>
                    <a:lnTo>
                      <a:pt x="632" y="890"/>
                    </a:lnTo>
                    <a:lnTo>
                      <a:pt x="634" y="890"/>
                    </a:lnTo>
                    <a:lnTo>
                      <a:pt x="644" y="882"/>
                    </a:lnTo>
                    <a:lnTo>
                      <a:pt x="645" y="882"/>
                    </a:lnTo>
                    <a:lnTo>
                      <a:pt x="655" y="880"/>
                    </a:lnTo>
                    <a:lnTo>
                      <a:pt x="659" y="880"/>
                    </a:lnTo>
                    <a:lnTo>
                      <a:pt x="661" y="881"/>
                    </a:lnTo>
                    <a:lnTo>
                      <a:pt x="667" y="891"/>
                    </a:lnTo>
                    <a:lnTo>
                      <a:pt x="667" y="903"/>
                    </a:lnTo>
                    <a:lnTo>
                      <a:pt x="669" y="908"/>
                    </a:lnTo>
                    <a:lnTo>
                      <a:pt x="672" y="908"/>
                    </a:lnTo>
                    <a:lnTo>
                      <a:pt x="686" y="902"/>
                    </a:lnTo>
                    <a:lnTo>
                      <a:pt x="691" y="901"/>
                    </a:lnTo>
                    <a:lnTo>
                      <a:pt x="697" y="901"/>
                    </a:lnTo>
                    <a:lnTo>
                      <a:pt x="708" y="896"/>
                    </a:lnTo>
                    <a:lnTo>
                      <a:pt x="714" y="904"/>
                    </a:lnTo>
                    <a:lnTo>
                      <a:pt x="718" y="913"/>
                    </a:lnTo>
                    <a:lnTo>
                      <a:pt x="723" y="919"/>
                    </a:lnTo>
                    <a:lnTo>
                      <a:pt x="736" y="925"/>
                    </a:lnTo>
                    <a:lnTo>
                      <a:pt x="748" y="933"/>
                    </a:lnTo>
                    <a:lnTo>
                      <a:pt x="766" y="940"/>
                    </a:lnTo>
                    <a:lnTo>
                      <a:pt x="778" y="941"/>
                    </a:lnTo>
                    <a:lnTo>
                      <a:pt x="787" y="939"/>
                    </a:lnTo>
                    <a:lnTo>
                      <a:pt x="799" y="934"/>
                    </a:lnTo>
                    <a:lnTo>
                      <a:pt x="809" y="931"/>
                    </a:lnTo>
                    <a:lnTo>
                      <a:pt x="814" y="933"/>
                    </a:lnTo>
                    <a:lnTo>
                      <a:pt x="833" y="951"/>
                    </a:lnTo>
                    <a:lnTo>
                      <a:pt x="847" y="957"/>
                    </a:lnTo>
                    <a:lnTo>
                      <a:pt x="858" y="961"/>
                    </a:lnTo>
                    <a:lnTo>
                      <a:pt x="869" y="962"/>
                    </a:lnTo>
                    <a:lnTo>
                      <a:pt x="876" y="968"/>
                    </a:lnTo>
                    <a:lnTo>
                      <a:pt x="881" y="980"/>
                    </a:lnTo>
                    <a:lnTo>
                      <a:pt x="885" y="987"/>
                    </a:lnTo>
                    <a:lnTo>
                      <a:pt x="898" y="999"/>
                    </a:lnTo>
                    <a:lnTo>
                      <a:pt x="912" y="1007"/>
                    </a:lnTo>
                    <a:lnTo>
                      <a:pt x="922" y="1011"/>
                    </a:lnTo>
                    <a:lnTo>
                      <a:pt x="932" y="1012"/>
                    </a:lnTo>
                    <a:lnTo>
                      <a:pt x="935" y="1012"/>
                    </a:lnTo>
                    <a:lnTo>
                      <a:pt x="941" y="1010"/>
                    </a:lnTo>
                    <a:lnTo>
                      <a:pt x="945" y="1009"/>
                    </a:lnTo>
                    <a:lnTo>
                      <a:pt x="946" y="1010"/>
                    </a:lnTo>
                    <a:lnTo>
                      <a:pt x="951" y="1017"/>
                    </a:lnTo>
                    <a:lnTo>
                      <a:pt x="955" y="1018"/>
                    </a:lnTo>
                    <a:lnTo>
                      <a:pt x="959" y="1018"/>
                    </a:lnTo>
                    <a:lnTo>
                      <a:pt x="961" y="1016"/>
                    </a:lnTo>
                    <a:lnTo>
                      <a:pt x="961" y="1009"/>
                    </a:lnTo>
                    <a:lnTo>
                      <a:pt x="960" y="1001"/>
                    </a:lnTo>
                    <a:lnTo>
                      <a:pt x="959" y="966"/>
                    </a:lnTo>
                    <a:lnTo>
                      <a:pt x="956" y="958"/>
                    </a:lnTo>
                    <a:lnTo>
                      <a:pt x="950" y="957"/>
                    </a:lnTo>
                    <a:lnTo>
                      <a:pt x="941" y="962"/>
                    </a:lnTo>
                    <a:lnTo>
                      <a:pt x="930" y="960"/>
                    </a:lnTo>
                    <a:lnTo>
                      <a:pt x="918" y="960"/>
                    </a:lnTo>
                    <a:lnTo>
                      <a:pt x="911" y="955"/>
                    </a:lnTo>
                    <a:lnTo>
                      <a:pt x="901" y="942"/>
                    </a:lnTo>
                    <a:lnTo>
                      <a:pt x="895" y="936"/>
                    </a:lnTo>
                    <a:lnTo>
                      <a:pt x="893" y="934"/>
                    </a:lnTo>
                    <a:lnTo>
                      <a:pt x="892" y="924"/>
                    </a:lnTo>
                    <a:lnTo>
                      <a:pt x="895" y="917"/>
                    </a:lnTo>
                    <a:lnTo>
                      <a:pt x="897" y="905"/>
                    </a:lnTo>
                    <a:lnTo>
                      <a:pt x="912" y="866"/>
                    </a:lnTo>
                    <a:lnTo>
                      <a:pt x="913" y="859"/>
                    </a:lnTo>
                    <a:lnTo>
                      <a:pt x="914" y="834"/>
                    </a:lnTo>
                    <a:lnTo>
                      <a:pt x="912" y="820"/>
                    </a:lnTo>
                    <a:lnTo>
                      <a:pt x="905" y="801"/>
                    </a:lnTo>
                    <a:lnTo>
                      <a:pt x="905" y="791"/>
                    </a:lnTo>
                    <a:lnTo>
                      <a:pt x="907" y="788"/>
                    </a:lnTo>
                    <a:lnTo>
                      <a:pt x="909" y="779"/>
                    </a:lnTo>
                    <a:lnTo>
                      <a:pt x="914" y="772"/>
                    </a:lnTo>
                    <a:lnTo>
                      <a:pt x="922" y="758"/>
                    </a:lnTo>
                    <a:lnTo>
                      <a:pt x="924" y="756"/>
                    </a:lnTo>
                    <a:lnTo>
                      <a:pt x="929" y="752"/>
                    </a:lnTo>
                    <a:lnTo>
                      <a:pt x="932" y="752"/>
                    </a:lnTo>
                    <a:lnTo>
                      <a:pt x="941" y="748"/>
                    </a:lnTo>
                    <a:lnTo>
                      <a:pt x="1003" y="735"/>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66" name="Freeform 134">
                <a:extLst>
                  <a:ext uri="{FF2B5EF4-FFF2-40B4-BE49-F238E27FC236}">
                    <a16:creationId xmlns:a16="http://schemas.microsoft.com/office/drawing/2014/main" id="{921AA3E2-A09A-4A01-B66E-FE69F0A84D0B}"/>
                  </a:ext>
                </a:extLst>
              </p:cNvPr>
              <p:cNvSpPr>
                <a:spLocks noChangeAspect="1"/>
              </p:cNvSpPr>
              <p:nvPr/>
            </p:nvSpPr>
            <p:spPr bwMode="gray">
              <a:xfrm>
                <a:off x="5488780" y="3469034"/>
                <a:ext cx="25400" cy="33338"/>
              </a:xfrm>
              <a:custGeom>
                <a:avLst/>
                <a:gdLst/>
                <a:ahLst/>
                <a:cxnLst>
                  <a:cxn ang="0">
                    <a:pos x="65" y="0"/>
                  </a:cxn>
                  <a:cxn ang="0">
                    <a:pos x="48" y="11"/>
                  </a:cxn>
                  <a:cxn ang="0">
                    <a:pos x="33" y="19"/>
                  </a:cxn>
                  <a:cxn ang="0">
                    <a:pos x="28" y="25"/>
                  </a:cxn>
                  <a:cxn ang="0">
                    <a:pos x="22" y="29"/>
                  </a:cxn>
                  <a:cxn ang="0">
                    <a:pos x="17" y="51"/>
                  </a:cxn>
                  <a:cxn ang="0">
                    <a:pos x="15" y="62"/>
                  </a:cxn>
                  <a:cxn ang="0">
                    <a:pos x="9" y="74"/>
                  </a:cxn>
                  <a:cxn ang="0">
                    <a:pos x="0" y="85"/>
                  </a:cxn>
                  <a:cxn ang="0">
                    <a:pos x="0" y="88"/>
                  </a:cxn>
                  <a:cxn ang="0">
                    <a:pos x="1" y="97"/>
                  </a:cxn>
                  <a:cxn ang="0">
                    <a:pos x="7" y="103"/>
                  </a:cxn>
                  <a:cxn ang="0">
                    <a:pos x="20" y="105"/>
                  </a:cxn>
                  <a:cxn ang="0">
                    <a:pos x="24" y="102"/>
                  </a:cxn>
                  <a:cxn ang="0">
                    <a:pos x="31" y="105"/>
                  </a:cxn>
                  <a:cxn ang="0">
                    <a:pos x="32" y="103"/>
                  </a:cxn>
                  <a:cxn ang="0">
                    <a:pos x="33" y="100"/>
                  </a:cxn>
                  <a:cxn ang="0">
                    <a:pos x="45" y="96"/>
                  </a:cxn>
                  <a:cxn ang="0">
                    <a:pos x="50" y="97"/>
                  </a:cxn>
                  <a:cxn ang="0">
                    <a:pos x="59" y="105"/>
                  </a:cxn>
                  <a:cxn ang="0">
                    <a:pos x="59" y="106"/>
                  </a:cxn>
                  <a:cxn ang="0">
                    <a:pos x="61" y="100"/>
                  </a:cxn>
                  <a:cxn ang="0">
                    <a:pos x="71" y="88"/>
                  </a:cxn>
                  <a:cxn ang="0">
                    <a:pos x="76" y="76"/>
                  </a:cxn>
                  <a:cxn ang="0">
                    <a:pos x="79" y="74"/>
                  </a:cxn>
                  <a:cxn ang="0">
                    <a:pos x="76" y="72"/>
                  </a:cxn>
                  <a:cxn ang="0">
                    <a:pos x="74" y="72"/>
                  </a:cxn>
                  <a:cxn ang="0">
                    <a:pos x="71" y="69"/>
                  </a:cxn>
                  <a:cxn ang="0">
                    <a:pos x="64" y="70"/>
                  </a:cxn>
                  <a:cxn ang="0">
                    <a:pos x="56" y="69"/>
                  </a:cxn>
                  <a:cxn ang="0">
                    <a:pos x="48" y="72"/>
                  </a:cxn>
                  <a:cxn ang="0">
                    <a:pos x="47" y="74"/>
                  </a:cxn>
                  <a:cxn ang="0">
                    <a:pos x="44" y="75"/>
                  </a:cxn>
                  <a:cxn ang="0">
                    <a:pos x="40" y="74"/>
                  </a:cxn>
                  <a:cxn ang="0">
                    <a:pos x="38" y="70"/>
                  </a:cxn>
                  <a:cxn ang="0">
                    <a:pos x="39" y="69"/>
                  </a:cxn>
                  <a:cxn ang="0">
                    <a:pos x="44" y="70"/>
                  </a:cxn>
                  <a:cxn ang="0">
                    <a:pos x="47" y="70"/>
                  </a:cxn>
                  <a:cxn ang="0">
                    <a:pos x="48" y="67"/>
                  </a:cxn>
                  <a:cxn ang="0">
                    <a:pos x="53" y="59"/>
                  </a:cxn>
                  <a:cxn ang="0">
                    <a:pos x="56" y="57"/>
                  </a:cxn>
                  <a:cxn ang="0">
                    <a:pos x="61" y="57"/>
                  </a:cxn>
                  <a:cxn ang="0">
                    <a:pos x="66" y="51"/>
                  </a:cxn>
                  <a:cxn ang="0">
                    <a:pos x="77" y="48"/>
                  </a:cxn>
                  <a:cxn ang="0">
                    <a:pos x="83" y="45"/>
                  </a:cxn>
                  <a:cxn ang="0">
                    <a:pos x="83" y="38"/>
                  </a:cxn>
                  <a:cxn ang="0">
                    <a:pos x="81" y="22"/>
                  </a:cxn>
                  <a:cxn ang="0">
                    <a:pos x="80" y="20"/>
                  </a:cxn>
                  <a:cxn ang="0">
                    <a:pos x="75" y="16"/>
                  </a:cxn>
                  <a:cxn ang="0">
                    <a:pos x="71" y="9"/>
                  </a:cxn>
                  <a:cxn ang="0">
                    <a:pos x="67" y="5"/>
                  </a:cxn>
                  <a:cxn ang="0">
                    <a:pos x="65" y="0"/>
                  </a:cxn>
                </a:cxnLst>
                <a:rect l="0" t="0" r="r" b="b"/>
                <a:pathLst>
                  <a:path w="83" h="106">
                    <a:moveTo>
                      <a:pt x="65" y="0"/>
                    </a:moveTo>
                    <a:lnTo>
                      <a:pt x="48" y="11"/>
                    </a:lnTo>
                    <a:lnTo>
                      <a:pt x="33" y="19"/>
                    </a:lnTo>
                    <a:lnTo>
                      <a:pt x="28" y="25"/>
                    </a:lnTo>
                    <a:lnTo>
                      <a:pt x="22" y="29"/>
                    </a:lnTo>
                    <a:lnTo>
                      <a:pt x="17" y="51"/>
                    </a:lnTo>
                    <a:lnTo>
                      <a:pt x="15" y="62"/>
                    </a:lnTo>
                    <a:lnTo>
                      <a:pt x="9" y="74"/>
                    </a:lnTo>
                    <a:lnTo>
                      <a:pt x="0" y="85"/>
                    </a:lnTo>
                    <a:lnTo>
                      <a:pt x="0" y="88"/>
                    </a:lnTo>
                    <a:lnTo>
                      <a:pt x="1" y="97"/>
                    </a:lnTo>
                    <a:lnTo>
                      <a:pt x="7" y="103"/>
                    </a:lnTo>
                    <a:lnTo>
                      <a:pt x="20" y="105"/>
                    </a:lnTo>
                    <a:lnTo>
                      <a:pt x="24" y="102"/>
                    </a:lnTo>
                    <a:lnTo>
                      <a:pt x="31" y="105"/>
                    </a:lnTo>
                    <a:lnTo>
                      <a:pt x="32" y="103"/>
                    </a:lnTo>
                    <a:lnTo>
                      <a:pt x="33" y="100"/>
                    </a:lnTo>
                    <a:lnTo>
                      <a:pt x="45" y="96"/>
                    </a:lnTo>
                    <a:lnTo>
                      <a:pt x="50" y="97"/>
                    </a:lnTo>
                    <a:lnTo>
                      <a:pt x="59" y="105"/>
                    </a:lnTo>
                    <a:lnTo>
                      <a:pt x="59" y="106"/>
                    </a:lnTo>
                    <a:lnTo>
                      <a:pt x="61" y="100"/>
                    </a:lnTo>
                    <a:lnTo>
                      <a:pt x="71" y="88"/>
                    </a:lnTo>
                    <a:lnTo>
                      <a:pt x="76" y="76"/>
                    </a:lnTo>
                    <a:lnTo>
                      <a:pt x="79" y="74"/>
                    </a:lnTo>
                    <a:lnTo>
                      <a:pt x="76" y="72"/>
                    </a:lnTo>
                    <a:lnTo>
                      <a:pt x="74" y="72"/>
                    </a:lnTo>
                    <a:lnTo>
                      <a:pt x="71" y="69"/>
                    </a:lnTo>
                    <a:lnTo>
                      <a:pt x="64" y="70"/>
                    </a:lnTo>
                    <a:lnTo>
                      <a:pt x="56" y="69"/>
                    </a:lnTo>
                    <a:lnTo>
                      <a:pt x="48" y="72"/>
                    </a:lnTo>
                    <a:lnTo>
                      <a:pt x="47" y="74"/>
                    </a:lnTo>
                    <a:lnTo>
                      <a:pt x="44" y="75"/>
                    </a:lnTo>
                    <a:lnTo>
                      <a:pt x="40" y="74"/>
                    </a:lnTo>
                    <a:lnTo>
                      <a:pt x="38" y="70"/>
                    </a:lnTo>
                    <a:lnTo>
                      <a:pt x="39" y="69"/>
                    </a:lnTo>
                    <a:lnTo>
                      <a:pt x="44" y="70"/>
                    </a:lnTo>
                    <a:lnTo>
                      <a:pt x="47" y="70"/>
                    </a:lnTo>
                    <a:lnTo>
                      <a:pt x="48" y="67"/>
                    </a:lnTo>
                    <a:lnTo>
                      <a:pt x="53" y="59"/>
                    </a:lnTo>
                    <a:lnTo>
                      <a:pt x="56" y="57"/>
                    </a:lnTo>
                    <a:lnTo>
                      <a:pt x="61" y="57"/>
                    </a:lnTo>
                    <a:lnTo>
                      <a:pt x="66" y="51"/>
                    </a:lnTo>
                    <a:lnTo>
                      <a:pt x="77" y="48"/>
                    </a:lnTo>
                    <a:lnTo>
                      <a:pt x="83" y="45"/>
                    </a:lnTo>
                    <a:lnTo>
                      <a:pt x="83" y="38"/>
                    </a:lnTo>
                    <a:lnTo>
                      <a:pt x="81" y="22"/>
                    </a:lnTo>
                    <a:lnTo>
                      <a:pt x="80" y="20"/>
                    </a:lnTo>
                    <a:lnTo>
                      <a:pt x="75" y="16"/>
                    </a:lnTo>
                    <a:lnTo>
                      <a:pt x="71" y="9"/>
                    </a:lnTo>
                    <a:lnTo>
                      <a:pt x="67" y="5"/>
                    </a:lnTo>
                    <a:lnTo>
                      <a:pt x="65"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767" name="Group 766">
                <a:extLst>
                  <a:ext uri="{FF2B5EF4-FFF2-40B4-BE49-F238E27FC236}">
                    <a16:creationId xmlns:a16="http://schemas.microsoft.com/office/drawing/2014/main" id="{7E28ED83-BACE-4948-B29C-EE269AB93CB8}"/>
                  </a:ext>
                </a:extLst>
              </p:cNvPr>
              <p:cNvGrpSpPr>
                <a:grpSpLocks noChangeAspect="1"/>
              </p:cNvGrpSpPr>
              <p:nvPr/>
            </p:nvGrpSpPr>
            <p:grpSpPr bwMode="gray">
              <a:xfrm>
                <a:off x="5141117" y="3280172"/>
                <a:ext cx="289379" cy="349201"/>
                <a:chOff x="3548063" y="12700"/>
                <a:chExt cx="5667375" cy="6838950"/>
              </a:xfrm>
              <a:grpFill/>
            </p:grpSpPr>
            <p:sp>
              <p:nvSpPr>
                <p:cNvPr id="768" name="Freeform 6">
                  <a:extLst>
                    <a:ext uri="{FF2B5EF4-FFF2-40B4-BE49-F238E27FC236}">
                      <a16:creationId xmlns:a16="http://schemas.microsoft.com/office/drawing/2014/main" id="{9A850D3E-D97C-4BD3-A029-74AC448F0656}"/>
                    </a:ext>
                  </a:extLst>
                </p:cNvPr>
                <p:cNvSpPr>
                  <a:spLocks/>
                </p:cNvSpPr>
                <p:nvPr/>
              </p:nvSpPr>
              <p:spPr bwMode="gray">
                <a:xfrm>
                  <a:off x="4084638" y="3873500"/>
                  <a:ext cx="4257675" cy="2978150"/>
                </a:xfrm>
                <a:custGeom>
                  <a:avLst/>
                  <a:gdLst/>
                  <a:ahLst/>
                  <a:cxnLst>
                    <a:cxn ang="0">
                      <a:pos x="48" y="773"/>
                    </a:cxn>
                    <a:cxn ang="0">
                      <a:pos x="161" y="852"/>
                    </a:cxn>
                    <a:cxn ang="0">
                      <a:pos x="327" y="893"/>
                    </a:cxn>
                    <a:cxn ang="0">
                      <a:pos x="367" y="981"/>
                    </a:cxn>
                    <a:cxn ang="0">
                      <a:pos x="535" y="1117"/>
                    </a:cxn>
                    <a:cxn ang="0">
                      <a:pos x="626" y="1220"/>
                    </a:cxn>
                    <a:cxn ang="0">
                      <a:pos x="678" y="1341"/>
                    </a:cxn>
                    <a:cxn ang="0">
                      <a:pos x="854" y="1468"/>
                    </a:cxn>
                    <a:cxn ang="0">
                      <a:pos x="909" y="1581"/>
                    </a:cxn>
                    <a:cxn ang="0">
                      <a:pos x="1000" y="1688"/>
                    </a:cxn>
                    <a:cxn ang="0">
                      <a:pos x="1141" y="1680"/>
                    </a:cxn>
                    <a:cxn ang="0">
                      <a:pos x="1339" y="1660"/>
                    </a:cxn>
                    <a:cxn ang="0">
                      <a:pos x="1531" y="1816"/>
                    </a:cxn>
                    <a:cxn ang="0">
                      <a:pos x="1614" y="1872"/>
                    </a:cxn>
                    <a:cxn ang="0">
                      <a:pos x="1741" y="1860"/>
                    </a:cxn>
                    <a:cxn ang="0">
                      <a:pos x="1850" y="1876"/>
                    </a:cxn>
                    <a:cxn ang="0">
                      <a:pos x="2024" y="1836"/>
                    </a:cxn>
                    <a:cxn ang="0">
                      <a:pos x="2268" y="1775"/>
                    </a:cxn>
                    <a:cxn ang="0">
                      <a:pos x="2420" y="1664"/>
                    </a:cxn>
                    <a:cxn ang="0">
                      <a:pos x="2674" y="1664"/>
                    </a:cxn>
                    <a:cxn ang="0">
                      <a:pos x="2678" y="1511"/>
                    </a:cxn>
                    <a:cxn ang="0">
                      <a:pos x="2523" y="1448"/>
                    </a:cxn>
                    <a:cxn ang="0">
                      <a:pos x="2444" y="1260"/>
                    </a:cxn>
                    <a:cxn ang="0">
                      <a:pos x="2311" y="1137"/>
                    </a:cxn>
                    <a:cxn ang="0">
                      <a:pos x="2248" y="1028"/>
                    </a:cxn>
                    <a:cxn ang="0">
                      <a:pos x="2137" y="1000"/>
                    </a:cxn>
                    <a:cxn ang="0">
                      <a:pos x="2060" y="957"/>
                    </a:cxn>
                    <a:cxn ang="0">
                      <a:pos x="2101" y="852"/>
                    </a:cxn>
                    <a:cxn ang="0">
                      <a:pos x="2272" y="824"/>
                    </a:cxn>
                    <a:cxn ang="0">
                      <a:pos x="2307" y="608"/>
                    </a:cxn>
                    <a:cxn ang="0">
                      <a:pos x="2284" y="481"/>
                    </a:cxn>
                    <a:cxn ang="0">
                      <a:pos x="2115" y="123"/>
                    </a:cxn>
                    <a:cxn ang="0">
                      <a:pos x="2020" y="60"/>
                    </a:cxn>
                    <a:cxn ang="0">
                      <a:pos x="1947" y="254"/>
                    </a:cxn>
                    <a:cxn ang="0">
                      <a:pos x="1713" y="551"/>
                    </a:cxn>
                    <a:cxn ang="0">
                      <a:pos x="1412" y="428"/>
                    </a:cxn>
                    <a:cxn ang="0">
                      <a:pos x="1222" y="561"/>
                    </a:cxn>
                    <a:cxn ang="0">
                      <a:pos x="965" y="586"/>
                    </a:cxn>
                    <a:cxn ang="0">
                      <a:pos x="632" y="598"/>
                    </a:cxn>
                    <a:cxn ang="0">
                      <a:pos x="521" y="408"/>
                    </a:cxn>
                    <a:cxn ang="0">
                      <a:pos x="299" y="555"/>
                    </a:cxn>
                    <a:cxn ang="0">
                      <a:pos x="18" y="583"/>
                    </a:cxn>
                  </a:cxnLst>
                  <a:rect l="0" t="0" r="r" b="b"/>
                  <a:pathLst>
                    <a:path w="2682" h="1876">
                      <a:moveTo>
                        <a:pt x="0" y="682"/>
                      </a:moveTo>
                      <a:lnTo>
                        <a:pt x="8" y="733"/>
                      </a:lnTo>
                      <a:lnTo>
                        <a:pt x="48" y="773"/>
                      </a:lnTo>
                      <a:lnTo>
                        <a:pt x="92" y="777"/>
                      </a:lnTo>
                      <a:lnTo>
                        <a:pt x="143" y="792"/>
                      </a:lnTo>
                      <a:lnTo>
                        <a:pt x="161" y="852"/>
                      </a:lnTo>
                      <a:lnTo>
                        <a:pt x="204" y="866"/>
                      </a:lnTo>
                      <a:lnTo>
                        <a:pt x="296" y="866"/>
                      </a:lnTo>
                      <a:lnTo>
                        <a:pt x="327" y="893"/>
                      </a:lnTo>
                      <a:lnTo>
                        <a:pt x="367" y="921"/>
                      </a:lnTo>
                      <a:lnTo>
                        <a:pt x="371" y="941"/>
                      </a:lnTo>
                      <a:lnTo>
                        <a:pt x="367" y="981"/>
                      </a:lnTo>
                      <a:lnTo>
                        <a:pt x="391" y="1024"/>
                      </a:lnTo>
                      <a:lnTo>
                        <a:pt x="466" y="1072"/>
                      </a:lnTo>
                      <a:lnTo>
                        <a:pt x="535" y="1117"/>
                      </a:lnTo>
                      <a:lnTo>
                        <a:pt x="563" y="1157"/>
                      </a:lnTo>
                      <a:lnTo>
                        <a:pt x="606" y="1181"/>
                      </a:lnTo>
                      <a:lnTo>
                        <a:pt x="626" y="1220"/>
                      </a:lnTo>
                      <a:lnTo>
                        <a:pt x="642" y="1264"/>
                      </a:lnTo>
                      <a:lnTo>
                        <a:pt x="670" y="1300"/>
                      </a:lnTo>
                      <a:lnTo>
                        <a:pt x="678" y="1341"/>
                      </a:lnTo>
                      <a:lnTo>
                        <a:pt x="713" y="1353"/>
                      </a:lnTo>
                      <a:lnTo>
                        <a:pt x="830" y="1432"/>
                      </a:lnTo>
                      <a:lnTo>
                        <a:pt x="854" y="1468"/>
                      </a:lnTo>
                      <a:lnTo>
                        <a:pt x="858" y="1511"/>
                      </a:lnTo>
                      <a:lnTo>
                        <a:pt x="882" y="1539"/>
                      </a:lnTo>
                      <a:lnTo>
                        <a:pt x="909" y="1581"/>
                      </a:lnTo>
                      <a:lnTo>
                        <a:pt x="957" y="1616"/>
                      </a:lnTo>
                      <a:lnTo>
                        <a:pt x="981" y="1648"/>
                      </a:lnTo>
                      <a:lnTo>
                        <a:pt x="1000" y="1688"/>
                      </a:lnTo>
                      <a:lnTo>
                        <a:pt x="1092" y="1723"/>
                      </a:lnTo>
                      <a:lnTo>
                        <a:pt x="1115" y="1712"/>
                      </a:lnTo>
                      <a:lnTo>
                        <a:pt x="1141" y="1680"/>
                      </a:lnTo>
                      <a:lnTo>
                        <a:pt x="1248" y="1704"/>
                      </a:lnTo>
                      <a:lnTo>
                        <a:pt x="1292" y="1700"/>
                      </a:lnTo>
                      <a:lnTo>
                        <a:pt x="1339" y="1660"/>
                      </a:lnTo>
                      <a:lnTo>
                        <a:pt x="1383" y="1684"/>
                      </a:lnTo>
                      <a:lnTo>
                        <a:pt x="1476" y="1787"/>
                      </a:lnTo>
                      <a:lnTo>
                        <a:pt x="1531" y="1816"/>
                      </a:lnTo>
                      <a:lnTo>
                        <a:pt x="1567" y="1852"/>
                      </a:lnTo>
                      <a:lnTo>
                        <a:pt x="1591" y="1872"/>
                      </a:lnTo>
                      <a:lnTo>
                        <a:pt x="1614" y="1872"/>
                      </a:lnTo>
                      <a:lnTo>
                        <a:pt x="1642" y="1852"/>
                      </a:lnTo>
                      <a:lnTo>
                        <a:pt x="1697" y="1848"/>
                      </a:lnTo>
                      <a:lnTo>
                        <a:pt x="1741" y="1860"/>
                      </a:lnTo>
                      <a:lnTo>
                        <a:pt x="1779" y="1852"/>
                      </a:lnTo>
                      <a:lnTo>
                        <a:pt x="1826" y="1848"/>
                      </a:lnTo>
                      <a:lnTo>
                        <a:pt x="1850" y="1876"/>
                      </a:lnTo>
                      <a:lnTo>
                        <a:pt x="1917" y="1860"/>
                      </a:lnTo>
                      <a:lnTo>
                        <a:pt x="1973" y="1856"/>
                      </a:lnTo>
                      <a:lnTo>
                        <a:pt x="2024" y="1836"/>
                      </a:lnTo>
                      <a:lnTo>
                        <a:pt x="2086" y="1844"/>
                      </a:lnTo>
                      <a:lnTo>
                        <a:pt x="2161" y="1844"/>
                      </a:lnTo>
                      <a:lnTo>
                        <a:pt x="2268" y="1775"/>
                      </a:lnTo>
                      <a:lnTo>
                        <a:pt x="2331" y="1700"/>
                      </a:lnTo>
                      <a:lnTo>
                        <a:pt x="2379" y="1668"/>
                      </a:lnTo>
                      <a:lnTo>
                        <a:pt x="2420" y="1664"/>
                      </a:lnTo>
                      <a:lnTo>
                        <a:pt x="2539" y="1676"/>
                      </a:lnTo>
                      <a:lnTo>
                        <a:pt x="2591" y="1676"/>
                      </a:lnTo>
                      <a:lnTo>
                        <a:pt x="2674" y="1664"/>
                      </a:lnTo>
                      <a:lnTo>
                        <a:pt x="2678" y="1577"/>
                      </a:lnTo>
                      <a:lnTo>
                        <a:pt x="2682" y="1539"/>
                      </a:lnTo>
                      <a:lnTo>
                        <a:pt x="2678" y="1511"/>
                      </a:lnTo>
                      <a:lnTo>
                        <a:pt x="2650" y="1492"/>
                      </a:lnTo>
                      <a:lnTo>
                        <a:pt x="2555" y="1472"/>
                      </a:lnTo>
                      <a:lnTo>
                        <a:pt x="2523" y="1448"/>
                      </a:lnTo>
                      <a:lnTo>
                        <a:pt x="2503" y="1412"/>
                      </a:lnTo>
                      <a:lnTo>
                        <a:pt x="2464" y="1307"/>
                      </a:lnTo>
                      <a:lnTo>
                        <a:pt x="2444" y="1260"/>
                      </a:lnTo>
                      <a:lnTo>
                        <a:pt x="2424" y="1220"/>
                      </a:lnTo>
                      <a:lnTo>
                        <a:pt x="2339" y="1169"/>
                      </a:lnTo>
                      <a:lnTo>
                        <a:pt x="2311" y="1137"/>
                      </a:lnTo>
                      <a:lnTo>
                        <a:pt x="2288" y="1105"/>
                      </a:lnTo>
                      <a:lnTo>
                        <a:pt x="2280" y="1068"/>
                      </a:lnTo>
                      <a:lnTo>
                        <a:pt x="2248" y="1028"/>
                      </a:lnTo>
                      <a:lnTo>
                        <a:pt x="2212" y="1008"/>
                      </a:lnTo>
                      <a:lnTo>
                        <a:pt x="2169" y="993"/>
                      </a:lnTo>
                      <a:lnTo>
                        <a:pt x="2137" y="1000"/>
                      </a:lnTo>
                      <a:lnTo>
                        <a:pt x="2105" y="973"/>
                      </a:lnTo>
                      <a:lnTo>
                        <a:pt x="2082" y="973"/>
                      </a:lnTo>
                      <a:lnTo>
                        <a:pt x="2060" y="957"/>
                      </a:lnTo>
                      <a:lnTo>
                        <a:pt x="2078" y="925"/>
                      </a:lnTo>
                      <a:lnTo>
                        <a:pt x="2101" y="905"/>
                      </a:lnTo>
                      <a:lnTo>
                        <a:pt x="2101" y="852"/>
                      </a:lnTo>
                      <a:lnTo>
                        <a:pt x="2141" y="836"/>
                      </a:lnTo>
                      <a:lnTo>
                        <a:pt x="2228" y="844"/>
                      </a:lnTo>
                      <a:lnTo>
                        <a:pt x="2272" y="824"/>
                      </a:lnTo>
                      <a:lnTo>
                        <a:pt x="2299" y="800"/>
                      </a:lnTo>
                      <a:lnTo>
                        <a:pt x="2307" y="741"/>
                      </a:lnTo>
                      <a:lnTo>
                        <a:pt x="2307" y="608"/>
                      </a:lnTo>
                      <a:lnTo>
                        <a:pt x="2295" y="608"/>
                      </a:lnTo>
                      <a:lnTo>
                        <a:pt x="2264" y="608"/>
                      </a:lnTo>
                      <a:lnTo>
                        <a:pt x="2284" y="481"/>
                      </a:lnTo>
                      <a:lnTo>
                        <a:pt x="2204" y="371"/>
                      </a:lnTo>
                      <a:lnTo>
                        <a:pt x="2131" y="329"/>
                      </a:lnTo>
                      <a:lnTo>
                        <a:pt x="2115" y="123"/>
                      </a:lnTo>
                      <a:lnTo>
                        <a:pt x="2137" y="16"/>
                      </a:lnTo>
                      <a:lnTo>
                        <a:pt x="2026" y="0"/>
                      </a:lnTo>
                      <a:lnTo>
                        <a:pt x="2020" y="60"/>
                      </a:lnTo>
                      <a:lnTo>
                        <a:pt x="1899" y="79"/>
                      </a:lnTo>
                      <a:lnTo>
                        <a:pt x="1947" y="139"/>
                      </a:lnTo>
                      <a:lnTo>
                        <a:pt x="1947" y="254"/>
                      </a:lnTo>
                      <a:lnTo>
                        <a:pt x="1957" y="285"/>
                      </a:lnTo>
                      <a:lnTo>
                        <a:pt x="1862" y="345"/>
                      </a:lnTo>
                      <a:lnTo>
                        <a:pt x="1713" y="551"/>
                      </a:lnTo>
                      <a:lnTo>
                        <a:pt x="1630" y="571"/>
                      </a:lnTo>
                      <a:lnTo>
                        <a:pt x="1567" y="513"/>
                      </a:lnTo>
                      <a:lnTo>
                        <a:pt x="1412" y="428"/>
                      </a:lnTo>
                      <a:lnTo>
                        <a:pt x="1329" y="466"/>
                      </a:lnTo>
                      <a:lnTo>
                        <a:pt x="1333" y="555"/>
                      </a:lnTo>
                      <a:lnTo>
                        <a:pt x="1222" y="561"/>
                      </a:lnTo>
                      <a:lnTo>
                        <a:pt x="1159" y="630"/>
                      </a:lnTo>
                      <a:lnTo>
                        <a:pt x="1006" y="630"/>
                      </a:lnTo>
                      <a:lnTo>
                        <a:pt x="965" y="586"/>
                      </a:lnTo>
                      <a:lnTo>
                        <a:pt x="795" y="583"/>
                      </a:lnTo>
                      <a:lnTo>
                        <a:pt x="715" y="624"/>
                      </a:lnTo>
                      <a:lnTo>
                        <a:pt x="632" y="598"/>
                      </a:lnTo>
                      <a:lnTo>
                        <a:pt x="610" y="519"/>
                      </a:lnTo>
                      <a:lnTo>
                        <a:pt x="547" y="472"/>
                      </a:lnTo>
                      <a:lnTo>
                        <a:pt x="521" y="408"/>
                      </a:lnTo>
                      <a:lnTo>
                        <a:pt x="357" y="444"/>
                      </a:lnTo>
                      <a:lnTo>
                        <a:pt x="367" y="497"/>
                      </a:lnTo>
                      <a:lnTo>
                        <a:pt x="299" y="555"/>
                      </a:lnTo>
                      <a:lnTo>
                        <a:pt x="204" y="535"/>
                      </a:lnTo>
                      <a:lnTo>
                        <a:pt x="125" y="577"/>
                      </a:lnTo>
                      <a:lnTo>
                        <a:pt x="18" y="583"/>
                      </a:lnTo>
                      <a:lnTo>
                        <a:pt x="8" y="620"/>
                      </a:lnTo>
                      <a:lnTo>
                        <a:pt x="0" y="682"/>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GB" sz="700" dirty="0">
                    <a:solidFill>
                      <a:prstClr val="white"/>
                    </a:solidFill>
                    <a:latin typeface="Arial" panose="020B0604020202020204" pitchFamily="34" charset="0"/>
                  </a:endParaRPr>
                </a:p>
              </p:txBody>
            </p:sp>
            <p:sp>
              <p:nvSpPr>
                <p:cNvPr id="769" name="Freeform 9">
                  <a:extLst>
                    <a:ext uri="{FF2B5EF4-FFF2-40B4-BE49-F238E27FC236}">
                      <a16:creationId xmlns:a16="http://schemas.microsoft.com/office/drawing/2014/main" id="{5FCE9CA1-CD73-4608-8EF8-743D93301514}"/>
                    </a:ext>
                  </a:extLst>
                </p:cNvPr>
                <p:cNvSpPr>
                  <a:spLocks/>
                </p:cNvSpPr>
                <p:nvPr/>
              </p:nvSpPr>
              <p:spPr bwMode="gray">
                <a:xfrm>
                  <a:off x="3548063" y="12700"/>
                  <a:ext cx="5667375" cy="4860925"/>
                </a:xfrm>
                <a:custGeom>
                  <a:avLst/>
                  <a:gdLst/>
                  <a:ahLst/>
                  <a:cxnLst>
                    <a:cxn ang="0">
                      <a:pos x="158" y="2581"/>
                    </a:cxn>
                    <a:cxn ang="0">
                      <a:pos x="200" y="2618"/>
                    </a:cxn>
                    <a:cxn ang="0">
                      <a:pos x="178" y="2702"/>
                    </a:cxn>
                    <a:cxn ang="0">
                      <a:pos x="346" y="2917"/>
                    </a:cxn>
                    <a:cxn ang="0">
                      <a:pos x="463" y="3009"/>
                    </a:cxn>
                    <a:cxn ang="0">
                      <a:pos x="705" y="2929"/>
                    </a:cxn>
                    <a:cxn ang="0">
                      <a:pos x="885" y="2904"/>
                    </a:cxn>
                    <a:cxn ang="0">
                      <a:pos x="1053" y="3056"/>
                    </a:cxn>
                    <a:cxn ang="0">
                      <a:pos x="1344" y="3062"/>
                    </a:cxn>
                    <a:cxn ang="0">
                      <a:pos x="1671" y="2987"/>
                    </a:cxn>
                    <a:cxn ang="0">
                      <a:pos x="1905" y="2945"/>
                    </a:cxn>
                    <a:cxn ang="0">
                      <a:pos x="2200" y="2777"/>
                    </a:cxn>
                    <a:cxn ang="0">
                      <a:pos x="2285" y="2571"/>
                    </a:cxn>
                    <a:cxn ang="0">
                      <a:pos x="2364" y="2432"/>
                    </a:cxn>
                    <a:cxn ang="0">
                      <a:pos x="2469" y="2761"/>
                    </a:cxn>
                    <a:cxn ang="0">
                      <a:pos x="2602" y="3040"/>
                    </a:cxn>
                    <a:cxn ang="0">
                      <a:pos x="2645" y="2997"/>
                    </a:cxn>
                    <a:cxn ang="0">
                      <a:pos x="2661" y="2866"/>
                    </a:cxn>
                    <a:cxn ang="0">
                      <a:pos x="2689" y="2805"/>
                    </a:cxn>
                    <a:cxn ang="0">
                      <a:pos x="2786" y="2737"/>
                    </a:cxn>
                    <a:cxn ang="0">
                      <a:pos x="2845" y="2557"/>
                    </a:cxn>
                    <a:cxn ang="0">
                      <a:pos x="3053" y="2317"/>
                    </a:cxn>
                    <a:cxn ang="0">
                      <a:pos x="3152" y="1998"/>
                    </a:cxn>
                    <a:cxn ang="0">
                      <a:pos x="3156" y="1790"/>
                    </a:cxn>
                    <a:cxn ang="0">
                      <a:pos x="3231" y="1519"/>
                    </a:cxn>
                    <a:cxn ang="0">
                      <a:pos x="3263" y="1371"/>
                    </a:cxn>
                    <a:cxn ang="0">
                      <a:pos x="3368" y="1319"/>
                    </a:cxn>
                    <a:cxn ang="0">
                      <a:pos x="3534" y="1244"/>
                    </a:cxn>
                    <a:cxn ang="0">
                      <a:pos x="3558" y="1115"/>
                    </a:cxn>
                    <a:cxn ang="0">
                      <a:pos x="3507" y="1107"/>
                    </a:cxn>
                    <a:cxn ang="0">
                      <a:pos x="3435" y="1032"/>
                    </a:cxn>
                    <a:cxn ang="0">
                      <a:pos x="3334" y="960"/>
                    </a:cxn>
                    <a:cxn ang="0">
                      <a:pos x="3295" y="616"/>
                    </a:cxn>
                    <a:cxn ang="0">
                      <a:pos x="3291" y="436"/>
                    </a:cxn>
                    <a:cxn ang="0">
                      <a:pos x="3224" y="255"/>
                    </a:cxn>
                    <a:cxn ang="0">
                      <a:pos x="3097" y="121"/>
                    </a:cxn>
                    <a:cxn ang="0">
                      <a:pos x="2948" y="0"/>
                    </a:cxn>
                    <a:cxn ang="0">
                      <a:pos x="2758" y="180"/>
                    </a:cxn>
                    <a:cxn ang="0">
                      <a:pos x="2507" y="313"/>
                    </a:cxn>
                    <a:cxn ang="0">
                      <a:pos x="2075" y="212"/>
                    </a:cxn>
                    <a:cxn ang="0">
                      <a:pos x="2043" y="208"/>
                    </a:cxn>
                    <a:cxn ang="0">
                      <a:pos x="1697" y="255"/>
                    </a:cxn>
                    <a:cxn ang="0">
                      <a:pos x="1083" y="255"/>
                    </a:cxn>
                    <a:cxn ang="0">
                      <a:pos x="669" y="463"/>
                    </a:cxn>
                    <a:cxn ang="0">
                      <a:pos x="465" y="824"/>
                    </a:cxn>
                    <a:cxn ang="0">
                      <a:pos x="465" y="1472"/>
                    </a:cxn>
                    <a:cxn ang="0">
                      <a:pos x="319" y="1668"/>
                    </a:cxn>
                    <a:cxn ang="0">
                      <a:pos x="232" y="1683"/>
                    </a:cxn>
                    <a:cxn ang="0">
                      <a:pos x="200" y="1806"/>
                    </a:cxn>
                    <a:cxn ang="0">
                      <a:pos x="91" y="1994"/>
                    </a:cxn>
                    <a:cxn ang="0">
                      <a:pos x="87" y="2050"/>
                    </a:cxn>
                    <a:cxn ang="0">
                      <a:pos x="36" y="2125"/>
                    </a:cxn>
                    <a:cxn ang="0">
                      <a:pos x="4" y="2258"/>
                    </a:cxn>
                    <a:cxn ang="0">
                      <a:pos x="12" y="2341"/>
                    </a:cxn>
                    <a:cxn ang="0">
                      <a:pos x="91" y="2383"/>
                    </a:cxn>
                  </a:cxnLst>
                  <a:rect l="0" t="0" r="r" b="b"/>
                  <a:pathLst>
                    <a:path w="3570" h="3062">
                      <a:moveTo>
                        <a:pt x="91" y="2383"/>
                      </a:moveTo>
                      <a:lnTo>
                        <a:pt x="111" y="2446"/>
                      </a:lnTo>
                      <a:lnTo>
                        <a:pt x="158" y="2581"/>
                      </a:lnTo>
                      <a:lnTo>
                        <a:pt x="162" y="2589"/>
                      </a:lnTo>
                      <a:lnTo>
                        <a:pt x="188" y="2599"/>
                      </a:lnTo>
                      <a:lnTo>
                        <a:pt x="200" y="2618"/>
                      </a:lnTo>
                      <a:lnTo>
                        <a:pt x="212" y="2654"/>
                      </a:lnTo>
                      <a:lnTo>
                        <a:pt x="212" y="2686"/>
                      </a:lnTo>
                      <a:lnTo>
                        <a:pt x="178" y="2702"/>
                      </a:lnTo>
                      <a:lnTo>
                        <a:pt x="216" y="2761"/>
                      </a:lnTo>
                      <a:lnTo>
                        <a:pt x="283" y="2834"/>
                      </a:lnTo>
                      <a:lnTo>
                        <a:pt x="346" y="2917"/>
                      </a:lnTo>
                      <a:lnTo>
                        <a:pt x="366" y="2981"/>
                      </a:lnTo>
                      <a:lnTo>
                        <a:pt x="356" y="3015"/>
                      </a:lnTo>
                      <a:lnTo>
                        <a:pt x="463" y="3009"/>
                      </a:lnTo>
                      <a:lnTo>
                        <a:pt x="542" y="2967"/>
                      </a:lnTo>
                      <a:lnTo>
                        <a:pt x="637" y="2987"/>
                      </a:lnTo>
                      <a:lnTo>
                        <a:pt x="705" y="2929"/>
                      </a:lnTo>
                      <a:lnTo>
                        <a:pt x="695" y="2876"/>
                      </a:lnTo>
                      <a:lnTo>
                        <a:pt x="859" y="2840"/>
                      </a:lnTo>
                      <a:lnTo>
                        <a:pt x="885" y="2904"/>
                      </a:lnTo>
                      <a:lnTo>
                        <a:pt x="948" y="2951"/>
                      </a:lnTo>
                      <a:lnTo>
                        <a:pt x="970" y="3030"/>
                      </a:lnTo>
                      <a:lnTo>
                        <a:pt x="1053" y="3056"/>
                      </a:lnTo>
                      <a:lnTo>
                        <a:pt x="1133" y="3015"/>
                      </a:lnTo>
                      <a:lnTo>
                        <a:pt x="1303" y="3018"/>
                      </a:lnTo>
                      <a:lnTo>
                        <a:pt x="1344" y="3062"/>
                      </a:lnTo>
                      <a:lnTo>
                        <a:pt x="1497" y="3062"/>
                      </a:lnTo>
                      <a:lnTo>
                        <a:pt x="1560" y="2993"/>
                      </a:lnTo>
                      <a:lnTo>
                        <a:pt x="1671" y="2987"/>
                      </a:lnTo>
                      <a:lnTo>
                        <a:pt x="1667" y="2898"/>
                      </a:lnTo>
                      <a:lnTo>
                        <a:pt x="1750" y="2860"/>
                      </a:lnTo>
                      <a:lnTo>
                        <a:pt x="1905" y="2945"/>
                      </a:lnTo>
                      <a:lnTo>
                        <a:pt x="1968" y="3003"/>
                      </a:lnTo>
                      <a:lnTo>
                        <a:pt x="2051" y="2983"/>
                      </a:lnTo>
                      <a:lnTo>
                        <a:pt x="2200" y="2777"/>
                      </a:lnTo>
                      <a:lnTo>
                        <a:pt x="2295" y="2717"/>
                      </a:lnTo>
                      <a:lnTo>
                        <a:pt x="2285" y="2686"/>
                      </a:lnTo>
                      <a:lnTo>
                        <a:pt x="2285" y="2571"/>
                      </a:lnTo>
                      <a:lnTo>
                        <a:pt x="2237" y="2511"/>
                      </a:lnTo>
                      <a:lnTo>
                        <a:pt x="2358" y="2492"/>
                      </a:lnTo>
                      <a:lnTo>
                        <a:pt x="2364" y="2432"/>
                      </a:lnTo>
                      <a:lnTo>
                        <a:pt x="2475" y="2448"/>
                      </a:lnTo>
                      <a:lnTo>
                        <a:pt x="2453" y="2555"/>
                      </a:lnTo>
                      <a:lnTo>
                        <a:pt x="2469" y="2761"/>
                      </a:lnTo>
                      <a:lnTo>
                        <a:pt x="2542" y="2803"/>
                      </a:lnTo>
                      <a:lnTo>
                        <a:pt x="2622" y="2913"/>
                      </a:lnTo>
                      <a:lnTo>
                        <a:pt x="2602" y="3040"/>
                      </a:lnTo>
                      <a:lnTo>
                        <a:pt x="2633" y="3040"/>
                      </a:lnTo>
                      <a:lnTo>
                        <a:pt x="2645" y="3040"/>
                      </a:lnTo>
                      <a:lnTo>
                        <a:pt x="2645" y="2997"/>
                      </a:lnTo>
                      <a:lnTo>
                        <a:pt x="2661" y="2933"/>
                      </a:lnTo>
                      <a:lnTo>
                        <a:pt x="2669" y="2890"/>
                      </a:lnTo>
                      <a:lnTo>
                        <a:pt x="2661" y="2866"/>
                      </a:lnTo>
                      <a:lnTo>
                        <a:pt x="2661" y="2822"/>
                      </a:lnTo>
                      <a:lnTo>
                        <a:pt x="2677" y="2830"/>
                      </a:lnTo>
                      <a:lnTo>
                        <a:pt x="2689" y="2805"/>
                      </a:lnTo>
                      <a:lnTo>
                        <a:pt x="2717" y="2757"/>
                      </a:lnTo>
                      <a:lnTo>
                        <a:pt x="2742" y="2737"/>
                      </a:lnTo>
                      <a:lnTo>
                        <a:pt x="2786" y="2737"/>
                      </a:lnTo>
                      <a:lnTo>
                        <a:pt x="2806" y="2717"/>
                      </a:lnTo>
                      <a:lnTo>
                        <a:pt x="2826" y="2610"/>
                      </a:lnTo>
                      <a:lnTo>
                        <a:pt x="2845" y="2557"/>
                      </a:lnTo>
                      <a:lnTo>
                        <a:pt x="2984" y="2363"/>
                      </a:lnTo>
                      <a:lnTo>
                        <a:pt x="3020" y="2325"/>
                      </a:lnTo>
                      <a:lnTo>
                        <a:pt x="3053" y="2317"/>
                      </a:lnTo>
                      <a:lnTo>
                        <a:pt x="3081" y="2286"/>
                      </a:lnTo>
                      <a:lnTo>
                        <a:pt x="3152" y="2062"/>
                      </a:lnTo>
                      <a:lnTo>
                        <a:pt x="3152" y="1998"/>
                      </a:lnTo>
                      <a:lnTo>
                        <a:pt x="3140" y="1935"/>
                      </a:lnTo>
                      <a:lnTo>
                        <a:pt x="3140" y="1858"/>
                      </a:lnTo>
                      <a:lnTo>
                        <a:pt x="3156" y="1790"/>
                      </a:lnTo>
                      <a:lnTo>
                        <a:pt x="3184" y="1735"/>
                      </a:lnTo>
                      <a:lnTo>
                        <a:pt x="3220" y="1602"/>
                      </a:lnTo>
                      <a:lnTo>
                        <a:pt x="3231" y="1519"/>
                      </a:lnTo>
                      <a:lnTo>
                        <a:pt x="3231" y="1487"/>
                      </a:lnTo>
                      <a:lnTo>
                        <a:pt x="3247" y="1406"/>
                      </a:lnTo>
                      <a:lnTo>
                        <a:pt x="3263" y="1371"/>
                      </a:lnTo>
                      <a:lnTo>
                        <a:pt x="3315" y="1367"/>
                      </a:lnTo>
                      <a:lnTo>
                        <a:pt x="3350" y="1347"/>
                      </a:lnTo>
                      <a:lnTo>
                        <a:pt x="3368" y="1319"/>
                      </a:lnTo>
                      <a:lnTo>
                        <a:pt x="3451" y="1279"/>
                      </a:lnTo>
                      <a:lnTo>
                        <a:pt x="3483" y="1268"/>
                      </a:lnTo>
                      <a:lnTo>
                        <a:pt x="3534" y="1244"/>
                      </a:lnTo>
                      <a:lnTo>
                        <a:pt x="3562" y="1186"/>
                      </a:lnTo>
                      <a:lnTo>
                        <a:pt x="3570" y="1151"/>
                      </a:lnTo>
                      <a:lnTo>
                        <a:pt x="3558" y="1115"/>
                      </a:lnTo>
                      <a:lnTo>
                        <a:pt x="3538" y="1115"/>
                      </a:lnTo>
                      <a:lnTo>
                        <a:pt x="3527" y="1099"/>
                      </a:lnTo>
                      <a:lnTo>
                        <a:pt x="3507" y="1107"/>
                      </a:lnTo>
                      <a:lnTo>
                        <a:pt x="3491" y="1060"/>
                      </a:lnTo>
                      <a:lnTo>
                        <a:pt x="3463" y="1036"/>
                      </a:lnTo>
                      <a:lnTo>
                        <a:pt x="3435" y="1032"/>
                      </a:lnTo>
                      <a:lnTo>
                        <a:pt x="3376" y="1008"/>
                      </a:lnTo>
                      <a:lnTo>
                        <a:pt x="3354" y="988"/>
                      </a:lnTo>
                      <a:lnTo>
                        <a:pt x="3334" y="960"/>
                      </a:lnTo>
                      <a:lnTo>
                        <a:pt x="3307" y="840"/>
                      </a:lnTo>
                      <a:lnTo>
                        <a:pt x="3295" y="749"/>
                      </a:lnTo>
                      <a:lnTo>
                        <a:pt x="3295" y="616"/>
                      </a:lnTo>
                      <a:lnTo>
                        <a:pt x="3291" y="459"/>
                      </a:lnTo>
                      <a:lnTo>
                        <a:pt x="3303" y="463"/>
                      </a:lnTo>
                      <a:lnTo>
                        <a:pt x="3291" y="436"/>
                      </a:lnTo>
                      <a:lnTo>
                        <a:pt x="3231" y="368"/>
                      </a:lnTo>
                      <a:lnTo>
                        <a:pt x="3228" y="317"/>
                      </a:lnTo>
                      <a:lnTo>
                        <a:pt x="3224" y="255"/>
                      </a:lnTo>
                      <a:lnTo>
                        <a:pt x="3180" y="192"/>
                      </a:lnTo>
                      <a:lnTo>
                        <a:pt x="3140" y="172"/>
                      </a:lnTo>
                      <a:lnTo>
                        <a:pt x="3097" y="121"/>
                      </a:lnTo>
                      <a:lnTo>
                        <a:pt x="3053" y="97"/>
                      </a:lnTo>
                      <a:lnTo>
                        <a:pt x="2996" y="73"/>
                      </a:lnTo>
                      <a:lnTo>
                        <a:pt x="2948" y="0"/>
                      </a:lnTo>
                      <a:lnTo>
                        <a:pt x="2861" y="77"/>
                      </a:lnTo>
                      <a:lnTo>
                        <a:pt x="2806" y="57"/>
                      </a:lnTo>
                      <a:lnTo>
                        <a:pt x="2758" y="180"/>
                      </a:lnTo>
                      <a:lnTo>
                        <a:pt x="2645" y="208"/>
                      </a:lnTo>
                      <a:lnTo>
                        <a:pt x="2614" y="305"/>
                      </a:lnTo>
                      <a:lnTo>
                        <a:pt x="2507" y="313"/>
                      </a:lnTo>
                      <a:lnTo>
                        <a:pt x="2435" y="261"/>
                      </a:lnTo>
                      <a:lnTo>
                        <a:pt x="2055" y="255"/>
                      </a:lnTo>
                      <a:lnTo>
                        <a:pt x="2075" y="212"/>
                      </a:lnTo>
                      <a:lnTo>
                        <a:pt x="2063" y="212"/>
                      </a:lnTo>
                      <a:lnTo>
                        <a:pt x="2055" y="208"/>
                      </a:lnTo>
                      <a:lnTo>
                        <a:pt x="2043" y="208"/>
                      </a:lnTo>
                      <a:lnTo>
                        <a:pt x="2016" y="255"/>
                      </a:lnTo>
                      <a:lnTo>
                        <a:pt x="1905" y="255"/>
                      </a:lnTo>
                      <a:lnTo>
                        <a:pt x="1697" y="255"/>
                      </a:lnTo>
                      <a:lnTo>
                        <a:pt x="1491" y="255"/>
                      </a:lnTo>
                      <a:lnTo>
                        <a:pt x="1283" y="255"/>
                      </a:lnTo>
                      <a:lnTo>
                        <a:pt x="1083" y="255"/>
                      </a:lnTo>
                      <a:lnTo>
                        <a:pt x="877" y="255"/>
                      </a:lnTo>
                      <a:lnTo>
                        <a:pt x="669" y="255"/>
                      </a:lnTo>
                      <a:lnTo>
                        <a:pt x="669" y="463"/>
                      </a:lnTo>
                      <a:lnTo>
                        <a:pt x="669" y="695"/>
                      </a:lnTo>
                      <a:lnTo>
                        <a:pt x="465" y="695"/>
                      </a:lnTo>
                      <a:lnTo>
                        <a:pt x="465" y="824"/>
                      </a:lnTo>
                      <a:lnTo>
                        <a:pt x="465" y="1044"/>
                      </a:lnTo>
                      <a:lnTo>
                        <a:pt x="465" y="1256"/>
                      </a:lnTo>
                      <a:lnTo>
                        <a:pt x="465" y="1472"/>
                      </a:lnTo>
                      <a:lnTo>
                        <a:pt x="457" y="1664"/>
                      </a:lnTo>
                      <a:lnTo>
                        <a:pt x="434" y="1668"/>
                      </a:lnTo>
                      <a:lnTo>
                        <a:pt x="319" y="1668"/>
                      </a:lnTo>
                      <a:lnTo>
                        <a:pt x="283" y="1672"/>
                      </a:lnTo>
                      <a:lnTo>
                        <a:pt x="236" y="1679"/>
                      </a:lnTo>
                      <a:lnTo>
                        <a:pt x="232" y="1683"/>
                      </a:lnTo>
                      <a:lnTo>
                        <a:pt x="220" y="1719"/>
                      </a:lnTo>
                      <a:lnTo>
                        <a:pt x="216" y="1763"/>
                      </a:lnTo>
                      <a:lnTo>
                        <a:pt x="200" y="1806"/>
                      </a:lnTo>
                      <a:lnTo>
                        <a:pt x="154" y="1874"/>
                      </a:lnTo>
                      <a:lnTo>
                        <a:pt x="91" y="1943"/>
                      </a:lnTo>
                      <a:lnTo>
                        <a:pt x="91" y="1994"/>
                      </a:lnTo>
                      <a:lnTo>
                        <a:pt x="95" y="2026"/>
                      </a:lnTo>
                      <a:lnTo>
                        <a:pt x="91" y="2046"/>
                      </a:lnTo>
                      <a:lnTo>
                        <a:pt x="87" y="2050"/>
                      </a:lnTo>
                      <a:lnTo>
                        <a:pt x="55" y="2070"/>
                      </a:lnTo>
                      <a:lnTo>
                        <a:pt x="43" y="2086"/>
                      </a:lnTo>
                      <a:lnTo>
                        <a:pt x="36" y="2125"/>
                      </a:lnTo>
                      <a:lnTo>
                        <a:pt x="36" y="2179"/>
                      </a:lnTo>
                      <a:lnTo>
                        <a:pt x="28" y="2214"/>
                      </a:lnTo>
                      <a:lnTo>
                        <a:pt x="4" y="2258"/>
                      </a:lnTo>
                      <a:lnTo>
                        <a:pt x="0" y="2278"/>
                      </a:lnTo>
                      <a:lnTo>
                        <a:pt x="0" y="2341"/>
                      </a:lnTo>
                      <a:lnTo>
                        <a:pt x="12" y="2341"/>
                      </a:lnTo>
                      <a:lnTo>
                        <a:pt x="32" y="2337"/>
                      </a:lnTo>
                      <a:lnTo>
                        <a:pt x="95" y="2321"/>
                      </a:lnTo>
                      <a:lnTo>
                        <a:pt x="91" y="2383"/>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GB" sz="700" dirty="0">
                    <a:solidFill>
                      <a:prstClr val="white"/>
                    </a:solidFill>
                    <a:latin typeface="Arial" panose="020B0604020202020204" pitchFamily="34" charset="0"/>
                  </a:endParaRPr>
                </a:p>
              </p:txBody>
            </p:sp>
          </p:grpSp>
        </p:grpSp>
      </p:grpSp>
      <p:sp>
        <p:nvSpPr>
          <p:cNvPr id="673" name="Freeform 427">
            <a:extLst>
              <a:ext uri="{FF2B5EF4-FFF2-40B4-BE49-F238E27FC236}">
                <a16:creationId xmlns:a16="http://schemas.microsoft.com/office/drawing/2014/main" id="{C9F82C23-8335-42EC-B06B-652C559549F2}"/>
              </a:ext>
            </a:extLst>
          </p:cNvPr>
          <p:cNvSpPr>
            <a:spLocks/>
          </p:cNvSpPr>
          <p:nvPr/>
        </p:nvSpPr>
        <p:spPr bwMode="auto">
          <a:xfrm>
            <a:off x="6409792" y="3801771"/>
            <a:ext cx="729014" cy="684500"/>
          </a:xfrm>
          <a:custGeom>
            <a:avLst/>
            <a:gdLst>
              <a:gd name="T0" fmla="*/ 1231 w 1769"/>
              <a:gd name="T1" fmla="*/ 639 h 1897"/>
              <a:gd name="T2" fmla="*/ 1153 w 1769"/>
              <a:gd name="T3" fmla="*/ 748 h 1897"/>
              <a:gd name="T4" fmla="*/ 1009 w 1769"/>
              <a:gd name="T5" fmla="*/ 707 h 1897"/>
              <a:gd name="T6" fmla="*/ 805 w 1769"/>
              <a:gd name="T7" fmla="*/ 633 h 1897"/>
              <a:gd name="T8" fmla="*/ 732 w 1769"/>
              <a:gd name="T9" fmla="*/ 544 h 1897"/>
              <a:gd name="T10" fmla="*/ 690 w 1769"/>
              <a:gd name="T11" fmla="*/ 439 h 1897"/>
              <a:gd name="T12" fmla="*/ 622 w 1769"/>
              <a:gd name="T13" fmla="*/ 332 h 1897"/>
              <a:gd name="T14" fmla="*/ 690 w 1769"/>
              <a:gd name="T15" fmla="*/ 211 h 1897"/>
              <a:gd name="T16" fmla="*/ 642 w 1769"/>
              <a:gd name="T17" fmla="*/ 85 h 1897"/>
              <a:gd name="T18" fmla="*/ 384 w 1769"/>
              <a:gd name="T19" fmla="*/ 4 h 1897"/>
              <a:gd name="T20" fmla="*/ 299 w 1769"/>
              <a:gd name="T21" fmla="*/ 27 h 1897"/>
              <a:gd name="T22" fmla="*/ 299 w 1769"/>
              <a:gd name="T23" fmla="*/ 87 h 1897"/>
              <a:gd name="T24" fmla="*/ 341 w 1769"/>
              <a:gd name="T25" fmla="*/ 135 h 1897"/>
              <a:gd name="T26" fmla="*/ 351 w 1769"/>
              <a:gd name="T27" fmla="*/ 163 h 1897"/>
              <a:gd name="T28" fmla="*/ 330 w 1769"/>
              <a:gd name="T29" fmla="*/ 241 h 1897"/>
              <a:gd name="T30" fmla="*/ 394 w 1769"/>
              <a:gd name="T31" fmla="*/ 317 h 1897"/>
              <a:gd name="T32" fmla="*/ 379 w 1769"/>
              <a:gd name="T33" fmla="*/ 442 h 1897"/>
              <a:gd name="T34" fmla="*/ 133 w 1769"/>
              <a:gd name="T35" fmla="*/ 641 h 1897"/>
              <a:gd name="T36" fmla="*/ 147 w 1769"/>
              <a:gd name="T37" fmla="*/ 888 h 1897"/>
              <a:gd name="T38" fmla="*/ 3 w 1769"/>
              <a:gd name="T39" fmla="*/ 929 h 1897"/>
              <a:gd name="T40" fmla="*/ 27 w 1769"/>
              <a:gd name="T41" fmla="*/ 949 h 1897"/>
              <a:gd name="T42" fmla="*/ 144 w 1769"/>
              <a:gd name="T43" fmla="*/ 970 h 1897"/>
              <a:gd name="T44" fmla="*/ 54 w 1769"/>
              <a:gd name="T45" fmla="*/ 1007 h 1897"/>
              <a:gd name="T46" fmla="*/ 239 w 1769"/>
              <a:gd name="T47" fmla="*/ 1083 h 1897"/>
              <a:gd name="T48" fmla="*/ 250 w 1769"/>
              <a:gd name="T49" fmla="*/ 1034 h 1897"/>
              <a:gd name="T50" fmla="*/ 276 w 1769"/>
              <a:gd name="T51" fmla="*/ 1038 h 1897"/>
              <a:gd name="T52" fmla="*/ 275 w 1769"/>
              <a:gd name="T53" fmla="*/ 1094 h 1897"/>
              <a:gd name="T54" fmla="*/ 273 w 1769"/>
              <a:gd name="T55" fmla="*/ 1174 h 1897"/>
              <a:gd name="T56" fmla="*/ 280 w 1769"/>
              <a:gd name="T57" fmla="*/ 1230 h 1897"/>
              <a:gd name="T58" fmla="*/ 290 w 1769"/>
              <a:gd name="T59" fmla="*/ 1268 h 1897"/>
              <a:gd name="T60" fmla="*/ 311 w 1769"/>
              <a:gd name="T61" fmla="*/ 1348 h 1897"/>
              <a:gd name="T62" fmla="*/ 333 w 1769"/>
              <a:gd name="T63" fmla="*/ 1427 h 1897"/>
              <a:gd name="T64" fmla="*/ 364 w 1769"/>
              <a:gd name="T65" fmla="*/ 1487 h 1897"/>
              <a:gd name="T66" fmla="*/ 396 w 1769"/>
              <a:gd name="T67" fmla="*/ 1560 h 1897"/>
              <a:gd name="T68" fmla="*/ 437 w 1769"/>
              <a:gd name="T69" fmla="*/ 1669 h 1897"/>
              <a:gd name="T70" fmla="*/ 502 w 1769"/>
              <a:gd name="T71" fmla="*/ 1809 h 1897"/>
              <a:gd name="T72" fmla="*/ 513 w 1769"/>
              <a:gd name="T73" fmla="*/ 1843 h 1897"/>
              <a:gd name="T74" fmla="*/ 680 w 1769"/>
              <a:gd name="T75" fmla="*/ 1828 h 1897"/>
              <a:gd name="T76" fmla="*/ 700 w 1769"/>
              <a:gd name="T77" fmla="*/ 1703 h 1897"/>
              <a:gd name="T78" fmla="*/ 725 w 1769"/>
              <a:gd name="T79" fmla="*/ 1557 h 1897"/>
              <a:gd name="T80" fmla="*/ 766 w 1769"/>
              <a:gd name="T81" fmla="*/ 1421 h 1897"/>
              <a:gd name="T82" fmla="*/ 860 w 1769"/>
              <a:gd name="T83" fmla="*/ 1372 h 1897"/>
              <a:gd name="T84" fmla="*/ 981 w 1769"/>
              <a:gd name="T85" fmla="*/ 1255 h 1897"/>
              <a:gd name="T86" fmla="*/ 1030 w 1769"/>
              <a:gd name="T87" fmla="*/ 1197 h 1897"/>
              <a:gd name="T88" fmla="*/ 1095 w 1769"/>
              <a:gd name="T89" fmla="*/ 1159 h 1897"/>
              <a:gd name="T90" fmla="*/ 1208 w 1769"/>
              <a:gd name="T91" fmla="*/ 1035 h 1897"/>
              <a:gd name="T92" fmla="*/ 1232 w 1769"/>
              <a:gd name="T93" fmla="*/ 1049 h 1897"/>
              <a:gd name="T94" fmla="*/ 1246 w 1769"/>
              <a:gd name="T95" fmla="*/ 1042 h 1897"/>
              <a:gd name="T96" fmla="*/ 1259 w 1769"/>
              <a:gd name="T97" fmla="*/ 993 h 1897"/>
              <a:gd name="T98" fmla="*/ 1240 w 1769"/>
              <a:gd name="T99" fmla="*/ 887 h 1897"/>
              <a:gd name="T100" fmla="*/ 1242 w 1769"/>
              <a:gd name="T101" fmla="*/ 811 h 1897"/>
              <a:gd name="T102" fmla="*/ 1246 w 1769"/>
              <a:gd name="T103" fmla="*/ 755 h 1897"/>
              <a:gd name="T104" fmla="*/ 1303 w 1769"/>
              <a:gd name="T105" fmla="*/ 764 h 1897"/>
              <a:gd name="T106" fmla="*/ 1454 w 1769"/>
              <a:gd name="T107" fmla="*/ 832 h 1897"/>
              <a:gd name="T108" fmla="*/ 1405 w 1769"/>
              <a:gd name="T109" fmla="*/ 907 h 1897"/>
              <a:gd name="T110" fmla="*/ 1432 w 1769"/>
              <a:gd name="T111" fmla="*/ 948 h 1897"/>
              <a:gd name="T112" fmla="*/ 1504 w 1769"/>
              <a:gd name="T113" fmla="*/ 1036 h 1897"/>
              <a:gd name="T114" fmla="*/ 1541 w 1769"/>
              <a:gd name="T115" fmla="*/ 907 h 1897"/>
              <a:gd name="T116" fmla="*/ 1632 w 1769"/>
              <a:gd name="T117" fmla="*/ 763 h 1897"/>
              <a:gd name="T118" fmla="*/ 1752 w 1769"/>
              <a:gd name="T119" fmla="*/ 694 h 1897"/>
              <a:gd name="T120" fmla="*/ 1697 w 1769"/>
              <a:gd name="T121" fmla="*/ 552 h 1897"/>
              <a:gd name="T122" fmla="*/ 1516 w 1769"/>
              <a:gd name="T123" fmla="*/ 607 h 1897"/>
              <a:gd name="T124" fmla="*/ 1444 w 1769"/>
              <a:gd name="T125" fmla="*/ 703 h 1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69" h="1897">
                <a:moveTo>
                  <a:pt x="1315" y="726"/>
                </a:moveTo>
                <a:lnTo>
                  <a:pt x="1315" y="726"/>
                </a:lnTo>
                <a:lnTo>
                  <a:pt x="1314" y="726"/>
                </a:lnTo>
                <a:lnTo>
                  <a:pt x="1314" y="726"/>
                </a:lnTo>
                <a:lnTo>
                  <a:pt x="1314" y="726"/>
                </a:lnTo>
                <a:lnTo>
                  <a:pt x="1314" y="726"/>
                </a:lnTo>
                <a:lnTo>
                  <a:pt x="1314" y="726"/>
                </a:lnTo>
                <a:lnTo>
                  <a:pt x="1314" y="728"/>
                </a:lnTo>
                <a:lnTo>
                  <a:pt x="1314" y="728"/>
                </a:lnTo>
                <a:lnTo>
                  <a:pt x="1314" y="728"/>
                </a:lnTo>
                <a:lnTo>
                  <a:pt x="1312" y="728"/>
                </a:lnTo>
                <a:lnTo>
                  <a:pt x="1312" y="728"/>
                </a:lnTo>
                <a:lnTo>
                  <a:pt x="1312" y="729"/>
                </a:lnTo>
                <a:lnTo>
                  <a:pt x="1312" y="729"/>
                </a:lnTo>
                <a:lnTo>
                  <a:pt x="1312" y="729"/>
                </a:lnTo>
                <a:lnTo>
                  <a:pt x="1311" y="729"/>
                </a:lnTo>
                <a:lnTo>
                  <a:pt x="1310" y="729"/>
                </a:lnTo>
                <a:lnTo>
                  <a:pt x="1308" y="728"/>
                </a:lnTo>
                <a:lnTo>
                  <a:pt x="1308" y="728"/>
                </a:lnTo>
                <a:lnTo>
                  <a:pt x="1304" y="726"/>
                </a:lnTo>
                <a:lnTo>
                  <a:pt x="1303" y="726"/>
                </a:lnTo>
                <a:lnTo>
                  <a:pt x="1302" y="728"/>
                </a:lnTo>
                <a:lnTo>
                  <a:pt x="1300" y="728"/>
                </a:lnTo>
                <a:lnTo>
                  <a:pt x="1299" y="728"/>
                </a:lnTo>
                <a:lnTo>
                  <a:pt x="1300" y="725"/>
                </a:lnTo>
                <a:lnTo>
                  <a:pt x="1300" y="724"/>
                </a:lnTo>
                <a:lnTo>
                  <a:pt x="1299" y="722"/>
                </a:lnTo>
                <a:lnTo>
                  <a:pt x="1296" y="722"/>
                </a:lnTo>
                <a:lnTo>
                  <a:pt x="1293" y="721"/>
                </a:lnTo>
                <a:lnTo>
                  <a:pt x="1289" y="722"/>
                </a:lnTo>
                <a:lnTo>
                  <a:pt x="1288" y="721"/>
                </a:lnTo>
                <a:lnTo>
                  <a:pt x="1285" y="720"/>
                </a:lnTo>
                <a:lnTo>
                  <a:pt x="1284" y="718"/>
                </a:lnTo>
                <a:lnTo>
                  <a:pt x="1281" y="718"/>
                </a:lnTo>
                <a:lnTo>
                  <a:pt x="1281" y="718"/>
                </a:lnTo>
                <a:lnTo>
                  <a:pt x="1280" y="718"/>
                </a:lnTo>
                <a:lnTo>
                  <a:pt x="1278" y="720"/>
                </a:lnTo>
                <a:lnTo>
                  <a:pt x="1278" y="720"/>
                </a:lnTo>
                <a:lnTo>
                  <a:pt x="1277" y="721"/>
                </a:lnTo>
                <a:lnTo>
                  <a:pt x="1276" y="721"/>
                </a:lnTo>
                <a:lnTo>
                  <a:pt x="1274" y="721"/>
                </a:lnTo>
                <a:lnTo>
                  <a:pt x="1270" y="721"/>
                </a:lnTo>
                <a:lnTo>
                  <a:pt x="1269" y="721"/>
                </a:lnTo>
                <a:lnTo>
                  <a:pt x="1268" y="720"/>
                </a:lnTo>
                <a:lnTo>
                  <a:pt x="1268" y="718"/>
                </a:lnTo>
                <a:lnTo>
                  <a:pt x="1266" y="717"/>
                </a:lnTo>
                <a:lnTo>
                  <a:pt x="1266" y="716"/>
                </a:lnTo>
                <a:lnTo>
                  <a:pt x="1265" y="714"/>
                </a:lnTo>
                <a:lnTo>
                  <a:pt x="1264" y="714"/>
                </a:lnTo>
                <a:lnTo>
                  <a:pt x="1262" y="714"/>
                </a:lnTo>
                <a:lnTo>
                  <a:pt x="1261" y="714"/>
                </a:lnTo>
                <a:lnTo>
                  <a:pt x="1261" y="714"/>
                </a:lnTo>
                <a:lnTo>
                  <a:pt x="1259" y="714"/>
                </a:lnTo>
                <a:lnTo>
                  <a:pt x="1259" y="714"/>
                </a:lnTo>
                <a:lnTo>
                  <a:pt x="1258" y="713"/>
                </a:lnTo>
                <a:lnTo>
                  <a:pt x="1258" y="713"/>
                </a:lnTo>
                <a:lnTo>
                  <a:pt x="1259" y="711"/>
                </a:lnTo>
                <a:lnTo>
                  <a:pt x="1258" y="711"/>
                </a:lnTo>
                <a:lnTo>
                  <a:pt x="1258" y="710"/>
                </a:lnTo>
                <a:lnTo>
                  <a:pt x="1257" y="710"/>
                </a:lnTo>
                <a:lnTo>
                  <a:pt x="1255" y="711"/>
                </a:lnTo>
                <a:lnTo>
                  <a:pt x="1254" y="711"/>
                </a:lnTo>
                <a:lnTo>
                  <a:pt x="1254" y="709"/>
                </a:lnTo>
                <a:lnTo>
                  <a:pt x="1254" y="705"/>
                </a:lnTo>
                <a:lnTo>
                  <a:pt x="1254" y="703"/>
                </a:lnTo>
                <a:lnTo>
                  <a:pt x="1253" y="702"/>
                </a:lnTo>
                <a:lnTo>
                  <a:pt x="1251" y="701"/>
                </a:lnTo>
                <a:lnTo>
                  <a:pt x="1247" y="699"/>
                </a:lnTo>
                <a:lnTo>
                  <a:pt x="1247" y="698"/>
                </a:lnTo>
                <a:lnTo>
                  <a:pt x="1247" y="698"/>
                </a:lnTo>
                <a:lnTo>
                  <a:pt x="1247" y="696"/>
                </a:lnTo>
                <a:lnTo>
                  <a:pt x="1249" y="694"/>
                </a:lnTo>
                <a:lnTo>
                  <a:pt x="1250" y="692"/>
                </a:lnTo>
                <a:lnTo>
                  <a:pt x="1251" y="691"/>
                </a:lnTo>
                <a:lnTo>
                  <a:pt x="1255" y="690"/>
                </a:lnTo>
                <a:lnTo>
                  <a:pt x="1255" y="690"/>
                </a:lnTo>
                <a:lnTo>
                  <a:pt x="1257" y="690"/>
                </a:lnTo>
                <a:lnTo>
                  <a:pt x="1257" y="687"/>
                </a:lnTo>
                <a:lnTo>
                  <a:pt x="1255" y="686"/>
                </a:lnTo>
                <a:lnTo>
                  <a:pt x="1254" y="686"/>
                </a:lnTo>
                <a:lnTo>
                  <a:pt x="1253" y="684"/>
                </a:lnTo>
                <a:lnTo>
                  <a:pt x="1253" y="683"/>
                </a:lnTo>
                <a:lnTo>
                  <a:pt x="1251" y="683"/>
                </a:lnTo>
                <a:lnTo>
                  <a:pt x="1251" y="683"/>
                </a:lnTo>
                <a:lnTo>
                  <a:pt x="1250" y="682"/>
                </a:lnTo>
                <a:lnTo>
                  <a:pt x="1249" y="679"/>
                </a:lnTo>
                <a:lnTo>
                  <a:pt x="1249" y="677"/>
                </a:lnTo>
                <a:lnTo>
                  <a:pt x="1249" y="675"/>
                </a:lnTo>
                <a:lnTo>
                  <a:pt x="1249" y="675"/>
                </a:lnTo>
                <a:lnTo>
                  <a:pt x="1247" y="673"/>
                </a:lnTo>
                <a:lnTo>
                  <a:pt x="1247" y="672"/>
                </a:lnTo>
                <a:lnTo>
                  <a:pt x="1249" y="671"/>
                </a:lnTo>
                <a:lnTo>
                  <a:pt x="1249" y="669"/>
                </a:lnTo>
                <a:lnTo>
                  <a:pt x="1250" y="667"/>
                </a:lnTo>
                <a:lnTo>
                  <a:pt x="1251" y="664"/>
                </a:lnTo>
                <a:lnTo>
                  <a:pt x="1254" y="652"/>
                </a:lnTo>
                <a:lnTo>
                  <a:pt x="1254" y="650"/>
                </a:lnTo>
                <a:lnTo>
                  <a:pt x="1254" y="650"/>
                </a:lnTo>
                <a:lnTo>
                  <a:pt x="1254" y="649"/>
                </a:lnTo>
                <a:lnTo>
                  <a:pt x="1253" y="648"/>
                </a:lnTo>
                <a:lnTo>
                  <a:pt x="1251" y="646"/>
                </a:lnTo>
                <a:lnTo>
                  <a:pt x="1251" y="645"/>
                </a:lnTo>
                <a:lnTo>
                  <a:pt x="1253" y="643"/>
                </a:lnTo>
                <a:lnTo>
                  <a:pt x="1253" y="642"/>
                </a:lnTo>
                <a:lnTo>
                  <a:pt x="1253" y="642"/>
                </a:lnTo>
                <a:lnTo>
                  <a:pt x="1253" y="642"/>
                </a:lnTo>
                <a:lnTo>
                  <a:pt x="1251" y="641"/>
                </a:lnTo>
                <a:lnTo>
                  <a:pt x="1250" y="639"/>
                </a:lnTo>
                <a:lnTo>
                  <a:pt x="1247" y="638"/>
                </a:lnTo>
                <a:lnTo>
                  <a:pt x="1246" y="637"/>
                </a:lnTo>
                <a:lnTo>
                  <a:pt x="1242" y="637"/>
                </a:lnTo>
                <a:lnTo>
                  <a:pt x="1240" y="635"/>
                </a:lnTo>
                <a:lnTo>
                  <a:pt x="1239" y="634"/>
                </a:lnTo>
                <a:lnTo>
                  <a:pt x="1239" y="634"/>
                </a:lnTo>
                <a:lnTo>
                  <a:pt x="1236" y="637"/>
                </a:lnTo>
                <a:lnTo>
                  <a:pt x="1235" y="637"/>
                </a:lnTo>
                <a:lnTo>
                  <a:pt x="1234" y="638"/>
                </a:lnTo>
                <a:lnTo>
                  <a:pt x="1234" y="639"/>
                </a:lnTo>
                <a:lnTo>
                  <a:pt x="1231" y="639"/>
                </a:lnTo>
                <a:lnTo>
                  <a:pt x="1231" y="639"/>
                </a:lnTo>
                <a:lnTo>
                  <a:pt x="1227" y="642"/>
                </a:lnTo>
                <a:lnTo>
                  <a:pt x="1227" y="642"/>
                </a:lnTo>
                <a:lnTo>
                  <a:pt x="1227" y="642"/>
                </a:lnTo>
                <a:lnTo>
                  <a:pt x="1225" y="642"/>
                </a:lnTo>
                <a:lnTo>
                  <a:pt x="1215" y="643"/>
                </a:lnTo>
                <a:lnTo>
                  <a:pt x="1213" y="645"/>
                </a:lnTo>
                <a:lnTo>
                  <a:pt x="1212" y="645"/>
                </a:lnTo>
                <a:lnTo>
                  <a:pt x="1212" y="645"/>
                </a:lnTo>
                <a:lnTo>
                  <a:pt x="1210" y="645"/>
                </a:lnTo>
                <a:lnTo>
                  <a:pt x="1209" y="645"/>
                </a:lnTo>
                <a:lnTo>
                  <a:pt x="1209" y="646"/>
                </a:lnTo>
                <a:lnTo>
                  <a:pt x="1209" y="648"/>
                </a:lnTo>
                <a:lnTo>
                  <a:pt x="1209" y="649"/>
                </a:lnTo>
                <a:lnTo>
                  <a:pt x="1209" y="650"/>
                </a:lnTo>
                <a:lnTo>
                  <a:pt x="1212" y="652"/>
                </a:lnTo>
                <a:lnTo>
                  <a:pt x="1212" y="652"/>
                </a:lnTo>
                <a:lnTo>
                  <a:pt x="1213" y="652"/>
                </a:lnTo>
                <a:lnTo>
                  <a:pt x="1213" y="653"/>
                </a:lnTo>
                <a:lnTo>
                  <a:pt x="1212" y="654"/>
                </a:lnTo>
                <a:lnTo>
                  <a:pt x="1212" y="657"/>
                </a:lnTo>
                <a:lnTo>
                  <a:pt x="1212" y="658"/>
                </a:lnTo>
                <a:lnTo>
                  <a:pt x="1210" y="660"/>
                </a:lnTo>
                <a:lnTo>
                  <a:pt x="1209" y="665"/>
                </a:lnTo>
                <a:lnTo>
                  <a:pt x="1205" y="672"/>
                </a:lnTo>
                <a:lnTo>
                  <a:pt x="1204" y="675"/>
                </a:lnTo>
                <a:lnTo>
                  <a:pt x="1204" y="676"/>
                </a:lnTo>
                <a:lnTo>
                  <a:pt x="1204" y="676"/>
                </a:lnTo>
                <a:lnTo>
                  <a:pt x="1204" y="677"/>
                </a:lnTo>
                <a:lnTo>
                  <a:pt x="1205" y="679"/>
                </a:lnTo>
                <a:lnTo>
                  <a:pt x="1205" y="679"/>
                </a:lnTo>
                <a:lnTo>
                  <a:pt x="1205" y="679"/>
                </a:lnTo>
                <a:lnTo>
                  <a:pt x="1205" y="680"/>
                </a:lnTo>
                <a:lnTo>
                  <a:pt x="1205" y="680"/>
                </a:lnTo>
                <a:lnTo>
                  <a:pt x="1205" y="680"/>
                </a:lnTo>
                <a:lnTo>
                  <a:pt x="1204" y="680"/>
                </a:lnTo>
                <a:lnTo>
                  <a:pt x="1204" y="683"/>
                </a:lnTo>
                <a:lnTo>
                  <a:pt x="1204" y="683"/>
                </a:lnTo>
                <a:lnTo>
                  <a:pt x="1204" y="684"/>
                </a:lnTo>
                <a:lnTo>
                  <a:pt x="1204" y="684"/>
                </a:lnTo>
                <a:lnTo>
                  <a:pt x="1205" y="686"/>
                </a:lnTo>
                <a:lnTo>
                  <a:pt x="1205" y="687"/>
                </a:lnTo>
                <a:lnTo>
                  <a:pt x="1205" y="688"/>
                </a:lnTo>
                <a:lnTo>
                  <a:pt x="1202" y="692"/>
                </a:lnTo>
                <a:lnTo>
                  <a:pt x="1202" y="694"/>
                </a:lnTo>
                <a:lnTo>
                  <a:pt x="1202" y="699"/>
                </a:lnTo>
                <a:lnTo>
                  <a:pt x="1201" y="701"/>
                </a:lnTo>
                <a:lnTo>
                  <a:pt x="1201" y="701"/>
                </a:lnTo>
                <a:lnTo>
                  <a:pt x="1201" y="702"/>
                </a:lnTo>
                <a:lnTo>
                  <a:pt x="1201" y="702"/>
                </a:lnTo>
                <a:lnTo>
                  <a:pt x="1202" y="703"/>
                </a:lnTo>
                <a:lnTo>
                  <a:pt x="1204" y="706"/>
                </a:lnTo>
                <a:lnTo>
                  <a:pt x="1204" y="706"/>
                </a:lnTo>
                <a:lnTo>
                  <a:pt x="1205" y="706"/>
                </a:lnTo>
                <a:lnTo>
                  <a:pt x="1206" y="707"/>
                </a:lnTo>
                <a:lnTo>
                  <a:pt x="1208" y="709"/>
                </a:lnTo>
                <a:lnTo>
                  <a:pt x="1209" y="711"/>
                </a:lnTo>
                <a:lnTo>
                  <a:pt x="1209" y="714"/>
                </a:lnTo>
                <a:lnTo>
                  <a:pt x="1210" y="714"/>
                </a:lnTo>
                <a:lnTo>
                  <a:pt x="1212" y="717"/>
                </a:lnTo>
                <a:lnTo>
                  <a:pt x="1212" y="718"/>
                </a:lnTo>
                <a:lnTo>
                  <a:pt x="1212" y="718"/>
                </a:lnTo>
                <a:lnTo>
                  <a:pt x="1212" y="722"/>
                </a:lnTo>
                <a:lnTo>
                  <a:pt x="1213" y="724"/>
                </a:lnTo>
                <a:lnTo>
                  <a:pt x="1213" y="725"/>
                </a:lnTo>
                <a:lnTo>
                  <a:pt x="1213" y="726"/>
                </a:lnTo>
                <a:lnTo>
                  <a:pt x="1212" y="728"/>
                </a:lnTo>
                <a:lnTo>
                  <a:pt x="1212" y="730"/>
                </a:lnTo>
                <a:lnTo>
                  <a:pt x="1209" y="736"/>
                </a:lnTo>
                <a:lnTo>
                  <a:pt x="1208" y="739"/>
                </a:lnTo>
                <a:lnTo>
                  <a:pt x="1208" y="740"/>
                </a:lnTo>
                <a:lnTo>
                  <a:pt x="1208" y="741"/>
                </a:lnTo>
                <a:lnTo>
                  <a:pt x="1208" y="743"/>
                </a:lnTo>
                <a:lnTo>
                  <a:pt x="1208" y="743"/>
                </a:lnTo>
                <a:lnTo>
                  <a:pt x="1208" y="745"/>
                </a:lnTo>
                <a:lnTo>
                  <a:pt x="1205" y="748"/>
                </a:lnTo>
                <a:lnTo>
                  <a:pt x="1204" y="751"/>
                </a:lnTo>
                <a:lnTo>
                  <a:pt x="1201" y="751"/>
                </a:lnTo>
                <a:lnTo>
                  <a:pt x="1201" y="750"/>
                </a:lnTo>
                <a:lnTo>
                  <a:pt x="1198" y="748"/>
                </a:lnTo>
                <a:lnTo>
                  <a:pt x="1197" y="748"/>
                </a:lnTo>
                <a:lnTo>
                  <a:pt x="1197" y="747"/>
                </a:lnTo>
                <a:lnTo>
                  <a:pt x="1197" y="747"/>
                </a:lnTo>
                <a:lnTo>
                  <a:pt x="1197" y="745"/>
                </a:lnTo>
                <a:lnTo>
                  <a:pt x="1197" y="745"/>
                </a:lnTo>
                <a:lnTo>
                  <a:pt x="1194" y="744"/>
                </a:lnTo>
                <a:lnTo>
                  <a:pt x="1194" y="744"/>
                </a:lnTo>
                <a:lnTo>
                  <a:pt x="1194" y="744"/>
                </a:lnTo>
                <a:lnTo>
                  <a:pt x="1191" y="745"/>
                </a:lnTo>
                <a:lnTo>
                  <a:pt x="1191" y="745"/>
                </a:lnTo>
                <a:lnTo>
                  <a:pt x="1190" y="745"/>
                </a:lnTo>
                <a:lnTo>
                  <a:pt x="1189" y="745"/>
                </a:lnTo>
                <a:lnTo>
                  <a:pt x="1187" y="745"/>
                </a:lnTo>
                <a:lnTo>
                  <a:pt x="1187" y="747"/>
                </a:lnTo>
                <a:lnTo>
                  <a:pt x="1187" y="748"/>
                </a:lnTo>
                <a:lnTo>
                  <a:pt x="1186" y="748"/>
                </a:lnTo>
                <a:lnTo>
                  <a:pt x="1185" y="748"/>
                </a:lnTo>
                <a:lnTo>
                  <a:pt x="1185" y="747"/>
                </a:lnTo>
                <a:lnTo>
                  <a:pt x="1183" y="747"/>
                </a:lnTo>
                <a:lnTo>
                  <a:pt x="1182" y="747"/>
                </a:lnTo>
                <a:lnTo>
                  <a:pt x="1182" y="748"/>
                </a:lnTo>
                <a:lnTo>
                  <a:pt x="1179" y="750"/>
                </a:lnTo>
                <a:lnTo>
                  <a:pt x="1178" y="750"/>
                </a:lnTo>
                <a:lnTo>
                  <a:pt x="1175" y="750"/>
                </a:lnTo>
                <a:lnTo>
                  <a:pt x="1171" y="747"/>
                </a:lnTo>
                <a:lnTo>
                  <a:pt x="1170" y="747"/>
                </a:lnTo>
                <a:lnTo>
                  <a:pt x="1167" y="747"/>
                </a:lnTo>
                <a:lnTo>
                  <a:pt x="1166" y="747"/>
                </a:lnTo>
                <a:lnTo>
                  <a:pt x="1164" y="748"/>
                </a:lnTo>
                <a:lnTo>
                  <a:pt x="1163" y="750"/>
                </a:lnTo>
                <a:lnTo>
                  <a:pt x="1162" y="752"/>
                </a:lnTo>
                <a:lnTo>
                  <a:pt x="1162" y="752"/>
                </a:lnTo>
                <a:lnTo>
                  <a:pt x="1160" y="752"/>
                </a:lnTo>
                <a:lnTo>
                  <a:pt x="1157" y="751"/>
                </a:lnTo>
                <a:lnTo>
                  <a:pt x="1157" y="751"/>
                </a:lnTo>
                <a:lnTo>
                  <a:pt x="1156" y="750"/>
                </a:lnTo>
                <a:lnTo>
                  <a:pt x="1156" y="748"/>
                </a:lnTo>
                <a:lnTo>
                  <a:pt x="1155" y="748"/>
                </a:lnTo>
                <a:lnTo>
                  <a:pt x="1153" y="748"/>
                </a:lnTo>
                <a:lnTo>
                  <a:pt x="1151" y="750"/>
                </a:lnTo>
                <a:lnTo>
                  <a:pt x="1148" y="748"/>
                </a:lnTo>
                <a:lnTo>
                  <a:pt x="1147" y="747"/>
                </a:lnTo>
                <a:lnTo>
                  <a:pt x="1147" y="744"/>
                </a:lnTo>
                <a:lnTo>
                  <a:pt x="1145" y="743"/>
                </a:lnTo>
                <a:lnTo>
                  <a:pt x="1145" y="743"/>
                </a:lnTo>
                <a:lnTo>
                  <a:pt x="1145" y="743"/>
                </a:lnTo>
                <a:lnTo>
                  <a:pt x="1145" y="739"/>
                </a:lnTo>
                <a:lnTo>
                  <a:pt x="1145" y="737"/>
                </a:lnTo>
                <a:lnTo>
                  <a:pt x="1145" y="736"/>
                </a:lnTo>
                <a:lnTo>
                  <a:pt x="1144" y="736"/>
                </a:lnTo>
                <a:lnTo>
                  <a:pt x="1142" y="737"/>
                </a:lnTo>
                <a:lnTo>
                  <a:pt x="1141" y="739"/>
                </a:lnTo>
                <a:lnTo>
                  <a:pt x="1140" y="740"/>
                </a:lnTo>
                <a:lnTo>
                  <a:pt x="1138" y="740"/>
                </a:lnTo>
                <a:lnTo>
                  <a:pt x="1137" y="741"/>
                </a:lnTo>
                <a:lnTo>
                  <a:pt x="1134" y="743"/>
                </a:lnTo>
                <a:lnTo>
                  <a:pt x="1134" y="744"/>
                </a:lnTo>
                <a:lnTo>
                  <a:pt x="1133" y="745"/>
                </a:lnTo>
                <a:lnTo>
                  <a:pt x="1132" y="745"/>
                </a:lnTo>
                <a:lnTo>
                  <a:pt x="1130" y="747"/>
                </a:lnTo>
                <a:lnTo>
                  <a:pt x="1129" y="747"/>
                </a:lnTo>
                <a:lnTo>
                  <a:pt x="1128" y="745"/>
                </a:lnTo>
                <a:lnTo>
                  <a:pt x="1126" y="745"/>
                </a:lnTo>
                <a:lnTo>
                  <a:pt x="1126" y="747"/>
                </a:lnTo>
                <a:lnTo>
                  <a:pt x="1125" y="747"/>
                </a:lnTo>
                <a:lnTo>
                  <a:pt x="1125" y="748"/>
                </a:lnTo>
                <a:lnTo>
                  <a:pt x="1123" y="747"/>
                </a:lnTo>
                <a:lnTo>
                  <a:pt x="1119" y="744"/>
                </a:lnTo>
                <a:lnTo>
                  <a:pt x="1115" y="743"/>
                </a:lnTo>
                <a:lnTo>
                  <a:pt x="1114" y="743"/>
                </a:lnTo>
                <a:lnTo>
                  <a:pt x="1114" y="743"/>
                </a:lnTo>
                <a:lnTo>
                  <a:pt x="1114" y="741"/>
                </a:lnTo>
                <a:lnTo>
                  <a:pt x="1113" y="740"/>
                </a:lnTo>
                <a:lnTo>
                  <a:pt x="1111" y="740"/>
                </a:lnTo>
                <a:lnTo>
                  <a:pt x="1110" y="740"/>
                </a:lnTo>
                <a:lnTo>
                  <a:pt x="1108" y="739"/>
                </a:lnTo>
                <a:lnTo>
                  <a:pt x="1104" y="737"/>
                </a:lnTo>
                <a:lnTo>
                  <a:pt x="1103" y="736"/>
                </a:lnTo>
                <a:lnTo>
                  <a:pt x="1103" y="736"/>
                </a:lnTo>
                <a:lnTo>
                  <a:pt x="1102" y="736"/>
                </a:lnTo>
                <a:lnTo>
                  <a:pt x="1100" y="736"/>
                </a:lnTo>
                <a:lnTo>
                  <a:pt x="1100" y="736"/>
                </a:lnTo>
                <a:lnTo>
                  <a:pt x="1100" y="735"/>
                </a:lnTo>
                <a:lnTo>
                  <a:pt x="1100" y="735"/>
                </a:lnTo>
                <a:lnTo>
                  <a:pt x="1099" y="735"/>
                </a:lnTo>
                <a:lnTo>
                  <a:pt x="1098" y="735"/>
                </a:lnTo>
                <a:lnTo>
                  <a:pt x="1095" y="736"/>
                </a:lnTo>
                <a:lnTo>
                  <a:pt x="1093" y="736"/>
                </a:lnTo>
                <a:lnTo>
                  <a:pt x="1093" y="736"/>
                </a:lnTo>
                <a:lnTo>
                  <a:pt x="1092" y="736"/>
                </a:lnTo>
                <a:lnTo>
                  <a:pt x="1092" y="736"/>
                </a:lnTo>
                <a:lnTo>
                  <a:pt x="1092" y="736"/>
                </a:lnTo>
                <a:lnTo>
                  <a:pt x="1092" y="736"/>
                </a:lnTo>
                <a:lnTo>
                  <a:pt x="1091" y="735"/>
                </a:lnTo>
                <a:lnTo>
                  <a:pt x="1091" y="735"/>
                </a:lnTo>
                <a:lnTo>
                  <a:pt x="1091" y="735"/>
                </a:lnTo>
                <a:lnTo>
                  <a:pt x="1089" y="735"/>
                </a:lnTo>
                <a:lnTo>
                  <a:pt x="1088" y="735"/>
                </a:lnTo>
                <a:lnTo>
                  <a:pt x="1088" y="735"/>
                </a:lnTo>
                <a:lnTo>
                  <a:pt x="1084" y="732"/>
                </a:lnTo>
                <a:lnTo>
                  <a:pt x="1083" y="732"/>
                </a:lnTo>
                <a:lnTo>
                  <a:pt x="1080" y="732"/>
                </a:lnTo>
                <a:lnTo>
                  <a:pt x="1079" y="732"/>
                </a:lnTo>
                <a:lnTo>
                  <a:pt x="1077" y="733"/>
                </a:lnTo>
                <a:lnTo>
                  <a:pt x="1073" y="736"/>
                </a:lnTo>
                <a:lnTo>
                  <a:pt x="1072" y="737"/>
                </a:lnTo>
                <a:lnTo>
                  <a:pt x="1072" y="737"/>
                </a:lnTo>
                <a:lnTo>
                  <a:pt x="1070" y="737"/>
                </a:lnTo>
                <a:lnTo>
                  <a:pt x="1070" y="736"/>
                </a:lnTo>
                <a:lnTo>
                  <a:pt x="1070" y="736"/>
                </a:lnTo>
                <a:lnTo>
                  <a:pt x="1070" y="736"/>
                </a:lnTo>
                <a:lnTo>
                  <a:pt x="1070" y="735"/>
                </a:lnTo>
                <a:lnTo>
                  <a:pt x="1069" y="735"/>
                </a:lnTo>
                <a:lnTo>
                  <a:pt x="1069" y="736"/>
                </a:lnTo>
                <a:lnTo>
                  <a:pt x="1068" y="735"/>
                </a:lnTo>
                <a:lnTo>
                  <a:pt x="1065" y="733"/>
                </a:lnTo>
                <a:lnTo>
                  <a:pt x="1064" y="732"/>
                </a:lnTo>
                <a:lnTo>
                  <a:pt x="1064" y="729"/>
                </a:lnTo>
                <a:lnTo>
                  <a:pt x="1064" y="724"/>
                </a:lnTo>
                <a:lnTo>
                  <a:pt x="1064" y="722"/>
                </a:lnTo>
                <a:lnTo>
                  <a:pt x="1062" y="721"/>
                </a:lnTo>
                <a:lnTo>
                  <a:pt x="1058" y="718"/>
                </a:lnTo>
                <a:lnTo>
                  <a:pt x="1057" y="718"/>
                </a:lnTo>
                <a:lnTo>
                  <a:pt x="1053" y="720"/>
                </a:lnTo>
                <a:lnTo>
                  <a:pt x="1050" y="721"/>
                </a:lnTo>
                <a:lnTo>
                  <a:pt x="1047" y="722"/>
                </a:lnTo>
                <a:lnTo>
                  <a:pt x="1046" y="722"/>
                </a:lnTo>
                <a:lnTo>
                  <a:pt x="1046" y="722"/>
                </a:lnTo>
                <a:lnTo>
                  <a:pt x="1045" y="722"/>
                </a:lnTo>
                <a:lnTo>
                  <a:pt x="1043" y="724"/>
                </a:lnTo>
                <a:lnTo>
                  <a:pt x="1042" y="725"/>
                </a:lnTo>
                <a:lnTo>
                  <a:pt x="1042" y="725"/>
                </a:lnTo>
                <a:lnTo>
                  <a:pt x="1042" y="725"/>
                </a:lnTo>
                <a:lnTo>
                  <a:pt x="1039" y="726"/>
                </a:lnTo>
                <a:lnTo>
                  <a:pt x="1038" y="726"/>
                </a:lnTo>
                <a:lnTo>
                  <a:pt x="1032" y="725"/>
                </a:lnTo>
                <a:lnTo>
                  <a:pt x="1031" y="722"/>
                </a:lnTo>
                <a:lnTo>
                  <a:pt x="1031" y="721"/>
                </a:lnTo>
                <a:lnTo>
                  <a:pt x="1031" y="718"/>
                </a:lnTo>
                <a:lnTo>
                  <a:pt x="1028" y="717"/>
                </a:lnTo>
                <a:lnTo>
                  <a:pt x="1027" y="718"/>
                </a:lnTo>
                <a:lnTo>
                  <a:pt x="1024" y="718"/>
                </a:lnTo>
                <a:lnTo>
                  <a:pt x="1021" y="718"/>
                </a:lnTo>
                <a:lnTo>
                  <a:pt x="1021" y="718"/>
                </a:lnTo>
                <a:lnTo>
                  <a:pt x="1021" y="717"/>
                </a:lnTo>
                <a:lnTo>
                  <a:pt x="1021" y="717"/>
                </a:lnTo>
                <a:lnTo>
                  <a:pt x="1020" y="717"/>
                </a:lnTo>
                <a:lnTo>
                  <a:pt x="1020" y="716"/>
                </a:lnTo>
                <a:lnTo>
                  <a:pt x="1019" y="716"/>
                </a:lnTo>
                <a:lnTo>
                  <a:pt x="1017" y="714"/>
                </a:lnTo>
                <a:lnTo>
                  <a:pt x="1017" y="713"/>
                </a:lnTo>
                <a:lnTo>
                  <a:pt x="1016" y="711"/>
                </a:lnTo>
                <a:lnTo>
                  <a:pt x="1015" y="710"/>
                </a:lnTo>
                <a:lnTo>
                  <a:pt x="1012" y="710"/>
                </a:lnTo>
                <a:lnTo>
                  <a:pt x="1011" y="709"/>
                </a:lnTo>
                <a:lnTo>
                  <a:pt x="1011" y="709"/>
                </a:lnTo>
                <a:lnTo>
                  <a:pt x="1011" y="707"/>
                </a:lnTo>
                <a:lnTo>
                  <a:pt x="1009" y="707"/>
                </a:lnTo>
                <a:lnTo>
                  <a:pt x="1008" y="707"/>
                </a:lnTo>
                <a:lnTo>
                  <a:pt x="1008" y="709"/>
                </a:lnTo>
                <a:lnTo>
                  <a:pt x="1006" y="709"/>
                </a:lnTo>
                <a:lnTo>
                  <a:pt x="1000" y="706"/>
                </a:lnTo>
                <a:lnTo>
                  <a:pt x="998" y="706"/>
                </a:lnTo>
                <a:lnTo>
                  <a:pt x="998" y="705"/>
                </a:lnTo>
                <a:lnTo>
                  <a:pt x="998" y="703"/>
                </a:lnTo>
                <a:lnTo>
                  <a:pt x="1000" y="702"/>
                </a:lnTo>
                <a:lnTo>
                  <a:pt x="1000" y="701"/>
                </a:lnTo>
                <a:lnTo>
                  <a:pt x="1001" y="698"/>
                </a:lnTo>
                <a:lnTo>
                  <a:pt x="1000" y="695"/>
                </a:lnTo>
                <a:lnTo>
                  <a:pt x="1000" y="692"/>
                </a:lnTo>
                <a:lnTo>
                  <a:pt x="998" y="690"/>
                </a:lnTo>
                <a:lnTo>
                  <a:pt x="997" y="688"/>
                </a:lnTo>
                <a:lnTo>
                  <a:pt x="996" y="687"/>
                </a:lnTo>
                <a:lnTo>
                  <a:pt x="978" y="683"/>
                </a:lnTo>
                <a:lnTo>
                  <a:pt x="977" y="683"/>
                </a:lnTo>
                <a:lnTo>
                  <a:pt x="975" y="680"/>
                </a:lnTo>
                <a:lnTo>
                  <a:pt x="975" y="680"/>
                </a:lnTo>
                <a:lnTo>
                  <a:pt x="974" y="679"/>
                </a:lnTo>
                <a:lnTo>
                  <a:pt x="972" y="679"/>
                </a:lnTo>
                <a:lnTo>
                  <a:pt x="971" y="679"/>
                </a:lnTo>
                <a:lnTo>
                  <a:pt x="971" y="677"/>
                </a:lnTo>
                <a:lnTo>
                  <a:pt x="971" y="677"/>
                </a:lnTo>
                <a:lnTo>
                  <a:pt x="968" y="676"/>
                </a:lnTo>
                <a:lnTo>
                  <a:pt x="968" y="676"/>
                </a:lnTo>
                <a:lnTo>
                  <a:pt x="968" y="675"/>
                </a:lnTo>
                <a:lnTo>
                  <a:pt x="967" y="675"/>
                </a:lnTo>
                <a:lnTo>
                  <a:pt x="967" y="673"/>
                </a:lnTo>
                <a:lnTo>
                  <a:pt x="966" y="675"/>
                </a:lnTo>
                <a:lnTo>
                  <a:pt x="962" y="677"/>
                </a:lnTo>
                <a:lnTo>
                  <a:pt x="960" y="679"/>
                </a:lnTo>
                <a:lnTo>
                  <a:pt x="959" y="679"/>
                </a:lnTo>
                <a:lnTo>
                  <a:pt x="956" y="679"/>
                </a:lnTo>
                <a:lnTo>
                  <a:pt x="956" y="679"/>
                </a:lnTo>
                <a:lnTo>
                  <a:pt x="956" y="679"/>
                </a:lnTo>
                <a:lnTo>
                  <a:pt x="955" y="679"/>
                </a:lnTo>
                <a:lnTo>
                  <a:pt x="952" y="679"/>
                </a:lnTo>
                <a:lnTo>
                  <a:pt x="951" y="679"/>
                </a:lnTo>
                <a:lnTo>
                  <a:pt x="951" y="680"/>
                </a:lnTo>
                <a:lnTo>
                  <a:pt x="952" y="683"/>
                </a:lnTo>
                <a:lnTo>
                  <a:pt x="953" y="683"/>
                </a:lnTo>
                <a:lnTo>
                  <a:pt x="953" y="684"/>
                </a:lnTo>
                <a:lnTo>
                  <a:pt x="953" y="684"/>
                </a:lnTo>
                <a:lnTo>
                  <a:pt x="952" y="684"/>
                </a:lnTo>
                <a:lnTo>
                  <a:pt x="952" y="684"/>
                </a:lnTo>
                <a:lnTo>
                  <a:pt x="952" y="686"/>
                </a:lnTo>
                <a:lnTo>
                  <a:pt x="952" y="686"/>
                </a:lnTo>
                <a:lnTo>
                  <a:pt x="951" y="686"/>
                </a:lnTo>
                <a:lnTo>
                  <a:pt x="948" y="684"/>
                </a:lnTo>
                <a:lnTo>
                  <a:pt x="940" y="680"/>
                </a:lnTo>
                <a:lnTo>
                  <a:pt x="936" y="677"/>
                </a:lnTo>
                <a:lnTo>
                  <a:pt x="929" y="677"/>
                </a:lnTo>
                <a:lnTo>
                  <a:pt x="923" y="677"/>
                </a:lnTo>
                <a:lnTo>
                  <a:pt x="922" y="677"/>
                </a:lnTo>
                <a:lnTo>
                  <a:pt x="921" y="679"/>
                </a:lnTo>
                <a:lnTo>
                  <a:pt x="921" y="679"/>
                </a:lnTo>
                <a:lnTo>
                  <a:pt x="921" y="680"/>
                </a:lnTo>
                <a:lnTo>
                  <a:pt x="922" y="682"/>
                </a:lnTo>
                <a:lnTo>
                  <a:pt x="922" y="682"/>
                </a:lnTo>
                <a:lnTo>
                  <a:pt x="922" y="683"/>
                </a:lnTo>
                <a:lnTo>
                  <a:pt x="921" y="684"/>
                </a:lnTo>
                <a:lnTo>
                  <a:pt x="919" y="686"/>
                </a:lnTo>
                <a:lnTo>
                  <a:pt x="918" y="686"/>
                </a:lnTo>
                <a:lnTo>
                  <a:pt x="917" y="687"/>
                </a:lnTo>
                <a:lnTo>
                  <a:pt x="915" y="686"/>
                </a:lnTo>
                <a:lnTo>
                  <a:pt x="915" y="686"/>
                </a:lnTo>
                <a:lnTo>
                  <a:pt x="914" y="684"/>
                </a:lnTo>
                <a:lnTo>
                  <a:pt x="914" y="683"/>
                </a:lnTo>
                <a:lnTo>
                  <a:pt x="913" y="682"/>
                </a:lnTo>
                <a:lnTo>
                  <a:pt x="910" y="680"/>
                </a:lnTo>
                <a:lnTo>
                  <a:pt x="909" y="679"/>
                </a:lnTo>
                <a:lnTo>
                  <a:pt x="900" y="679"/>
                </a:lnTo>
                <a:lnTo>
                  <a:pt x="896" y="677"/>
                </a:lnTo>
                <a:lnTo>
                  <a:pt x="894" y="676"/>
                </a:lnTo>
                <a:lnTo>
                  <a:pt x="892" y="676"/>
                </a:lnTo>
                <a:lnTo>
                  <a:pt x="885" y="675"/>
                </a:lnTo>
                <a:lnTo>
                  <a:pt x="884" y="673"/>
                </a:lnTo>
                <a:lnTo>
                  <a:pt x="883" y="671"/>
                </a:lnTo>
                <a:lnTo>
                  <a:pt x="883" y="667"/>
                </a:lnTo>
                <a:lnTo>
                  <a:pt x="881" y="664"/>
                </a:lnTo>
                <a:lnTo>
                  <a:pt x="880" y="663"/>
                </a:lnTo>
                <a:lnTo>
                  <a:pt x="880" y="661"/>
                </a:lnTo>
                <a:lnTo>
                  <a:pt x="879" y="661"/>
                </a:lnTo>
                <a:lnTo>
                  <a:pt x="872" y="664"/>
                </a:lnTo>
                <a:lnTo>
                  <a:pt x="866" y="664"/>
                </a:lnTo>
                <a:lnTo>
                  <a:pt x="864" y="663"/>
                </a:lnTo>
                <a:lnTo>
                  <a:pt x="861" y="660"/>
                </a:lnTo>
                <a:lnTo>
                  <a:pt x="855" y="657"/>
                </a:lnTo>
                <a:lnTo>
                  <a:pt x="849" y="652"/>
                </a:lnTo>
                <a:lnTo>
                  <a:pt x="846" y="650"/>
                </a:lnTo>
                <a:lnTo>
                  <a:pt x="845" y="650"/>
                </a:lnTo>
                <a:lnTo>
                  <a:pt x="843" y="649"/>
                </a:lnTo>
                <a:lnTo>
                  <a:pt x="842" y="648"/>
                </a:lnTo>
                <a:lnTo>
                  <a:pt x="842" y="648"/>
                </a:lnTo>
                <a:lnTo>
                  <a:pt x="841" y="648"/>
                </a:lnTo>
                <a:lnTo>
                  <a:pt x="838" y="648"/>
                </a:lnTo>
                <a:lnTo>
                  <a:pt x="836" y="648"/>
                </a:lnTo>
                <a:lnTo>
                  <a:pt x="834" y="650"/>
                </a:lnTo>
                <a:lnTo>
                  <a:pt x="832" y="652"/>
                </a:lnTo>
                <a:lnTo>
                  <a:pt x="831" y="652"/>
                </a:lnTo>
                <a:lnTo>
                  <a:pt x="828" y="650"/>
                </a:lnTo>
                <a:lnTo>
                  <a:pt x="827" y="649"/>
                </a:lnTo>
                <a:lnTo>
                  <a:pt x="824" y="648"/>
                </a:lnTo>
                <a:lnTo>
                  <a:pt x="821" y="645"/>
                </a:lnTo>
                <a:lnTo>
                  <a:pt x="820" y="643"/>
                </a:lnTo>
                <a:lnTo>
                  <a:pt x="819" y="643"/>
                </a:lnTo>
                <a:lnTo>
                  <a:pt x="816" y="642"/>
                </a:lnTo>
                <a:lnTo>
                  <a:pt x="815" y="642"/>
                </a:lnTo>
                <a:lnTo>
                  <a:pt x="815" y="642"/>
                </a:lnTo>
                <a:lnTo>
                  <a:pt x="815" y="642"/>
                </a:lnTo>
                <a:lnTo>
                  <a:pt x="815" y="641"/>
                </a:lnTo>
                <a:lnTo>
                  <a:pt x="813" y="639"/>
                </a:lnTo>
                <a:lnTo>
                  <a:pt x="808" y="637"/>
                </a:lnTo>
                <a:lnTo>
                  <a:pt x="807" y="637"/>
                </a:lnTo>
                <a:lnTo>
                  <a:pt x="807" y="635"/>
                </a:lnTo>
                <a:lnTo>
                  <a:pt x="807" y="635"/>
                </a:lnTo>
                <a:lnTo>
                  <a:pt x="807" y="634"/>
                </a:lnTo>
                <a:lnTo>
                  <a:pt x="805" y="633"/>
                </a:lnTo>
                <a:lnTo>
                  <a:pt x="804" y="631"/>
                </a:lnTo>
                <a:lnTo>
                  <a:pt x="802" y="630"/>
                </a:lnTo>
                <a:lnTo>
                  <a:pt x="801" y="630"/>
                </a:lnTo>
                <a:lnTo>
                  <a:pt x="801" y="630"/>
                </a:lnTo>
                <a:lnTo>
                  <a:pt x="800" y="631"/>
                </a:lnTo>
                <a:lnTo>
                  <a:pt x="800" y="631"/>
                </a:lnTo>
                <a:lnTo>
                  <a:pt x="800" y="633"/>
                </a:lnTo>
                <a:lnTo>
                  <a:pt x="798" y="633"/>
                </a:lnTo>
                <a:lnTo>
                  <a:pt x="797" y="633"/>
                </a:lnTo>
                <a:lnTo>
                  <a:pt x="797" y="633"/>
                </a:lnTo>
                <a:lnTo>
                  <a:pt x="797" y="631"/>
                </a:lnTo>
                <a:lnTo>
                  <a:pt x="796" y="631"/>
                </a:lnTo>
                <a:lnTo>
                  <a:pt x="796" y="631"/>
                </a:lnTo>
                <a:lnTo>
                  <a:pt x="796" y="630"/>
                </a:lnTo>
                <a:lnTo>
                  <a:pt x="797" y="630"/>
                </a:lnTo>
                <a:lnTo>
                  <a:pt x="796" y="629"/>
                </a:lnTo>
                <a:lnTo>
                  <a:pt x="793" y="624"/>
                </a:lnTo>
                <a:lnTo>
                  <a:pt x="792" y="623"/>
                </a:lnTo>
                <a:lnTo>
                  <a:pt x="790" y="619"/>
                </a:lnTo>
                <a:lnTo>
                  <a:pt x="789" y="616"/>
                </a:lnTo>
                <a:lnTo>
                  <a:pt x="787" y="616"/>
                </a:lnTo>
                <a:lnTo>
                  <a:pt x="782" y="615"/>
                </a:lnTo>
                <a:lnTo>
                  <a:pt x="779" y="615"/>
                </a:lnTo>
                <a:lnTo>
                  <a:pt x="778" y="614"/>
                </a:lnTo>
                <a:lnTo>
                  <a:pt x="778" y="614"/>
                </a:lnTo>
                <a:lnTo>
                  <a:pt x="778" y="612"/>
                </a:lnTo>
                <a:lnTo>
                  <a:pt x="778" y="612"/>
                </a:lnTo>
                <a:lnTo>
                  <a:pt x="777" y="612"/>
                </a:lnTo>
                <a:lnTo>
                  <a:pt x="775" y="612"/>
                </a:lnTo>
                <a:lnTo>
                  <a:pt x="774" y="612"/>
                </a:lnTo>
                <a:lnTo>
                  <a:pt x="773" y="611"/>
                </a:lnTo>
                <a:lnTo>
                  <a:pt x="773" y="611"/>
                </a:lnTo>
                <a:lnTo>
                  <a:pt x="771" y="609"/>
                </a:lnTo>
                <a:lnTo>
                  <a:pt x="771" y="608"/>
                </a:lnTo>
                <a:lnTo>
                  <a:pt x="771" y="608"/>
                </a:lnTo>
                <a:lnTo>
                  <a:pt x="770" y="607"/>
                </a:lnTo>
                <a:lnTo>
                  <a:pt x="767" y="607"/>
                </a:lnTo>
                <a:lnTo>
                  <a:pt x="767" y="607"/>
                </a:lnTo>
                <a:lnTo>
                  <a:pt x="766" y="607"/>
                </a:lnTo>
                <a:lnTo>
                  <a:pt x="763" y="604"/>
                </a:lnTo>
                <a:lnTo>
                  <a:pt x="762" y="604"/>
                </a:lnTo>
                <a:lnTo>
                  <a:pt x="760" y="603"/>
                </a:lnTo>
                <a:lnTo>
                  <a:pt x="759" y="603"/>
                </a:lnTo>
                <a:lnTo>
                  <a:pt x="759" y="601"/>
                </a:lnTo>
                <a:lnTo>
                  <a:pt x="758" y="600"/>
                </a:lnTo>
                <a:lnTo>
                  <a:pt x="756" y="599"/>
                </a:lnTo>
                <a:lnTo>
                  <a:pt x="755" y="599"/>
                </a:lnTo>
                <a:lnTo>
                  <a:pt x="753" y="599"/>
                </a:lnTo>
                <a:lnTo>
                  <a:pt x="752" y="597"/>
                </a:lnTo>
                <a:lnTo>
                  <a:pt x="752" y="597"/>
                </a:lnTo>
                <a:lnTo>
                  <a:pt x="752" y="596"/>
                </a:lnTo>
                <a:lnTo>
                  <a:pt x="752" y="596"/>
                </a:lnTo>
                <a:lnTo>
                  <a:pt x="752" y="596"/>
                </a:lnTo>
                <a:lnTo>
                  <a:pt x="751" y="596"/>
                </a:lnTo>
                <a:lnTo>
                  <a:pt x="749" y="596"/>
                </a:lnTo>
                <a:lnTo>
                  <a:pt x="748" y="596"/>
                </a:lnTo>
                <a:lnTo>
                  <a:pt x="748" y="597"/>
                </a:lnTo>
                <a:lnTo>
                  <a:pt x="748" y="599"/>
                </a:lnTo>
                <a:lnTo>
                  <a:pt x="748" y="603"/>
                </a:lnTo>
                <a:lnTo>
                  <a:pt x="748" y="603"/>
                </a:lnTo>
                <a:lnTo>
                  <a:pt x="747" y="603"/>
                </a:lnTo>
                <a:lnTo>
                  <a:pt x="744" y="600"/>
                </a:lnTo>
                <a:lnTo>
                  <a:pt x="743" y="599"/>
                </a:lnTo>
                <a:lnTo>
                  <a:pt x="741" y="599"/>
                </a:lnTo>
                <a:lnTo>
                  <a:pt x="741" y="599"/>
                </a:lnTo>
                <a:lnTo>
                  <a:pt x="740" y="600"/>
                </a:lnTo>
                <a:lnTo>
                  <a:pt x="739" y="599"/>
                </a:lnTo>
                <a:lnTo>
                  <a:pt x="737" y="599"/>
                </a:lnTo>
                <a:lnTo>
                  <a:pt x="736" y="595"/>
                </a:lnTo>
                <a:lnTo>
                  <a:pt x="736" y="595"/>
                </a:lnTo>
                <a:lnTo>
                  <a:pt x="734" y="595"/>
                </a:lnTo>
                <a:lnTo>
                  <a:pt x="734" y="593"/>
                </a:lnTo>
                <a:lnTo>
                  <a:pt x="733" y="593"/>
                </a:lnTo>
                <a:lnTo>
                  <a:pt x="733" y="592"/>
                </a:lnTo>
                <a:lnTo>
                  <a:pt x="732" y="592"/>
                </a:lnTo>
                <a:lnTo>
                  <a:pt x="732" y="590"/>
                </a:lnTo>
                <a:lnTo>
                  <a:pt x="729" y="590"/>
                </a:lnTo>
                <a:lnTo>
                  <a:pt x="728" y="590"/>
                </a:lnTo>
                <a:lnTo>
                  <a:pt x="728" y="589"/>
                </a:lnTo>
                <a:lnTo>
                  <a:pt x="725" y="586"/>
                </a:lnTo>
                <a:lnTo>
                  <a:pt x="724" y="586"/>
                </a:lnTo>
                <a:lnTo>
                  <a:pt x="722" y="586"/>
                </a:lnTo>
                <a:lnTo>
                  <a:pt x="722" y="585"/>
                </a:lnTo>
                <a:lnTo>
                  <a:pt x="721" y="585"/>
                </a:lnTo>
                <a:lnTo>
                  <a:pt x="719" y="582"/>
                </a:lnTo>
                <a:lnTo>
                  <a:pt x="719" y="581"/>
                </a:lnTo>
                <a:lnTo>
                  <a:pt x="721" y="580"/>
                </a:lnTo>
                <a:lnTo>
                  <a:pt x="721" y="578"/>
                </a:lnTo>
                <a:lnTo>
                  <a:pt x="721" y="577"/>
                </a:lnTo>
                <a:lnTo>
                  <a:pt x="722" y="577"/>
                </a:lnTo>
                <a:lnTo>
                  <a:pt x="724" y="575"/>
                </a:lnTo>
                <a:lnTo>
                  <a:pt x="725" y="575"/>
                </a:lnTo>
                <a:lnTo>
                  <a:pt x="725" y="574"/>
                </a:lnTo>
                <a:lnTo>
                  <a:pt x="725" y="574"/>
                </a:lnTo>
                <a:lnTo>
                  <a:pt x="725" y="571"/>
                </a:lnTo>
                <a:lnTo>
                  <a:pt x="725" y="569"/>
                </a:lnTo>
                <a:lnTo>
                  <a:pt x="726" y="566"/>
                </a:lnTo>
                <a:lnTo>
                  <a:pt x="728" y="565"/>
                </a:lnTo>
                <a:lnTo>
                  <a:pt x="729" y="565"/>
                </a:lnTo>
                <a:lnTo>
                  <a:pt x="730" y="565"/>
                </a:lnTo>
                <a:lnTo>
                  <a:pt x="732" y="565"/>
                </a:lnTo>
                <a:lnTo>
                  <a:pt x="732" y="565"/>
                </a:lnTo>
                <a:lnTo>
                  <a:pt x="732" y="563"/>
                </a:lnTo>
                <a:lnTo>
                  <a:pt x="732" y="561"/>
                </a:lnTo>
                <a:lnTo>
                  <a:pt x="732" y="559"/>
                </a:lnTo>
                <a:lnTo>
                  <a:pt x="733" y="559"/>
                </a:lnTo>
                <a:lnTo>
                  <a:pt x="733" y="559"/>
                </a:lnTo>
                <a:lnTo>
                  <a:pt x="734" y="559"/>
                </a:lnTo>
                <a:lnTo>
                  <a:pt x="734" y="555"/>
                </a:lnTo>
                <a:lnTo>
                  <a:pt x="736" y="554"/>
                </a:lnTo>
                <a:lnTo>
                  <a:pt x="736" y="552"/>
                </a:lnTo>
                <a:lnTo>
                  <a:pt x="734" y="552"/>
                </a:lnTo>
                <a:lnTo>
                  <a:pt x="734" y="552"/>
                </a:lnTo>
                <a:lnTo>
                  <a:pt x="733" y="552"/>
                </a:lnTo>
                <a:lnTo>
                  <a:pt x="733" y="551"/>
                </a:lnTo>
                <a:lnTo>
                  <a:pt x="733" y="548"/>
                </a:lnTo>
                <a:lnTo>
                  <a:pt x="732" y="546"/>
                </a:lnTo>
                <a:lnTo>
                  <a:pt x="732" y="546"/>
                </a:lnTo>
                <a:lnTo>
                  <a:pt x="732" y="544"/>
                </a:lnTo>
                <a:lnTo>
                  <a:pt x="732" y="543"/>
                </a:lnTo>
                <a:lnTo>
                  <a:pt x="734" y="543"/>
                </a:lnTo>
                <a:lnTo>
                  <a:pt x="734" y="543"/>
                </a:lnTo>
                <a:lnTo>
                  <a:pt x="734" y="541"/>
                </a:lnTo>
                <a:lnTo>
                  <a:pt x="734" y="541"/>
                </a:lnTo>
                <a:lnTo>
                  <a:pt x="736" y="540"/>
                </a:lnTo>
                <a:lnTo>
                  <a:pt x="736" y="540"/>
                </a:lnTo>
                <a:lnTo>
                  <a:pt x="736" y="540"/>
                </a:lnTo>
                <a:lnTo>
                  <a:pt x="737" y="539"/>
                </a:lnTo>
                <a:lnTo>
                  <a:pt x="737" y="539"/>
                </a:lnTo>
                <a:lnTo>
                  <a:pt x="739" y="537"/>
                </a:lnTo>
                <a:lnTo>
                  <a:pt x="739" y="537"/>
                </a:lnTo>
                <a:lnTo>
                  <a:pt x="739" y="537"/>
                </a:lnTo>
                <a:lnTo>
                  <a:pt x="737" y="536"/>
                </a:lnTo>
                <a:lnTo>
                  <a:pt x="739" y="536"/>
                </a:lnTo>
                <a:lnTo>
                  <a:pt x="739" y="536"/>
                </a:lnTo>
                <a:lnTo>
                  <a:pt x="739" y="536"/>
                </a:lnTo>
                <a:lnTo>
                  <a:pt x="740" y="535"/>
                </a:lnTo>
                <a:lnTo>
                  <a:pt x="741" y="533"/>
                </a:lnTo>
                <a:lnTo>
                  <a:pt x="741" y="532"/>
                </a:lnTo>
                <a:lnTo>
                  <a:pt x="741" y="531"/>
                </a:lnTo>
                <a:lnTo>
                  <a:pt x="741" y="529"/>
                </a:lnTo>
                <a:lnTo>
                  <a:pt x="740" y="527"/>
                </a:lnTo>
                <a:lnTo>
                  <a:pt x="740" y="525"/>
                </a:lnTo>
                <a:lnTo>
                  <a:pt x="740" y="524"/>
                </a:lnTo>
                <a:lnTo>
                  <a:pt x="741" y="521"/>
                </a:lnTo>
                <a:lnTo>
                  <a:pt x="743" y="521"/>
                </a:lnTo>
                <a:lnTo>
                  <a:pt x="745" y="520"/>
                </a:lnTo>
                <a:lnTo>
                  <a:pt x="747" y="518"/>
                </a:lnTo>
                <a:lnTo>
                  <a:pt x="751" y="514"/>
                </a:lnTo>
                <a:lnTo>
                  <a:pt x="752" y="513"/>
                </a:lnTo>
                <a:lnTo>
                  <a:pt x="752" y="510"/>
                </a:lnTo>
                <a:lnTo>
                  <a:pt x="753" y="509"/>
                </a:lnTo>
                <a:lnTo>
                  <a:pt x="753" y="509"/>
                </a:lnTo>
                <a:lnTo>
                  <a:pt x="756" y="507"/>
                </a:lnTo>
                <a:lnTo>
                  <a:pt x="758" y="507"/>
                </a:lnTo>
                <a:lnTo>
                  <a:pt x="758" y="507"/>
                </a:lnTo>
                <a:lnTo>
                  <a:pt x="759" y="506"/>
                </a:lnTo>
                <a:lnTo>
                  <a:pt x="762" y="505"/>
                </a:lnTo>
                <a:lnTo>
                  <a:pt x="762" y="503"/>
                </a:lnTo>
                <a:lnTo>
                  <a:pt x="764" y="501"/>
                </a:lnTo>
                <a:lnTo>
                  <a:pt x="764" y="499"/>
                </a:lnTo>
                <a:lnTo>
                  <a:pt x="768" y="497"/>
                </a:lnTo>
                <a:lnTo>
                  <a:pt x="770" y="495"/>
                </a:lnTo>
                <a:lnTo>
                  <a:pt x="768" y="494"/>
                </a:lnTo>
                <a:lnTo>
                  <a:pt x="770" y="493"/>
                </a:lnTo>
                <a:lnTo>
                  <a:pt x="771" y="491"/>
                </a:lnTo>
                <a:lnTo>
                  <a:pt x="771" y="491"/>
                </a:lnTo>
                <a:lnTo>
                  <a:pt x="773" y="491"/>
                </a:lnTo>
                <a:lnTo>
                  <a:pt x="773" y="493"/>
                </a:lnTo>
                <a:lnTo>
                  <a:pt x="774" y="493"/>
                </a:lnTo>
                <a:lnTo>
                  <a:pt x="778" y="491"/>
                </a:lnTo>
                <a:lnTo>
                  <a:pt x="778" y="491"/>
                </a:lnTo>
                <a:lnTo>
                  <a:pt x="779" y="490"/>
                </a:lnTo>
                <a:lnTo>
                  <a:pt x="778" y="490"/>
                </a:lnTo>
                <a:lnTo>
                  <a:pt x="778" y="487"/>
                </a:lnTo>
                <a:lnTo>
                  <a:pt x="775" y="487"/>
                </a:lnTo>
                <a:lnTo>
                  <a:pt x="771" y="486"/>
                </a:lnTo>
                <a:lnTo>
                  <a:pt x="766" y="483"/>
                </a:lnTo>
                <a:lnTo>
                  <a:pt x="764" y="482"/>
                </a:lnTo>
                <a:lnTo>
                  <a:pt x="764" y="482"/>
                </a:lnTo>
                <a:lnTo>
                  <a:pt x="763" y="479"/>
                </a:lnTo>
                <a:lnTo>
                  <a:pt x="762" y="478"/>
                </a:lnTo>
                <a:lnTo>
                  <a:pt x="760" y="476"/>
                </a:lnTo>
                <a:lnTo>
                  <a:pt x="755" y="473"/>
                </a:lnTo>
                <a:lnTo>
                  <a:pt x="753" y="473"/>
                </a:lnTo>
                <a:lnTo>
                  <a:pt x="752" y="473"/>
                </a:lnTo>
                <a:lnTo>
                  <a:pt x="751" y="473"/>
                </a:lnTo>
                <a:lnTo>
                  <a:pt x="749" y="473"/>
                </a:lnTo>
                <a:lnTo>
                  <a:pt x="749" y="473"/>
                </a:lnTo>
                <a:lnTo>
                  <a:pt x="747" y="472"/>
                </a:lnTo>
                <a:lnTo>
                  <a:pt x="744" y="471"/>
                </a:lnTo>
                <a:lnTo>
                  <a:pt x="739" y="467"/>
                </a:lnTo>
                <a:lnTo>
                  <a:pt x="733" y="467"/>
                </a:lnTo>
                <a:lnTo>
                  <a:pt x="732" y="465"/>
                </a:lnTo>
                <a:lnTo>
                  <a:pt x="729" y="467"/>
                </a:lnTo>
                <a:lnTo>
                  <a:pt x="729" y="465"/>
                </a:lnTo>
                <a:lnTo>
                  <a:pt x="730" y="464"/>
                </a:lnTo>
                <a:lnTo>
                  <a:pt x="730" y="463"/>
                </a:lnTo>
                <a:lnTo>
                  <a:pt x="730" y="461"/>
                </a:lnTo>
                <a:lnTo>
                  <a:pt x="730" y="461"/>
                </a:lnTo>
                <a:lnTo>
                  <a:pt x="729" y="460"/>
                </a:lnTo>
                <a:lnTo>
                  <a:pt x="728" y="460"/>
                </a:lnTo>
                <a:lnTo>
                  <a:pt x="728" y="459"/>
                </a:lnTo>
                <a:lnTo>
                  <a:pt x="729" y="459"/>
                </a:lnTo>
                <a:lnTo>
                  <a:pt x="729" y="459"/>
                </a:lnTo>
                <a:lnTo>
                  <a:pt x="730" y="459"/>
                </a:lnTo>
                <a:lnTo>
                  <a:pt x="730" y="459"/>
                </a:lnTo>
                <a:lnTo>
                  <a:pt x="730" y="457"/>
                </a:lnTo>
                <a:lnTo>
                  <a:pt x="732" y="454"/>
                </a:lnTo>
                <a:lnTo>
                  <a:pt x="732" y="454"/>
                </a:lnTo>
                <a:lnTo>
                  <a:pt x="730" y="453"/>
                </a:lnTo>
                <a:lnTo>
                  <a:pt x="729" y="450"/>
                </a:lnTo>
                <a:lnTo>
                  <a:pt x="728" y="450"/>
                </a:lnTo>
                <a:lnTo>
                  <a:pt x="726" y="450"/>
                </a:lnTo>
                <a:lnTo>
                  <a:pt x="725" y="452"/>
                </a:lnTo>
                <a:lnTo>
                  <a:pt x="724" y="452"/>
                </a:lnTo>
                <a:lnTo>
                  <a:pt x="722" y="450"/>
                </a:lnTo>
                <a:lnTo>
                  <a:pt x="721" y="449"/>
                </a:lnTo>
                <a:lnTo>
                  <a:pt x="719" y="448"/>
                </a:lnTo>
                <a:lnTo>
                  <a:pt x="718" y="446"/>
                </a:lnTo>
                <a:lnTo>
                  <a:pt x="714" y="445"/>
                </a:lnTo>
                <a:lnTo>
                  <a:pt x="713" y="444"/>
                </a:lnTo>
                <a:lnTo>
                  <a:pt x="713" y="444"/>
                </a:lnTo>
                <a:lnTo>
                  <a:pt x="713" y="444"/>
                </a:lnTo>
                <a:lnTo>
                  <a:pt x="711" y="442"/>
                </a:lnTo>
                <a:lnTo>
                  <a:pt x="710" y="439"/>
                </a:lnTo>
                <a:lnTo>
                  <a:pt x="709" y="439"/>
                </a:lnTo>
                <a:lnTo>
                  <a:pt x="709" y="438"/>
                </a:lnTo>
                <a:lnTo>
                  <a:pt x="703" y="438"/>
                </a:lnTo>
                <a:lnTo>
                  <a:pt x="702" y="437"/>
                </a:lnTo>
                <a:lnTo>
                  <a:pt x="699" y="438"/>
                </a:lnTo>
                <a:lnTo>
                  <a:pt x="696" y="438"/>
                </a:lnTo>
                <a:lnTo>
                  <a:pt x="696" y="438"/>
                </a:lnTo>
                <a:lnTo>
                  <a:pt x="694" y="439"/>
                </a:lnTo>
                <a:lnTo>
                  <a:pt x="692" y="441"/>
                </a:lnTo>
                <a:lnTo>
                  <a:pt x="692" y="439"/>
                </a:lnTo>
                <a:lnTo>
                  <a:pt x="691" y="439"/>
                </a:lnTo>
                <a:lnTo>
                  <a:pt x="690" y="439"/>
                </a:lnTo>
                <a:lnTo>
                  <a:pt x="688" y="438"/>
                </a:lnTo>
                <a:lnTo>
                  <a:pt x="688" y="437"/>
                </a:lnTo>
                <a:lnTo>
                  <a:pt x="687" y="437"/>
                </a:lnTo>
                <a:lnTo>
                  <a:pt x="687" y="435"/>
                </a:lnTo>
                <a:lnTo>
                  <a:pt x="687" y="435"/>
                </a:lnTo>
                <a:lnTo>
                  <a:pt x="687" y="435"/>
                </a:lnTo>
                <a:lnTo>
                  <a:pt x="687" y="435"/>
                </a:lnTo>
                <a:lnTo>
                  <a:pt x="685" y="434"/>
                </a:lnTo>
                <a:lnTo>
                  <a:pt x="684" y="434"/>
                </a:lnTo>
                <a:lnTo>
                  <a:pt x="684" y="434"/>
                </a:lnTo>
                <a:lnTo>
                  <a:pt x="683" y="434"/>
                </a:lnTo>
                <a:lnTo>
                  <a:pt x="681" y="434"/>
                </a:lnTo>
                <a:lnTo>
                  <a:pt x="681" y="433"/>
                </a:lnTo>
                <a:lnTo>
                  <a:pt x="681" y="431"/>
                </a:lnTo>
                <a:lnTo>
                  <a:pt x="681" y="430"/>
                </a:lnTo>
                <a:lnTo>
                  <a:pt x="680" y="430"/>
                </a:lnTo>
                <a:lnTo>
                  <a:pt x="679" y="429"/>
                </a:lnTo>
                <a:lnTo>
                  <a:pt x="677" y="429"/>
                </a:lnTo>
                <a:lnTo>
                  <a:pt x="676" y="427"/>
                </a:lnTo>
                <a:lnTo>
                  <a:pt x="675" y="426"/>
                </a:lnTo>
                <a:lnTo>
                  <a:pt x="675" y="425"/>
                </a:lnTo>
                <a:lnTo>
                  <a:pt x="675" y="425"/>
                </a:lnTo>
                <a:lnTo>
                  <a:pt x="675" y="423"/>
                </a:lnTo>
                <a:lnTo>
                  <a:pt x="673" y="420"/>
                </a:lnTo>
                <a:lnTo>
                  <a:pt x="673" y="420"/>
                </a:lnTo>
                <a:lnTo>
                  <a:pt x="672" y="420"/>
                </a:lnTo>
                <a:lnTo>
                  <a:pt x="671" y="419"/>
                </a:lnTo>
                <a:lnTo>
                  <a:pt x="671" y="419"/>
                </a:lnTo>
                <a:lnTo>
                  <a:pt x="671" y="418"/>
                </a:lnTo>
                <a:lnTo>
                  <a:pt x="671" y="418"/>
                </a:lnTo>
                <a:lnTo>
                  <a:pt x="671" y="418"/>
                </a:lnTo>
                <a:lnTo>
                  <a:pt x="671" y="416"/>
                </a:lnTo>
                <a:lnTo>
                  <a:pt x="669" y="416"/>
                </a:lnTo>
                <a:lnTo>
                  <a:pt x="669" y="415"/>
                </a:lnTo>
                <a:lnTo>
                  <a:pt x="669" y="415"/>
                </a:lnTo>
                <a:lnTo>
                  <a:pt x="669" y="414"/>
                </a:lnTo>
                <a:lnTo>
                  <a:pt x="669" y="414"/>
                </a:lnTo>
                <a:lnTo>
                  <a:pt x="669" y="412"/>
                </a:lnTo>
                <a:lnTo>
                  <a:pt x="669" y="412"/>
                </a:lnTo>
                <a:lnTo>
                  <a:pt x="668" y="412"/>
                </a:lnTo>
                <a:lnTo>
                  <a:pt x="668" y="412"/>
                </a:lnTo>
                <a:lnTo>
                  <a:pt x="666" y="411"/>
                </a:lnTo>
                <a:lnTo>
                  <a:pt x="666" y="410"/>
                </a:lnTo>
                <a:lnTo>
                  <a:pt x="666" y="408"/>
                </a:lnTo>
                <a:lnTo>
                  <a:pt x="664" y="408"/>
                </a:lnTo>
                <a:lnTo>
                  <a:pt x="662" y="405"/>
                </a:lnTo>
                <a:lnTo>
                  <a:pt x="661" y="405"/>
                </a:lnTo>
                <a:lnTo>
                  <a:pt x="658" y="407"/>
                </a:lnTo>
                <a:lnTo>
                  <a:pt x="657" y="410"/>
                </a:lnTo>
                <a:lnTo>
                  <a:pt x="657" y="412"/>
                </a:lnTo>
                <a:lnTo>
                  <a:pt x="656" y="414"/>
                </a:lnTo>
                <a:lnTo>
                  <a:pt x="656" y="414"/>
                </a:lnTo>
                <a:lnTo>
                  <a:pt x="654" y="412"/>
                </a:lnTo>
                <a:lnTo>
                  <a:pt x="653" y="411"/>
                </a:lnTo>
                <a:lnTo>
                  <a:pt x="651" y="414"/>
                </a:lnTo>
                <a:lnTo>
                  <a:pt x="651" y="415"/>
                </a:lnTo>
                <a:lnTo>
                  <a:pt x="650" y="415"/>
                </a:lnTo>
                <a:lnTo>
                  <a:pt x="650" y="415"/>
                </a:lnTo>
                <a:lnTo>
                  <a:pt x="649" y="415"/>
                </a:lnTo>
                <a:lnTo>
                  <a:pt x="649" y="415"/>
                </a:lnTo>
                <a:lnTo>
                  <a:pt x="647" y="415"/>
                </a:lnTo>
                <a:lnTo>
                  <a:pt x="645" y="416"/>
                </a:lnTo>
                <a:lnTo>
                  <a:pt x="645" y="416"/>
                </a:lnTo>
                <a:lnTo>
                  <a:pt x="643" y="415"/>
                </a:lnTo>
                <a:lnTo>
                  <a:pt x="642" y="415"/>
                </a:lnTo>
                <a:lnTo>
                  <a:pt x="642" y="414"/>
                </a:lnTo>
                <a:lnTo>
                  <a:pt x="642" y="412"/>
                </a:lnTo>
                <a:lnTo>
                  <a:pt x="642" y="410"/>
                </a:lnTo>
                <a:lnTo>
                  <a:pt x="643" y="407"/>
                </a:lnTo>
                <a:lnTo>
                  <a:pt x="643" y="405"/>
                </a:lnTo>
                <a:lnTo>
                  <a:pt x="642" y="403"/>
                </a:lnTo>
                <a:lnTo>
                  <a:pt x="639" y="401"/>
                </a:lnTo>
                <a:lnTo>
                  <a:pt x="639" y="400"/>
                </a:lnTo>
                <a:lnTo>
                  <a:pt x="646" y="396"/>
                </a:lnTo>
                <a:lnTo>
                  <a:pt x="646" y="395"/>
                </a:lnTo>
                <a:lnTo>
                  <a:pt x="646" y="393"/>
                </a:lnTo>
                <a:lnTo>
                  <a:pt x="645" y="392"/>
                </a:lnTo>
                <a:lnTo>
                  <a:pt x="643" y="389"/>
                </a:lnTo>
                <a:lnTo>
                  <a:pt x="642" y="389"/>
                </a:lnTo>
                <a:lnTo>
                  <a:pt x="642" y="389"/>
                </a:lnTo>
                <a:lnTo>
                  <a:pt x="641" y="389"/>
                </a:lnTo>
                <a:lnTo>
                  <a:pt x="641" y="388"/>
                </a:lnTo>
                <a:lnTo>
                  <a:pt x="641" y="388"/>
                </a:lnTo>
                <a:lnTo>
                  <a:pt x="639" y="386"/>
                </a:lnTo>
                <a:lnTo>
                  <a:pt x="639" y="386"/>
                </a:lnTo>
                <a:lnTo>
                  <a:pt x="639" y="385"/>
                </a:lnTo>
                <a:lnTo>
                  <a:pt x="639" y="384"/>
                </a:lnTo>
                <a:lnTo>
                  <a:pt x="639" y="384"/>
                </a:lnTo>
                <a:lnTo>
                  <a:pt x="638" y="382"/>
                </a:lnTo>
                <a:lnTo>
                  <a:pt x="638" y="381"/>
                </a:lnTo>
                <a:lnTo>
                  <a:pt x="639" y="378"/>
                </a:lnTo>
                <a:lnTo>
                  <a:pt x="639" y="377"/>
                </a:lnTo>
                <a:lnTo>
                  <a:pt x="641" y="374"/>
                </a:lnTo>
                <a:lnTo>
                  <a:pt x="641" y="373"/>
                </a:lnTo>
                <a:lnTo>
                  <a:pt x="642" y="370"/>
                </a:lnTo>
                <a:lnTo>
                  <a:pt x="642" y="369"/>
                </a:lnTo>
                <a:lnTo>
                  <a:pt x="642" y="367"/>
                </a:lnTo>
                <a:lnTo>
                  <a:pt x="641" y="366"/>
                </a:lnTo>
                <a:lnTo>
                  <a:pt x="638" y="365"/>
                </a:lnTo>
                <a:lnTo>
                  <a:pt x="636" y="363"/>
                </a:lnTo>
                <a:lnTo>
                  <a:pt x="631" y="355"/>
                </a:lnTo>
                <a:lnTo>
                  <a:pt x="630" y="354"/>
                </a:lnTo>
                <a:lnTo>
                  <a:pt x="628" y="351"/>
                </a:lnTo>
                <a:lnTo>
                  <a:pt x="626" y="350"/>
                </a:lnTo>
                <a:lnTo>
                  <a:pt x="626" y="350"/>
                </a:lnTo>
                <a:lnTo>
                  <a:pt x="626" y="350"/>
                </a:lnTo>
                <a:lnTo>
                  <a:pt x="624" y="350"/>
                </a:lnTo>
                <a:lnTo>
                  <a:pt x="624" y="348"/>
                </a:lnTo>
                <a:lnTo>
                  <a:pt x="626" y="348"/>
                </a:lnTo>
                <a:lnTo>
                  <a:pt x="626" y="346"/>
                </a:lnTo>
                <a:lnTo>
                  <a:pt x="624" y="340"/>
                </a:lnTo>
                <a:lnTo>
                  <a:pt x="623" y="339"/>
                </a:lnTo>
                <a:lnTo>
                  <a:pt x="623" y="339"/>
                </a:lnTo>
                <a:lnTo>
                  <a:pt x="623" y="338"/>
                </a:lnTo>
                <a:lnTo>
                  <a:pt x="624" y="338"/>
                </a:lnTo>
                <a:lnTo>
                  <a:pt x="624" y="338"/>
                </a:lnTo>
                <a:lnTo>
                  <a:pt x="624" y="336"/>
                </a:lnTo>
                <a:lnTo>
                  <a:pt x="624" y="336"/>
                </a:lnTo>
                <a:lnTo>
                  <a:pt x="622" y="332"/>
                </a:lnTo>
                <a:lnTo>
                  <a:pt x="620" y="329"/>
                </a:lnTo>
                <a:lnTo>
                  <a:pt x="620" y="328"/>
                </a:lnTo>
                <a:lnTo>
                  <a:pt x="622" y="327"/>
                </a:lnTo>
                <a:lnTo>
                  <a:pt x="624" y="327"/>
                </a:lnTo>
                <a:lnTo>
                  <a:pt x="632" y="325"/>
                </a:lnTo>
                <a:lnTo>
                  <a:pt x="635" y="325"/>
                </a:lnTo>
                <a:lnTo>
                  <a:pt x="636" y="325"/>
                </a:lnTo>
                <a:lnTo>
                  <a:pt x="638" y="324"/>
                </a:lnTo>
                <a:lnTo>
                  <a:pt x="639" y="321"/>
                </a:lnTo>
                <a:lnTo>
                  <a:pt x="641" y="321"/>
                </a:lnTo>
                <a:lnTo>
                  <a:pt x="642" y="321"/>
                </a:lnTo>
                <a:lnTo>
                  <a:pt x="642" y="323"/>
                </a:lnTo>
                <a:lnTo>
                  <a:pt x="642" y="324"/>
                </a:lnTo>
                <a:lnTo>
                  <a:pt x="642" y="325"/>
                </a:lnTo>
                <a:lnTo>
                  <a:pt x="642" y="327"/>
                </a:lnTo>
                <a:lnTo>
                  <a:pt x="642" y="328"/>
                </a:lnTo>
                <a:lnTo>
                  <a:pt x="643" y="331"/>
                </a:lnTo>
                <a:lnTo>
                  <a:pt x="643" y="333"/>
                </a:lnTo>
                <a:lnTo>
                  <a:pt x="649" y="338"/>
                </a:lnTo>
                <a:lnTo>
                  <a:pt x="650" y="339"/>
                </a:lnTo>
                <a:lnTo>
                  <a:pt x="653" y="342"/>
                </a:lnTo>
                <a:lnTo>
                  <a:pt x="654" y="342"/>
                </a:lnTo>
                <a:lnTo>
                  <a:pt x="656" y="340"/>
                </a:lnTo>
                <a:lnTo>
                  <a:pt x="657" y="340"/>
                </a:lnTo>
                <a:lnTo>
                  <a:pt x="658" y="340"/>
                </a:lnTo>
                <a:lnTo>
                  <a:pt x="660" y="339"/>
                </a:lnTo>
                <a:lnTo>
                  <a:pt x="660" y="340"/>
                </a:lnTo>
                <a:lnTo>
                  <a:pt x="661" y="340"/>
                </a:lnTo>
                <a:lnTo>
                  <a:pt x="662" y="340"/>
                </a:lnTo>
                <a:lnTo>
                  <a:pt x="664" y="339"/>
                </a:lnTo>
                <a:lnTo>
                  <a:pt x="664" y="335"/>
                </a:lnTo>
                <a:lnTo>
                  <a:pt x="665" y="332"/>
                </a:lnTo>
                <a:lnTo>
                  <a:pt x="665" y="332"/>
                </a:lnTo>
                <a:lnTo>
                  <a:pt x="668" y="331"/>
                </a:lnTo>
                <a:lnTo>
                  <a:pt x="669" y="331"/>
                </a:lnTo>
                <a:lnTo>
                  <a:pt x="671" y="331"/>
                </a:lnTo>
                <a:lnTo>
                  <a:pt x="672" y="331"/>
                </a:lnTo>
                <a:lnTo>
                  <a:pt x="673" y="331"/>
                </a:lnTo>
                <a:lnTo>
                  <a:pt x="675" y="332"/>
                </a:lnTo>
                <a:lnTo>
                  <a:pt x="676" y="331"/>
                </a:lnTo>
                <a:lnTo>
                  <a:pt x="679" y="328"/>
                </a:lnTo>
                <a:lnTo>
                  <a:pt x="684" y="324"/>
                </a:lnTo>
                <a:lnTo>
                  <a:pt x="687" y="321"/>
                </a:lnTo>
                <a:lnTo>
                  <a:pt x="688" y="318"/>
                </a:lnTo>
                <a:lnTo>
                  <a:pt x="688" y="316"/>
                </a:lnTo>
                <a:lnTo>
                  <a:pt x="688" y="313"/>
                </a:lnTo>
                <a:lnTo>
                  <a:pt x="687" y="312"/>
                </a:lnTo>
                <a:lnTo>
                  <a:pt x="685" y="310"/>
                </a:lnTo>
                <a:lnTo>
                  <a:pt x="684" y="308"/>
                </a:lnTo>
                <a:lnTo>
                  <a:pt x="684" y="306"/>
                </a:lnTo>
                <a:lnTo>
                  <a:pt x="683" y="304"/>
                </a:lnTo>
                <a:lnTo>
                  <a:pt x="679" y="301"/>
                </a:lnTo>
                <a:lnTo>
                  <a:pt x="677" y="298"/>
                </a:lnTo>
                <a:lnTo>
                  <a:pt x="677" y="295"/>
                </a:lnTo>
                <a:lnTo>
                  <a:pt x="679" y="294"/>
                </a:lnTo>
                <a:lnTo>
                  <a:pt x="679" y="291"/>
                </a:lnTo>
                <a:lnTo>
                  <a:pt x="679" y="290"/>
                </a:lnTo>
                <a:lnTo>
                  <a:pt x="680" y="287"/>
                </a:lnTo>
                <a:lnTo>
                  <a:pt x="681" y="286"/>
                </a:lnTo>
                <a:lnTo>
                  <a:pt x="680" y="283"/>
                </a:lnTo>
                <a:lnTo>
                  <a:pt x="679" y="283"/>
                </a:lnTo>
                <a:lnTo>
                  <a:pt x="673" y="283"/>
                </a:lnTo>
                <a:lnTo>
                  <a:pt x="672" y="282"/>
                </a:lnTo>
                <a:lnTo>
                  <a:pt x="666" y="279"/>
                </a:lnTo>
                <a:lnTo>
                  <a:pt x="665" y="279"/>
                </a:lnTo>
                <a:lnTo>
                  <a:pt x="662" y="280"/>
                </a:lnTo>
                <a:lnTo>
                  <a:pt x="662" y="279"/>
                </a:lnTo>
                <a:lnTo>
                  <a:pt x="662" y="278"/>
                </a:lnTo>
                <a:lnTo>
                  <a:pt x="662" y="276"/>
                </a:lnTo>
                <a:lnTo>
                  <a:pt x="661" y="276"/>
                </a:lnTo>
                <a:lnTo>
                  <a:pt x="660" y="275"/>
                </a:lnTo>
                <a:lnTo>
                  <a:pt x="660" y="275"/>
                </a:lnTo>
                <a:lnTo>
                  <a:pt x="657" y="274"/>
                </a:lnTo>
                <a:lnTo>
                  <a:pt x="656" y="274"/>
                </a:lnTo>
                <a:lnTo>
                  <a:pt x="653" y="268"/>
                </a:lnTo>
                <a:lnTo>
                  <a:pt x="653" y="268"/>
                </a:lnTo>
                <a:lnTo>
                  <a:pt x="653" y="267"/>
                </a:lnTo>
                <a:lnTo>
                  <a:pt x="651" y="265"/>
                </a:lnTo>
                <a:lnTo>
                  <a:pt x="651" y="264"/>
                </a:lnTo>
                <a:lnTo>
                  <a:pt x="653" y="260"/>
                </a:lnTo>
                <a:lnTo>
                  <a:pt x="651" y="259"/>
                </a:lnTo>
                <a:lnTo>
                  <a:pt x="651" y="255"/>
                </a:lnTo>
                <a:lnTo>
                  <a:pt x="650" y="253"/>
                </a:lnTo>
                <a:lnTo>
                  <a:pt x="651" y="252"/>
                </a:lnTo>
                <a:lnTo>
                  <a:pt x="653" y="250"/>
                </a:lnTo>
                <a:lnTo>
                  <a:pt x="654" y="250"/>
                </a:lnTo>
                <a:lnTo>
                  <a:pt x="656" y="250"/>
                </a:lnTo>
                <a:lnTo>
                  <a:pt x="658" y="252"/>
                </a:lnTo>
                <a:lnTo>
                  <a:pt x="658" y="250"/>
                </a:lnTo>
                <a:lnTo>
                  <a:pt x="658" y="249"/>
                </a:lnTo>
                <a:lnTo>
                  <a:pt x="657" y="245"/>
                </a:lnTo>
                <a:lnTo>
                  <a:pt x="657" y="244"/>
                </a:lnTo>
                <a:lnTo>
                  <a:pt x="657" y="242"/>
                </a:lnTo>
                <a:lnTo>
                  <a:pt x="656" y="241"/>
                </a:lnTo>
                <a:lnTo>
                  <a:pt x="654" y="238"/>
                </a:lnTo>
                <a:lnTo>
                  <a:pt x="653" y="236"/>
                </a:lnTo>
                <a:lnTo>
                  <a:pt x="653" y="233"/>
                </a:lnTo>
                <a:lnTo>
                  <a:pt x="651" y="230"/>
                </a:lnTo>
                <a:lnTo>
                  <a:pt x="651" y="227"/>
                </a:lnTo>
                <a:lnTo>
                  <a:pt x="651" y="225"/>
                </a:lnTo>
                <a:lnTo>
                  <a:pt x="654" y="223"/>
                </a:lnTo>
                <a:lnTo>
                  <a:pt x="660" y="223"/>
                </a:lnTo>
                <a:lnTo>
                  <a:pt x="661" y="225"/>
                </a:lnTo>
                <a:lnTo>
                  <a:pt x="662" y="225"/>
                </a:lnTo>
                <a:lnTo>
                  <a:pt x="662" y="223"/>
                </a:lnTo>
                <a:lnTo>
                  <a:pt x="664" y="223"/>
                </a:lnTo>
                <a:lnTo>
                  <a:pt x="664" y="222"/>
                </a:lnTo>
                <a:lnTo>
                  <a:pt x="665" y="222"/>
                </a:lnTo>
                <a:lnTo>
                  <a:pt x="680" y="223"/>
                </a:lnTo>
                <a:lnTo>
                  <a:pt x="683" y="222"/>
                </a:lnTo>
                <a:lnTo>
                  <a:pt x="685" y="219"/>
                </a:lnTo>
                <a:lnTo>
                  <a:pt x="687" y="218"/>
                </a:lnTo>
                <a:lnTo>
                  <a:pt x="688" y="216"/>
                </a:lnTo>
                <a:lnTo>
                  <a:pt x="688" y="215"/>
                </a:lnTo>
                <a:lnTo>
                  <a:pt x="687" y="212"/>
                </a:lnTo>
                <a:lnTo>
                  <a:pt x="687" y="211"/>
                </a:lnTo>
                <a:lnTo>
                  <a:pt x="688" y="211"/>
                </a:lnTo>
                <a:lnTo>
                  <a:pt x="688" y="211"/>
                </a:lnTo>
                <a:lnTo>
                  <a:pt x="690" y="211"/>
                </a:lnTo>
                <a:lnTo>
                  <a:pt x="691" y="208"/>
                </a:lnTo>
                <a:lnTo>
                  <a:pt x="691" y="206"/>
                </a:lnTo>
                <a:lnTo>
                  <a:pt x="690" y="199"/>
                </a:lnTo>
                <a:lnTo>
                  <a:pt x="688" y="196"/>
                </a:lnTo>
                <a:lnTo>
                  <a:pt x="688" y="195"/>
                </a:lnTo>
                <a:lnTo>
                  <a:pt x="690" y="193"/>
                </a:lnTo>
                <a:lnTo>
                  <a:pt x="691" y="193"/>
                </a:lnTo>
                <a:lnTo>
                  <a:pt x="695" y="195"/>
                </a:lnTo>
                <a:lnTo>
                  <a:pt x="698" y="195"/>
                </a:lnTo>
                <a:lnTo>
                  <a:pt x="700" y="195"/>
                </a:lnTo>
                <a:lnTo>
                  <a:pt x="700" y="193"/>
                </a:lnTo>
                <a:lnTo>
                  <a:pt x="702" y="192"/>
                </a:lnTo>
                <a:lnTo>
                  <a:pt x="702" y="191"/>
                </a:lnTo>
                <a:lnTo>
                  <a:pt x="702" y="189"/>
                </a:lnTo>
                <a:lnTo>
                  <a:pt x="700" y="189"/>
                </a:lnTo>
                <a:lnTo>
                  <a:pt x="700" y="188"/>
                </a:lnTo>
                <a:lnTo>
                  <a:pt x="700" y="187"/>
                </a:lnTo>
                <a:lnTo>
                  <a:pt x="700" y="185"/>
                </a:lnTo>
                <a:lnTo>
                  <a:pt x="702" y="185"/>
                </a:lnTo>
                <a:lnTo>
                  <a:pt x="703" y="184"/>
                </a:lnTo>
                <a:lnTo>
                  <a:pt x="706" y="184"/>
                </a:lnTo>
                <a:lnTo>
                  <a:pt x="707" y="182"/>
                </a:lnTo>
                <a:lnTo>
                  <a:pt x="709" y="182"/>
                </a:lnTo>
                <a:lnTo>
                  <a:pt x="709" y="181"/>
                </a:lnTo>
                <a:lnTo>
                  <a:pt x="709" y="178"/>
                </a:lnTo>
                <a:lnTo>
                  <a:pt x="709" y="177"/>
                </a:lnTo>
                <a:lnTo>
                  <a:pt x="710" y="177"/>
                </a:lnTo>
                <a:lnTo>
                  <a:pt x="713" y="176"/>
                </a:lnTo>
                <a:lnTo>
                  <a:pt x="714" y="177"/>
                </a:lnTo>
                <a:lnTo>
                  <a:pt x="718" y="177"/>
                </a:lnTo>
                <a:lnTo>
                  <a:pt x="721" y="177"/>
                </a:lnTo>
                <a:lnTo>
                  <a:pt x="721" y="176"/>
                </a:lnTo>
                <a:lnTo>
                  <a:pt x="722" y="170"/>
                </a:lnTo>
                <a:lnTo>
                  <a:pt x="724" y="168"/>
                </a:lnTo>
                <a:lnTo>
                  <a:pt x="724" y="166"/>
                </a:lnTo>
                <a:lnTo>
                  <a:pt x="728" y="162"/>
                </a:lnTo>
                <a:lnTo>
                  <a:pt x="729" y="161"/>
                </a:lnTo>
                <a:lnTo>
                  <a:pt x="729" y="159"/>
                </a:lnTo>
                <a:lnTo>
                  <a:pt x="729" y="146"/>
                </a:lnTo>
                <a:lnTo>
                  <a:pt x="729" y="144"/>
                </a:lnTo>
                <a:lnTo>
                  <a:pt x="732" y="142"/>
                </a:lnTo>
                <a:lnTo>
                  <a:pt x="733" y="139"/>
                </a:lnTo>
                <a:lnTo>
                  <a:pt x="734" y="138"/>
                </a:lnTo>
                <a:lnTo>
                  <a:pt x="734" y="135"/>
                </a:lnTo>
                <a:lnTo>
                  <a:pt x="734" y="132"/>
                </a:lnTo>
                <a:lnTo>
                  <a:pt x="733" y="129"/>
                </a:lnTo>
                <a:lnTo>
                  <a:pt x="734" y="127"/>
                </a:lnTo>
                <a:lnTo>
                  <a:pt x="739" y="123"/>
                </a:lnTo>
                <a:lnTo>
                  <a:pt x="740" y="121"/>
                </a:lnTo>
                <a:lnTo>
                  <a:pt x="740" y="117"/>
                </a:lnTo>
                <a:lnTo>
                  <a:pt x="740" y="117"/>
                </a:lnTo>
                <a:lnTo>
                  <a:pt x="740" y="114"/>
                </a:lnTo>
                <a:lnTo>
                  <a:pt x="739" y="114"/>
                </a:lnTo>
                <a:lnTo>
                  <a:pt x="737" y="114"/>
                </a:lnTo>
                <a:lnTo>
                  <a:pt x="737" y="114"/>
                </a:lnTo>
                <a:lnTo>
                  <a:pt x="736" y="114"/>
                </a:lnTo>
                <a:lnTo>
                  <a:pt x="736" y="116"/>
                </a:lnTo>
                <a:lnTo>
                  <a:pt x="734" y="114"/>
                </a:lnTo>
                <a:lnTo>
                  <a:pt x="734" y="114"/>
                </a:lnTo>
                <a:lnTo>
                  <a:pt x="733" y="114"/>
                </a:lnTo>
                <a:lnTo>
                  <a:pt x="733" y="112"/>
                </a:lnTo>
                <a:lnTo>
                  <a:pt x="732" y="112"/>
                </a:lnTo>
                <a:lnTo>
                  <a:pt x="729" y="112"/>
                </a:lnTo>
                <a:lnTo>
                  <a:pt x="729" y="112"/>
                </a:lnTo>
                <a:lnTo>
                  <a:pt x="726" y="117"/>
                </a:lnTo>
                <a:lnTo>
                  <a:pt x="726" y="119"/>
                </a:lnTo>
                <a:lnTo>
                  <a:pt x="725" y="120"/>
                </a:lnTo>
                <a:lnTo>
                  <a:pt x="722" y="123"/>
                </a:lnTo>
                <a:lnTo>
                  <a:pt x="721" y="123"/>
                </a:lnTo>
                <a:lnTo>
                  <a:pt x="719" y="121"/>
                </a:lnTo>
                <a:lnTo>
                  <a:pt x="718" y="120"/>
                </a:lnTo>
                <a:lnTo>
                  <a:pt x="717" y="117"/>
                </a:lnTo>
                <a:lnTo>
                  <a:pt x="717" y="114"/>
                </a:lnTo>
                <a:lnTo>
                  <a:pt x="715" y="112"/>
                </a:lnTo>
                <a:lnTo>
                  <a:pt x="714" y="109"/>
                </a:lnTo>
                <a:lnTo>
                  <a:pt x="713" y="106"/>
                </a:lnTo>
                <a:lnTo>
                  <a:pt x="711" y="108"/>
                </a:lnTo>
                <a:lnTo>
                  <a:pt x="710" y="109"/>
                </a:lnTo>
                <a:lnTo>
                  <a:pt x="710" y="110"/>
                </a:lnTo>
                <a:lnTo>
                  <a:pt x="709" y="110"/>
                </a:lnTo>
                <a:lnTo>
                  <a:pt x="707" y="110"/>
                </a:lnTo>
                <a:lnTo>
                  <a:pt x="706" y="109"/>
                </a:lnTo>
                <a:lnTo>
                  <a:pt x="706" y="108"/>
                </a:lnTo>
                <a:lnTo>
                  <a:pt x="706" y="106"/>
                </a:lnTo>
                <a:lnTo>
                  <a:pt x="705" y="106"/>
                </a:lnTo>
                <a:lnTo>
                  <a:pt x="699" y="105"/>
                </a:lnTo>
                <a:lnTo>
                  <a:pt x="698" y="104"/>
                </a:lnTo>
                <a:lnTo>
                  <a:pt x="696" y="100"/>
                </a:lnTo>
                <a:lnTo>
                  <a:pt x="695" y="97"/>
                </a:lnTo>
                <a:lnTo>
                  <a:pt x="695" y="97"/>
                </a:lnTo>
                <a:lnTo>
                  <a:pt x="695" y="95"/>
                </a:lnTo>
                <a:lnTo>
                  <a:pt x="696" y="94"/>
                </a:lnTo>
                <a:lnTo>
                  <a:pt x="696" y="93"/>
                </a:lnTo>
                <a:lnTo>
                  <a:pt x="695" y="91"/>
                </a:lnTo>
                <a:lnTo>
                  <a:pt x="695" y="91"/>
                </a:lnTo>
                <a:lnTo>
                  <a:pt x="694" y="91"/>
                </a:lnTo>
                <a:lnTo>
                  <a:pt x="692" y="90"/>
                </a:lnTo>
                <a:lnTo>
                  <a:pt x="692" y="90"/>
                </a:lnTo>
                <a:lnTo>
                  <a:pt x="692" y="90"/>
                </a:lnTo>
                <a:lnTo>
                  <a:pt x="692" y="89"/>
                </a:lnTo>
                <a:lnTo>
                  <a:pt x="691" y="89"/>
                </a:lnTo>
                <a:lnTo>
                  <a:pt x="690" y="89"/>
                </a:lnTo>
                <a:lnTo>
                  <a:pt x="687" y="90"/>
                </a:lnTo>
                <a:lnTo>
                  <a:pt x="684" y="89"/>
                </a:lnTo>
                <a:lnTo>
                  <a:pt x="683" y="87"/>
                </a:lnTo>
                <a:lnTo>
                  <a:pt x="684" y="85"/>
                </a:lnTo>
                <a:lnTo>
                  <a:pt x="683" y="83"/>
                </a:lnTo>
                <a:lnTo>
                  <a:pt x="681" y="82"/>
                </a:lnTo>
                <a:lnTo>
                  <a:pt x="680" y="80"/>
                </a:lnTo>
                <a:lnTo>
                  <a:pt x="677" y="80"/>
                </a:lnTo>
                <a:lnTo>
                  <a:pt x="675" y="80"/>
                </a:lnTo>
                <a:lnTo>
                  <a:pt x="669" y="83"/>
                </a:lnTo>
                <a:lnTo>
                  <a:pt x="661" y="83"/>
                </a:lnTo>
                <a:lnTo>
                  <a:pt x="654" y="86"/>
                </a:lnTo>
                <a:lnTo>
                  <a:pt x="653" y="86"/>
                </a:lnTo>
                <a:lnTo>
                  <a:pt x="650" y="86"/>
                </a:lnTo>
                <a:lnTo>
                  <a:pt x="646" y="85"/>
                </a:lnTo>
                <a:lnTo>
                  <a:pt x="643" y="85"/>
                </a:lnTo>
                <a:lnTo>
                  <a:pt x="642" y="85"/>
                </a:lnTo>
                <a:lnTo>
                  <a:pt x="639" y="86"/>
                </a:lnTo>
                <a:lnTo>
                  <a:pt x="639" y="86"/>
                </a:lnTo>
                <a:lnTo>
                  <a:pt x="638" y="89"/>
                </a:lnTo>
                <a:lnTo>
                  <a:pt x="636" y="90"/>
                </a:lnTo>
                <a:lnTo>
                  <a:pt x="630" y="94"/>
                </a:lnTo>
                <a:lnTo>
                  <a:pt x="628" y="95"/>
                </a:lnTo>
                <a:lnTo>
                  <a:pt x="623" y="95"/>
                </a:lnTo>
                <a:lnTo>
                  <a:pt x="622" y="97"/>
                </a:lnTo>
                <a:lnTo>
                  <a:pt x="619" y="98"/>
                </a:lnTo>
                <a:lnTo>
                  <a:pt x="617" y="100"/>
                </a:lnTo>
                <a:lnTo>
                  <a:pt x="615" y="101"/>
                </a:lnTo>
                <a:lnTo>
                  <a:pt x="613" y="101"/>
                </a:lnTo>
                <a:lnTo>
                  <a:pt x="613" y="102"/>
                </a:lnTo>
                <a:lnTo>
                  <a:pt x="612" y="104"/>
                </a:lnTo>
                <a:lnTo>
                  <a:pt x="611" y="105"/>
                </a:lnTo>
                <a:lnTo>
                  <a:pt x="608" y="105"/>
                </a:lnTo>
                <a:lnTo>
                  <a:pt x="607" y="106"/>
                </a:lnTo>
                <a:lnTo>
                  <a:pt x="605" y="108"/>
                </a:lnTo>
                <a:lnTo>
                  <a:pt x="605" y="109"/>
                </a:lnTo>
                <a:lnTo>
                  <a:pt x="604" y="112"/>
                </a:lnTo>
                <a:lnTo>
                  <a:pt x="604" y="112"/>
                </a:lnTo>
                <a:lnTo>
                  <a:pt x="601" y="112"/>
                </a:lnTo>
                <a:lnTo>
                  <a:pt x="596" y="110"/>
                </a:lnTo>
                <a:lnTo>
                  <a:pt x="594" y="110"/>
                </a:lnTo>
                <a:lnTo>
                  <a:pt x="593" y="112"/>
                </a:lnTo>
                <a:lnTo>
                  <a:pt x="593" y="113"/>
                </a:lnTo>
                <a:lnTo>
                  <a:pt x="592" y="116"/>
                </a:lnTo>
                <a:lnTo>
                  <a:pt x="590" y="116"/>
                </a:lnTo>
                <a:lnTo>
                  <a:pt x="589" y="116"/>
                </a:lnTo>
                <a:lnTo>
                  <a:pt x="586" y="116"/>
                </a:lnTo>
                <a:lnTo>
                  <a:pt x="585" y="116"/>
                </a:lnTo>
                <a:lnTo>
                  <a:pt x="583" y="116"/>
                </a:lnTo>
                <a:lnTo>
                  <a:pt x="582" y="116"/>
                </a:lnTo>
                <a:lnTo>
                  <a:pt x="582" y="116"/>
                </a:lnTo>
                <a:lnTo>
                  <a:pt x="579" y="117"/>
                </a:lnTo>
                <a:lnTo>
                  <a:pt x="578" y="117"/>
                </a:lnTo>
                <a:lnTo>
                  <a:pt x="577" y="119"/>
                </a:lnTo>
                <a:lnTo>
                  <a:pt x="568" y="117"/>
                </a:lnTo>
                <a:lnTo>
                  <a:pt x="568" y="116"/>
                </a:lnTo>
                <a:lnTo>
                  <a:pt x="567" y="109"/>
                </a:lnTo>
                <a:lnTo>
                  <a:pt x="564" y="104"/>
                </a:lnTo>
                <a:lnTo>
                  <a:pt x="562" y="105"/>
                </a:lnTo>
                <a:lnTo>
                  <a:pt x="558" y="100"/>
                </a:lnTo>
                <a:lnTo>
                  <a:pt x="555" y="100"/>
                </a:lnTo>
                <a:lnTo>
                  <a:pt x="549" y="100"/>
                </a:lnTo>
                <a:lnTo>
                  <a:pt x="544" y="98"/>
                </a:lnTo>
                <a:lnTo>
                  <a:pt x="541" y="98"/>
                </a:lnTo>
                <a:lnTo>
                  <a:pt x="541" y="94"/>
                </a:lnTo>
                <a:lnTo>
                  <a:pt x="537" y="91"/>
                </a:lnTo>
                <a:lnTo>
                  <a:pt x="533" y="90"/>
                </a:lnTo>
                <a:lnTo>
                  <a:pt x="526" y="89"/>
                </a:lnTo>
                <a:lnTo>
                  <a:pt x="524" y="85"/>
                </a:lnTo>
                <a:lnTo>
                  <a:pt x="524" y="75"/>
                </a:lnTo>
                <a:lnTo>
                  <a:pt x="522" y="71"/>
                </a:lnTo>
                <a:lnTo>
                  <a:pt x="520" y="67"/>
                </a:lnTo>
                <a:lnTo>
                  <a:pt x="517" y="64"/>
                </a:lnTo>
                <a:lnTo>
                  <a:pt x="510" y="64"/>
                </a:lnTo>
                <a:lnTo>
                  <a:pt x="505" y="63"/>
                </a:lnTo>
                <a:lnTo>
                  <a:pt x="502" y="61"/>
                </a:lnTo>
                <a:lnTo>
                  <a:pt x="499" y="56"/>
                </a:lnTo>
                <a:lnTo>
                  <a:pt x="495" y="55"/>
                </a:lnTo>
                <a:lnTo>
                  <a:pt x="491" y="55"/>
                </a:lnTo>
                <a:lnTo>
                  <a:pt x="486" y="47"/>
                </a:lnTo>
                <a:lnTo>
                  <a:pt x="475" y="45"/>
                </a:lnTo>
                <a:lnTo>
                  <a:pt x="475" y="44"/>
                </a:lnTo>
                <a:lnTo>
                  <a:pt x="475" y="44"/>
                </a:lnTo>
                <a:lnTo>
                  <a:pt x="468" y="33"/>
                </a:lnTo>
                <a:lnTo>
                  <a:pt x="466" y="30"/>
                </a:lnTo>
                <a:lnTo>
                  <a:pt x="464" y="27"/>
                </a:lnTo>
                <a:lnTo>
                  <a:pt x="460" y="25"/>
                </a:lnTo>
                <a:lnTo>
                  <a:pt x="454" y="22"/>
                </a:lnTo>
                <a:lnTo>
                  <a:pt x="450" y="22"/>
                </a:lnTo>
                <a:lnTo>
                  <a:pt x="446" y="23"/>
                </a:lnTo>
                <a:lnTo>
                  <a:pt x="446" y="23"/>
                </a:lnTo>
                <a:lnTo>
                  <a:pt x="446" y="25"/>
                </a:lnTo>
                <a:lnTo>
                  <a:pt x="445" y="25"/>
                </a:lnTo>
                <a:lnTo>
                  <a:pt x="442" y="25"/>
                </a:lnTo>
                <a:lnTo>
                  <a:pt x="441" y="23"/>
                </a:lnTo>
                <a:lnTo>
                  <a:pt x="439" y="21"/>
                </a:lnTo>
                <a:lnTo>
                  <a:pt x="439" y="18"/>
                </a:lnTo>
                <a:lnTo>
                  <a:pt x="439" y="14"/>
                </a:lnTo>
                <a:lnTo>
                  <a:pt x="438" y="13"/>
                </a:lnTo>
                <a:lnTo>
                  <a:pt x="437" y="11"/>
                </a:lnTo>
                <a:lnTo>
                  <a:pt x="434" y="10"/>
                </a:lnTo>
                <a:lnTo>
                  <a:pt x="427" y="8"/>
                </a:lnTo>
                <a:lnTo>
                  <a:pt x="426" y="7"/>
                </a:lnTo>
                <a:lnTo>
                  <a:pt x="423" y="6"/>
                </a:lnTo>
                <a:lnTo>
                  <a:pt x="423" y="4"/>
                </a:lnTo>
                <a:lnTo>
                  <a:pt x="422" y="4"/>
                </a:lnTo>
                <a:lnTo>
                  <a:pt x="416" y="6"/>
                </a:lnTo>
                <a:lnTo>
                  <a:pt x="413" y="6"/>
                </a:lnTo>
                <a:lnTo>
                  <a:pt x="412" y="6"/>
                </a:lnTo>
                <a:lnTo>
                  <a:pt x="411" y="7"/>
                </a:lnTo>
                <a:lnTo>
                  <a:pt x="409" y="7"/>
                </a:lnTo>
                <a:lnTo>
                  <a:pt x="409" y="8"/>
                </a:lnTo>
                <a:lnTo>
                  <a:pt x="409" y="10"/>
                </a:lnTo>
                <a:lnTo>
                  <a:pt x="408" y="11"/>
                </a:lnTo>
                <a:lnTo>
                  <a:pt x="408" y="11"/>
                </a:lnTo>
                <a:lnTo>
                  <a:pt x="408" y="11"/>
                </a:lnTo>
                <a:lnTo>
                  <a:pt x="407" y="8"/>
                </a:lnTo>
                <a:lnTo>
                  <a:pt x="407" y="7"/>
                </a:lnTo>
                <a:lnTo>
                  <a:pt x="405" y="4"/>
                </a:lnTo>
                <a:lnTo>
                  <a:pt x="405" y="4"/>
                </a:lnTo>
                <a:lnTo>
                  <a:pt x="403" y="3"/>
                </a:lnTo>
                <a:lnTo>
                  <a:pt x="398" y="3"/>
                </a:lnTo>
                <a:lnTo>
                  <a:pt x="397" y="2"/>
                </a:lnTo>
                <a:lnTo>
                  <a:pt x="396" y="0"/>
                </a:lnTo>
                <a:lnTo>
                  <a:pt x="394" y="0"/>
                </a:lnTo>
                <a:lnTo>
                  <a:pt x="393" y="2"/>
                </a:lnTo>
                <a:lnTo>
                  <a:pt x="389" y="2"/>
                </a:lnTo>
                <a:lnTo>
                  <a:pt x="388" y="3"/>
                </a:lnTo>
                <a:lnTo>
                  <a:pt x="388" y="3"/>
                </a:lnTo>
                <a:lnTo>
                  <a:pt x="388" y="3"/>
                </a:lnTo>
                <a:lnTo>
                  <a:pt x="388" y="4"/>
                </a:lnTo>
                <a:lnTo>
                  <a:pt x="388" y="4"/>
                </a:lnTo>
                <a:lnTo>
                  <a:pt x="388" y="7"/>
                </a:lnTo>
                <a:lnTo>
                  <a:pt x="386" y="7"/>
                </a:lnTo>
                <a:lnTo>
                  <a:pt x="385" y="7"/>
                </a:lnTo>
                <a:lnTo>
                  <a:pt x="384" y="4"/>
                </a:lnTo>
                <a:lnTo>
                  <a:pt x="384" y="4"/>
                </a:lnTo>
                <a:lnTo>
                  <a:pt x="384" y="4"/>
                </a:lnTo>
                <a:lnTo>
                  <a:pt x="382" y="4"/>
                </a:lnTo>
                <a:lnTo>
                  <a:pt x="381" y="4"/>
                </a:lnTo>
                <a:lnTo>
                  <a:pt x="378" y="4"/>
                </a:lnTo>
                <a:lnTo>
                  <a:pt x="377" y="6"/>
                </a:lnTo>
                <a:lnTo>
                  <a:pt x="373" y="10"/>
                </a:lnTo>
                <a:lnTo>
                  <a:pt x="369" y="11"/>
                </a:lnTo>
                <a:lnTo>
                  <a:pt x="367" y="13"/>
                </a:lnTo>
                <a:lnTo>
                  <a:pt x="363" y="11"/>
                </a:lnTo>
                <a:lnTo>
                  <a:pt x="363" y="13"/>
                </a:lnTo>
                <a:lnTo>
                  <a:pt x="362" y="13"/>
                </a:lnTo>
                <a:lnTo>
                  <a:pt x="362" y="14"/>
                </a:lnTo>
                <a:lnTo>
                  <a:pt x="362" y="17"/>
                </a:lnTo>
                <a:lnTo>
                  <a:pt x="360" y="17"/>
                </a:lnTo>
                <a:lnTo>
                  <a:pt x="358" y="18"/>
                </a:lnTo>
                <a:lnTo>
                  <a:pt x="355" y="18"/>
                </a:lnTo>
                <a:lnTo>
                  <a:pt x="354" y="18"/>
                </a:lnTo>
                <a:lnTo>
                  <a:pt x="352" y="17"/>
                </a:lnTo>
                <a:lnTo>
                  <a:pt x="347" y="14"/>
                </a:lnTo>
                <a:lnTo>
                  <a:pt x="345" y="13"/>
                </a:lnTo>
                <a:lnTo>
                  <a:pt x="341" y="13"/>
                </a:lnTo>
                <a:lnTo>
                  <a:pt x="337" y="13"/>
                </a:lnTo>
                <a:lnTo>
                  <a:pt x="337" y="13"/>
                </a:lnTo>
                <a:lnTo>
                  <a:pt x="337" y="14"/>
                </a:lnTo>
                <a:lnTo>
                  <a:pt x="337" y="15"/>
                </a:lnTo>
                <a:lnTo>
                  <a:pt x="337" y="15"/>
                </a:lnTo>
                <a:lnTo>
                  <a:pt x="337" y="15"/>
                </a:lnTo>
                <a:lnTo>
                  <a:pt x="337" y="15"/>
                </a:lnTo>
                <a:lnTo>
                  <a:pt x="337" y="15"/>
                </a:lnTo>
                <a:lnTo>
                  <a:pt x="339" y="15"/>
                </a:lnTo>
                <a:lnTo>
                  <a:pt x="339" y="15"/>
                </a:lnTo>
                <a:lnTo>
                  <a:pt x="339" y="15"/>
                </a:lnTo>
                <a:lnTo>
                  <a:pt x="339" y="17"/>
                </a:lnTo>
                <a:lnTo>
                  <a:pt x="341" y="17"/>
                </a:lnTo>
                <a:lnTo>
                  <a:pt x="341" y="17"/>
                </a:lnTo>
                <a:lnTo>
                  <a:pt x="343" y="17"/>
                </a:lnTo>
                <a:lnTo>
                  <a:pt x="343" y="17"/>
                </a:lnTo>
                <a:lnTo>
                  <a:pt x="344" y="18"/>
                </a:lnTo>
                <a:lnTo>
                  <a:pt x="344" y="18"/>
                </a:lnTo>
                <a:lnTo>
                  <a:pt x="347" y="21"/>
                </a:lnTo>
                <a:lnTo>
                  <a:pt x="347" y="21"/>
                </a:lnTo>
                <a:lnTo>
                  <a:pt x="348" y="21"/>
                </a:lnTo>
                <a:lnTo>
                  <a:pt x="348" y="22"/>
                </a:lnTo>
                <a:lnTo>
                  <a:pt x="348" y="22"/>
                </a:lnTo>
                <a:lnTo>
                  <a:pt x="348" y="22"/>
                </a:lnTo>
                <a:lnTo>
                  <a:pt x="348" y="22"/>
                </a:lnTo>
                <a:lnTo>
                  <a:pt x="348" y="22"/>
                </a:lnTo>
                <a:lnTo>
                  <a:pt x="348" y="23"/>
                </a:lnTo>
                <a:lnTo>
                  <a:pt x="348" y="23"/>
                </a:lnTo>
                <a:lnTo>
                  <a:pt x="348" y="23"/>
                </a:lnTo>
                <a:lnTo>
                  <a:pt x="348" y="25"/>
                </a:lnTo>
                <a:lnTo>
                  <a:pt x="348" y="25"/>
                </a:lnTo>
                <a:lnTo>
                  <a:pt x="348" y="25"/>
                </a:lnTo>
                <a:lnTo>
                  <a:pt x="348" y="25"/>
                </a:lnTo>
                <a:lnTo>
                  <a:pt x="348" y="26"/>
                </a:lnTo>
                <a:lnTo>
                  <a:pt x="348" y="26"/>
                </a:lnTo>
                <a:lnTo>
                  <a:pt x="347" y="26"/>
                </a:lnTo>
                <a:lnTo>
                  <a:pt x="345" y="26"/>
                </a:lnTo>
                <a:lnTo>
                  <a:pt x="345" y="25"/>
                </a:lnTo>
                <a:lnTo>
                  <a:pt x="343" y="25"/>
                </a:lnTo>
                <a:lnTo>
                  <a:pt x="343" y="25"/>
                </a:lnTo>
                <a:lnTo>
                  <a:pt x="341" y="25"/>
                </a:lnTo>
                <a:lnTo>
                  <a:pt x="341" y="25"/>
                </a:lnTo>
                <a:lnTo>
                  <a:pt x="340" y="26"/>
                </a:lnTo>
                <a:lnTo>
                  <a:pt x="340" y="26"/>
                </a:lnTo>
                <a:lnTo>
                  <a:pt x="339" y="25"/>
                </a:lnTo>
                <a:lnTo>
                  <a:pt x="339" y="25"/>
                </a:lnTo>
                <a:lnTo>
                  <a:pt x="339" y="25"/>
                </a:lnTo>
                <a:lnTo>
                  <a:pt x="337" y="25"/>
                </a:lnTo>
                <a:lnTo>
                  <a:pt x="336" y="26"/>
                </a:lnTo>
                <a:lnTo>
                  <a:pt x="336" y="26"/>
                </a:lnTo>
                <a:lnTo>
                  <a:pt x="336" y="26"/>
                </a:lnTo>
                <a:lnTo>
                  <a:pt x="335" y="26"/>
                </a:lnTo>
                <a:lnTo>
                  <a:pt x="335" y="26"/>
                </a:lnTo>
                <a:lnTo>
                  <a:pt x="335" y="26"/>
                </a:lnTo>
                <a:lnTo>
                  <a:pt x="332" y="26"/>
                </a:lnTo>
                <a:lnTo>
                  <a:pt x="332" y="26"/>
                </a:lnTo>
                <a:lnTo>
                  <a:pt x="332" y="26"/>
                </a:lnTo>
                <a:lnTo>
                  <a:pt x="332" y="26"/>
                </a:lnTo>
                <a:lnTo>
                  <a:pt x="332" y="26"/>
                </a:lnTo>
                <a:lnTo>
                  <a:pt x="330" y="25"/>
                </a:lnTo>
                <a:lnTo>
                  <a:pt x="330" y="25"/>
                </a:lnTo>
                <a:lnTo>
                  <a:pt x="330" y="23"/>
                </a:lnTo>
                <a:lnTo>
                  <a:pt x="330" y="23"/>
                </a:lnTo>
                <a:lnTo>
                  <a:pt x="330" y="23"/>
                </a:lnTo>
                <a:lnTo>
                  <a:pt x="329" y="25"/>
                </a:lnTo>
                <a:lnTo>
                  <a:pt x="329" y="25"/>
                </a:lnTo>
                <a:lnTo>
                  <a:pt x="329" y="25"/>
                </a:lnTo>
                <a:lnTo>
                  <a:pt x="328" y="25"/>
                </a:lnTo>
                <a:lnTo>
                  <a:pt x="328" y="25"/>
                </a:lnTo>
                <a:lnTo>
                  <a:pt x="328" y="25"/>
                </a:lnTo>
                <a:lnTo>
                  <a:pt x="326" y="25"/>
                </a:lnTo>
                <a:lnTo>
                  <a:pt x="325" y="25"/>
                </a:lnTo>
                <a:lnTo>
                  <a:pt x="322" y="23"/>
                </a:lnTo>
                <a:lnTo>
                  <a:pt x="321" y="23"/>
                </a:lnTo>
                <a:lnTo>
                  <a:pt x="320" y="23"/>
                </a:lnTo>
                <a:lnTo>
                  <a:pt x="313" y="25"/>
                </a:lnTo>
                <a:lnTo>
                  <a:pt x="313" y="25"/>
                </a:lnTo>
                <a:lnTo>
                  <a:pt x="311" y="25"/>
                </a:lnTo>
                <a:lnTo>
                  <a:pt x="310" y="25"/>
                </a:lnTo>
                <a:lnTo>
                  <a:pt x="309" y="26"/>
                </a:lnTo>
                <a:lnTo>
                  <a:pt x="307" y="26"/>
                </a:lnTo>
                <a:lnTo>
                  <a:pt x="307" y="26"/>
                </a:lnTo>
                <a:lnTo>
                  <a:pt x="307" y="26"/>
                </a:lnTo>
                <a:lnTo>
                  <a:pt x="307" y="26"/>
                </a:lnTo>
                <a:lnTo>
                  <a:pt x="306" y="25"/>
                </a:lnTo>
                <a:lnTo>
                  <a:pt x="306" y="25"/>
                </a:lnTo>
                <a:lnTo>
                  <a:pt x="306" y="25"/>
                </a:lnTo>
                <a:lnTo>
                  <a:pt x="305" y="25"/>
                </a:lnTo>
                <a:lnTo>
                  <a:pt x="305" y="25"/>
                </a:lnTo>
                <a:lnTo>
                  <a:pt x="303" y="26"/>
                </a:lnTo>
                <a:lnTo>
                  <a:pt x="302" y="26"/>
                </a:lnTo>
                <a:lnTo>
                  <a:pt x="301" y="26"/>
                </a:lnTo>
                <a:lnTo>
                  <a:pt x="299" y="26"/>
                </a:lnTo>
                <a:lnTo>
                  <a:pt x="299" y="26"/>
                </a:lnTo>
                <a:lnTo>
                  <a:pt x="299" y="27"/>
                </a:lnTo>
                <a:lnTo>
                  <a:pt x="299" y="27"/>
                </a:lnTo>
                <a:lnTo>
                  <a:pt x="299" y="27"/>
                </a:lnTo>
                <a:lnTo>
                  <a:pt x="299" y="29"/>
                </a:lnTo>
                <a:lnTo>
                  <a:pt x="299" y="30"/>
                </a:lnTo>
                <a:lnTo>
                  <a:pt x="301" y="33"/>
                </a:lnTo>
                <a:lnTo>
                  <a:pt x="301" y="33"/>
                </a:lnTo>
                <a:lnTo>
                  <a:pt x="301" y="34"/>
                </a:lnTo>
                <a:lnTo>
                  <a:pt x="301" y="34"/>
                </a:lnTo>
                <a:lnTo>
                  <a:pt x="299" y="34"/>
                </a:lnTo>
                <a:lnTo>
                  <a:pt x="299" y="36"/>
                </a:lnTo>
                <a:lnTo>
                  <a:pt x="298" y="37"/>
                </a:lnTo>
                <a:lnTo>
                  <a:pt x="298" y="37"/>
                </a:lnTo>
                <a:lnTo>
                  <a:pt x="298" y="38"/>
                </a:lnTo>
                <a:lnTo>
                  <a:pt x="298" y="38"/>
                </a:lnTo>
                <a:lnTo>
                  <a:pt x="298" y="38"/>
                </a:lnTo>
                <a:lnTo>
                  <a:pt x="296" y="40"/>
                </a:lnTo>
                <a:lnTo>
                  <a:pt x="294" y="41"/>
                </a:lnTo>
                <a:lnTo>
                  <a:pt x="294" y="41"/>
                </a:lnTo>
                <a:lnTo>
                  <a:pt x="294" y="41"/>
                </a:lnTo>
                <a:lnTo>
                  <a:pt x="294" y="41"/>
                </a:lnTo>
                <a:lnTo>
                  <a:pt x="294" y="41"/>
                </a:lnTo>
                <a:lnTo>
                  <a:pt x="294" y="42"/>
                </a:lnTo>
                <a:lnTo>
                  <a:pt x="294" y="42"/>
                </a:lnTo>
                <a:lnTo>
                  <a:pt x="294" y="42"/>
                </a:lnTo>
                <a:lnTo>
                  <a:pt x="294" y="44"/>
                </a:lnTo>
                <a:lnTo>
                  <a:pt x="294" y="44"/>
                </a:lnTo>
                <a:lnTo>
                  <a:pt x="294" y="44"/>
                </a:lnTo>
                <a:lnTo>
                  <a:pt x="291" y="44"/>
                </a:lnTo>
                <a:lnTo>
                  <a:pt x="290" y="44"/>
                </a:lnTo>
                <a:lnTo>
                  <a:pt x="288" y="44"/>
                </a:lnTo>
                <a:lnTo>
                  <a:pt x="288" y="44"/>
                </a:lnTo>
                <a:lnTo>
                  <a:pt x="288" y="45"/>
                </a:lnTo>
                <a:lnTo>
                  <a:pt x="287" y="45"/>
                </a:lnTo>
                <a:lnTo>
                  <a:pt x="287" y="47"/>
                </a:lnTo>
                <a:lnTo>
                  <a:pt x="287" y="48"/>
                </a:lnTo>
                <a:lnTo>
                  <a:pt x="287" y="49"/>
                </a:lnTo>
                <a:lnTo>
                  <a:pt x="287" y="49"/>
                </a:lnTo>
                <a:lnTo>
                  <a:pt x="287" y="49"/>
                </a:lnTo>
                <a:lnTo>
                  <a:pt x="287" y="51"/>
                </a:lnTo>
                <a:lnTo>
                  <a:pt x="287" y="51"/>
                </a:lnTo>
                <a:lnTo>
                  <a:pt x="284" y="51"/>
                </a:lnTo>
                <a:lnTo>
                  <a:pt x="284" y="51"/>
                </a:lnTo>
                <a:lnTo>
                  <a:pt x="283" y="52"/>
                </a:lnTo>
                <a:lnTo>
                  <a:pt x="282" y="55"/>
                </a:lnTo>
                <a:lnTo>
                  <a:pt x="280" y="55"/>
                </a:lnTo>
                <a:lnTo>
                  <a:pt x="280" y="55"/>
                </a:lnTo>
                <a:lnTo>
                  <a:pt x="279" y="55"/>
                </a:lnTo>
                <a:lnTo>
                  <a:pt x="279" y="56"/>
                </a:lnTo>
                <a:lnTo>
                  <a:pt x="277" y="56"/>
                </a:lnTo>
                <a:lnTo>
                  <a:pt x="277" y="56"/>
                </a:lnTo>
                <a:lnTo>
                  <a:pt x="276" y="59"/>
                </a:lnTo>
                <a:lnTo>
                  <a:pt x="275" y="59"/>
                </a:lnTo>
                <a:lnTo>
                  <a:pt x="275" y="59"/>
                </a:lnTo>
                <a:lnTo>
                  <a:pt x="273" y="57"/>
                </a:lnTo>
                <a:lnTo>
                  <a:pt x="273" y="57"/>
                </a:lnTo>
                <a:lnTo>
                  <a:pt x="272" y="57"/>
                </a:lnTo>
                <a:lnTo>
                  <a:pt x="272" y="57"/>
                </a:lnTo>
                <a:lnTo>
                  <a:pt x="271" y="59"/>
                </a:lnTo>
                <a:lnTo>
                  <a:pt x="269" y="59"/>
                </a:lnTo>
                <a:lnTo>
                  <a:pt x="269" y="60"/>
                </a:lnTo>
                <a:lnTo>
                  <a:pt x="269" y="60"/>
                </a:lnTo>
                <a:lnTo>
                  <a:pt x="268" y="60"/>
                </a:lnTo>
                <a:lnTo>
                  <a:pt x="268" y="61"/>
                </a:lnTo>
                <a:lnTo>
                  <a:pt x="268" y="61"/>
                </a:lnTo>
                <a:lnTo>
                  <a:pt x="268" y="64"/>
                </a:lnTo>
                <a:lnTo>
                  <a:pt x="267" y="66"/>
                </a:lnTo>
                <a:lnTo>
                  <a:pt x="267" y="66"/>
                </a:lnTo>
                <a:lnTo>
                  <a:pt x="268" y="66"/>
                </a:lnTo>
                <a:lnTo>
                  <a:pt x="268" y="67"/>
                </a:lnTo>
                <a:lnTo>
                  <a:pt x="268" y="67"/>
                </a:lnTo>
                <a:lnTo>
                  <a:pt x="268" y="68"/>
                </a:lnTo>
                <a:lnTo>
                  <a:pt x="267" y="70"/>
                </a:lnTo>
                <a:lnTo>
                  <a:pt x="267" y="70"/>
                </a:lnTo>
                <a:lnTo>
                  <a:pt x="265" y="71"/>
                </a:lnTo>
                <a:lnTo>
                  <a:pt x="265" y="71"/>
                </a:lnTo>
                <a:lnTo>
                  <a:pt x="265" y="71"/>
                </a:lnTo>
                <a:lnTo>
                  <a:pt x="267" y="72"/>
                </a:lnTo>
                <a:lnTo>
                  <a:pt x="267" y="72"/>
                </a:lnTo>
                <a:lnTo>
                  <a:pt x="267" y="72"/>
                </a:lnTo>
                <a:lnTo>
                  <a:pt x="267" y="72"/>
                </a:lnTo>
                <a:lnTo>
                  <a:pt x="267" y="74"/>
                </a:lnTo>
                <a:lnTo>
                  <a:pt x="268" y="75"/>
                </a:lnTo>
                <a:lnTo>
                  <a:pt x="269" y="75"/>
                </a:lnTo>
                <a:lnTo>
                  <a:pt x="269" y="76"/>
                </a:lnTo>
                <a:lnTo>
                  <a:pt x="269" y="76"/>
                </a:lnTo>
                <a:lnTo>
                  <a:pt x="269" y="78"/>
                </a:lnTo>
                <a:lnTo>
                  <a:pt x="269" y="78"/>
                </a:lnTo>
                <a:lnTo>
                  <a:pt x="265" y="86"/>
                </a:lnTo>
                <a:lnTo>
                  <a:pt x="268" y="86"/>
                </a:lnTo>
                <a:lnTo>
                  <a:pt x="273" y="89"/>
                </a:lnTo>
                <a:lnTo>
                  <a:pt x="273" y="89"/>
                </a:lnTo>
                <a:lnTo>
                  <a:pt x="279" y="90"/>
                </a:lnTo>
                <a:lnTo>
                  <a:pt x="282" y="90"/>
                </a:lnTo>
                <a:lnTo>
                  <a:pt x="282" y="90"/>
                </a:lnTo>
                <a:lnTo>
                  <a:pt x="283" y="90"/>
                </a:lnTo>
                <a:lnTo>
                  <a:pt x="283" y="90"/>
                </a:lnTo>
                <a:lnTo>
                  <a:pt x="283" y="90"/>
                </a:lnTo>
                <a:lnTo>
                  <a:pt x="283" y="90"/>
                </a:lnTo>
                <a:lnTo>
                  <a:pt x="286" y="89"/>
                </a:lnTo>
                <a:lnTo>
                  <a:pt x="286" y="87"/>
                </a:lnTo>
                <a:lnTo>
                  <a:pt x="287" y="87"/>
                </a:lnTo>
                <a:lnTo>
                  <a:pt x="292" y="87"/>
                </a:lnTo>
                <a:lnTo>
                  <a:pt x="292" y="87"/>
                </a:lnTo>
                <a:lnTo>
                  <a:pt x="294" y="87"/>
                </a:lnTo>
                <a:lnTo>
                  <a:pt x="294" y="87"/>
                </a:lnTo>
                <a:lnTo>
                  <a:pt x="294" y="89"/>
                </a:lnTo>
                <a:lnTo>
                  <a:pt x="294" y="89"/>
                </a:lnTo>
                <a:lnTo>
                  <a:pt x="295" y="89"/>
                </a:lnTo>
                <a:lnTo>
                  <a:pt x="295" y="89"/>
                </a:lnTo>
                <a:lnTo>
                  <a:pt x="295" y="89"/>
                </a:lnTo>
                <a:lnTo>
                  <a:pt x="295" y="89"/>
                </a:lnTo>
                <a:lnTo>
                  <a:pt x="296" y="89"/>
                </a:lnTo>
                <a:lnTo>
                  <a:pt x="296" y="89"/>
                </a:lnTo>
                <a:lnTo>
                  <a:pt x="298" y="89"/>
                </a:lnTo>
                <a:lnTo>
                  <a:pt x="298" y="89"/>
                </a:lnTo>
                <a:lnTo>
                  <a:pt x="298" y="89"/>
                </a:lnTo>
                <a:lnTo>
                  <a:pt x="298" y="89"/>
                </a:lnTo>
                <a:lnTo>
                  <a:pt x="299" y="89"/>
                </a:lnTo>
                <a:lnTo>
                  <a:pt x="299" y="87"/>
                </a:lnTo>
                <a:lnTo>
                  <a:pt x="299" y="87"/>
                </a:lnTo>
                <a:lnTo>
                  <a:pt x="299" y="87"/>
                </a:lnTo>
                <a:lnTo>
                  <a:pt x="299" y="87"/>
                </a:lnTo>
                <a:lnTo>
                  <a:pt x="299" y="87"/>
                </a:lnTo>
                <a:lnTo>
                  <a:pt x="299" y="87"/>
                </a:lnTo>
                <a:lnTo>
                  <a:pt x="299" y="87"/>
                </a:lnTo>
                <a:lnTo>
                  <a:pt x="301" y="87"/>
                </a:lnTo>
                <a:lnTo>
                  <a:pt x="301" y="89"/>
                </a:lnTo>
                <a:lnTo>
                  <a:pt x="301" y="89"/>
                </a:lnTo>
                <a:lnTo>
                  <a:pt x="302" y="90"/>
                </a:lnTo>
                <a:lnTo>
                  <a:pt x="302" y="90"/>
                </a:lnTo>
                <a:lnTo>
                  <a:pt x="302" y="90"/>
                </a:lnTo>
                <a:lnTo>
                  <a:pt x="302" y="90"/>
                </a:lnTo>
                <a:lnTo>
                  <a:pt x="303" y="91"/>
                </a:lnTo>
                <a:lnTo>
                  <a:pt x="303" y="91"/>
                </a:lnTo>
                <a:lnTo>
                  <a:pt x="303" y="91"/>
                </a:lnTo>
                <a:lnTo>
                  <a:pt x="303" y="91"/>
                </a:lnTo>
                <a:lnTo>
                  <a:pt x="303" y="91"/>
                </a:lnTo>
                <a:lnTo>
                  <a:pt x="303" y="91"/>
                </a:lnTo>
                <a:lnTo>
                  <a:pt x="302" y="93"/>
                </a:lnTo>
                <a:lnTo>
                  <a:pt x="302" y="93"/>
                </a:lnTo>
                <a:lnTo>
                  <a:pt x="302" y="94"/>
                </a:lnTo>
                <a:lnTo>
                  <a:pt x="302" y="97"/>
                </a:lnTo>
                <a:lnTo>
                  <a:pt x="302" y="98"/>
                </a:lnTo>
                <a:lnTo>
                  <a:pt x="302" y="98"/>
                </a:lnTo>
                <a:lnTo>
                  <a:pt x="302" y="98"/>
                </a:lnTo>
                <a:lnTo>
                  <a:pt x="302" y="100"/>
                </a:lnTo>
                <a:lnTo>
                  <a:pt x="302" y="100"/>
                </a:lnTo>
                <a:lnTo>
                  <a:pt x="309" y="104"/>
                </a:lnTo>
                <a:lnTo>
                  <a:pt x="309" y="104"/>
                </a:lnTo>
                <a:lnTo>
                  <a:pt x="309" y="104"/>
                </a:lnTo>
                <a:lnTo>
                  <a:pt x="310" y="105"/>
                </a:lnTo>
                <a:lnTo>
                  <a:pt x="311" y="106"/>
                </a:lnTo>
                <a:lnTo>
                  <a:pt x="311" y="106"/>
                </a:lnTo>
                <a:lnTo>
                  <a:pt x="311" y="106"/>
                </a:lnTo>
                <a:lnTo>
                  <a:pt x="313" y="106"/>
                </a:lnTo>
                <a:lnTo>
                  <a:pt x="313" y="106"/>
                </a:lnTo>
                <a:lnTo>
                  <a:pt x="313" y="108"/>
                </a:lnTo>
                <a:lnTo>
                  <a:pt x="313" y="108"/>
                </a:lnTo>
                <a:lnTo>
                  <a:pt x="313" y="108"/>
                </a:lnTo>
                <a:lnTo>
                  <a:pt x="313" y="108"/>
                </a:lnTo>
                <a:lnTo>
                  <a:pt x="313" y="108"/>
                </a:lnTo>
                <a:lnTo>
                  <a:pt x="313" y="108"/>
                </a:lnTo>
                <a:lnTo>
                  <a:pt x="314" y="108"/>
                </a:lnTo>
                <a:lnTo>
                  <a:pt x="314" y="108"/>
                </a:lnTo>
                <a:lnTo>
                  <a:pt x="316" y="108"/>
                </a:lnTo>
                <a:lnTo>
                  <a:pt x="316" y="108"/>
                </a:lnTo>
                <a:lnTo>
                  <a:pt x="317" y="108"/>
                </a:lnTo>
                <a:lnTo>
                  <a:pt x="317" y="108"/>
                </a:lnTo>
                <a:lnTo>
                  <a:pt x="317" y="109"/>
                </a:lnTo>
                <a:lnTo>
                  <a:pt x="317" y="109"/>
                </a:lnTo>
                <a:lnTo>
                  <a:pt x="317" y="109"/>
                </a:lnTo>
                <a:lnTo>
                  <a:pt x="317" y="109"/>
                </a:lnTo>
                <a:lnTo>
                  <a:pt x="318" y="109"/>
                </a:lnTo>
                <a:lnTo>
                  <a:pt x="318" y="109"/>
                </a:lnTo>
                <a:lnTo>
                  <a:pt x="318" y="109"/>
                </a:lnTo>
                <a:lnTo>
                  <a:pt x="318" y="110"/>
                </a:lnTo>
                <a:lnTo>
                  <a:pt x="320" y="112"/>
                </a:lnTo>
                <a:lnTo>
                  <a:pt x="320" y="112"/>
                </a:lnTo>
                <a:lnTo>
                  <a:pt x="320" y="112"/>
                </a:lnTo>
                <a:lnTo>
                  <a:pt x="320" y="112"/>
                </a:lnTo>
                <a:lnTo>
                  <a:pt x="321" y="110"/>
                </a:lnTo>
                <a:lnTo>
                  <a:pt x="322" y="110"/>
                </a:lnTo>
                <a:lnTo>
                  <a:pt x="322" y="110"/>
                </a:lnTo>
                <a:lnTo>
                  <a:pt x="322" y="110"/>
                </a:lnTo>
                <a:lnTo>
                  <a:pt x="322" y="110"/>
                </a:lnTo>
                <a:lnTo>
                  <a:pt x="325" y="113"/>
                </a:lnTo>
                <a:lnTo>
                  <a:pt x="325" y="113"/>
                </a:lnTo>
                <a:lnTo>
                  <a:pt x="325" y="113"/>
                </a:lnTo>
                <a:lnTo>
                  <a:pt x="325" y="113"/>
                </a:lnTo>
                <a:lnTo>
                  <a:pt x="329" y="112"/>
                </a:lnTo>
                <a:lnTo>
                  <a:pt x="332" y="112"/>
                </a:lnTo>
                <a:lnTo>
                  <a:pt x="340" y="113"/>
                </a:lnTo>
                <a:lnTo>
                  <a:pt x="340" y="113"/>
                </a:lnTo>
                <a:lnTo>
                  <a:pt x="341" y="113"/>
                </a:lnTo>
                <a:lnTo>
                  <a:pt x="341" y="113"/>
                </a:lnTo>
                <a:lnTo>
                  <a:pt x="341" y="114"/>
                </a:lnTo>
                <a:lnTo>
                  <a:pt x="341" y="114"/>
                </a:lnTo>
                <a:lnTo>
                  <a:pt x="341" y="119"/>
                </a:lnTo>
                <a:lnTo>
                  <a:pt x="341" y="119"/>
                </a:lnTo>
                <a:lnTo>
                  <a:pt x="341" y="119"/>
                </a:lnTo>
                <a:lnTo>
                  <a:pt x="341" y="119"/>
                </a:lnTo>
                <a:lnTo>
                  <a:pt x="341" y="119"/>
                </a:lnTo>
                <a:lnTo>
                  <a:pt x="341" y="119"/>
                </a:lnTo>
                <a:lnTo>
                  <a:pt x="341" y="120"/>
                </a:lnTo>
                <a:lnTo>
                  <a:pt x="341" y="120"/>
                </a:lnTo>
                <a:lnTo>
                  <a:pt x="339" y="120"/>
                </a:lnTo>
                <a:lnTo>
                  <a:pt x="339" y="121"/>
                </a:lnTo>
                <a:lnTo>
                  <a:pt x="339" y="121"/>
                </a:lnTo>
                <a:lnTo>
                  <a:pt x="339" y="121"/>
                </a:lnTo>
                <a:lnTo>
                  <a:pt x="339" y="121"/>
                </a:lnTo>
                <a:lnTo>
                  <a:pt x="337" y="123"/>
                </a:lnTo>
                <a:lnTo>
                  <a:pt x="336" y="125"/>
                </a:lnTo>
                <a:lnTo>
                  <a:pt x="336" y="125"/>
                </a:lnTo>
                <a:lnTo>
                  <a:pt x="336" y="125"/>
                </a:lnTo>
                <a:lnTo>
                  <a:pt x="336" y="125"/>
                </a:lnTo>
                <a:lnTo>
                  <a:pt x="336" y="127"/>
                </a:lnTo>
                <a:lnTo>
                  <a:pt x="336" y="127"/>
                </a:lnTo>
                <a:lnTo>
                  <a:pt x="336" y="128"/>
                </a:lnTo>
                <a:lnTo>
                  <a:pt x="336" y="129"/>
                </a:lnTo>
                <a:lnTo>
                  <a:pt x="336" y="129"/>
                </a:lnTo>
                <a:lnTo>
                  <a:pt x="336" y="129"/>
                </a:lnTo>
                <a:lnTo>
                  <a:pt x="337" y="132"/>
                </a:lnTo>
                <a:lnTo>
                  <a:pt x="337" y="132"/>
                </a:lnTo>
                <a:lnTo>
                  <a:pt x="337" y="134"/>
                </a:lnTo>
                <a:lnTo>
                  <a:pt x="337" y="134"/>
                </a:lnTo>
                <a:lnTo>
                  <a:pt x="337" y="135"/>
                </a:lnTo>
                <a:lnTo>
                  <a:pt x="337" y="135"/>
                </a:lnTo>
                <a:lnTo>
                  <a:pt x="337" y="135"/>
                </a:lnTo>
                <a:lnTo>
                  <a:pt x="339" y="136"/>
                </a:lnTo>
                <a:lnTo>
                  <a:pt x="339" y="136"/>
                </a:lnTo>
                <a:lnTo>
                  <a:pt x="339" y="136"/>
                </a:lnTo>
                <a:lnTo>
                  <a:pt x="339" y="136"/>
                </a:lnTo>
                <a:lnTo>
                  <a:pt x="339" y="136"/>
                </a:lnTo>
                <a:lnTo>
                  <a:pt x="339" y="136"/>
                </a:lnTo>
                <a:lnTo>
                  <a:pt x="339" y="136"/>
                </a:lnTo>
                <a:lnTo>
                  <a:pt x="339" y="136"/>
                </a:lnTo>
                <a:lnTo>
                  <a:pt x="340" y="136"/>
                </a:lnTo>
                <a:lnTo>
                  <a:pt x="341" y="135"/>
                </a:lnTo>
                <a:lnTo>
                  <a:pt x="341" y="135"/>
                </a:lnTo>
                <a:lnTo>
                  <a:pt x="341" y="135"/>
                </a:lnTo>
                <a:lnTo>
                  <a:pt x="341" y="135"/>
                </a:lnTo>
                <a:lnTo>
                  <a:pt x="343" y="135"/>
                </a:lnTo>
                <a:lnTo>
                  <a:pt x="343" y="135"/>
                </a:lnTo>
                <a:lnTo>
                  <a:pt x="343" y="135"/>
                </a:lnTo>
                <a:lnTo>
                  <a:pt x="344" y="135"/>
                </a:lnTo>
                <a:lnTo>
                  <a:pt x="344" y="135"/>
                </a:lnTo>
                <a:lnTo>
                  <a:pt x="345" y="135"/>
                </a:lnTo>
                <a:lnTo>
                  <a:pt x="347" y="136"/>
                </a:lnTo>
                <a:lnTo>
                  <a:pt x="347" y="136"/>
                </a:lnTo>
                <a:lnTo>
                  <a:pt x="347" y="136"/>
                </a:lnTo>
                <a:lnTo>
                  <a:pt x="347" y="136"/>
                </a:lnTo>
                <a:lnTo>
                  <a:pt x="347" y="136"/>
                </a:lnTo>
                <a:lnTo>
                  <a:pt x="348" y="136"/>
                </a:lnTo>
                <a:lnTo>
                  <a:pt x="348" y="136"/>
                </a:lnTo>
                <a:lnTo>
                  <a:pt x="348" y="136"/>
                </a:lnTo>
                <a:lnTo>
                  <a:pt x="350" y="136"/>
                </a:lnTo>
                <a:lnTo>
                  <a:pt x="350" y="138"/>
                </a:lnTo>
                <a:lnTo>
                  <a:pt x="351" y="138"/>
                </a:lnTo>
                <a:lnTo>
                  <a:pt x="352" y="139"/>
                </a:lnTo>
                <a:lnTo>
                  <a:pt x="352" y="139"/>
                </a:lnTo>
                <a:lnTo>
                  <a:pt x="352" y="139"/>
                </a:lnTo>
                <a:lnTo>
                  <a:pt x="352" y="139"/>
                </a:lnTo>
                <a:lnTo>
                  <a:pt x="352" y="139"/>
                </a:lnTo>
                <a:lnTo>
                  <a:pt x="352" y="139"/>
                </a:lnTo>
                <a:lnTo>
                  <a:pt x="354" y="139"/>
                </a:lnTo>
                <a:lnTo>
                  <a:pt x="354" y="139"/>
                </a:lnTo>
                <a:lnTo>
                  <a:pt x="355" y="139"/>
                </a:lnTo>
                <a:lnTo>
                  <a:pt x="355" y="139"/>
                </a:lnTo>
                <a:lnTo>
                  <a:pt x="355" y="139"/>
                </a:lnTo>
                <a:lnTo>
                  <a:pt x="355" y="139"/>
                </a:lnTo>
                <a:lnTo>
                  <a:pt x="355" y="139"/>
                </a:lnTo>
                <a:lnTo>
                  <a:pt x="355" y="139"/>
                </a:lnTo>
                <a:lnTo>
                  <a:pt x="355" y="139"/>
                </a:lnTo>
                <a:lnTo>
                  <a:pt x="355" y="140"/>
                </a:lnTo>
                <a:lnTo>
                  <a:pt x="356" y="140"/>
                </a:lnTo>
                <a:lnTo>
                  <a:pt x="356" y="140"/>
                </a:lnTo>
                <a:lnTo>
                  <a:pt x="358" y="142"/>
                </a:lnTo>
                <a:lnTo>
                  <a:pt x="358" y="142"/>
                </a:lnTo>
                <a:lnTo>
                  <a:pt x="358" y="142"/>
                </a:lnTo>
                <a:lnTo>
                  <a:pt x="359" y="142"/>
                </a:lnTo>
                <a:lnTo>
                  <a:pt x="359" y="142"/>
                </a:lnTo>
                <a:lnTo>
                  <a:pt x="360" y="142"/>
                </a:lnTo>
                <a:lnTo>
                  <a:pt x="360" y="142"/>
                </a:lnTo>
                <a:lnTo>
                  <a:pt x="360" y="142"/>
                </a:lnTo>
                <a:lnTo>
                  <a:pt x="360" y="142"/>
                </a:lnTo>
                <a:lnTo>
                  <a:pt x="360" y="142"/>
                </a:lnTo>
                <a:lnTo>
                  <a:pt x="360" y="142"/>
                </a:lnTo>
                <a:lnTo>
                  <a:pt x="362" y="142"/>
                </a:lnTo>
                <a:lnTo>
                  <a:pt x="362" y="142"/>
                </a:lnTo>
                <a:lnTo>
                  <a:pt x="360" y="142"/>
                </a:lnTo>
                <a:lnTo>
                  <a:pt x="360" y="143"/>
                </a:lnTo>
                <a:lnTo>
                  <a:pt x="362" y="143"/>
                </a:lnTo>
                <a:lnTo>
                  <a:pt x="362" y="143"/>
                </a:lnTo>
                <a:lnTo>
                  <a:pt x="362" y="144"/>
                </a:lnTo>
                <a:lnTo>
                  <a:pt x="362" y="144"/>
                </a:lnTo>
                <a:lnTo>
                  <a:pt x="362" y="144"/>
                </a:lnTo>
                <a:lnTo>
                  <a:pt x="362" y="144"/>
                </a:lnTo>
                <a:lnTo>
                  <a:pt x="362" y="144"/>
                </a:lnTo>
                <a:lnTo>
                  <a:pt x="362" y="144"/>
                </a:lnTo>
                <a:lnTo>
                  <a:pt x="360" y="144"/>
                </a:lnTo>
                <a:lnTo>
                  <a:pt x="360" y="146"/>
                </a:lnTo>
                <a:lnTo>
                  <a:pt x="360" y="146"/>
                </a:lnTo>
                <a:lnTo>
                  <a:pt x="359" y="146"/>
                </a:lnTo>
                <a:lnTo>
                  <a:pt x="359" y="147"/>
                </a:lnTo>
                <a:lnTo>
                  <a:pt x="359" y="148"/>
                </a:lnTo>
                <a:lnTo>
                  <a:pt x="359" y="148"/>
                </a:lnTo>
                <a:lnTo>
                  <a:pt x="359" y="148"/>
                </a:lnTo>
                <a:lnTo>
                  <a:pt x="359" y="148"/>
                </a:lnTo>
                <a:lnTo>
                  <a:pt x="359" y="148"/>
                </a:lnTo>
                <a:lnTo>
                  <a:pt x="359" y="148"/>
                </a:lnTo>
                <a:lnTo>
                  <a:pt x="359" y="148"/>
                </a:lnTo>
                <a:lnTo>
                  <a:pt x="359" y="148"/>
                </a:lnTo>
                <a:lnTo>
                  <a:pt x="359" y="148"/>
                </a:lnTo>
                <a:lnTo>
                  <a:pt x="360" y="150"/>
                </a:lnTo>
                <a:lnTo>
                  <a:pt x="360" y="150"/>
                </a:lnTo>
                <a:lnTo>
                  <a:pt x="360" y="150"/>
                </a:lnTo>
                <a:lnTo>
                  <a:pt x="360" y="150"/>
                </a:lnTo>
                <a:lnTo>
                  <a:pt x="360" y="151"/>
                </a:lnTo>
                <a:lnTo>
                  <a:pt x="360" y="151"/>
                </a:lnTo>
                <a:lnTo>
                  <a:pt x="360" y="151"/>
                </a:lnTo>
                <a:lnTo>
                  <a:pt x="360" y="151"/>
                </a:lnTo>
                <a:lnTo>
                  <a:pt x="360" y="151"/>
                </a:lnTo>
                <a:lnTo>
                  <a:pt x="360" y="151"/>
                </a:lnTo>
                <a:lnTo>
                  <a:pt x="360" y="151"/>
                </a:lnTo>
                <a:lnTo>
                  <a:pt x="359" y="153"/>
                </a:lnTo>
                <a:lnTo>
                  <a:pt x="359" y="153"/>
                </a:lnTo>
                <a:lnTo>
                  <a:pt x="359" y="154"/>
                </a:lnTo>
                <a:lnTo>
                  <a:pt x="359" y="154"/>
                </a:lnTo>
                <a:lnTo>
                  <a:pt x="359" y="155"/>
                </a:lnTo>
                <a:lnTo>
                  <a:pt x="359" y="155"/>
                </a:lnTo>
                <a:lnTo>
                  <a:pt x="358" y="157"/>
                </a:lnTo>
                <a:lnTo>
                  <a:pt x="358" y="157"/>
                </a:lnTo>
                <a:lnTo>
                  <a:pt x="358" y="157"/>
                </a:lnTo>
                <a:lnTo>
                  <a:pt x="358" y="157"/>
                </a:lnTo>
                <a:lnTo>
                  <a:pt x="358" y="157"/>
                </a:lnTo>
                <a:lnTo>
                  <a:pt x="358" y="158"/>
                </a:lnTo>
                <a:lnTo>
                  <a:pt x="356" y="158"/>
                </a:lnTo>
                <a:lnTo>
                  <a:pt x="356" y="158"/>
                </a:lnTo>
                <a:lnTo>
                  <a:pt x="356" y="158"/>
                </a:lnTo>
                <a:lnTo>
                  <a:pt x="356" y="159"/>
                </a:lnTo>
                <a:lnTo>
                  <a:pt x="356" y="159"/>
                </a:lnTo>
                <a:lnTo>
                  <a:pt x="356" y="161"/>
                </a:lnTo>
                <a:lnTo>
                  <a:pt x="356" y="161"/>
                </a:lnTo>
                <a:lnTo>
                  <a:pt x="356" y="161"/>
                </a:lnTo>
                <a:lnTo>
                  <a:pt x="355" y="161"/>
                </a:lnTo>
                <a:lnTo>
                  <a:pt x="355" y="161"/>
                </a:lnTo>
                <a:lnTo>
                  <a:pt x="355" y="161"/>
                </a:lnTo>
                <a:lnTo>
                  <a:pt x="354" y="161"/>
                </a:lnTo>
                <a:lnTo>
                  <a:pt x="354" y="161"/>
                </a:lnTo>
                <a:lnTo>
                  <a:pt x="354" y="161"/>
                </a:lnTo>
                <a:lnTo>
                  <a:pt x="352" y="162"/>
                </a:lnTo>
                <a:lnTo>
                  <a:pt x="352" y="162"/>
                </a:lnTo>
                <a:lnTo>
                  <a:pt x="352" y="162"/>
                </a:lnTo>
                <a:lnTo>
                  <a:pt x="352" y="162"/>
                </a:lnTo>
                <a:lnTo>
                  <a:pt x="352" y="162"/>
                </a:lnTo>
                <a:lnTo>
                  <a:pt x="351" y="162"/>
                </a:lnTo>
                <a:lnTo>
                  <a:pt x="351" y="162"/>
                </a:lnTo>
                <a:lnTo>
                  <a:pt x="351" y="163"/>
                </a:lnTo>
                <a:lnTo>
                  <a:pt x="351" y="163"/>
                </a:lnTo>
                <a:lnTo>
                  <a:pt x="351" y="163"/>
                </a:lnTo>
                <a:lnTo>
                  <a:pt x="351" y="163"/>
                </a:lnTo>
                <a:lnTo>
                  <a:pt x="351" y="163"/>
                </a:lnTo>
                <a:lnTo>
                  <a:pt x="350" y="163"/>
                </a:lnTo>
                <a:lnTo>
                  <a:pt x="350" y="165"/>
                </a:lnTo>
                <a:lnTo>
                  <a:pt x="350" y="165"/>
                </a:lnTo>
                <a:lnTo>
                  <a:pt x="348" y="165"/>
                </a:lnTo>
                <a:lnTo>
                  <a:pt x="348" y="165"/>
                </a:lnTo>
                <a:lnTo>
                  <a:pt x="348" y="165"/>
                </a:lnTo>
                <a:lnTo>
                  <a:pt x="348" y="165"/>
                </a:lnTo>
                <a:lnTo>
                  <a:pt x="348" y="165"/>
                </a:lnTo>
                <a:lnTo>
                  <a:pt x="345" y="165"/>
                </a:lnTo>
                <a:lnTo>
                  <a:pt x="344" y="165"/>
                </a:lnTo>
                <a:lnTo>
                  <a:pt x="344" y="166"/>
                </a:lnTo>
                <a:lnTo>
                  <a:pt x="343" y="166"/>
                </a:lnTo>
                <a:lnTo>
                  <a:pt x="343" y="166"/>
                </a:lnTo>
                <a:lnTo>
                  <a:pt x="343" y="166"/>
                </a:lnTo>
                <a:lnTo>
                  <a:pt x="341" y="166"/>
                </a:lnTo>
                <a:lnTo>
                  <a:pt x="341" y="166"/>
                </a:lnTo>
                <a:lnTo>
                  <a:pt x="340" y="166"/>
                </a:lnTo>
                <a:lnTo>
                  <a:pt x="340" y="168"/>
                </a:lnTo>
                <a:lnTo>
                  <a:pt x="340" y="168"/>
                </a:lnTo>
                <a:lnTo>
                  <a:pt x="339" y="168"/>
                </a:lnTo>
                <a:lnTo>
                  <a:pt x="337" y="169"/>
                </a:lnTo>
                <a:lnTo>
                  <a:pt x="337" y="169"/>
                </a:lnTo>
                <a:lnTo>
                  <a:pt x="337" y="169"/>
                </a:lnTo>
                <a:lnTo>
                  <a:pt x="336" y="170"/>
                </a:lnTo>
                <a:lnTo>
                  <a:pt x="336" y="172"/>
                </a:lnTo>
                <a:lnTo>
                  <a:pt x="336" y="173"/>
                </a:lnTo>
                <a:lnTo>
                  <a:pt x="333" y="176"/>
                </a:lnTo>
                <a:lnTo>
                  <a:pt x="333" y="176"/>
                </a:lnTo>
                <a:lnTo>
                  <a:pt x="333" y="176"/>
                </a:lnTo>
                <a:lnTo>
                  <a:pt x="333" y="176"/>
                </a:lnTo>
                <a:lnTo>
                  <a:pt x="333" y="177"/>
                </a:lnTo>
                <a:lnTo>
                  <a:pt x="335" y="177"/>
                </a:lnTo>
                <a:lnTo>
                  <a:pt x="335" y="177"/>
                </a:lnTo>
                <a:lnTo>
                  <a:pt x="335" y="178"/>
                </a:lnTo>
                <a:lnTo>
                  <a:pt x="335" y="178"/>
                </a:lnTo>
                <a:lnTo>
                  <a:pt x="333" y="181"/>
                </a:lnTo>
                <a:lnTo>
                  <a:pt x="332" y="182"/>
                </a:lnTo>
                <a:lnTo>
                  <a:pt x="332" y="182"/>
                </a:lnTo>
                <a:lnTo>
                  <a:pt x="332" y="184"/>
                </a:lnTo>
                <a:lnTo>
                  <a:pt x="332" y="184"/>
                </a:lnTo>
                <a:lnTo>
                  <a:pt x="332" y="184"/>
                </a:lnTo>
                <a:lnTo>
                  <a:pt x="332" y="182"/>
                </a:lnTo>
                <a:lnTo>
                  <a:pt x="332" y="182"/>
                </a:lnTo>
                <a:lnTo>
                  <a:pt x="332" y="182"/>
                </a:lnTo>
                <a:lnTo>
                  <a:pt x="330" y="182"/>
                </a:lnTo>
                <a:lnTo>
                  <a:pt x="330" y="182"/>
                </a:lnTo>
                <a:lnTo>
                  <a:pt x="330" y="182"/>
                </a:lnTo>
                <a:lnTo>
                  <a:pt x="330" y="181"/>
                </a:lnTo>
                <a:lnTo>
                  <a:pt x="330" y="181"/>
                </a:lnTo>
                <a:lnTo>
                  <a:pt x="330" y="181"/>
                </a:lnTo>
                <a:lnTo>
                  <a:pt x="330" y="181"/>
                </a:lnTo>
                <a:lnTo>
                  <a:pt x="329" y="181"/>
                </a:lnTo>
                <a:lnTo>
                  <a:pt x="329" y="181"/>
                </a:lnTo>
                <a:lnTo>
                  <a:pt x="329" y="181"/>
                </a:lnTo>
                <a:lnTo>
                  <a:pt x="328" y="182"/>
                </a:lnTo>
                <a:lnTo>
                  <a:pt x="326" y="182"/>
                </a:lnTo>
                <a:lnTo>
                  <a:pt x="326" y="182"/>
                </a:lnTo>
                <a:lnTo>
                  <a:pt x="326" y="182"/>
                </a:lnTo>
                <a:lnTo>
                  <a:pt x="326" y="182"/>
                </a:lnTo>
                <a:lnTo>
                  <a:pt x="326" y="182"/>
                </a:lnTo>
                <a:lnTo>
                  <a:pt x="325" y="182"/>
                </a:lnTo>
                <a:lnTo>
                  <a:pt x="325" y="182"/>
                </a:lnTo>
                <a:lnTo>
                  <a:pt x="325" y="182"/>
                </a:lnTo>
                <a:lnTo>
                  <a:pt x="324" y="182"/>
                </a:lnTo>
                <a:lnTo>
                  <a:pt x="322" y="182"/>
                </a:lnTo>
                <a:lnTo>
                  <a:pt x="322" y="182"/>
                </a:lnTo>
                <a:lnTo>
                  <a:pt x="322" y="182"/>
                </a:lnTo>
                <a:lnTo>
                  <a:pt x="321" y="184"/>
                </a:lnTo>
                <a:lnTo>
                  <a:pt x="321" y="184"/>
                </a:lnTo>
                <a:lnTo>
                  <a:pt x="321" y="184"/>
                </a:lnTo>
                <a:lnTo>
                  <a:pt x="321" y="184"/>
                </a:lnTo>
                <a:lnTo>
                  <a:pt x="321" y="185"/>
                </a:lnTo>
                <a:lnTo>
                  <a:pt x="321" y="185"/>
                </a:lnTo>
                <a:lnTo>
                  <a:pt x="321" y="185"/>
                </a:lnTo>
                <a:lnTo>
                  <a:pt x="321" y="187"/>
                </a:lnTo>
                <a:lnTo>
                  <a:pt x="321" y="187"/>
                </a:lnTo>
                <a:lnTo>
                  <a:pt x="321" y="187"/>
                </a:lnTo>
                <a:lnTo>
                  <a:pt x="321" y="188"/>
                </a:lnTo>
                <a:lnTo>
                  <a:pt x="321" y="189"/>
                </a:lnTo>
                <a:lnTo>
                  <a:pt x="321" y="189"/>
                </a:lnTo>
                <a:lnTo>
                  <a:pt x="321" y="189"/>
                </a:lnTo>
                <a:lnTo>
                  <a:pt x="321" y="189"/>
                </a:lnTo>
                <a:lnTo>
                  <a:pt x="320" y="191"/>
                </a:lnTo>
                <a:lnTo>
                  <a:pt x="320" y="191"/>
                </a:lnTo>
                <a:lnTo>
                  <a:pt x="320" y="191"/>
                </a:lnTo>
                <a:lnTo>
                  <a:pt x="320" y="192"/>
                </a:lnTo>
                <a:lnTo>
                  <a:pt x="320" y="193"/>
                </a:lnTo>
                <a:lnTo>
                  <a:pt x="320" y="193"/>
                </a:lnTo>
                <a:lnTo>
                  <a:pt x="320" y="195"/>
                </a:lnTo>
                <a:lnTo>
                  <a:pt x="320" y="195"/>
                </a:lnTo>
                <a:lnTo>
                  <a:pt x="318" y="196"/>
                </a:lnTo>
                <a:lnTo>
                  <a:pt x="318" y="197"/>
                </a:lnTo>
                <a:lnTo>
                  <a:pt x="318" y="197"/>
                </a:lnTo>
                <a:lnTo>
                  <a:pt x="320" y="199"/>
                </a:lnTo>
                <a:lnTo>
                  <a:pt x="321" y="202"/>
                </a:lnTo>
                <a:lnTo>
                  <a:pt x="322" y="203"/>
                </a:lnTo>
                <a:lnTo>
                  <a:pt x="322" y="204"/>
                </a:lnTo>
                <a:lnTo>
                  <a:pt x="324" y="204"/>
                </a:lnTo>
                <a:lnTo>
                  <a:pt x="324" y="204"/>
                </a:lnTo>
                <a:lnTo>
                  <a:pt x="324" y="210"/>
                </a:lnTo>
                <a:lnTo>
                  <a:pt x="324" y="211"/>
                </a:lnTo>
                <a:lnTo>
                  <a:pt x="324" y="214"/>
                </a:lnTo>
                <a:lnTo>
                  <a:pt x="324" y="214"/>
                </a:lnTo>
                <a:lnTo>
                  <a:pt x="324" y="214"/>
                </a:lnTo>
                <a:lnTo>
                  <a:pt x="324" y="215"/>
                </a:lnTo>
                <a:lnTo>
                  <a:pt x="324" y="215"/>
                </a:lnTo>
                <a:lnTo>
                  <a:pt x="325" y="219"/>
                </a:lnTo>
                <a:lnTo>
                  <a:pt x="325" y="223"/>
                </a:lnTo>
                <a:lnTo>
                  <a:pt x="325" y="223"/>
                </a:lnTo>
                <a:lnTo>
                  <a:pt x="325" y="223"/>
                </a:lnTo>
                <a:lnTo>
                  <a:pt x="326" y="223"/>
                </a:lnTo>
                <a:lnTo>
                  <a:pt x="329" y="230"/>
                </a:lnTo>
                <a:lnTo>
                  <a:pt x="329" y="233"/>
                </a:lnTo>
                <a:lnTo>
                  <a:pt x="329" y="238"/>
                </a:lnTo>
                <a:lnTo>
                  <a:pt x="329" y="240"/>
                </a:lnTo>
                <a:lnTo>
                  <a:pt x="330" y="241"/>
                </a:lnTo>
                <a:lnTo>
                  <a:pt x="330" y="242"/>
                </a:lnTo>
                <a:lnTo>
                  <a:pt x="330" y="244"/>
                </a:lnTo>
                <a:lnTo>
                  <a:pt x="330" y="245"/>
                </a:lnTo>
                <a:lnTo>
                  <a:pt x="330" y="246"/>
                </a:lnTo>
                <a:lnTo>
                  <a:pt x="329" y="248"/>
                </a:lnTo>
                <a:lnTo>
                  <a:pt x="329" y="249"/>
                </a:lnTo>
                <a:lnTo>
                  <a:pt x="329" y="249"/>
                </a:lnTo>
                <a:lnTo>
                  <a:pt x="329" y="250"/>
                </a:lnTo>
                <a:lnTo>
                  <a:pt x="329" y="250"/>
                </a:lnTo>
                <a:lnTo>
                  <a:pt x="330" y="252"/>
                </a:lnTo>
                <a:lnTo>
                  <a:pt x="332" y="253"/>
                </a:lnTo>
                <a:lnTo>
                  <a:pt x="332" y="255"/>
                </a:lnTo>
                <a:lnTo>
                  <a:pt x="333" y="256"/>
                </a:lnTo>
                <a:lnTo>
                  <a:pt x="333" y="257"/>
                </a:lnTo>
                <a:lnTo>
                  <a:pt x="333" y="257"/>
                </a:lnTo>
                <a:lnTo>
                  <a:pt x="332" y="257"/>
                </a:lnTo>
                <a:lnTo>
                  <a:pt x="332" y="257"/>
                </a:lnTo>
                <a:lnTo>
                  <a:pt x="332" y="259"/>
                </a:lnTo>
                <a:lnTo>
                  <a:pt x="332" y="259"/>
                </a:lnTo>
                <a:lnTo>
                  <a:pt x="332" y="261"/>
                </a:lnTo>
                <a:lnTo>
                  <a:pt x="332" y="261"/>
                </a:lnTo>
                <a:lnTo>
                  <a:pt x="332" y="263"/>
                </a:lnTo>
                <a:lnTo>
                  <a:pt x="332" y="263"/>
                </a:lnTo>
                <a:lnTo>
                  <a:pt x="332" y="264"/>
                </a:lnTo>
                <a:lnTo>
                  <a:pt x="332" y="264"/>
                </a:lnTo>
                <a:lnTo>
                  <a:pt x="332" y="264"/>
                </a:lnTo>
                <a:lnTo>
                  <a:pt x="332" y="264"/>
                </a:lnTo>
                <a:lnTo>
                  <a:pt x="330" y="264"/>
                </a:lnTo>
                <a:lnTo>
                  <a:pt x="330" y="265"/>
                </a:lnTo>
                <a:lnTo>
                  <a:pt x="329" y="267"/>
                </a:lnTo>
                <a:lnTo>
                  <a:pt x="329" y="268"/>
                </a:lnTo>
                <a:lnTo>
                  <a:pt x="329" y="270"/>
                </a:lnTo>
                <a:lnTo>
                  <a:pt x="330" y="270"/>
                </a:lnTo>
                <a:lnTo>
                  <a:pt x="330" y="271"/>
                </a:lnTo>
                <a:lnTo>
                  <a:pt x="330" y="272"/>
                </a:lnTo>
                <a:lnTo>
                  <a:pt x="330" y="272"/>
                </a:lnTo>
                <a:lnTo>
                  <a:pt x="330" y="274"/>
                </a:lnTo>
                <a:lnTo>
                  <a:pt x="330" y="274"/>
                </a:lnTo>
                <a:lnTo>
                  <a:pt x="330" y="275"/>
                </a:lnTo>
                <a:lnTo>
                  <a:pt x="330" y="276"/>
                </a:lnTo>
                <a:lnTo>
                  <a:pt x="330" y="278"/>
                </a:lnTo>
                <a:lnTo>
                  <a:pt x="330" y="278"/>
                </a:lnTo>
                <a:lnTo>
                  <a:pt x="330" y="278"/>
                </a:lnTo>
                <a:lnTo>
                  <a:pt x="330" y="278"/>
                </a:lnTo>
                <a:lnTo>
                  <a:pt x="329" y="279"/>
                </a:lnTo>
                <a:lnTo>
                  <a:pt x="329" y="279"/>
                </a:lnTo>
                <a:lnTo>
                  <a:pt x="329" y="279"/>
                </a:lnTo>
                <a:lnTo>
                  <a:pt x="329" y="279"/>
                </a:lnTo>
                <a:lnTo>
                  <a:pt x="329" y="279"/>
                </a:lnTo>
                <a:lnTo>
                  <a:pt x="330" y="279"/>
                </a:lnTo>
                <a:lnTo>
                  <a:pt x="330" y="279"/>
                </a:lnTo>
                <a:lnTo>
                  <a:pt x="330" y="279"/>
                </a:lnTo>
                <a:lnTo>
                  <a:pt x="330" y="279"/>
                </a:lnTo>
                <a:lnTo>
                  <a:pt x="330" y="279"/>
                </a:lnTo>
                <a:lnTo>
                  <a:pt x="332" y="279"/>
                </a:lnTo>
                <a:lnTo>
                  <a:pt x="332" y="279"/>
                </a:lnTo>
                <a:lnTo>
                  <a:pt x="332" y="279"/>
                </a:lnTo>
                <a:lnTo>
                  <a:pt x="332" y="279"/>
                </a:lnTo>
                <a:lnTo>
                  <a:pt x="332" y="280"/>
                </a:lnTo>
                <a:lnTo>
                  <a:pt x="332" y="280"/>
                </a:lnTo>
                <a:lnTo>
                  <a:pt x="333" y="282"/>
                </a:lnTo>
                <a:lnTo>
                  <a:pt x="333" y="282"/>
                </a:lnTo>
                <a:lnTo>
                  <a:pt x="335" y="282"/>
                </a:lnTo>
                <a:lnTo>
                  <a:pt x="335" y="283"/>
                </a:lnTo>
                <a:lnTo>
                  <a:pt x="333" y="284"/>
                </a:lnTo>
                <a:lnTo>
                  <a:pt x="333" y="284"/>
                </a:lnTo>
                <a:lnTo>
                  <a:pt x="333" y="286"/>
                </a:lnTo>
                <a:lnTo>
                  <a:pt x="332" y="287"/>
                </a:lnTo>
                <a:lnTo>
                  <a:pt x="333" y="289"/>
                </a:lnTo>
                <a:lnTo>
                  <a:pt x="335" y="290"/>
                </a:lnTo>
                <a:lnTo>
                  <a:pt x="339" y="291"/>
                </a:lnTo>
                <a:lnTo>
                  <a:pt x="340" y="293"/>
                </a:lnTo>
                <a:lnTo>
                  <a:pt x="341" y="293"/>
                </a:lnTo>
                <a:lnTo>
                  <a:pt x="341" y="294"/>
                </a:lnTo>
                <a:lnTo>
                  <a:pt x="343" y="294"/>
                </a:lnTo>
                <a:lnTo>
                  <a:pt x="344" y="294"/>
                </a:lnTo>
                <a:lnTo>
                  <a:pt x="344" y="294"/>
                </a:lnTo>
                <a:lnTo>
                  <a:pt x="344" y="294"/>
                </a:lnTo>
                <a:lnTo>
                  <a:pt x="345" y="294"/>
                </a:lnTo>
                <a:lnTo>
                  <a:pt x="345" y="294"/>
                </a:lnTo>
                <a:lnTo>
                  <a:pt x="347" y="294"/>
                </a:lnTo>
                <a:lnTo>
                  <a:pt x="347" y="294"/>
                </a:lnTo>
                <a:lnTo>
                  <a:pt x="350" y="293"/>
                </a:lnTo>
                <a:lnTo>
                  <a:pt x="351" y="294"/>
                </a:lnTo>
                <a:lnTo>
                  <a:pt x="351" y="294"/>
                </a:lnTo>
                <a:lnTo>
                  <a:pt x="352" y="294"/>
                </a:lnTo>
                <a:lnTo>
                  <a:pt x="352" y="295"/>
                </a:lnTo>
                <a:lnTo>
                  <a:pt x="352" y="295"/>
                </a:lnTo>
                <a:lnTo>
                  <a:pt x="352" y="295"/>
                </a:lnTo>
                <a:lnTo>
                  <a:pt x="354" y="297"/>
                </a:lnTo>
                <a:lnTo>
                  <a:pt x="354" y="298"/>
                </a:lnTo>
                <a:lnTo>
                  <a:pt x="374" y="308"/>
                </a:lnTo>
                <a:lnTo>
                  <a:pt x="374" y="308"/>
                </a:lnTo>
                <a:lnTo>
                  <a:pt x="374" y="309"/>
                </a:lnTo>
                <a:lnTo>
                  <a:pt x="374" y="310"/>
                </a:lnTo>
                <a:lnTo>
                  <a:pt x="375" y="312"/>
                </a:lnTo>
                <a:lnTo>
                  <a:pt x="375" y="312"/>
                </a:lnTo>
                <a:lnTo>
                  <a:pt x="377" y="312"/>
                </a:lnTo>
                <a:lnTo>
                  <a:pt x="378" y="312"/>
                </a:lnTo>
                <a:lnTo>
                  <a:pt x="381" y="310"/>
                </a:lnTo>
                <a:lnTo>
                  <a:pt x="381" y="310"/>
                </a:lnTo>
                <a:lnTo>
                  <a:pt x="382" y="312"/>
                </a:lnTo>
                <a:lnTo>
                  <a:pt x="385" y="313"/>
                </a:lnTo>
                <a:lnTo>
                  <a:pt x="385" y="313"/>
                </a:lnTo>
                <a:lnTo>
                  <a:pt x="386" y="313"/>
                </a:lnTo>
                <a:lnTo>
                  <a:pt x="389" y="313"/>
                </a:lnTo>
                <a:lnTo>
                  <a:pt x="390" y="313"/>
                </a:lnTo>
                <a:lnTo>
                  <a:pt x="392" y="312"/>
                </a:lnTo>
                <a:lnTo>
                  <a:pt x="393" y="310"/>
                </a:lnTo>
                <a:lnTo>
                  <a:pt x="393" y="309"/>
                </a:lnTo>
                <a:lnTo>
                  <a:pt x="393" y="308"/>
                </a:lnTo>
                <a:lnTo>
                  <a:pt x="394" y="308"/>
                </a:lnTo>
                <a:lnTo>
                  <a:pt x="396" y="306"/>
                </a:lnTo>
                <a:lnTo>
                  <a:pt x="396" y="308"/>
                </a:lnTo>
                <a:lnTo>
                  <a:pt x="397" y="309"/>
                </a:lnTo>
                <a:lnTo>
                  <a:pt x="396" y="310"/>
                </a:lnTo>
                <a:lnTo>
                  <a:pt x="394" y="313"/>
                </a:lnTo>
                <a:lnTo>
                  <a:pt x="394" y="314"/>
                </a:lnTo>
                <a:lnTo>
                  <a:pt x="394" y="317"/>
                </a:lnTo>
                <a:lnTo>
                  <a:pt x="394" y="320"/>
                </a:lnTo>
                <a:lnTo>
                  <a:pt x="394" y="321"/>
                </a:lnTo>
                <a:lnTo>
                  <a:pt x="394" y="323"/>
                </a:lnTo>
                <a:lnTo>
                  <a:pt x="393" y="324"/>
                </a:lnTo>
                <a:lnTo>
                  <a:pt x="393" y="324"/>
                </a:lnTo>
                <a:lnTo>
                  <a:pt x="393" y="327"/>
                </a:lnTo>
                <a:lnTo>
                  <a:pt x="394" y="331"/>
                </a:lnTo>
                <a:lnTo>
                  <a:pt x="397" y="333"/>
                </a:lnTo>
                <a:lnTo>
                  <a:pt x="398" y="333"/>
                </a:lnTo>
                <a:lnTo>
                  <a:pt x="401" y="333"/>
                </a:lnTo>
                <a:lnTo>
                  <a:pt x="404" y="332"/>
                </a:lnTo>
                <a:lnTo>
                  <a:pt x="405" y="332"/>
                </a:lnTo>
                <a:lnTo>
                  <a:pt x="409" y="335"/>
                </a:lnTo>
                <a:lnTo>
                  <a:pt x="412" y="335"/>
                </a:lnTo>
                <a:lnTo>
                  <a:pt x="415" y="333"/>
                </a:lnTo>
                <a:lnTo>
                  <a:pt x="418" y="333"/>
                </a:lnTo>
                <a:lnTo>
                  <a:pt x="419" y="333"/>
                </a:lnTo>
                <a:lnTo>
                  <a:pt x="422" y="336"/>
                </a:lnTo>
                <a:lnTo>
                  <a:pt x="423" y="338"/>
                </a:lnTo>
                <a:lnTo>
                  <a:pt x="427" y="338"/>
                </a:lnTo>
                <a:lnTo>
                  <a:pt x="430" y="339"/>
                </a:lnTo>
                <a:lnTo>
                  <a:pt x="434" y="343"/>
                </a:lnTo>
                <a:lnTo>
                  <a:pt x="435" y="344"/>
                </a:lnTo>
                <a:lnTo>
                  <a:pt x="437" y="346"/>
                </a:lnTo>
                <a:lnTo>
                  <a:pt x="437" y="347"/>
                </a:lnTo>
                <a:lnTo>
                  <a:pt x="437" y="348"/>
                </a:lnTo>
                <a:lnTo>
                  <a:pt x="435" y="351"/>
                </a:lnTo>
                <a:lnTo>
                  <a:pt x="434" y="352"/>
                </a:lnTo>
                <a:lnTo>
                  <a:pt x="434" y="355"/>
                </a:lnTo>
                <a:lnTo>
                  <a:pt x="434" y="355"/>
                </a:lnTo>
                <a:lnTo>
                  <a:pt x="431" y="355"/>
                </a:lnTo>
                <a:lnTo>
                  <a:pt x="431" y="355"/>
                </a:lnTo>
                <a:lnTo>
                  <a:pt x="430" y="357"/>
                </a:lnTo>
                <a:lnTo>
                  <a:pt x="427" y="357"/>
                </a:lnTo>
                <a:lnTo>
                  <a:pt x="426" y="358"/>
                </a:lnTo>
                <a:lnTo>
                  <a:pt x="426" y="359"/>
                </a:lnTo>
                <a:lnTo>
                  <a:pt x="426" y="359"/>
                </a:lnTo>
                <a:lnTo>
                  <a:pt x="424" y="359"/>
                </a:lnTo>
                <a:lnTo>
                  <a:pt x="423" y="359"/>
                </a:lnTo>
                <a:lnTo>
                  <a:pt x="423" y="361"/>
                </a:lnTo>
                <a:lnTo>
                  <a:pt x="422" y="361"/>
                </a:lnTo>
                <a:lnTo>
                  <a:pt x="422" y="361"/>
                </a:lnTo>
                <a:lnTo>
                  <a:pt x="418" y="359"/>
                </a:lnTo>
                <a:lnTo>
                  <a:pt x="416" y="359"/>
                </a:lnTo>
                <a:lnTo>
                  <a:pt x="418" y="362"/>
                </a:lnTo>
                <a:lnTo>
                  <a:pt x="416" y="362"/>
                </a:lnTo>
                <a:lnTo>
                  <a:pt x="415" y="361"/>
                </a:lnTo>
                <a:lnTo>
                  <a:pt x="415" y="362"/>
                </a:lnTo>
                <a:lnTo>
                  <a:pt x="413" y="362"/>
                </a:lnTo>
                <a:lnTo>
                  <a:pt x="413" y="363"/>
                </a:lnTo>
                <a:lnTo>
                  <a:pt x="413" y="363"/>
                </a:lnTo>
                <a:lnTo>
                  <a:pt x="412" y="363"/>
                </a:lnTo>
                <a:lnTo>
                  <a:pt x="411" y="363"/>
                </a:lnTo>
                <a:lnTo>
                  <a:pt x="409" y="363"/>
                </a:lnTo>
                <a:lnTo>
                  <a:pt x="409" y="363"/>
                </a:lnTo>
                <a:lnTo>
                  <a:pt x="408" y="365"/>
                </a:lnTo>
                <a:lnTo>
                  <a:pt x="405" y="365"/>
                </a:lnTo>
                <a:lnTo>
                  <a:pt x="404" y="366"/>
                </a:lnTo>
                <a:lnTo>
                  <a:pt x="404" y="369"/>
                </a:lnTo>
                <a:lnTo>
                  <a:pt x="403" y="370"/>
                </a:lnTo>
                <a:lnTo>
                  <a:pt x="401" y="370"/>
                </a:lnTo>
                <a:lnTo>
                  <a:pt x="397" y="370"/>
                </a:lnTo>
                <a:lnTo>
                  <a:pt x="396" y="373"/>
                </a:lnTo>
                <a:lnTo>
                  <a:pt x="394" y="373"/>
                </a:lnTo>
                <a:lnTo>
                  <a:pt x="393" y="374"/>
                </a:lnTo>
                <a:lnTo>
                  <a:pt x="389" y="377"/>
                </a:lnTo>
                <a:lnTo>
                  <a:pt x="388" y="378"/>
                </a:lnTo>
                <a:lnTo>
                  <a:pt x="388" y="380"/>
                </a:lnTo>
                <a:lnTo>
                  <a:pt x="388" y="381"/>
                </a:lnTo>
                <a:lnTo>
                  <a:pt x="388" y="382"/>
                </a:lnTo>
                <a:lnTo>
                  <a:pt x="388" y="382"/>
                </a:lnTo>
                <a:lnTo>
                  <a:pt x="388" y="382"/>
                </a:lnTo>
                <a:lnTo>
                  <a:pt x="386" y="382"/>
                </a:lnTo>
                <a:lnTo>
                  <a:pt x="386" y="384"/>
                </a:lnTo>
                <a:lnTo>
                  <a:pt x="386" y="384"/>
                </a:lnTo>
                <a:lnTo>
                  <a:pt x="386" y="385"/>
                </a:lnTo>
                <a:lnTo>
                  <a:pt x="386" y="385"/>
                </a:lnTo>
                <a:lnTo>
                  <a:pt x="385" y="385"/>
                </a:lnTo>
                <a:lnTo>
                  <a:pt x="385" y="385"/>
                </a:lnTo>
                <a:lnTo>
                  <a:pt x="385" y="386"/>
                </a:lnTo>
                <a:lnTo>
                  <a:pt x="385" y="386"/>
                </a:lnTo>
                <a:lnTo>
                  <a:pt x="385" y="386"/>
                </a:lnTo>
                <a:lnTo>
                  <a:pt x="389" y="393"/>
                </a:lnTo>
                <a:lnTo>
                  <a:pt x="390" y="400"/>
                </a:lnTo>
                <a:lnTo>
                  <a:pt x="392" y="403"/>
                </a:lnTo>
                <a:lnTo>
                  <a:pt x="392" y="404"/>
                </a:lnTo>
                <a:lnTo>
                  <a:pt x="392" y="405"/>
                </a:lnTo>
                <a:lnTo>
                  <a:pt x="392" y="407"/>
                </a:lnTo>
                <a:lnTo>
                  <a:pt x="390" y="408"/>
                </a:lnTo>
                <a:lnTo>
                  <a:pt x="389" y="408"/>
                </a:lnTo>
                <a:lnTo>
                  <a:pt x="388" y="415"/>
                </a:lnTo>
                <a:lnTo>
                  <a:pt x="386" y="416"/>
                </a:lnTo>
                <a:lnTo>
                  <a:pt x="386" y="419"/>
                </a:lnTo>
                <a:lnTo>
                  <a:pt x="386" y="422"/>
                </a:lnTo>
                <a:lnTo>
                  <a:pt x="385" y="423"/>
                </a:lnTo>
                <a:lnTo>
                  <a:pt x="386" y="425"/>
                </a:lnTo>
                <a:lnTo>
                  <a:pt x="386" y="426"/>
                </a:lnTo>
                <a:lnTo>
                  <a:pt x="386" y="427"/>
                </a:lnTo>
                <a:lnTo>
                  <a:pt x="388" y="427"/>
                </a:lnTo>
                <a:lnTo>
                  <a:pt x="389" y="429"/>
                </a:lnTo>
                <a:lnTo>
                  <a:pt x="392" y="427"/>
                </a:lnTo>
                <a:lnTo>
                  <a:pt x="392" y="427"/>
                </a:lnTo>
                <a:lnTo>
                  <a:pt x="393" y="429"/>
                </a:lnTo>
                <a:lnTo>
                  <a:pt x="394" y="430"/>
                </a:lnTo>
                <a:lnTo>
                  <a:pt x="394" y="430"/>
                </a:lnTo>
                <a:lnTo>
                  <a:pt x="392" y="431"/>
                </a:lnTo>
                <a:lnTo>
                  <a:pt x="390" y="433"/>
                </a:lnTo>
                <a:lnTo>
                  <a:pt x="389" y="434"/>
                </a:lnTo>
                <a:lnTo>
                  <a:pt x="389" y="435"/>
                </a:lnTo>
                <a:lnTo>
                  <a:pt x="388" y="437"/>
                </a:lnTo>
                <a:lnTo>
                  <a:pt x="388" y="438"/>
                </a:lnTo>
                <a:lnTo>
                  <a:pt x="386" y="438"/>
                </a:lnTo>
                <a:lnTo>
                  <a:pt x="385" y="439"/>
                </a:lnTo>
                <a:lnTo>
                  <a:pt x="384" y="439"/>
                </a:lnTo>
                <a:lnTo>
                  <a:pt x="382" y="439"/>
                </a:lnTo>
                <a:lnTo>
                  <a:pt x="382" y="439"/>
                </a:lnTo>
                <a:lnTo>
                  <a:pt x="381" y="441"/>
                </a:lnTo>
                <a:lnTo>
                  <a:pt x="379" y="442"/>
                </a:lnTo>
                <a:lnTo>
                  <a:pt x="379" y="442"/>
                </a:lnTo>
                <a:lnTo>
                  <a:pt x="379" y="444"/>
                </a:lnTo>
                <a:lnTo>
                  <a:pt x="378" y="444"/>
                </a:lnTo>
                <a:lnTo>
                  <a:pt x="377" y="442"/>
                </a:lnTo>
                <a:lnTo>
                  <a:pt x="375" y="442"/>
                </a:lnTo>
                <a:lnTo>
                  <a:pt x="375" y="442"/>
                </a:lnTo>
                <a:lnTo>
                  <a:pt x="374" y="444"/>
                </a:lnTo>
                <a:lnTo>
                  <a:pt x="374" y="444"/>
                </a:lnTo>
                <a:lnTo>
                  <a:pt x="373" y="445"/>
                </a:lnTo>
                <a:lnTo>
                  <a:pt x="374" y="446"/>
                </a:lnTo>
                <a:lnTo>
                  <a:pt x="373" y="448"/>
                </a:lnTo>
                <a:lnTo>
                  <a:pt x="371" y="448"/>
                </a:lnTo>
                <a:lnTo>
                  <a:pt x="371" y="449"/>
                </a:lnTo>
                <a:lnTo>
                  <a:pt x="370" y="449"/>
                </a:lnTo>
                <a:lnTo>
                  <a:pt x="371" y="450"/>
                </a:lnTo>
                <a:lnTo>
                  <a:pt x="371" y="450"/>
                </a:lnTo>
                <a:lnTo>
                  <a:pt x="370" y="452"/>
                </a:lnTo>
                <a:lnTo>
                  <a:pt x="370" y="452"/>
                </a:lnTo>
                <a:lnTo>
                  <a:pt x="369" y="452"/>
                </a:lnTo>
                <a:lnTo>
                  <a:pt x="369" y="454"/>
                </a:lnTo>
                <a:lnTo>
                  <a:pt x="367" y="454"/>
                </a:lnTo>
                <a:lnTo>
                  <a:pt x="366" y="456"/>
                </a:lnTo>
                <a:lnTo>
                  <a:pt x="366" y="457"/>
                </a:lnTo>
                <a:lnTo>
                  <a:pt x="366" y="457"/>
                </a:lnTo>
                <a:lnTo>
                  <a:pt x="364" y="459"/>
                </a:lnTo>
                <a:lnTo>
                  <a:pt x="364" y="459"/>
                </a:lnTo>
                <a:lnTo>
                  <a:pt x="364" y="460"/>
                </a:lnTo>
                <a:lnTo>
                  <a:pt x="363" y="460"/>
                </a:lnTo>
                <a:lnTo>
                  <a:pt x="362" y="460"/>
                </a:lnTo>
                <a:lnTo>
                  <a:pt x="360" y="461"/>
                </a:lnTo>
                <a:lnTo>
                  <a:pt x="360" y="461"/>
                </a:lnTo>
                <a:lnTo>
                  <a:pt x="359" y="463"/>
                </a:lnTo>
                <a:lnTo>
                  <a:pt x="358" y="464"/>
                </a:lnTo>
                <a:lnTo>
                  <a:pt x="359" y="465"/>
                </a:lnTo>
                <a:lnTo>
                  <a:pt x="359" y="467"/>
                </a:lnTo>
                <a:lnTo>
                  <a:pt x="359" y="468"/>
                </a:lnTo>
                <a:lnTo>
                  <a:pt x="358" y="469"/>
                </a:lnTo>
                <a:lnTo>
                  <a:pt x="355" y="469"/>
                </a:lnTo>
                <a:lnTo>
                  <a:pt x="355" y="471"/>
                </a:lnTo>
                <a:lnTo>
                  <a:pt x="354" y="471"/>
                </a:lnTo>
                <a:lnTo>
                  <a:pt x="351" y="476"/>
                </a:lnTo>
                <a:lnTo>
                  <a:pt x="351" y="476"/>
                </a:lnTo>
                <a:lnTo>
                  <a:pt x="350" y="476"/>
                </a:lnTo>
                <a:lnTo>
                  <a:pt x="348" y="476"/>
                </a:lnTo>
                <a:lnTo>
                  <a:pt x="350" y="476"/>
                </a:lnTo>
                <a:lnTo>
                  <a:pt x="350" y="478"/>
                </a:lnTo>
                <a:lnTo>
                  <a:pt x="350" y="478"/>
                </a:lnTo>
                <a:lnTo>
                  <a:pt x="348" y="478"/>
                </a:lnTo>
                <a:lnTo>
                  <a:pt x="347" y="479"/>
                </a:lnTo>
                <a:lnTo>
                  <a:pt x="345" y="479"/>
                </a:lnTo>
                <a:lnTo>
                  <a:pt x="345" y="480"/>
                </a:lnTo>
                <a:lnTo>
                  <a:pt x="345" y="480"/>
                </a:lnTo>
                <a:lnTo>
                  <a:pt x="348" y="483"/>
                </a:lnTo>
                <a:lnTo>
                  <a:pt x="350" y="484"/>
                </a:lnTo>
                <a:lnTo>
                  <a:pt x="351" y="487"/>
                </a:lnTo>
                <a:lnTo>
                  <a:pt x="352" y="490"/>
                </a:lnTo>
                <a:lnTo>
                  <a:pt x="352" y="491"/>
                </a:lnTo>
                <a:lnTo>
                  <a:pt x="351" y="493"/>
                </a:lnTo>
                <a:lnTo>
                  <a:pt x="341" y="501"/>
                </a:lnTo>
                <a:lnTo>
                  <a:pt x="339" y="502"/>
                </a:lnTo>
                <a:lnTo>
                  <a:pt x="328" y="505"/>
                </a:lnTo>
                <a:lnTo>
                  <a:pt x="318" y="509"/>
                </a:lnTo>
                <a:lnTo>
                  <a:pt x="317" y="510"/>
                </a:lnTo>
                <a:lnTo>
                  <a:pt x="314" y="518"/>
                </a:lnTo>
                <a:lnTo>
                  <a:pt x="311" y="527"/>
                </a:lnTo>
                <a:lnTo>
                  <a:pt x="309" y="537"/>
                </a:lnTo>
                <a:lnTo>
                  <a:pt x="305" y="543"/>
                </a:lnTo>
                <a:lnTo>
                  <a:pt x="302" y="548"/>
                </a:lnTo>
                <a:lnTo>
                  <a:pt x="298" y="558"/>
                </a:lnTo>
                <a:lnTo>
                  <a:pt x="294" y="563"/>
                </a:lnTo>
                <a:lnTo>
                  <a:pt x="292" y="566"/>
                </a:lnTo>
                <a:lnTo>
                  <a:pt x="290" y="570"/>
                </a:lnTo>
                <a:lnTo>
                  <a:pt x="290" y="571"/>
                </a:lnTo>
                <a:lnTo>
                  <a:pt x="288" y="571"/>
                </a:lnTo>
                <a:lnTo>
                  <a:pt x="280" y="575"/>
                </a:lnTo>
                <a:lnTo>
                  <a:pt x="273" y="580"/>
                </a:lnTo>
                <a:lnTo>
                  <a:pt x="265" y="584"/>
                </a:lnTo>
                <a:lnTo>
                  <a:pt x="257" y="588"/>
                </a:lnTo>
                <a:lnTo>
                  <a:pt x="256" y="589"/>
                </a:lnTo>
                <a:lnTo>
                  <a:pt x="250" y="595"/>
                </a:lnTo>
                <a:lnTo>
                  <a:pt x="249" y="597"/>
                </a:lnTo>
                <a:lnTo>
                  <a:pt x="246" y="611"/>
                </a:lnTo>
                <a:lnTo>
                  <a:pt x="245" y="615"/>
                </a:lnTo>
                <a:lnTo>
                  <a:pt x="243" y="618"/>
                </a:lnTo>
                <a:lnTo>
                  <a:pt x="241" y="620"/>
                </a:lnTo>
                <a:lnTo>
                  <a:pt x="233" y="626"/>
                </a:lnTo>
                <a:lnTo>
                  <a:pt x="228" y="633"/>
                </a:lnTo>
                <a:lnTo>
                  <a:pt x="227" y="634"/>
                </a:lnTo>
                <a:lnTo>
                  <a:pt x="227" y="635"/>
                </a:lnTo>
                <a:lnTo>
                  <a:pt x="227" y="643"/>
                </a:lnTo>
                <a:lnTo>
                  <a:pt x="226" y="643"/>
                </a:lnTo>
                <a:lnTo>
                  <a:pt x="226" y="645"/>
                </a:lnTo>
                <a:lnTo>
                  <a:pt x="216" y="648"/>
                </a:lnTo>
                <a:lnTo>
                  <a:pt x="207" y="650"/>
                </a:lnTo>
                <a:lnTo>
                  <a:pt x="203" y="650"/>
                </a:lnTo>
                <a:lnTo>
                  <a:pt x="197" y="650"/>
                </a:lnTo>
                <a:lnTo>
                  <a:pt x="192" y="650"/>
                </a:lnTo>
                <a:lnTo>
                  <a:pt x="186" y="652"/>
                </a:lnTo>
                <a:lnTo>
                  <a:pt x="182" y="653"/>
                </a:lnTo>
                <a:lnTo>
                  <a:pt x="175" y="657"/>
                </a:lnTo>
                <a:lnTo>
                  <a:pt x="169" y="660"/>
                </a:lnTo>
                <a:lnTo>
                  <a:pt x="163" y="661"/>
                </a:lnTo>
                <a:lnTo>
                  <a:pt x="159" y="661"/>
                </a:lnTo>
                <a:lnTo>
                  <a:pt x="155" y="658"/>
                </a:lnTo>
                <a:lnTo>
                  <a:pt x="154" y="656"/>
                </a:lnTo>
                <a:lnTo>
                  <a:pt x="151" y="652"/>
                </a:lnTo>
                <a:lnTo>
                  <a:pt x="151" y="650"/>
                </a:lnTo>
                <a:lnTo>
                  <a:pt x="151" y="648"/>
                </a:lnTo>
                <a:lnTo>
                  <a:pt x="151" y="646"/>
                </a:lnTo>
                <a:lnTo>
                  <a:pt x="150" y="645"/>
                </a:lnTo>
                <a:lnTo>
                  <a:pt x="148" y="643"/>
                </a:lnTo>
                <a:lnTo>
                  <a:pt x="147" y="641"/>
                </a:lnTo>
                <a:lnTo>
                  <a:pt x="145" y="641"/>
                </a:lnTo>
                <a:lnTo>
                  <a:pt x="143" y="639"/>
                </a:lnTo>
                <a:lnTo>
                  <a:pt x="141" y="639"/>
                </a:lnTo>
                <a:lnTo>
                  <a:pt x="140" y="638"/>
                </a:lnTo>
                <a:lnTo>
                  <a:pt x="139" y="639"/>
                </a:lnTo>
                <a:lnTo>
                  <a:pt x="137" y="639"/>
                </a:lnTo>
                <a:lnTo>
                  <a:pt x="135" y="641"/>
                </a:lnTo>
                <a:lnTo>
                  <a:pt x="133" y="641"/>
                </a:lnTo>
                <a:lnTo>
                  <a:pt x="132" y="641"/>
                </a:lnTo>
                <a:lnTo>
                  <a:pt x="129" y="645"/>
                </a:lnTo>
                <a:lnTo>
                  <a:pt x="125" y="648"/>
                </a:lnTo>
                <a:lnTo>
                  <a:pt x="124" y="649"/>
                </a:lnTo>
                <a:lnTo>
                  <a:pt x="118" y="654"/>
                </a:lnTo>
                <a:lnTo>
                  <a:pt x="118" y="656"/>
                </a:lnTo>
                <a:lnTo>
                  <a:pt x="114" y="668"/>
                </a:lnTo>
                <a:lnTo>
                  <a:pt x="113" y="671"/>
                </a:lnTo>
                <a:lnTo>
                  <a:pt x="107" y="675"/>
                </a:lnTo>
                <a:lnTo>
                  <a:pt x="103" y="682"/>
                </a:lnTo>
                <a:lnTo>
                  <a:pt x="97" y="688"/>
                </a:lnTo>
                <a:lnTo>
                  <a:pt x="92" y="691"/>
                </a:lnTo>
                <a:lnTo>
                  <a:pt x="87" y="696"/>
                </a:lnTo>
                <a:lnTo>
                  <a:pt x="84" y="701"/>
                </a:lnTo>
                <a:lnTo>
                  <a:pt x="83" y="705"/>
                </a:lnTo>
                <a:lnTo>
                  <a:pt x="82" y="713"/>
                </a:lnTo>
                <a:lnTo>
                  <a:pt x="80" y="721"/>
                </a:lnTo>
                <a:lnTo>
                  <a:pt x="80" y="724"/>
                </a:lnTo>
                <a:lnTo>
                  <a:pt x="83" y="726"/>
                </a:lnTo>
                <a:lnTo>
                  <a:pt x="92" y="730"/>
                </a:lnTo>
                <a:lnTo>
                  <a:pt x="95" y="732"/>
                </a:lnTo>
                <a:lnTo>
                  <a:pt x="99" y="736"/>
                </a:lnTo>
                <a:lnTo>
                  <a:pt x="102" y="736"/>
                </a:lnTo>
                <a:lnTo>
                  <a:pt x="116" y="736"/>
                </a:lnTo>
                <a:lnTo>
                  <a:pt x="118" y="736"/>
                </a:lnTo>
                <a:lnTo>
                  <a:pt x="121" y="737"/>
                </a:lnTo>
                <a:lnTo>
                  <a:pt x="122" y="740"/>
                </a:lnTo>
                <a:lnTo>
                  <a:pt x="122" y="743"/>
                </a:lnTo>
                <a:lnTo>
                  <a:pt x="122" y="748"/>
                </a:lnTo>
                <a:lnTo>
                  <a:pt x="122" y="751"/>
                </a:lnTo>
                <a:lnTo>
                  <a:pt x="122" y="751"/>
                </a:lnTo>
                <a:lnTo>
                  <a:pt x="121" y="754"/>
                </a:lnTo>
                <a:lnTo>
                  <a:pt x="121" y="754"/>
                </a:lnTo>
                <a:lnTo>
                  <a:pt x="121" y="755"/>
                </a:lnTo>
                <a:lnTo>
                  <a:pt x="122" y="758"/>
                </a:lnTo>
                <a:lnTo>
                  <a:pt x="121" y="760"/>
                </a:lnTo>
                <a:lnTo>
                  <a:pt x="121" y="763"/>
                </a:lnTo>
                <a:lnTo>
                  <a:pt x="117" y="769"/>
                </a:lnTo>
                <a:lnTo>
                  <a:pt x="117" y="770"/>
                </a:lnTo>
                <a:lnTo>
                  <a:pt x="117" y="771"/>
                </a:lnTo>
                <a:lnTo>
                  <a:pt x="117" y="775"/>
                </a:lnTo>
                <a:lnTo>
                  <a:pt x="117" y="777"/>
                </a:lnTo>
                <a:lnTo>
                  <a:pt x="118" y="779"/>
                </a:lnTo>
                <a:lnTo>
                  <a:pt x="120" y="784"/>
                </a:lnTo>
                <a:lnTo>
                  <a:pt x="122" y="786"/>
                </a:lnTo>
                <a:lnTo>
                  <a:pt x="125" y="788"/>
                </a:lnTo>
                <a:lnTo>
                  <a:pt x="125" y="789"/>
                </a:lnTo>
                <a:lnTo>
                  <a:pt x="126" y="793"/>
                </a:lnTo>
                <a:lnTo>
                  <a:pt x="128" y="794"/>
                </a:lnTo>
                <a:lnTo>
                  <a:pt x="129" y="796"/>
                </a:lnTo>
                <a:lnTo>
                  <a:pt x="131" y="796"/>
                </a:lnTo>
                <a:lnTo>
                  <a:pt x="135" y="797"/>
                </a:lnTo>
                <a:lnTo>
                  <a:pt x="141" y="797"/>
                </a:lnTo>
                <a:lnTo>
                  <a:pt x="144" y="796"/>
                </a:lnTo>
                <a:lnTo>
                  <a:pt x="147" y="794"/>
                </a:lnTo>
                <a:lnTo>
                  <a:pt x="148" y="794"/>
                </a:lnTo>
                <a:lnTo>
                  <a:pt x="151" y="794"/>
                </a:lnTo>
                <a:lnTo>
                  <a:pt x="152" y="797"/>
                </a:lnTo>
                <a:lnTo>
                  <a:pt x="152" y="800"/>
                </a:lnTo>
                <a:lnTo>
                  <a:pt x="152" y="805"/>
                </a:lnTo>
                <a:lnTo>
                  <a:pt x="152" y="812"/>
                </a:lnTo>
                <a:lnTo>
                  <a:pt x="152" y="815"/>
                </a:lnTo>
                <a:lnTo>
                  <a:pt x="154" y="816"/>
                </a:lnTo>
                <a:lnTo>
                  <a:pt x="155" y="819"/>
                </a:lnTo>
                <a:lnTo>
                  <a:pt x="156" y="820"/>
                </a:lnTo>
                <a:lnTo>
                  <a:pt x="156" y="822"/>
                </a:lnTo>
                <a:lnTo>
                  <a:pt x="158" y="823"/>
                </a:lnTo>
                <a:lnTo>
                  <a:pt x="159" y="826"/>
                </a:lnTo>
                <a:lnTo>
                  <a:pt x="163" y="828"/>
                </a:lnTo>
                <a:lnTo>
                  <a:pt x="165" y="830"/>
                </a:lnTo>
                <a:lnTo>
                  <a:pt x="165" y="832"/>
                </a:lnTo>
                <a:lnTo>
                  <a:pt x="167" y="841"/>
                </a:lnTo>
                <a:lnTo>
                  <a:pt x="169" y="845"/>
                </a:lnTo>
                <a:lnTo>
                  <a:pt x="170" y="847"/>
                </a:lnTo>
                <a:lnTo>
                  <a:pt x="174" y="854"/>
                </a:lnTo>
                <a:lnTo>
                  <a:pt x="175" y="860"/>
                </a:lnTo>
                <a:lnTo>
                  <a:pt x="177" y="861"/>
                </a:lnTo>
                <a:lnTo>
                  <a:pt x="177" y="862"/>
                </a:lnTo>
                <a:lnTo>
                  <a:pt x="175" y="862"/>
                </a:lnTo>
                <a:lnTo>
                  <a:pt x="171" y="865"/>
                </a:lnTo>
                <a:lnTo>
                  <a:pt x="171" y="866"/>
                </a:lnTo>
                <a:lnTo>
                  <a:pt x="170" y="868"/>
                </a:lnTo>
                <a:lnTo>
                  <a:pt x="171" y="871"/>
                </a:lnTo>
                <a:lnTo>
                  <a:pt x="171" y="871"/>
                </a:lnTo>
                <a:lnTo>
                  <a:pt x="173" y="872"/>
                </a:lnTo>
                <a:lnTo>
                  <a:pt x="173" y="872"/>
                </a:lnTo>
                <a:lnTo>
                  <a:pt x="173" y="872"/>
                </a:lnTo>
                <a:lnTo>
                  <a:pt x="171" y="873"/>
                </a:lnTo>
                <a:lnTo>
                  <a:pt x="171" y="875"/>
                </a:lnTo>
                <a:lnTo>
                  <a:pt x="171" y="875"/>
                </a:lnTo>
                <a:lnTo>
                  <a:pt x="171" y="875"/>
                </a:lnTo>
                <a:lnTo>
                  <a:pt x="171" y="876"/>
                </a:lnTo>
                <a:lnTo>
                  <a:pt x="171" y="876"/>
                </a:lnTo>
                <a:lnTo>
                  <a:pt x="173" y="877"/>
                </a:lnTo>
                <a:lnTo>
                  <a:pt x="175" y="877"/>
                </a:lnTo>
                <a:lnTo>
                  <a:pt x="178" y="877"/>
                </a:lnTo>
                <a:lnTo>
                  <a:pt x="178" y="880"/>
                </a:lnTo>
                <a:lnTo>
                  <a:pt x="178" y="880"/>
                </a:lnTo>
                <a:lnTo>
                  <a:pt x="174" y="881"/>
                </a:lnTo>
                <a:lnTo>
                  <a:pt x="174" y="881"/>
                </a:lnTo>
                <a:lnTo>
                  <a:pt x="174" y="883"/>
                </a:lnTo>
                <a:lnTo>
                  <a:pt x="173" y="883"/>
                </a:lnTo>
                <a:lnTo>
                  <a:pt x="171" y="883"/>
                </a:lnTo>
                <a:lnTo>
                  <a:pt x="170" y="883"/>
                </a:lnTo>
                <a:lnTo>
                  <a:pt x="170" y="883"/>
                </a:lnTo>
                <a:lnTo>
                  <a:pt x="169" y="883"/>
                </a:lnTo>
                <a:lnTo>
                  <a:pt x="165" y="886"/>
                </a:lnTo>
                <a:lnTo>
                  <a:pt x="163" y="887"/>
                </a:lnTo>
                <a:lnTo>
                  <a:pt x="163" y="888"/>
                </a:lnTo>
                <a:lnTo>
                  <a:pt x="165" y="888"/>
                </a:lnTo>
                <a:lnTo>
                  <a:pt x="165" y="890"/>
                </a:lnTo>
                <a:lnTo>
                  <a:pt x="163" y="890"/>
                </a:lnTo>
                <a:lnTo>
                  <a:pt x="162" y="890"/>
                </a:lnTo>
                <a:lnTo>
                  <a:pt x="159" y="891"/>
                </a:lnTo>
                <a:lnTo>
                  <a:pt x="158" y="891"/>
                </a:lnTo>
                <a:lnTo>
                  <a:pt x="151" y="891"/>
                </a:lnTo>
                <a:lnTo>
                  <a:pt x="148" y="890"/>
                </a:lnTo>
                <a:lnTo>
                  <a:pt x="147" y="888"/>
                </a:lnTo>
                <a:lnTo>
                  <a:pt x="147" y="888"/>
                </a:lnTo>
                <a:lnTo>
                  <a:pt x="147" y="886"/>
                </a:lnTo>
                <a:lnTo>
                  <a:pt x="145" y="883"/>
                </a:lnTo>
                <a:lnTo>
                  <a:pt x="145" y="883"/>
                </a:lnTo>
                <a:lnTo>
                  <a:pt x="145" y="881"/>
                </a:lnTo>
                <a:lnTo>
                  <a:pt x="147" y="881"/>
                </a:lnTo>
                <a:lnTo>
                  <a:pt x="147" y="880"/>
                </a:lnTo>
                <a:lnTo>
                  <a:pt x="147" y="879"/>
                </a:lnTo>
                <a:lnTo>
                  <a:pt x="144" y="879"/>
                </a:lnTo>
                <a:lnTo>
                  <a:pt x="137" y="880"/>
                </a:lnTo>
                <a:lnTo>
                  <a:pt x="135" y="883"/>
                </a:lnTo>
                <a:lnTo>
                  <a:pt x="135" y="883"/>
                </a:lnTo>
                <a:lnTo>
                  <a:pt x="131" y="883"/>
                </a:lnTo>
                <a:lnTo>
                  <a:pt x="129" y="883"/>
                </a:lnTo>
                <a:lnTo>
                  <a:pt x="128" y="886"/>
                </a:lnTo>
                <a:lnTo>
                  <a:pt x="126" y="886"/>
                </a:lnTo>
                <a:lnTo>
                  <a:pt x="125" y="886"/>
                </a:lnTo>
                <a:lnTo>
                  <a:pt x="121" y="887"/>
                </a:lnTo>
                <a:lnTo>
                  <a:pt x="120" y="887"/>
                </a:lnTo>
                <a:lnTo>
                  <a:pt x="118" y="887"/>
                </a:lnTo>
                <a:lnTo>
                  <a:pt x="118" y="888"/>
                </a:lnTo>
                <a:lnTo>
                  <a:pt x="117" y="892"/>
                </a:lnTo>
                <a:lnTo>
                  <a:pt x="116" y="894"/>
                </a:lnTo>
                <a:lnTo>
                  <a:pt x="114" y="895"/>
                </a:lnTo>
                <a:lnTo>
                  <a:pt x="111" y="896"/>
                </a:lnTo>
                <a:lnTo>
                  <a:pt x="99" y="896"/>
                </a:lnTo>
                <a:lnTo>
                  <a:pt x="95" y="895"/>
                </a:lnTo>
                <a:lnTo>
                  <a:pt x="92" y="894"/>
                </a:lnTo>
                <a:lnTo>
                  <a:pt x="88" y="890"/>
                </a:lnTo>
                <a:lnTo>
                  <a:pt x="86" y="888"/>
                </a:lnTo>
                <a:lnTo>
                  <a:pt x="69" y="888"/>
                </a:lnTo>
                <a:lnTo>
                  <a:pt x="65" y="890"/>
                </a:lnTo>
                <a:lnTo>
                  <a:pt x="63" y="890"/>
                </a:lnTo>
                <a:lnTo>
                  <a:pt x="61" y="890"/>
                </a:lnTo>
                <a:lnTo>
                  <a:pt x="57" y="888"/>
                </a:lnTo>
                <a:lnTo>
                  <a:pt x="56" y="888"/>
                </a:lnTo>
                <a:lnTo>
                  <a:pt x="54" y="888"/>
                </a:lnTo>
                <a:lnTo>
                  <a:pt x="53" y="890"/>
                </a:lnTo>
                <a:lnTo>
                  <a:pt x="50" y="890"/>
                </a:lnTo>
                <a:lnTo>
                  <a:pt x="50" y="890"/>
                </a:lnTo>
                <a:lnTo>
                  <a:pt x="49" y="888"/>
                </a:lnTo>
                <a:lnTo>
                  <a:pt x="48" y="887"/>
                </a:lnTo>
                <a:lnTo>
                  <a:pt x="48" y="887"/>
                </a:lnTo>
                <a:lnTo>
                  <a:pt x="46" y="886"/>
                </a:lnTo>
                <a:lnTo>
                  <a:pt x="46" y="886"/>
                </a:lnTo>
                <a:lnTo>
                  <a:pt x="45" y="886"/>
                </a:lnTo>
                <a:lnTo>
                  <a:pt x="45" y="886"/>
                </a:lnTo>
                <a:lnTo>
                  <a:pt x="45" y="887"/>
                </a:lnTo>
                <a:lnTo>
                  <a:pt x="45" y="887"/>
                </a:lnTo>
                <a:lnTo>
                  <a:pt x="43" y="891"/>
                </a:lnTo>
                <a:lnTo>
                  <a:pt x="42" y="891"/>
                </a:lnTo>
                <a:lnTo>
                  <a:pt x="41" y="890"/>
                </a:lnTo>
                <a:lnTo>
                  <a:pt x="41" y="887"/>
                </a:lnTo>
                <a:lnTo>
                  <a:pt x="39" y="886"/>
                </a:lnTo>
                <a:lnTo>
                  <a:pt x="37" y="886"/>
                </a:lnTo>
                <a:lnTo>
                  <a:pt x="35" y="888"/>
                </a:lnTo>
                <a:lnTo>
                  <a:pt x="35" y="892"/>
                </a:lnTo>
                <a:lnTo>
                  <a:pt x="35" y="899"/>
                </a:lnTo>
                <a:lnTo>
                  <a:pt x="35" y="909"/>
                </a:lnTo>
                <a:lnTo>
                  <a:pt x="31" y="909"/>
                </a:lnTo>
                <a:lnTo>
                  <a:pt x="24" y="909"/>
                </a:lnTo>
                <a:lnTo>
                  <a:pt x="18" y="909"/>
                </a:lnTo>
                <a:lnTo>
                  <a:pt x="15" y="909"/>
                </a:lnTo>
                <a:lnTo>
                  <a:pt x="14" y="910"/>
                </a:lnTo>
                <a:lnTo>
                  <a:pt x="14" y="910"/>
                </a:lnTo>
                <a:lnTo>
                  <a:pt x="12" y="910"/>
                </a:lnTo>
                <a:lnTo>
                  <a:pt x="12" y="909"/>
                </a:lnTo>
                <a:lnTo>
                  <a:pt x="12" y="909"/>
                </a:lnTo>
                <a:lnTo>
                  <a:pt x="12" y="909"/>
                </a:lnTo>
                <a:lnTo>
                  <a:pt x="11" y="909"/>
                </a:lnTo>
                <a:lnTo>
                  <a:pt x="12" y="910"/>
                </a:lnTo>
                <a:lnTo>
                  <a:pt x="12" y="910"/>
                </a:lnTo>
                <a:lnTo>
                  <a:pt x="11" y="911"/>
                </a:lnTo>
                <a:lnTo>
                  <a:pt x="11" y="911"/>
                </a:lnTo>
                <a:lnTo>
                  <a:pt x="9" y="913"/>
                </a:lnTo>
                <a:lnTo>
                  <a:pt x="9" y="911"/>
                </a:lnTo>
                <a:lnTo>
                  <a:pt x="8" y="911"/>
                </a:lnTo>
                <a:lnTo>
                  <a:pt x="8" y="911"/>
                </a:lnTo>
                <a:lnTo>
                  <a:pt x="8" y="910"/>
                </a:lnTo>
                <a:lnTo>
                  <a:pt x="8" y="911"/>
                </a:lnTo>
                <a:lnTo>
                  <a:pt x="7" y="911"/>
                </a:lnTo>
                <a:lnTo>
                  <a:pt x="7" y="911"/>
                </a:lnTo>
                <a:lnTo>
                  <a:pt x="7" y="913"/>
                </a:lnTo>
                <a:lnTo>
                  <a:pt x="7" y="913"/>
                </a:lnTo>
                <a:lnTo>
                  <a:pt x="7" y="913"/>
                </a:lnTo>
                <a:lnTo>
                  <a:pt x="7" y="913"/>
                </a:lnTo>
                <a:lnTo>
                  <a:pt x="7" y="913"/>
                </a:lnTo>
                <a:lnTo>
                  <a:pt x="7" y="914"/>
                </a:lnTo>
                <a:lnTo>
                  <a:pt x="7" y="914"/>
                </a:lnTo>
                <a:lnTo>
                  <a:pt x="7" y="914"/>
                </a:lnTo>
                <a:lnTo>
                  <a:pt x="7" y="914"/>
                </a:lnTo>
                <a:lnTo>
                  <a:pt x="5" y="914"/>
                </a:lnTo>
                <a:lnTo>
                  <a:pt x="4" y="914"/>
                </a:lnTo>
                <a:lnTo>
                  <a:pt x="4" y="914"/>
                </a:lnTo>
                <a:lnTo>
                  <a:pt x="3" y="917"/>
                </a:lnTo>
                <a:lnTo>
                  <a:pt x="3" y="917"/>
                </a:lnTo>
                <a:lnTo>
                  <a:pt x="3" y="917"/>
                </a:lnTo>
                <a:lnTo>
                  <a:pt x="3" y="918"/>
                </a:lnTo>
                <a:lnTo>
                  <a:pt x="3" y="920"/>
                </a:lnTo>
                <a:lnTo>
                  <a:pt x="1" y="921"/>
                </a:lnTo>
                <a:lnTo>
                  <a:pt x="1" y="922"/>
                </a:lnTo>
                <a:lnTo>
                  <a:pt x="1" y="924"/>
                </a:lnTo>
                <a:lnTo>
                  <a:pt x="3" y="922"/>
                </a:lnTo>
                <a:lnTo>
                  <a:pt x="4" y="921"/>
                </a:lnTo>
                <a:lnTo>
                  <a:pt x="4" y="922"/>
                </a:lnTo>
                <a:lnTo>
                  <a:pt x="4" y="924"/>
                </a:lnTo>
                <a:lnTo>
                  <a:pt x="4" y="925"/>
                </a:lnTo>
                <a:lnTo>
                  <a:pt x="4" y="926"/>
                </a:lnTo>
                <a:lnTo>
                  <a:pt x="5" y="928"/>
                </a:lnTo>
                <a:lnTo>
                  <a:pt x="7" y="928"/>
                </a:lnTo>
                <a:lnTo>
                  <a:pt x="7" y="928"/>
                </a:lnTo>
                <a:lnTo>
                  <a:pt x="8" y="928"/>
                </a:lnTo>
                <a:lnTo>
                  <a:pt x="8" y="928"/>
                </a:lnTo>
                <a:lnTo>
                  <a:pt x="7" y="929"/>
                </a:lnTo>
                <a:lnTo>
                  <a:pt x="7" y="929"/>
                </a:lnTo>
                <a:lnTo>
                  <a:pt x="5" y="929"/>
                </a:lnTo>
                <a:lnTo>
                  <a:pt x="5" y="929"/>
                </a:lnTo>
                <a:lnTo>
                  <a:pt x="4" y="929"/>
                </a:lnTo>
                <a:lnTo>
                  <a:pt x="4" y="929"/>
                </a:lnTo>
                <a:lnTo>
                  <a:pt x="3" y="929"/>
                </a:lnTo>
                <a:lnTo>
                  <a:pt x="3" y="929"/>
                </a:lnTo>
                <a:lnTo>
                  <a:pt x="3" y="930"/>
                </a:lnTo>
                <a:lnTo>
                  <a:pt x="3" y="930"/>
                </a:lnTo>
                <a:lnTo>
                  <a:pt x="1" y="930"/>
                </a:lnTo>
                <a:lnTo>
                  <a:pt x="0" y="930"/>
                </a:lnTo>
                <a:lnTo>
                  <a:pt x="0" y="932"/>
                </a:lnTo>
                <a:lnTo>
                  <a:pt x="1" y="933"/>
                </a:lnTo>
                <a:lnTo>
                  <a:pt x="3" y="933"/>
                </a:lnTo>
                <a:lnTo>
                  <a:pt x="5" y="933"/>
                </a:lnTo>
                <a:lnTo>
                  <a:pt x="9" y="933"/>
                </a:lnTo>
                <a:lnTo>
                  <a:pt x="11" y="933"/>
                </a:lnTo>
                <a:lnTo>
                  <a:pt x="11" y="933"/>
                </a:lnTo>
                <a:lnTo>
                  <a:pt x="11" y="933"/>
                </a:lnTo>
                <a:lnTo>
                  <a:pt x="12" y="933"/>
                </a:lnTo>
                <a:lnTo>
                  <a:pt x="12" y="932"/>
                </a:lnTo>
                <a:lnTo>
                  <a:pt x="14" y="932"/>
                </a:lnTo>
                <a:lnTo>
                  <a:pt x="12" y="932"/>
                </a:lnTo>
                <a:lnTo>
                  <a:pt x="12" y="930"/>
                </a:lnTo>
                <a:lnTo>
                  <a:pt x="16" y="926"/>
                </a:lnTo>
                <a:lnTo>
                  <a:pt x="18" y="925"/>
                </a:lnTo>
                <a:lnTo>
                  <a:pt x="19" y="925"/>
                </a:lnTo>
                <a:lnTo>
                  <a:pt x="20" y="924"/>
                </a:lnTo>
                <a:lnTo>
                  <a:pt x="23" y="924"/>
                </a:lnTo>
                <a:lnTo>
                  <a:pt x="23" y="922"/>
                </a:lnTo>
                <a:lnTo>
                  <a:pt x="24" y="922"/>
                </a:lnTo>
                <a:lnTo>
                  <a:pt x="26" y="922"/>
                </a:lnTo>
                <a:lnTo>
                  <a:pt x="27" y="921"/>
                </a:lnTo>
                <a:lnTo>
                  <a:pt x="27" y="921"/>
                </a:lnTo>
                <a:lnTo>
                  <a:pt x="29" y="920"/>
                </a:lnTo>
                <a:lnTo>
                  <a:pt x="30" y="918"/>
                </a:lnTo>
                <a:lnTo>
                  <a:pt x="30" y="917"/>
                </a:lnTo>
                <a:lnTo>
                  <a:pt x="31" y="917"/>
                </a:lnTo>
                <a:lnTo>
                  <a:pt x="34" y="917"/>
                </a:lnTo>
                <a:lnTo>
                  <a:pt x="35" y="917"/>
                </a:lnTo>
                <a:lnTo>
                  <a:pt x="37" y="915"/>
                </a:lnTo>
                <a:lnTo>
                  <a:pt x="38" y="914"/>
                </a:lnTo>
                <a:lnTo>
                  <a:pt x="39" y="914"/>
                </a:lnTo>
                <a:lnTo>
                  <a:pt x="41" y="914"/>
                </a:lnTo>
                <a:lnTo>
                  <a:pt x="41" y="914"/>
                </a:lnTo>
                <a:lnTo>
                  <a:pt x="38" y="917"/>
                </a:lnTo>
                <a:lnTo>
                  <a:pt x="37" y="917"/>
                </a:lnTo>
                <a:lnTo>
                  <a:pt x="37" y="917"/>
                </a:lnTo>
                <a:lnTo>
                  <a:pt x="35" y="918"/>
                </a:lnTo>
                <a:lnTo>
                  <a:pt x="35" y="918"/>
                </a:lnTo>
                <a:lnTo>
                  <a:pt x="33" y="918"/>
                </a:lnTo>
                <a:lnTo>
                  <a:pt x="33" y="918"/>
                </a:lnTo>
                <a:lnTo>
                  <a:pt x="31" y="920"/>
                </a:lnTo>
                <a:lnTo>
                  <a:pt x="30" y="922"/>
                </a:lnTo>
                <a:lnTo>
                  <a:pt x="29" y="924"/>
                </a:lnTo>
                <a:lnTo>
                  <a:pt x="27" y="924"/>
                </a:lnTo>
                <a:lnTo>
                  <a:pt x="26" y="926"/>
                </a:lnTo>
                <a:lnTo>
                  <a:pt x="24" y="928"/>
                </a:lnTo>
                <a:lnTo>
                  <a:pt x="24" y="928"/>
                </a:lnTo>
                <a:lnTo>
                  <a:pt x="23" y="928"/>
                </a:lnTo>
                <a:lnTo>
                  <a:pt x="22" y="928"/>
                </a:lnTo>
                <a:lnTo>
                  <a:pt x="22" y="929"/>
                </a:lnTo>
                <a:lnTo>
                  <a:pt x="20" y="929"/>
                </a:lnTo>
                <a:lnTo>
                  <a:pt x="20" y="929"/>
                </a:lnTo>
                <a:lnTo>
                  <a:pt x="20" y="930"/>
                </a:lnTo>
                <a:lnTo>
                  <a:pt x="20" y="930"/>
                </a:lnTo>
                <a:lnTo>
                  <a:pt x="20" y="930"/>
                </a:lnTo>
                <a:lnTo>
                  <a:pt x="22" y="930"/>
                </a:lnTo>
                <a:lnTo>
                  <a:pt x="22" y="932"/>
                </a:lnTo>
                <a:lnTo>
                  <a:pt x="20" y="932"/>
                </a:lnTo>
                <a:lnTo>
                  <a:pt x="18" y="930"/>
                </a:lnTo>
                <a:lnTo>
                  <a:pt x="16" y="932"/>
                </a:lnTo>
                <a:lnTo>
                  <a:pt x="16" y="933"/>
                </a:lnTo>
                <a:lnTo>
                  <a:pt x="16" y="936"/>
                </a:lnTo>
                <a:lnTo>
                  <a:pt x="16" y="939"/>
                </a:lnTo>
                <a:lnTo>
                  <a:pt x="16" y="940"/>
                </a:lnTo>
                <a:lnTo>
                  <a:pt x="18" y="940"/>
                </a:lnTo>
                <a:lnTo>
                  <a:pt x="19" y="939"/>
                </a:lnTo>
                <a:lnTo>
                  <a:pt x="19" y="939"/>
                </a:lnTo>
                <a:lnTo>
                  <a:pt x="18" y="937"/>
                </a:lnTo>
                <a:lnTo>
                  <a:pt x="18" y="936"/>
                </a:lnTo>
                <a:lnTo>
                  <a:pt x="19" y="936"/>
                </a:lnTo>
                <a:lnTo>
                  <a:pt x="19" y="937"/>
                </a:lnTo>
                <a:lnTo>
                  <a:pt x="19" y="937"/>
                </a:lnTo>
                <a:lnTo>
                  <a:pt x="20" y="937"/>
                </a:lnTo>
                <a:lnTo>
                  <a:pt x="20" y="937"/>
                </a:lnTo>
                <a:lnTo>
                  <a:pt x="20" y="937"/>
                </a:lnTo>
                <a:lnTo>
                  <a:pt x="20" y="939"/>
                </a:lnTo>
                <a:lnTo>
                  <a:pt x="20" y="939"/>
                </a:lnTo>
                <a:lnTo>
                  <a:pt x="19" y="940"/>
                </a:lnTo>
                <a:lnTo>
                  <a:pt x="18" y="941"/>
                </a:lnTo>
                <a:lnTo>
                  <a:pt x="18" y="943"/>
                </a:lnTo>
                <a:lnTo>
                  <a:pt x="18" y="943"/>
                </a:lnTo>
                <a:lnTo>
                  <a:pt x="18" y="944"/>
                </a:lnTo>
                <a:lnTo>
                  <a:pt x="19" y="943"/>
                </a:lnTo>
                <a:lnTo>
                  <a:pt x="20" y="943"/>
                </a:lnTo>
                <a:lnTo>
                  <a:pt x="19" y="944"/>
                </a:lnTo>
                <a:lnTo>
                  <a:pt x="19" y="944"/>
                </a:lnTo>
                <a:lnTo>
                  <a:pt x="19" y="945"/>
                </a:lnTo>
                <a:lnTo>
                  <a:pt x="20" y="945"/>
                </a:lnTo>
                <a:lnTo>
                  <a:pt x="22" y="945"/>
                </a:lnTo>
                <a:lnTo>
                  <a:pt x="22" y="944"/>
                </a:lnTo>
                <a:lnTo>
                  <a:pt x="22" y="944"/>
                </a:lnTo>
                <a:lnTo>
                  <a:pt x="23" y="944"/>
                </a:lnTo>
                <a:lnTo>
                  <a:pt x="23" y="944"/>
                </a:lnTo>
                <a:lnTo>
                  <a:pt x="23" y="944"/>
                </a:lnTo>
                <a:lnTo>
                  <a:pt x="24" y="944"/>
                </a:lnTo>
                <a:lnTo>
                  <a:pt x="24" y="945"/>
                </a:lnTo>
                <a:lnTo>
                  <a:pt x="23" y="945"/>
                </a:lnTo>
                <a:lnTo>
                  <a:pt x="23" y="945"/>
                </a:lnTo>
                <a:lnTo>
                  <a:pt x="23" y="945"/>
                </a:lnTo>
                <a:lnTo>
                  <a:pt x="23" y="947"/>
                </a:lnTo>
                <a:lnTo>
                  <a:pt x="23" y="947"/>
                </a:lnTo>
                <a:lnTo>
                  <a:pt x="23" y="948"/>
                </a:lnTo>
                <a:lnTo>
                  <a:pt x="23" y="948"/>
                </a:lnTo>
                <a:lnTo>
                  <a:pt x="24" y="948"/>
                </a:lnTo>
                <a:lnTo>
                  <a:pt x="24" y="948"/>
                </a:lnTo>
                <a:lnTo>
                  <a:pt x="24" y="948"/>
                </a:lnTo>
                <a:lnTo>
                  <a:pt x="26" y="948"/>
                </a:lnTo>
                <a:lnTo>
                  <a:pt x="26" y="948"/>
                </a:lnTo>
                <a:lnTo>
                  <a:pt x="26" y="948"/>
                </a:lnTo>
                <a:lnTo>
                  <a:pt x="26" y="948"/>
                </a:lnTo>
                <a:lnTo>
                  <a:pt x="26" y="949"/>
                </a:lnTo>
                <a:lnTo>
                  <a:pt x="27" y="949"/>
                </a:lnTo>
                <a:lnTo>
                  <a:pt x="27" y="949"/>
                </a:lnTo>
                <a:lnTo>
                  <a:pt x="29" y="949"/>
                </a:lnTo>
                <a:lnTo>
                  <a:pt x="29" y="951"/>
                </a:lnTo>
                <a:lnTo>
                  <a:pt x="27" y="951"/>
                </a:lnTo>
                <a:lnTo>
                  <a:pt x="26" y="951"/>
                </a:lnTo>
                <a:lnTo>
                  <a:pt x="26" y="951"/>
                </a:lnTo>
                <a:lnTo>
                  <a:pt x="24" y="954"/>
                </a:lnTo>
                <a:lnTo>
                  <a:pt x="24" y="955"/>
                </a:lnTo>
                <a:lnTo>
                  <a:pt x="27" y="955"/>
                </a:lnTo>
                <a:lnTo>
                  <a:pt x="29" y="955"/>
                </a:lnTo>
                <a:lnTo>
                  <a:pt x="30" y="954"/>
                </a:lnTo>
                <a:lnTo>
                  <a:pt x="30" y="955"/>
                </a:lnTo>
                <a:lnTo>
                  <a:pt x="29" y="956"/>
                </a:lnTo>
                <a:lnTo>
                  <a:pt x="29" y="956"/>
                </a:lnTo>
                <a:lnTo>
                  <a:pt x="27" y="956"/>
                </a:lnTo>
                <a:lnTo>
                  <a:pt x="27" y="956"/>
                </a:lnTo>
                <a:lnTo>
                  <a:pt x="29" y="958"/>
                </a:lnTo>
                <a:lnTo>
                  <a:pt x="29" y="958"/>
                </a:lnTo>
                <a:lnTo>
                  <a:pt x="30" y="959"/>
                </a:lnTo>
                <a:lnTo>
                  <a:pt x="31" y="960"/>
                </a:lnTo>
                <a:lnTo>
                  <a:pt x="31" y="960"/>
                </a:lnTo>
                <a:lnTo>
                  <a:pt x="31" y="962"/>
                </a:lnTo>
                <a:lnTo>
                  <a:pt x="31" y="962"/>
                </a:lnTo>
                <a:lnTo>
                  <a:pt x="31" y="962"/>
                </a:lnTo>
                <a:lnTo>
                  <a:pt x="34" y="963"/>
                </a:lnTo>
                <a:lnTo>
                  <a:pt x="43" y="970"/>
                </a:lnTo>
                <a:lnTo>
                  <a:pt x="54" y="975"/>
                </a:lnTo>
                <a:lnTo>
                  <a:pt x="60" y="979"/>
                </a:lnTo>
                <a:lnTo>
                  <a:pt x="64" y="981"/>
                </a:lnTo>
                <a:lnTo>
                  <a:pt x="67" y="982"/>
                </a:lnTo>
                <a:lnTo>
                  <a:pt x="72" y="982"/>
                </a:lnTo>
                <a:lnTo>
                  <a:pt x="75" y="983"/>
                </a:lnTo>
                <a:lnTo>
                  <a:pt x="76" y="983"/>
                </a:lnTo>
                <a:lnTo>
                  <a:pt x="77" y="985"/>
                </a:lnTo>
                <a:lnTo>
                  <a:pt x="80" y="985"/>
                </a:lnTo>
                <a:lnTo>
                  <a:pt x="82" y="985"/>
                </a:lnTo>
                <a:lnTo>
                  <a:pt x="82" y="985"/>
                </a:lnTo>
                <a:lnTo>
                  <a:pt x="82" y="985"/>
                </a:lnTo>
                <a:lnTo>
                  <a:pt x="83" y="986"/>
                </a:lnTo>
                <a:lnTo>
                  <a:pt x="83" y="986"/>
                </a:lnTo>
                <a:lnTo>
                  <a:pt x="86" y="986"/>
                </a:lnTo>
                <a:lnTo>
                  <a:pt x="86" y="986"/>
                </a:lnTo>
                <a:lnTo>
                  <a:pt x="87" y="986"/>
                </a:lnTo>
                <a:lnTo>
                  <a:pt x="87" y="988"/>
                </a:lnTo>
                <a:lnTo>
                  <a:pt x="91" y="988"/>
                </a:lnTo>
                <a:lnTo>
                  <a:pt x="94" y="988"/>
                </a:lnTo>
                <a:lnTo>
                  <a:pt x="95" y="988"/>
                </a:lnTo>
                <a:lnTo>
                  <a:pt x="97" y="988"/>
                </a:lnTo>
                <a:lnTo>
                  <a:pt x="98" y="983"/>
                </a:lnTo>
                <a:lnTo>
                  <a:pt x="99" y="982"/>
                </a:lnTo>
                <a:lnTo>
                  <a:pt x="101" y="982"/>
                </a:lnTo>
                <a:lnTo>
                  <a:pt x="102" y="981"/>
                </a:lnTo>
                <a:lnTo>
                  <a:pt x="103" y="981"/>
                </a:lnTo>
                <a:lnTo>
                  <a:pt x="106" y="981"/>
                </a:lnTo>
                <a:lnTo>
                  <a:pt x="109" y="979"/>
                </a:lnTo>
                <a:lnTo>
                  <a:pt x="113" y="978"/>
                </a:lnTo>
                <a:lnTo>
                  <a:pt x="117" y="977"/>
                </a:lnTo>
                <a:lnTo>
                  <a:pt x="120" y="977"/>
                </a:lnTo>
                <a:lnTo>
                  <a:pt x="121" y="977"/>
                </a:lnTo>
                <a:lnTo>
                  <a:pt x="121" y="975"/>
                </a:lnTo>
                <a:lnTo>
                  <a:pt x="120" y="974"/>
                </a:lnTo>
                <a:lnTo>
                  <a:pt x="120" y="974"/>
                </a:lnTo>
                <a:lnTo>
                  <a:pt x="121" y="973"/>
                </a:lnTo>
                <a:lnTo>
                  <a:pt x="120" y="973"/>
                </a:lnTo>
                <a:lnTo>
                  <a:pt x="120" y="973"/>
                </a:lnTo>
                <a:lnTo>
                  <a:pt x="121" y="974"/>
                </a:lnTo>
                <a:lnTo>
                  <a:pt x="121" y="974"/>
                </a:lnTo>
                <a:lnTo>
                  <a:pt x="121" y="974"/>
                </a:lnTo>
                <a:lnTo>
                  <a:pt x="122" y="974"/>
                </a:lnTo>
                <a:lnTo>
                  <a:pt x="122" y="974"/>
                </a:lnTo>
                <a:lnTo>
                  <a:pt x="122" y="974"/>
                </a:lnTo>
                <a:lnTo>
                  <a:pt x="122" y="975"/>
                </a:lnTo>
                <a:lnTo>
                  <a:pt x="122" y="975"/>
                </a:lnTo>
                <a:lnTo>
                  <a:pt x="122" y="975"/>
                </a:lnTo>
                <a:lnTo>
                  <a:pt x="124" y="974"/>
                </a:lnTo>
                <a:lnTo>
                  <a:pt x="125" y="975"/>
                </a:lnTo>
                <a:lnTo>
                  <a:pt x="126" y="974"/>
                </a:lnTo>
                <a:lnTo>
                  <a:pt x="126" y="973"/>
                </a:lnTo>
                <a:lnTo>
                  <a:pt x="126" y="971"/>
                </a:lnTo>
                <a:lnTo>
                  <a:pt x="128" y="973"/>
                </a:lnTo>
                <a:lnTo>
                  <a:pt x="128" y="974"/>
                </a:lnTo>
                <a:lnTo>
                  <a:pt x="129" y="974"/>
                </a:lnTo>
                <a:lnTo>
                  <a:pt x="131" y="974"/>
                </a:lnTo>
                <a:lnTo>
                  <a:pt x="131" y="975"/>
                </a:lnTo>
                <a:lnTo>
                  <a:pt x="131" y="975"/>
                </a:lnTo>
                <a:lnTo>
                  <a:pt x="131" y="975"/>
                </a:lnTo>
                <a:lnTo>
                  <a:pt x="132" y="975"/>
                </a:lnTo>
                <a:lnTo>
                  <a:pt x="132" y="975"/>
                </a:lnTo>
                <a:lnTo>
                  <a:pt x="132" y="975"/>
                </a:lnTo>
                <a:lnTo>
                  <a:pt x="132" y="975"/>
                </a:lnTo>
                <a:lnTo>
                  <a:pt x="133" y="975"/>
                </a:lnTo>
                <a:lnTo>
                  <a:pt x="133" y="975"/>
                </a:lnTo>
                <a:lnTo>
                  <a:pt x="133" y="975"/>
                </a:lnTo>
                <a:lnTo>
                  <a:pt x="133" y="977"/>
                </a:lnTo>
                <a:lnTo>
                  <a:pt x="135" y="975"/>
                </a:lnTo>
                <a:lnTo>
                  <a:pt x="135" y="975"/>
                </a:lnTo>
                <a:lnTo>
                  <a:pt x="135" y="975"/>
                </a:lnTo>
                <a:lnTo>
                  <a:pt x="136" y="975"/>
                </a:lnTo>
                <a:lnTo>
                  <a:pt x="136" y="975"/>
                </a:lnTo>
                <a:lnTo>
                  <a:pt x="137" y="975"/>
                </a:lnTo>
                <a:lnTo>
                  <a:pt x="137" y="974"/>
                </a:lnTo>
                <a:lnTo>
                  <a:pt x="137" y="974"/>
                </a:lnTo>
                <a:lnTo>
                  <a:pt x="137" y="973"/>
                </a:lnTo>
                <a:lnTo>
                  <a:pt x="137" y="973"/>
                </a:lnTo>
                <a:lnTo>
                  <a:pt x="137" y="971"/>
                </a:lnTo>
                <a:lnTo>
                  <a:pt x="137" y="970"/>
                </a:lnTo>
                <a:lnTo>
                  <a:pt x="137" y="970"/>
                </a:lnTo>
                <a:lnTo>
                  <a:pt x="137" y="968"/>
                </a:lnTo>
                <a:lnTo>
                  <a:pt x="137" y="967"/>
                </a:lnTo>
                <a:lnTo>
                  <a:pt x="137" y="967"/>
                </a:lnTo>
                <a:lnTo>
                  <a:pt x="137" y="966"/>
                </a:lnTo>
                <a:lnTo>
                  <a:pt x="140" y="964"/>
                </a:lnTo>
                <a:lnTo>
                  <a:pt x="140" y="964"/>
                </a:lnTo>
                <a:lnTo>
                  <a:pt x="141" y="963"/>
                </a:lnTo>
                <a:lnTo>
                  <a:pt x="141" y="963"/>
                </a:lnTo>
                <a:lnTo>
                  <a:pt x="143" y="964"/>
                </a:lnTo>
                <a:lnTo>
                  <a:pt x="144" y="966"/>
                </a:lnTo>
                <a:lnTo>
                  <a:pt x="144" y="967"/>
                </a:lnTo>
                <a:lnTo>
                  <a:pt x="144" y="968"/>
                </a:lnTo>
                <a:lnTo>
                  <a:pt x="144" y="970"/>
                </a:lnTo>
                <a:lnTo>
                  <a:pt x="144" y="971"/>
                </a:lnTo>
                <a:lnTo>
                  <a:pt x="144" y="971"/>
                </a:lnTo>
                <a:lnTo>
                  <a:pt x="143" y="973"/>
                </a:lnTo>
                <a:lnTo>
                  <a:pt x="143" y="974"/>
                </a:lnTo>
                <a:lnTo>
                  <a:pt x="143" y="974"/>
                </a:lnTo>
                <a:lnTo>
                  <a:pt x="141" y="974"/>
                </a:lnTo>
                <a:lnTo>
                  <a:pt x="140" y="974"/>
                </a:lnTo>
                <a:lnTo>
                  <a:pt x="140" y="974"/>
                </a:lnTo>
                <a:lnTo>
                  <a:pt x="139" y="974"/>
                </a:lnTo>
                <a:lnTo>
                  <a:pt x="137" y="977"/>
                </a:lnTo>
                <a:lnTo>
                  <a:pt x="136" y="977"/>
                </a:lnTo>
                <a:lnTo>
                  <a:pt x="136" y="978"/>
                </a:lnTo>
                <a:lnTo>
                  <a:pt x="133" y="982"/>
                </a:lnTo>
                <a:lnTo>
                  <a:pt x="132" y="982"/>
                </a:lnTo>
                <a:lnTo>
                  <a:pt x="132" y="983"/>
                </a:lnTo>
                <a:lnTo>
                  <a:pt x="132" y="983"/>
                </a:lnTo>
                <a:lnTo>
                  <a:pt x="132" y="985"/>
                </a:lnTo>
                <a:lnTo>
                  <a:pt x="132" y="986"/>
                </a:lnTo>
                <a:lnTo>
                  <a:pt x="129" y="990"/>
                </a:lnTo>
                <a:lnTo>
                  <a:pt x="126" y="994"/>
                </a:lnTo>
                <a:lnTo>
                  <a:pt x="125" y="997"/>
                </a:lnTo>
                <a:lnTo>
                  <a:pt x="124" y="998"/>
                </a:lnTo>
                <a:lnTo>
                  <a:pt x="124" y="1000"/>
                </a:lnTo>
                <a:lnTo>
                  <a:pt x="121" y="1001"/>
                </a:lnTo>
                <a:lnTo>
                  <a:pt x="116" y="1000"/>
                </a:lnTo>
                <a:lnTo>
                  <a:pt x="114" y="1000"/>
                </a:lnTo>
                <a:lnTo>
                  <a:pt x="113" y="1001"/>
                </a:lnTo>
                <a:lnTo>
                  <a:pt x="113" y="1001"/>
                </a:lnTo>
                <a:lnTo>
                  <a:pt x="111" y="1001"/>
                </a:lnTo>
                <a:lnTo>
                  <a:pt x="111" y="1001"/>
                </a:lnTo>
                <a:lnTo>
                  <a:pt x="110" y="1001"/>
                </a:lnTo>
                <a:lnTo>
                  <a:pt x="107" y="1005"/>
                </a:lnTo>
                <a:lnTo>
                  <a:pt x="106" y="1005"/>
                </a:lnTo>
                <a:lnTo>
                  <a:pt x="105" y="1007"/>
                </a:lnTo>
                <a:lnTo>
                  <a:pt x="103" y="1007"/>
                </a:lnTo>
                <a:lnTo>
                  <a:pt x="103" y="1007"/>
                </a:lnTo>
                <a:lnTo>
                  <a:pt x="102" y="1007"/>
                </a:lnTo>
                <a:lnTo>
                  <a:pt x="102" y="1007"/>
                </a:lnTo>
                <a:lnTo>
                  <a:pt x="102" y="1008"/>
                </a:lnTo>
                <a:lnTo>
                  <a:pt x="102" y="1008"/>
                </a:lnTo>
                <a:lnTo>
                  <a:pt x="101" y="1009"/>
                </a:lnTo>
                <a:lnTo>
                  <a:pt x="101" y="1009"/>
                </a:lnTo>
                <a:lnTo>
                  <a:pt x="99" y="1009"/>
                </a:lnTo>
                <a:lnTo>
                  <a:pt x="97" y="1005"/>
                </a:lnTo>
                <a:lnTo>
                  <a:pt x="97" y="1005"/>
                </a:lnTo>
                <a:lnTo>
                  <a:pt x="97" y="1007"/>
                </a:lnTo>
                <a:lnTo>
                  <a:pt x="95" y="1009"/>
                </a:lnTo>
                <a:lnTo>
                  <a:pt x="94" y="1011"/>
                </a:lnTo>
                <a:lnTo>
                  <a:pt x="94" y="1011"/>
                </a:lnTo>
                <a:lnTo>
                  <a:pt x="94" y="1009"/>
                </a:lnTo>
                <a:lnTo>
                  <a:pt x="92" y="1009"/>
                </a:lnTo>
                <a:lnTo>
                  <a:pt x="92" y="1009"/>
                </a:lnTo>
                <a:lnTo>
                  <a:pt x="92" y="1011"/>
                </a:lnTo>
                <a:lnTo>
                  <a:pt x="92" y="1011"/>
                </a:lnTo>
                <a:lnTo>
                  <a:pt x="92" y="1011"/>
                </a:lnTo>
                <a:lnTo>
                  <a:pt x="91" y="1011"/>
                </a:lnTo>
                <a:lnTo>
                  <a:pt x="91" y="1012"/>
                </a:lnTo>
                <a:lnTo>
                  <a:pt x="91" y="1012"/>
                </a:lnTo>
                <a:lnTo>
                  <a:pt x="90" y="1012"/>
                </a:lnTo>
                <a:lnTo>
                  <a:pt x="90" y="1012"/>
                </a:lnTo>
                <a:lnTo>
                  <a:pt x="90" y="1012"/>
                </a:lnTo>
                <a:lnTo>
                  <a:pt x="90" y="1013"/>
                </a:lnTo>
                <a:lnTo>
                  <a:pt x="88" y="1012"/>
                </a:lnTo>
                <a:lnTo>
                  <a:pt x="87" y="1012"/>
                </a:lnTo>
                <a:lnTo>
                  <a:pt x="86" y="1012"/>
                </a:lnTo>
                <a:lnTo>
                  <a:pt x="86" y="1011"/>
                </a:lnTo>
                <a:lnTo>
                  <a:pt x="86" y="1009"/>
                </a:lnTo>
                <a:lnTo>
                  <a:pt x="86" y="1007"/>
                </a:lnTo>
                <a:lnTo>
                  <a:pt x="84" y="1007"/>
                </a:lnTo>
                <a:lnTo>
                  <a:pt x="84" y="1008"/>
                </a:lnTo>
                <a:lnTo>
                  <a:pt x="84" y="1007"/>
                </a:lnTo>
                <a:lnTo>
                  <a:pt x="83" y="1007"/>
                </a:lnTo>
                <a:lnTo>
                  <a:pt x="83" y="1008"/>
                </a:lnTo>
                <a:lnTo>
                  <a:pt x="83" y="1009"/>
                </a:lnTo>
                <a:lnTo>
                  <a:pt x="84" y="1011"/>
                </a:lnTo>
                <a:lnTo>
                  <a:pt x="84" y="1011"/>
                </a:lnTo>
                <a:lnTo>
                  <a:pt x="83" y="1012"/>
                </a:lnTo>
                <a:lnTo>
                  <a:pt x="83" y="1012"/>
                </a:lnTo>
                <a:lnTo>
                  <a:pt x="83" y="1012"/>
                </a:lnTo>
                <a:lnTo>
                  <a:pt x="83" y="1012"/>
                </a:lnTo>
                <a:lnTo>
                  <a:pt x="83" y="1012"/>
                </a:lnTo>
                <a:lnTo>
                  <a:pt x="82" y="1013"/>
                </a:lnTo>
                <a:lnTo>
                  <a:pt x="82" y="1013"/>
                </a:lnTo>
                <a:lnTo>
                  <a:pt x="80" y="1015"/>
                </a:lnTo>
                <a:lnTo>
                  <a:pt x="79" y="1015"/>
                </a:lnTo>
                <a:lnTo>
                  <a:pt x="73" y="1015"/>
                </a:lnTo>
                <a:lnTo>
                  <a:pt x="73" y="1015"/>
                </a:lnTo>
                <a:lnTo>
                  <a:pt x="72" y="1016"/>
                </a:lnTo>
                <a:lnTo>
                  <a:pt x="69" y="1017"/>
                </a:lnTo>
                <a:lnTo>
                  <a:pt x="65" y="1019"/>
                </a:lnTo>
                <a:lnTo>
                  <a:pt x="65" y="1017"/>
                </a:lnTo>
                <a:lnTo>
                  <a:pt x="64" y="1017"/>
                </a:lnTo>
                <a:lnTo>
                  <a:pt x="63" y="1016"/>
                </a:lnTo>
                <a:lnTo>
                  <a:pt x="63" y="1015"/>
                </a:lnTo>
                <a:lnTo>
                  <a:pt x="64" y="1013"/>
                </a:lnTo>
                <a:lnTo>
                  <a:pt x="63" y="1012"/>
                </a:lnTo>
                <a:lnTo>
                  <a:pt x="64" y="1011"/>
                </a:lnTo>
                <a:lnTo>
                  <a:pt x="64" y="1009"/>
                </a:lnTo>
                <a:lnTo>
                  <a:pt x="64" y="1008"/>
                </a:lnTo>
                <a:lnTo>
                  <a:pt x="63" y="1008"/>
                </a:lnTo>
                <a:lnTo>
                  <a:pt x="63" y="1009"/>
                </a:lnTo>
                <a:lnTo>
                  <a:pt x="61" y="1009"/>
                </a:lnTo>
                <a:lnTo>
                  <a:pt x="61" y="1011"/>
                </a:lnTo>
                <a:lnTo>
                  <a:pt x="61" y="1009"/>
                </a:lnTo>
                <a:lnTo>
                  <a:pt x="60" y="1009"/>
                </a:lnTo>
                <a:lnTo>
                  <a:pt x="60" y="1009"/>
                </a:lnTo>
                <a:lnTo>
                  <a:pt x="58" y="1009"/>
                </a:lnTo>
                <a:lnTo>
                  <a:pt x="58" y="1011"/>
                </a:lnTo>
                <a:lnTo>
                  <a:pt x="57" y="1011"/>
                </a:lnTo>
                <a:lnTo>
                  <a:pt x="57" y="1011"/>
                </a:lnTo>
                <a:lnTo>
                  <a:pt x="56" y="1009"/>
                </a:lnTo>
                <a:lnTo>
                  <a:pt x="54" y="1008"/>
                </a:lnTo>
                <a:lnTo>
                  <a:pt x="56" y="1008"/>
                </a:lnTo>
                <a:lnTo>
                  <a:pt x="57" y="1007"/>
                </a:lnTo>
                <a:lnTo>
                  <a:pt x="57" y="1007"/>
                </a:lnTo>
                <a:lnTo>
                  <a:pt x="57" y="1005"/>
                </a:lnTo>
                <a:lnTo>
                  <a:pt x="57" y="1005"/>
                </a:lnTo>
                <a:lnTo>
                  <a:pt x="57" y="1005"/>
                </a:lnTo>
                <a:lnTo>
                  <a:pt x="54" y="1007"/>
                </a:lnTo>
                <a:lnTo>
                  <a:pt x="53" y="1008"/>
                </a:lnTo>
                <a:lnTo>
                  <a:pt x="52" y="1008"/>
                </a:lnTo>
                <a:lnTo>
                  <a:pt x="52" y="1009"/>
                </a:lnTo>
                <a:lnTo>
                  <a:pt x="50" y="1011"/>
                </a:lnTo>
                <a:lnTo>
                  <a:pt x="50" y="1011"/>
                </a:lnTo>
                <a:lnTo>
                  <a:pt x="50" y="1012"/>
                </a:lnTo>
                <a:lnTo>
                  <a:pt x="50" y="1013"/>
                </a:lnTo>
                <a:lnTo>
                  <a:pt x="49" y="1015"/>
                </a:lnTo>
                <a:lnTo>
                  <a:pt x="49" y="1016"/>
                </a:lnTo>
                <a:lnTo>
                  <a:pt x="49" y="1017"/>
                </a:lnTo>
                <a:lnTo>
                  <a:pt x="49" y="1019"/>
                </a:lnTo>
                <a:lnTo>
                  <a:pt x="50" y="1021"/>
                </a:lnTo>
                <a:lnTo>
                  <a:pt x="52" y="1023"/>
                </a:lnTo>
                <a:lnTo>
                  <a:pt x="53" y="1024"/>
                </a:lnTo>
                <a:lnTo>
                  <a:pt x="54" y="1026"/>
                </a:lnTo>
                <a:lnTo>
                  <a:pt x="57" y="1030"/>
                </a:lnTo>
                <a:lnTo>
                  <a:pt x="58" y="1031"/>
                </a:lnTo>
                <a:lnTo>
                  <a:pt x="60" y="1032"/>
                </a:lnTo>
                <a:lnTo>
                  <a:pt x="61" y="1034"/>
                </a:lnTo>
                <a:lnTo>
                  <a:pt x="64" y="1038"/>
                </a:lnTo>
                <a:lnTo>
                  <a:pt x="65" y="1038"/>
                </a:lnTo>
                <a:lnTo>
                  <a:pt x="67" y="1039"/>
                </a:lnTo>
                <a:lnTo>
                  <a:pt x="72" y="1045"/>
                </a:lnTo>
                <a:lnTo>
                  <a:pt x="73" y="1046"/>
                </a:lnTo>
                <a:lnTo>
                  <a:pt x="75" y="1045"/>
                </a:lnTo>
                <a:lnTo>
                  <a:pt x="76" y="1043"/>
                </a:lnTo>
                <a:lnTo>
                  <a:pt x="76" y="1045"/>
                </a:lnTo>
                <a:lnTo>
                  <a:pt x="76" y="1047"/>
                </a:lnTo>
                <a:lnTo>
                  <a:pt x="76" y="1047"/>
                </a:lnTo>
                <a:lnTo>
                  <a:pt x="77" y="1050"/>
                </a:lnTo>
                <a:lnTo>
                  <a:pt x="79" y="1051"/>
                </a:lnTo>
                <a:lnTo>
                  <a:pt x="82" y="1051"/>
                </a:lnTo>
                <a:lnTo>
                  <a:pt x="83" y="1054"/>
                </a:lnTo>
                <a:lnTo>
                  <a:pt x="83" y="1055"/>
                </a:lnTo>
                <a:lnTo>
                  <a:pt x="86" y="1057"/>
                </a:lnTo>
                <a:lnTo>
                  <a:pt x="87" y="1058"/>
                </a:lnTo>
                <a:lnTo>
                  <a:pt x="90" y="1061"/>
                </a:lnTo>
                <a:lnTo>
                  <a:pt x="98" y="1069"/>
                </a:lnTo>
                <a:lnTo>
                  <a:pt x="99" y="1069"/>
                </a:lnTo>
                <a:lnTo>
                  <a:pt x="99" y="1070"/>
                </a:lnTo>
                <a:lnTo>
                  <a:pt x="101" y="1070"/>
                </a:lnTo>
                <a:lnTo>
                  <a:pt x="102" y="1072"/>
                </a:lnTo>
                <a:lnTo>
                  <a:pt x="103" y="1075"/>
                </a:lnTo>
                <a:lnTo>
                  <a:pt x="107" y="1080"/>
                </a:lnTo>
                <a:lnTo>
                  <a:pt x="110" y="1083"/>
                </a:lnTo>
                <a:lnTo>
                  <a:pt x="110" y="1083"/>
                </a:lnTo>
                <a:lnTo>
                  <a:pt x="111" y="1084"/>
                </a:lnTo>
                <a:lnTo>
                  <a:pt x="116" y="1091"/>
                </a:lnTo>
                <a:lnTo>
                  <a:pt x="122" y="1095"/>
                </a:lnTo>
                <a:lnTo>
                  <a:pt x="129" y="1102"/>
                </a:lnTo>
                <a:lnTo>
                  <a:pt x="131" y="1103"/>
                </a:lnTo>
                <a:lnTo>
                  <a:pt x="133" y="1104"/>
                </a:lnTo>
                <a:lnTo>
                  <a:pt x="137" y="1106"/>
                </a:lnTo>
                <a:lnTo>
                  <a:pt x="137" y="1107"/>
                </a:lnTo>
                <a:lnTo>
                  <a:pt x="140" y="1110"/>
                </a:lnTo>
                <a:lnTo>
                  <a:pt x="140" y="1110"/>
                </a:lnTo>
                <a:lnTo>
                  <a:pt x="141" y="1110"/>
                </a:lnTo>
                <a:lnTo>
                  <a:pt x="145" y="1113"/>
                </a:lnTo>
                <a:lnTo>
                  <a:pt x="155" y="1117"/>
                </a:lnTo>
                <a:lnTo>
                  <a:pt x="156" y="1118"/>
                </a:lnTo>
                <a:lnTo>
                  <a:pt x="158" y="1118"/>
                </a:lnTo>
                <a:lnTo>
                  <a:pt x="158" y="1118"/>
                </a:lnTo>
                <a:lnTo>
                  <a:pt x="159" y="1118"/>
                </a:lnTo>
                <a:lnTo>
                  <a:pt x="159" y="1118"/>
                </a:lnTo>
                <a:lnTo>
                  <a:pt x="160" y="1118"/>
                </a:lnTo>
                <a:lnTo>
                  <a:pt x="162" y="1118"/>
                </a:lnTo>
                <a:lnTo>
                  <a:pt x="162" y="1119"/>
                </a:lnTo>
                <a:lnTo>
                  <a:pt x="163" y="1119"/>
                </a:lnTo>
                <a:lnTo>
                  <a:pt x="171" y="1118"/>
                </a:lnTo>
                <a:lnTo>
                  <a:pt x="173" y="1118"/>
                </a:lnTo>
                <a:lnTo>
                  <a:pt x="173" y="1118"/>
                </a:lnTo>
                <a:lnTo>
                  <a:pt x="174" y="1117"/>
                </a:lnTo>
                <a:lnTo>
                  <a:pt x="174" y="1117"/>
                </a:lnTo>
                <a:lnTo>
                  <a:pt x="174" y="1117"/>
                </a:lnTo>
                <a:lnTo>
                  <a:pt x="175" y="1117"/>
                </a:lnTo>
                <a:lnTo>
                  <a:pt x="177" y="1117"/>
                </a:lnTo>
                <a:lnTo>
                  <a:pt x="178" y="1117"/>
                </a:lnTo>
                <a:lnTo>
                  <a:pt x="178" y="1115"/>
                </a:lnTo>
                <a:lnTo>
                  <a:pt x="179" y="1115"/>
                </a:lnTo>
                <a:lnTo>
                  <a:pt x="179" y="1115"/>
                </a:lnTo>
                <a:lnTo>
                  <a:pt x="181" y="1115"/>
                </a:lnTo>
                <a:lnTo>
                  <a:pt x="182" y="1115"/>
                </a:lnTo>
                <a:lnTo>
                  <a:pt x="193" y="1110"/>
                </a:lnTo>
                <a:lnTo>
                  <a:pt x="196" y="1109"/>
                </a:lnTo>
                <a:lnTo>
                  <a:pt x="201" y="1107"/>
                </a:lnTo>
                <a:lnTo>
                  <a:pt x="203" y="1106"/>
                </a:lnTo>
                <a:lnTo>
                  <a:pt x="203" y="1106"/>
                </a:lnTo>
                <a:lnTo>
                  <a:pt x="203" y="1104"/>
                </a:lnTo>
                <a:lnTo>
                  <a:pt x="205" y="1102"/>
                </a:lnTo>
                <a:lnTo>
                  <a:pt x="207" y="1102"/>
                </a:lnTo>
                <a:lnTo>
                  <a:pt x="208" y="1102"/>
                </a:lnTo>
                <a:lnTo>
                  <a:pt x="207" y="1102"/>
                </a:lnTo>
                <a:lnTo>
                  <a:pt x="207" y="1102"/>
                </a:lnTo>
                <a:lnTo>
                  <a:pt x="207" y="1103"/>
                </a:lnTo>
                <a:lnTo>
                  <a:pt x="208" y="1103"/>
                </a:lnTo>
                <a:lnTo>
                  <a:pt x="212" y="1100"/>
                </a:lnTo>
                <a:lnTo>
                  <a:pt x="215" y="1099"/>
                </a:lnTo>
                <a:lnTo>
                  <a:pt x="216" y="1098"/>
                </a:lnTo>
                <a:lnTo>
                  <a:pt x="218" y="1098"/>
                </a:lnTo>
                <a:lnTo>
                  <a:pt x="218" y="1098"/>
                </a:lnTo>
                <a:lnTo>
                  <a:pt x="219" y="1098"/>
                </a:lnTo>
                <a:lnTo>
                  <a:pt x="220" y="1098"/>
                </a:lnTo>
                <a:lnTo>
                  <a:pt x="222" y="1096"/>
                </a:lnTo>
                <a:lnTo>
                  <a:pt x="230" y="1092"/>
                </a:lnTo>
                <a:lnTo>
                  <a:pt x="233" y="1092"/>
                </a:lnTo>
                <a:lnTo>
                  <a:pt x="233" y="1091"/>
                </a:lnTo>
                <a:lnTo>
                  <a:pt x="237" y="1089"/>
                </a:lnTo>
                <a:lnTo>
                  <a:pt x="238" y="1089"/>
                </a:lnTo>
                <a:lnTo>
                  <a:pt x="238" y="1088"/>
                </a:lnTo>
                <a:lnTo>
                  <a:pt x="238" y="1088"/>
                </a:lnTo>
                <a:lnTo>
                  <a:pt x="239" y="1088"/>
                </a:lnTo>
                <a:lnTo>
                  <a:pt x="239" y="1088"/>
                </a:lnTo>
                <a:lnTo>
                  <a:pt x="241" y="1087"/>
                </a:lnTo>
                <a:lnTo>
                  <a:pt x="241" y="1085"/>
                </a:lnTo>
                <a:lnTo>
                  <a:pt x="239" y="1084"/>
                </a:lnTo>
                <a:lnTo>
                  <a:pt x="239" y="1084"/>
                </a:lnTo>
                <a:lnTo>
                  <a:pt x="239" y="1084"/>
                </a:lnTo>
                <a:lnTo>
                  <a:pt x="239" y="1083"/>
                </a:lnTo>
                <a:lnTo>
                  <a:pt x="239" y="1083"/>
                </a:lnTo>
                <a:lnTo>
                  <a:pt x="239" y="1081"/>
                </a:lnTo>
                <a:lnTo>
                  <a:pt x="241" y="1081"/>
                </a:lnTo>
                <a:lnTo>
                  <a:pt x="241" y="1081"/>
                </a:lnTo>
                <a:lnTo>
                  <a:pt x="241" y="1080"/>
                </a:lnTo>
                <a:lnTo>
                  <a:pt x="241" y="1080"/>
                </a:lnTo>
                <a:lnTo>
                  <a:pt x="241" y="1080"/>
                </a:lnTo>
                <a:lnTo>
                  <a:pt x="243" y="1077"/>
                </a:lnTo>
                <a:lnTo>
                  <a:pt x="243" y="1076"/>
                </a:lnTo>
                <a:lnTo>
                  <a:pt x="243" y="1075"/>
                </a:lnTo>
                <a:lnTo>
                  <a:pt x="248" y="1072"/>
                </a:lnTo>
                <a:lnTo>
                  <a:pt x="249" y="1069"/>
                </a:lnTo>
                <a:lnTo>
                  <a:pt x="250" y="1062"/>
                </a:lnTo>
                <a:lnTo>
                  <a:pt x="250" y="1062"/>
                </a:lnTo>
                <a:lnTo>
                  <a:pt x="252" y="1061"/>
                </a:lnTo>
                <a:lnTo>
                  <a:pt x="252" y="1061"/>
                </a:lnTo>
                <a:lnTo>
                  <a:pt x="252" y="1060"/>
                </a:lnTo>
                <a:lnTo>
                  <a:pt x="252" y="1060"/>
                </a:lnTo>
                <a:lnTo>
                  <a:pt x="252" y="1060"/>
                </a:lnTo>
                <a:lnTo>
                  <a:pt x="252" y="1058"/>
                </a:lnTo>
                <a:lnTo>
                  <a:pt x="252" y="1058"/>
                </a:lnTo>
                <a:lnTo>
                  <a:pt x="252" y="1057"/>
                </a:lnTo>
                <a:lnTo>
                  <a:pt x="250" y="1057"/>
                </a:lnTo>
                <a:lnTo>
                  <a:pt x="250" y="1055"/>
                </a:lnTo>
                <a:lnTo>
                  <a:pt x="250" y="1055"/>
                </a:lnTo>
                <a:lnTo>
                  <a:pt x="249" y="1055"/>
                </a:lnTo>
                <a:lnTo>
                  <a:pt x="249" y="1055"/>
                </a:lnTo>
                <a:lnTo>
                  <a:pt x="248" y="1055"/>
                </a:lnTo>
                <a:lnTo>
                  <a:pt x="248" y="1055"/>
                </a:lnTo>
                <a:lnTo>
                  <a:pt x="248" y="1055"/>
                </a:lnTo>
                <a:lnTo>
                  <a:pt x="246" y="1054"/>
                </a:lnTo>
                <a:lnTo>
                  <a:pt x="246" y="1053"/>
                </a:lnTo>
                <a:lnTo>
                  <a:pt x="246" y="1051"/>
                </a:lnTo>
                <a:lnTo>
                  <a:pt x="246" y="1051"/>
                </a:lnTo>
                <a:lnTo>
                  <a:pt x="245" y="1051"/>
                </a:lnTo>
                <a:lnTo>
                  <a:pt x="245" y="1050"/>
                </a:lnTo>
                <a:lnTo>
                  <a:pt x="245" y="1050"/>
                </a:lnTo>
                <a:lnTo>
                  <a:pt x="243" y="1049"/>
                </a:lnTo>
                <a:lnTo>
                  <a:pt x="241" y="1050"/>
                </a:lnTo>
                <a:lnTo>
                  <a:pt x="239" y="1050"/>
                </a:lnTo>
                <a:lnTo>
                  <a:pt x="239" y="1050"/>
                </a:lnTo>
                <a:lnTo>
                  <a:pt x="238" y="1050"/>
                </a:lnTo>
                <a:lnTo>
                  <a:pt x="237" y="1050"/>
                </a:lnTo>
                <a:lnTo>
                  <a:pt x="235" y="1050"/>
                </a:lnTo>
                <a:lnTo>
                  <a:pt x="235" y="1050"/>
                </a:lnTo>
                <a:lnTo>
                  <a:pt x="235" y="1049"/>
                </a:lnTo>
                <a:lnTo>
                  <a:pt x="235" y="1049"/>
                </a:lnTo>
                <a:lnTo>
                  <a:pt x="234" y="1049"/>
                </a:lnTo>
                <a:lnTo>
                  <a:pt x="234" y="1049"/>
                </a:lnTo>
                <a:lnTo>
                  <a:pt x="234" y="1050"/>
                </a:lnTo>
                <a:lnTo>
                  <a:pt x="234" y="1049"/>
                </a:lnTo>
                <a:lnTo>
                  <a:pt x="234" y="1049"/>
                </a:lnTo>
                <a:lnTo>
                  <a:pt x="234" y="1046"/>
                </a:lnTo>
                <a:lnTo>
                  <a:pt x="234" y="1046"/>
                </a:lnTo>
                <a:lnTo>
                  <a:pt x="234" y="1045"/>
                </a:lnTo>
                <a:lnTo>
                  <a:pt x="238" y="1046"/>
                </a:lnTo>
                <a:lnTo>
                  <a:pt x="239" y="1047"/>
                </a:lnTo>
                <a:lnTo>
                  <a:pt x="241" y="1046"/>
                </a:lnTo>
                <a:lnTo>
                  <a:pt x="239" y="1045"/>
                </a:lnTo>
                <a:lnTo>
                  <a:pt x="238" y="1045"/>
                </a:lnTo>
                <a:lnTo>
                  <a:pt x="238" y="1045"/>
                </a:lnTo>
                <a:lnTo>
                  <a:pt x="238" y="1045"/>
                </a:lnTo>
                <a:lnTo>
                  <a:pt x="237" y="1043"/>
                </a:lnTo>
                <a:lnTo>
                  <a:pt x="237" y="1043"/>
                </a:lnTo>
                <a:lnTo>
                  <a:pt x="237" y="1042"/>
                </a:lnTo>
                <a:lnTo>
                  <a:pt x="238" y="1043"/>
                </a:lnTo>
                <a:lnTo>
                  <a:pt x="239" y="1043"/>
                </a:lnTo>
                <a:lnTo>
                  <a:pt x="241" y="1045"/>
                </a:lnTo>
                <a:lnTo>
                  <a:pt x="241" y="1046"/>
                </a:lnTo>
                <a:lnTo>
                  <a:pt x="242" y="1046"/>
                </a:lnTo>
                <a:lnTo>
                  <a:pt x="243" y="1046"/>
                </a:lnTo>
                <a:lnTo>
                  <a:pt x="243" y="1046"/>
                </a:lnTo>
                <a:lnTo>
                  <a:pt x="243" y="1046"/>
                </a:lnTo>
                <a:lnTo>
                  <a:pt x="243" y="1045"/>
                </a:lnTo>
                <a:lnTo>
                  <a:pt x="243" y="1043"/>
                </a:lnTo>
                <a:lnTo>
                  <a:pt x="243" y="1043"/>
                </a:lnTo>
                <a:lnTo>
                  <a:pt x="243" y="1042"/>
                </a:lnTo>
                <a:lnTo>
                  <a:pt x="243" y="1042"/>
                </a:lnTo>
                <a:lnTo>
                  <a:pt x="242" y="1042"/>
                </a:lnTo>
                <a:lnTo>
                  <a:pt x="242" y="1042"/>
                </a:lnTo>
                <a:lnTo>
                  <a:pt x="243" y="1041"/>
                </a:lnTo>
                <a:lnTo>
                  <a:pt x="242" y="1041"/>
                </a:lnTo>
                <a:lnTo>
                  <a:pt x="241" y="1042"/>
                </a:lnTo>
                <a:lnTo>
                  <a:pt x="239" y="1041"/>
                </a:lnTo>
                <a:lnTo>
                  <a:pt x="235" y="1041"/>
                </a:lnTo>
                <a:lnTo>
                  <a:pt x="237" y="1039"/>
                </a:lnTo>
                <a:lnTo>
                  <a:pt x="237" y="1039"/>
                </a:lnTo>
                <a:lnTo>
                  <a:pt x="238" y="1039"/>
                </a:lnTo>
                <a:lnTo>
                  <a:pt x="239" y="1039"/>
                </a:lnTo>
                <a:lnTo>
                  <a:pt x="239" y="1039"/>
                </a:lnTo>
                <a:lnTo>
                  <a:pt x="239" y="1039"/>
                </a:lnTo>
                <a:lnTo>
                  <a:pt x="241" y="1039"/>
                </a:lnTo>
                <a:lnTo>
                  <a:pt x="241" y="1039"/>
                </a:lnTo>
                <a:lnTo>
                  <a:pt x="239" y="1038"/>
                </a:lnTo>
                <a:lnTo>
                  <a:pt x="238" y="1038"/>
                </a:lnTo>
                <a:lnTo>
                  <a:pt x="241" y="1038"/>
                </a:lnTo>
                <a:lnTo>
                  <a:pt x="241" y="1038"/>
                </a:lnTo>
                <a:lnTo>
                  <a:pt x="242" y="1036"/>
                </a:lnTo>
                <a:lnTo>
                  <a:pt x="241" y="1036"/>
                </a:lnTo>
                <a:lnTo>
                  <a:pt x="239" y="1035"/>
                </a:lnTo>
                <a:lnTo>
                  <a:pt x="241" y="1035"/>
                </a:lnTo>
                <a:lnTo>
                  <a:pt x="242" y="1035"/>
                </a:lnTo>
                <a:lnTo>
                  <a:pt x="243" y="1036"/>
                </a:lnTo>
                <a:lnTo>
                  <a:pt x="243" y="1036"/>
                </a:lnTo>
                <a:lnTo>
                  <a:pt x="243" y="1038"/>
                </a:lnTo>
                <a:lnTo>
                  <a:pt x="245" y="1038"/>
                </a:lnTo>
                <a:lnTo>
                  <a:pt x="245" y="1036"/>
                </a:lnTo>
                <a:lnTo>
                  <a:pt x="245" y="1036"/>
                </a:lnTo>
                <a:lnTo>
                  <a:pt x="245" y="1036"/>
                </a:lnTo>
                <a:lnTo>
                  <a:pt x="246" y="1035"/>
                </a:lnTo>
                <a:lnTo>
                  <a:pt x="246" y="1035"/>
                </a:lnTo>
                <a:lnTo>
                  <a:pt x="246" y="1036"/>
                </a:lnTo>
                <a:lnTo>
                  <a:pt x="246" y="1036"/>
                </a:lnTo>
                <a:lnTo>
                  <a:pt x="248" y="1035"/>
                </a:lnTo>
                <a:lnTo>
                  <a:pt x="248" y="1035"/>
                </a:lnTo>
                <a:lnTo>
                  <a:pt x="248" y="1035"/>
                </a:lnTo>
                <a:lnTo>
                  <a:pt x="249" y="1035"/>
                </a:lnTo>
                <a:lnTo>
                  <a:pt x="249" y="1035"/>
                </a:lnTo>
                <a:lnTo>
                  <a:pt x="250" y="1034"/>
                </a:lnTo>
                <a:lnTo>
                  <a:pt x="250" y="1034"/>
                </a:lnTo>
                <a:lnTo>
                  <a:pt x="252" y="1034"/>
                </a:lnTo>
                <a:lnTo>
                  <a:pt x="252" y="1032"/>
                </a:lnTo>
                <a:lnTo>
                  <a:pt x="252" y="1032"/>
                </a:lnTo>
                <a:lnTo>
                  <a:pt x="252" y="1032"/>
                </a:lnTo>
                <a:lnTo>
                  <a:pt x="253" y="1031"/>
                </a:lnTo>
                <a:lnTo>
                  <a:pt x="253" y="1024"/>
                </a:lnTo>
                <a:lnTo>
                  <a:pt x="253" y="1021"/>
                </a:lnTo>
                <a:lnTo>
                  <a:pt x="250" y="1021"/>
                </a:lnTo>
                <a:lnTo>
                  <a:pt x="249" y="1020"/>
                </a:lnTo>
                <a:lnTo>
                  <a:pt x="248" y="1020"/>
                </a:lnTo>
                <a:lnTo>
                  <a:pt x="248" y="1020"/>
                </a:lnTo>
                <a:lnTo>
                  <a:pt x="249" y="1019"/>
                </a:lnTo>
                <a:lnTo>
                  <a:pt x="249" y="1019"/>
                </a:lnTo>
                <a:lnTo>
                  <a:pt x="249" y="1017"/>
                </a:lnTo>
                <a:lnTo>
                  <a:pt x="246" y="1019"/>
                </a:lnTo>
                <a:lnTo>
                  <a:pt x="245" y="1020"/>
                </a:lnTo>
                <a:lnTo>
                  <a:pt x="243" y="1019"/>
                </a:lnTo>
                <a:lnTo>
                  <a:pt x="243" y="1019"/>
                </a:lnTo>
                <a:lnTo>
                  <a:pt x="243" y="1017"/>
                </a:lnTo>
                <a:lnTo>
                  <a:pt x="246" y="1019"/>
                </a:lnTo>
                <a:lnTo>
                  <a:pt x="246" y="1017"/>
                </a:lnTo>
                <a:lnTo>
                  <a:pt x="246" y="1016"/>
                </a:lnTo>
                <a:lnTo>
                  <a:pt x="248" y="1016"/>
                </a:lnTo>
                <a:lnTo>
                  <a:pt x="249" y="1016"/>
                </a:lnTo>
                <a:lnTo>
                  <a:pt x="250" y="1017"/>
                </a:lnTo>
                <a:lnTo>
                  <a:pt x="250" y="1017"/>
                </a:lnTo>
                <a:lnTo>
                  <a:pt x="250" y="1019"/>
                </a:lnTo>
                <a:lnTo>
                  <a:pt x="250" y="1019"/>
                </a:lnTo>
                <a:lnTo>
                  <a:pt x="252" y="1019"/>
                </a:lnTo>
                <a:lnTo>
                  <a:pt x="253" y="1019"/>
                </a:lnTo>
                <a:lnTo>
                  <a:pt x="254" y="1019"/>
                </a:lnTo>
                <a:lnTo>
                  <a:pt x="254" y="1017"/>
                </a:lnTo>
                <a:lnTo>
                  <a:pt x="254" y="1016"/>
                </a:lnTo>
                <a:lnTo>
                  <a:pt x="254" y="1015"/>
                </a:lnTo>
                <a:lnTo>
                  <a:pt x="256" y="1013"/>
                </a:lnTo>
                <a:lnTo>
                  <a:pt x="256" y="1013"/>
                </a:lnTo>
                <a:lnTo>
                  <a:pt x="258" y="1012"/>
                </a:lnTo>
                <a:lnTo>
                  <a:pt x="258" y="1013"/>
                </a:lnTo>
                <a:lnTo>
                  <a:pt x="258" y="1015"/>
                </a:lnTo>
                <a:lnTo>
                  <a:pt x="257" y="1015"/>
                </a:lnTo>
                <a:lnTo>
                  <a:pt x="257" y="1016"/>
                </a:lnTo>
                <a:lnTo>
                  <a:pt x="257" y="1017"/>
                </a:lnTo>
                <a:lnTo>
                  <a:pt x="257" y="1019"/>
                </a:lnTo>
                <a:lnTo>
                  <a:pt x="257" y="1020"/>
                </a:lnTo>
                <a:lnTo>
                  <a:pt x="258" y="1020"/>
                </a:lnTo>
                <a:lnTo>
                  <a:pt x="260" y="1020"/>
                </a:lnTo>
                <a:lnTo>
                  <a:pt x="261" y="1019"/>
                </a:lnTo>
                <a:lnTo>
                  <a:pt x="262" y="1019"/>
                </a:lnTo>
                <a:lnTo>
                  <a:pt x="262" y="1020"/>
                </a:lnTo>
                <a:lnTo>
                  <a:pt x="261" y="1020"/>
                </a:lnTo>
                <a:lnTo>
                  <a:pt x="261" y="1020"/>
                </a:lnTo>
                <a:lnTo>
                  <a:pt x="262" y="1021"/>
                </a:lnTo>
                <a:lnTo>
                  <a:pt x="262" y="1021"/>
                </a:lnTo>
                <a:lnTo>
                  <a:pt x="264" y="1020"/>
                </a:lnTo>
                <a:lnTo>
                  <a:pt x="265" y="1020"/>
                </a:lnTo>
                <a:lnTo>
                  <a:pt x="268" y="1017"/>
                </a:lnTo>
                <a:lnTo>
                  <a:pt x="268" y="1017"/>
                </a:lnTo>
                <a:lnTo>
                  <a:pt x="269" y="1017"/>
                </a:lnTo>
                <a:lnTo>
                  <a:pt x="271" y="1017"/>
                </a:lnTo>
                <a:lnTo>
                  <a:pt x="272" y="1019"/>
                </a:lnTo>
                <a:lnTo>
                  <a:pt x="272" y="1019"/>
                </a:lnTo>
                <a:lnTo>
                  <a:pt x="273" y="1019"/>
                </a:lnTo>
                <a:lnTo>
                  <a:pt x="273" y="1019"/>
                </a:lnTo>
                <a:lnTo>
                  <a:pt x="277" y="1020"/>
                </a:lnTo>
                <a:lnTo>
                  <a:pt x="280" y="1020"/>
                </a:lnTo>
                <a:lnTo>
                  <a:pt x="282" y="1020"/>
                </a:lnTo>
                <a:lnTo>
                  <a:pt x="282" y="1019"/>
                </a:lnTo>
                <a:lnTo>
                  <a:pt x="283" y="1019"/>
                </a:lnTo>
                <a:lnTo>
                  <a:pt x="284" y="1019"/>
                </a:lnTo>
                <a:lnTo>
                  <a:pt x="286" y="1019"/>
                </a:lnTo>
                <a:lnTo>
                  <a:pt x="287" y="1019"/>
                </a:lnTo>
                <a:lnTo>
                  <a:pt x="287" y="1019"/>
                </a:lnTo>
                <a:lnTo>
                  <a:pt x="288" y="1019"/>
                </a:lnTo>
                <a:lnTo>
                  <a:pt x="288" y="1017"/>
                </a:lnTo>
                <a:lnTo>
                  <a:pt x="290" y="1019"/>
                </a:lnTo>
                <a:lnTo>
                  <a:pt x="290" y="1020"/>
                </a:lnTo>
                <a:lnTo>
                  <a:pt x="290" y="1020"/>
                </a:lnTo>
                <a:lnTo>
                  <a:pt x="290" y="1021"/>
                </a:lnTo>
                <a:lnTo>
                  <a:pt x="288" y="1023"/>
                </a:lnTo>
                <a:lnTo>
                  <a:pt x="287" y="1021"/>
                </a:lnTo>
                <a:lnTo>
                  <a:pt x="286" y="1021"/>
                </a:lnTo>
                <a:lnTo>
                  <a:pt x="286" y="1020"/>
                </a:lnTo>
                <a:lnTo>
                  <a:pt x="283" y="1021"/>
                </a:lnTo>
                <a:lnTo>
                  <a:pt x="282" y="1021"/>
                </a:lnTo>
                <a:lnTo>
                  <a:pt x="279" y="1026"/>
                </a:lnTo>
                <a:lnTo>
                  <a:pt x="277" y="1024"/>
                </a:lnTo>
                <a:lnTo>
                  <a:pt x="277" y="1024"/>
                </a:lnTo>
                <a:lnTo>
                  <a:pt x="276" y="1024"/>
                </a:lnTo>
                <a:lnTo>
                  <a:pt x="276" y="1024"/>
                </a:lnTo>
                <a:lnTo>
                  <a:pt x="276" y="1024"/>
                </a:lnTo>
                <a:lnTo>
                  <a:pt x="275" y="1024"/>
                </a:lnTo>
                <a:lnTo>
                  <a:pt x="275" y="1024"/>
                </a:lnTo>
                <a:lnTo>
                  <a:pt x="273" y="1023"/>
                </a:lnTo>
                <a:lnTo>
                  <a:pt x="272" y="1023"/>
                </a:lnTo>
                <a:lnTo>
                  <a:pt x="271" y="1023"/>
                </a:lnTo>
                <a:lnTo>
                  <a:pt x="269" y="1023"/>
                </a:lnTo>
                <a:lnTo>
                  <a:pt x="269" y="1023"/>
                </a:lnTo>
                <a:lnTo>
                  <a:pt x="268" y="1024"/>
                </a:lnTo>
                <a:lnTo>
                  <a:pt x="267" y="1026"/>
                </a:lnTo>
                <a:lnTo>
                  <a:pt x="267" y="1027"/>
                </a:lnTo>
                <a:lnTo>
                  <a:pt x="267" y="1028"/>
                </a:lnTo>
                <a:lnTo>
                  <a:pt x="265" y="1030"/>
                </a:lnTo>
                <a:lnTo>
                  <a:pt x="265" y="1030"/>
                </a:lnTo>
                <a:lnTo>
                  <a:pt x="265" y="1031"/>
                </a:lnTo>
                <a:lnTo>
                  <a:pt x="265" y="1032"/>
                </a:lnTo>
                <a:lnTo>
                  <a:pt x="265" y="1032"/>
                </a:lnTo>
                <a:lnTo>
                  <a:pt x="265" y="1034"/>
                </a:lnTo>
                <a:lnTo>
                  <a:pt x="264" y="1036"/>
                </a:lnTo>
                <a:lnTo>
                  <a:pt x="264" y="1038"/>
                </a:lnTo>
                <a:lnTo>
                  <a:pt x="264" y="1038"/>
                </a:lnTo>
                <a:lnTo>
                  <a:pt x="267" y="1041"/>
                </a:lnTo>
                <a:lnTo>
                  <a:pt x="267" y="1042"/>
                </a:lnTo>
                <a:lnTo>
                  <a:pt x="268" y="1042"/>
                </a:lnTo>
                <a:lnTo>
                  <a:pt x="269" y="1041"/>
                </a:lnTo>
                <a:lnTo>
                  <a:pt x="271" y="1039"/>
                </a:lnTo>
                <a:lnTo>
                  <a:pt x="271" y="1039"/>
                </a:lnTo>
                <a:lnTo>
                  <a:pt x="272" y="1038"/>
                </a:lnTo>
                <a:lnTo>
                  <a:pt x="276" y="1038"/>
                </a:lnTo>
                <a:lnTo>
                  <a:pt x="276" y="1038"/>
                </a:lnTo>
                <a:lnTo>
                  <a:pt x="276" y="1038"/>
                </a:lnTo>
                <a:lnTo>
                  <a:pt x="276" y="1036"/>
                </a:lnTo>
                <a:lnTo>
                  <a:pt x="276" y="1036"/>
                </a:lnTo>
                <a:lnTo>
                  <a:pt x="277" y="1036"/>
                </a:lnTo>
                <a:lnTo>
                  <a:pt x="277" y="1036"/>
                </a:lnTo>
                <a:lnTo>
                  <a:pt x="277" y="1036"/>
                </a:lnTo>
                <a:lnTo>
                  <a:pt x="279" y="1036"/>
                </a:lnTo>
                <a:lnTo>
                  <a:pt x="279" y="1036"/>
                </a:lnTo>
                <a:lnTo>
                  <a:pt x="277" y="1036"/>
                </a:lnTo>
                <a:lnTo>
                  <a:pt x="276" y="1038"/>
                </a:lnTo>
                <a:lnTo>
                  <a:pt x="276" y="1039"/>
                </a:lnTo>
                <a:lnTo>
                  <a:pt x="276" y="1041"/>
                </a:lnTo>
                <a:lnTo>
                  <a:pt x="273" y="1039"/>
                </a:lnTo>
                <a:lnTo>
                  <a:pt x="272" y="1041"/>
                </a:lnTo>
                <a:lnTo>
                  <a:pt x="271" y="1041"/>
                </a:lnTo>
                <a:lnTo>
                  <a:pt x="271" y="1043"/>
                </a:lnTo>
                <a:lnTo>
                  <a:pt x="269" y="1045"/>
                </a:lnTo>
                <a:lnTo>
                  <a:pt x="268" y="1046"/>
                </a:lnTo>
                <a:lnTo>
                  <a:pt x="268" y="1046"/>
                </a:lnTo>
                <a:lnTo>
                  <a:pt x="268" y="1050"/>
                </a:lnTo>
                <a:lnTo>
                  <a:pt x="267" y="1051"/>
                </a:lnTo>
                <a:lnTo>
                  <a:pt x="267" y="1054"/>
                </a:lnTo>
                <a:lnTo>
                  <a:pt x="265" y="1055"/>
                </a:lnTo>
                <a:lnTo>
                  <a:pt x="267" y="1057"/>
                </a:lnTo>
                <a:lnTo>
                  <a:pt x="267" y="1057"/>
                </a:lnTo>
                <a:lnTo>
                  <a:pt x="268" y="1057"/>
                </a:lnTo>
                <a:lnTo>
                  <a:pt x="271" y="1057"/>
                </a:lnTo>
                <a:lnTo>
                  <a:pt x="272" y="1057"/>
                </a:lnTo>
                <a:lnTo>
                  <a:pt x="273" y="1057"/>
                </a:lnTo>
                <a:lnTo>
                  <a:pt x="275" y="1057"/>
                </a:lnTo>
                <a:lnTo>
                  <a:pt x="279" y="1055"/>
                </a:lnTo>
                <a:lnTo>
                  <a:pt x="280" y="1057"/>
                </a:lnTo>
                <a:lnTo>
                  <a:pt x="282" y="1057"/>
                </a:lnTo>
                <a:lnTo>
                  <a:pt x="283" y="1057"/>
                </a:lnTo>
                <a:lnTo>
                  <a:pt x="284" y="1055"/>
                </a:lnTo>
                <a:lnTo>
                  <a:pt x="286" y="1055"/>
                </a:lnTo>
                <a:lnTo>
                  <a:pt x="287" y="1055"/>
                </a:lnTo>
                <a:lnTo>
                  <a:pt x="290" y="1057"/>
                </a:lnTo>
                <a:lnTo>
                  <a:pt x="291" y="1055"/>
                </a:lnTo>
                <a:lnTo>
                  <a:pt x="294" y="1054"/>
                </a:lnTo>
                <a:lnTo>
                  <a:pt x="295" y="1054"/>
                </a:lnTo>
                <a:lnTo>
                  <a:pt x="295" y="1054"/>
                </a:lnTo>
                <a:lnTo>
                  <a:pt x="296" y="1053"/>
                </a:lnTo>
                <a:lnTo>
                  <a:pt x="296" y="1053"/>
                </a:lnTo>
                <a:lnTo>
                  <a:pt x="299" y="1053"/>
                </a:lnTo>
                <a:lnTo>
                  <a:pt x="302" y="1051"/>
                </a:lnTo>
                <a:lnTo>
                  <a:pt x="302" y="1051"/>
                </a:lnTo>
                <a:lnTo>
                  <a:pt x="302" y="1051"/>
                </a:lnTo>
                <a:lnTo>
                  <a:pt x="302" y="1053"/>
                </a:lnTo>
                <a:lnTo>
                  <a:pt x="302" y="1053"/>
                </a:lnTo>
                <a:lnTo>
                  <a:pt x="301" y="1053"/>
                </a:lnTo>
                <a:lnTo>
                  <a:pt x="299" y="1053"/>
                </a:lnTo>
                <a:lnTo>
                  <a:pt x="295" y="1055"/>
                </a:lnTo>
                <a:lnTo>
                  <a:pt x="292" y="1057"/>
                </a:lnTo>
                <a:lnTo>
                  <a:pt x="291" y="1058"/>
                </a:lnTo>
                <a:lnTo>
                  <a:pt x="287" y="1060"/>
                </a:lnTo>
                <a:lnTo>
                  <a:pt x="287" y="1060"/>
                </a:lnTo>
                <a:lnTo>
                  <a:pt x="286" y="1060"/>
                </a:lnTo>
                <a:lnTo>
                  <a:pt x="284" y="1058"/>
                </a:lnTo>
                <a:lnTo>
                  <a:pt x="284" y="1058"/>
                </a:lnTo>
                <a:lnTo>
                  <a:pt x="283" y="1060"/>
                </a:lnTo>
                <a:lnTo>
                  <a:pt x="282" y="1062"/>
                </a:lnTo>
                <a:lnTo>
                  <a:pt x="280" y="1062"/>
                </a:lnTo>
                <a:lnTo>
                  <a:pt x="279" y="1064"/>
                </a:lnTo>
                <a:lnTo>
                  <a:pt x="277" y="1065"/>
                </a:lnTo>
                <a:lnTo>
                  <a:pt x="276" y="1065"/>
                </a:lnTo>
                <a:lnTo>
                  <a:pt x="276" y="1065"/>
                </a:lnTo>
                <a:lnTo>
                  <a:pt x="273" y="1068"/>
                </a:lnTo>
                <a:lnTo>
                  <a:pt x="272" y="1068"/>
                </a:lnTo>
                <a:lnTo>
                  <a:pt x="271" y="1069"/>
                </a:lnTo>
                <a:lnTo>
                  <a:pt x="269" y="1072"/>
                </a:lnTo>
                <a:lnTo>
                  <a:pt x="269" y="1073"/>
                </a:lnTo>
                <a:lnTo>
                  <a:pt x="271" y="1073"/>
                </a:lnTo>
                <a:lnTo>
                  <a:pt x="275" y="1070"/>
                </a:lnTo>
                <a:lnTo>
                  <a:pt x="275" y="1070"/>
                </a:lnTo>
                <a:lnTo>
                  <a:pt x="279" y="1069"/>
                </a:lnTo>
                <a:lnTo>
                  <a:pt x="279" y="1069"/>
                </a:lnTo>
                <a:lnTo>
                  <a:pt x="279" y="1070"/>
                </a:lnTo>
                <a:lnTo>
                  <a:pt x="279" y="1070"/>
                </a:lnTo>
                <a:lnTo>
                  <a:pt x="277" y="1070"/>
                </a:lnTo>
                <a:lnTo>
                  <a:pt x="275" y="1072"/>
                </a:lnTo>
                <a:lnTo>
                  <a:pt x="275" y="1073"/>
                </a:lnTo>
                <a:lnTo>
                  <a:pt x="272" y="1075"/>
                </a:lnTo>
                <a:lnTo>
                  <a:pt x="268" y="1075"/>
                </a:lnTo>
                <a:lnTo>
                  <a:pt x="268" y="1076"/>
                </a:lnTo>
                <a:lnTo>
                  <a:pt x="268" y="1076"/>
                </a:lnTo>
                <a:lnTo>
                  <a:pt x="269" y="1077"/>
                </a:lnTo>
                <a:lnTo>
                  <a:pt x="269" y="1077"/>
                </a:lnTo>
                <a:lnTo>
                  <a:pt x="272" y="1076"/>
                </a:lnTo>
                <a:lnTo>
                  <a:pt x="272" y="1076"/>
                </a:lnTo>
                <a:lnTo>
                  <a:pt x="273" y="1077"/>
                </a:lnTo>
                <a:lnTo>
                  <a:pt x="272" y="1077"/>
                </a:lnTo>
                <a:lnTo>
                  <a:pt x="271" y="1077"/>
                </a:lnTo>
                <a:lnTo>
                  <a:pt x="269" y="1077"/>
                </a:lnTo>
                <a:lnTo>
                  <a:pt x="269" y="1079"/>
                </a:lnTo>
                <a:lnTo>
                  <a:pt x="269" y="1079"/>
                </a:lnTo>
                <a:lnTo>
                  <a:pt x="271" y="1080"/>
                </a:lnTo>
                <a:lnTo>
                  <a:pt x="271" y="1083"/>
                </a:lnTo>
                <a:lnTo>
                  <a:pt x="271" y="1083"/>
                </a:lnTo>
                <a:lnTo>
                  <a:pt x="271" y="1084"/>
                </a:lnTo>
                <a:lnTo>
                  <a:pt x="272" y="1084"/>
                </a:lnTo>
                <a:lnTo>
                  <a:pt x="273" y="1083"/>
                </a:lnTo>
                <a:lnTo>
                  <a:pt x="273" y="1084"/>
                </a:lnTo>
                <a:lnTo>
                  <a:pt x="273" y="1084"/>
                </a:lnTo>
                <a:lnTo>
                  <a:pt x="275" y="1085"/>
                </a:lnTo>
                <a:lnTo>
                  <a:pt x="275" y="1085"/>
                </a:lnTo>
                <a:lnTo>
                  <a:pt x="276" y="1085"/>
                </a:lnTo>
                <a:lnTo>
                  <a:pt x="277" y="1087"/>
                </a:lnTo>
                <a:lnTo>
                  <a:pt x="279" y="1087"/>
                </a:lnTo>
                <a:lnTo>
                  <a:pt x="277" y="1087"/>
                </a:lnTo>
                <a:lnTo>
                  <a:pt x="277" y="1088"/>
                </a:lnTo>
                <a:lnTo>
                  <a:pt x="276" y="1088"/>
                </a:lnTo>
                <a:lnTo>
                  <a:pt x="272" y="1091"/>
                </a:lnTo>
                <a:lnTo>
                  <a:pt x="271" y="1092"/>
                </a:lnTo>
                <a:lnTo>
                  <a:pt x="271" y="1094"/>
                </a:lnTo>
                <a:lnTo>
                  <a:pt x="272" y="1095"/>
                </a:lnTo>
                <a:lnTo>
                  <a:pt x="272" y="1095"/>
                </a:lnTo>
                <a:lnTo>
                  <a:pt x="273" y="1094"/>
                </a:lnTo>
                <a:lnTo>
                  <a:pt x="275" y="1094"/>
                </a:lnTo>
                <a:lnTo>
                  <a:pt x="275" y="1094"/>
                </a:lnTo>
                <a:lnTo>
                  <a:pt x="275" y="1092"/>
                </a:lnTo>
                <a:lnTo>
                  <a:pt x="275" y="1091"/>
                </a:lnTo>
                <a:lnTo>
                  <a:pt x="275" y="1091"/>
                </a:lnTo>
                <a:lnTo>
                  <a:pt x="275" y="1091"/>
                </a:lnTo>
                <a:lnTo>
                  <a:pt x="275" y="1089"/>
                </a:lnTo>
                <a:lnTo>
                  <a:pt x="276" y="1089"/>
                </a:lnTo>
                <a:lnTo>
                  <a:pt x="277" y="1089"/>
                </a:lnTo>
                <a:lnTo>
                  <a:pt x="277" y="1091"/>
                </a:lnTo>
                <a:lnTo>
                  <a:pt x="277" y="1092"/>
                </a:lnTo>
                <a:lnTo>
                  <a:pt x="276" y="1094"/>
                </a:lnTo>
                <a:lnTo>
                  <a:pt x="276" y="1095"/>
                </a:lnTo>
                <a:lnTo>
                  <a:pt x="277" y="1095"/>
                </a:lnTo>
                <a:lnTo>
                  <a:pt x="279" y="1094"/>
                </a:lnTo>
                <a:lnTo>
                  <a:pt x="279" y="1094"/>
                </a:lnTo>
                <a:lnTo>
                  <a:pt x="279" y="1092"/>
                </a:lnTo>
                <a:lnTo>
                  <a:pt x="279" y="1092"/>
                </a:lnTo>
                <a:lnTo>
                  <a:pt x="279" y="1092"/>
                </a:lnTo>
                <a:lnTo>
                  <a:pt x="279" y="1092"/>
                </a:lnTo>
                <a:lnTo>
                  <a:pt x="280" y="1094"/>
                </a:lnTo>
                <a:lnTo>
                  <a:pt x="282" y="1092"/>
                </a:lnTo>
                <a:lnTo>
                  <a:pt x="283" y="1092"/>
                </a:lnTo>
                <a:lnTo>
                  <a:pt x="283" y="1092"/>
                </a:lnTo>
                <a:lnTo>
                  <a:pt x="286" y="1098"/>
                </a:lnTo>
                <a:lnTo>
                  <a:pt x="286" y="1098"/>
                </a:lnTo>
                <a:lnTo>
                  <a:pt x="284" y="1098"/>
                </a:lnTo>
                <a:lnTo>
                  <a:pt x="282" y="1098"/>
                </a:lnTo>
                <a:lnTo>
                  <a:pt x="280" y="1098"/>
                </a:lnTo>
                <a:lnTo>
                  <a:pt x="280" y="1099"/>
                </a:lnTo>
                <a:lnTo>
                  <a:pt x="282" y="1099"/>
                </a:lnTo>
                <a:lnTo>
                  <a:pt x="282" y="1099"/>
                </a:lnTo>
                <a:lnTo>
                  <a:pt x="282" y="1099"/>
                </a:lnTo>
                <a:lnTo>
                  <a:pt x="283" y="1100"/>
                </a:lnTo>
                <a:lnTo>
                  <a:pt x="283" y="1100"/>
                </a:lnTo>
                <a:lnTo>
                  <a:pt x="283" y="1100"/>
                </a:lnTo>
                <a:lnTo>
                  <a:pt x="284" y="1102"/>
                </a:lnTo>
                <a:lnTo>
                  <a:pt x="284" y="1102"/>
                </a:lnTo>
                <a:lnTo>
                  <a:pt x="286" y="1102"/>
                </a:lnTo>
                <a:lnTo>
                  <a:pt x="287" y="1102"/>
                </a:lnTo>
                <a:lnTo>
                  <a:pt x="287" y="1102"/>
                </a:lnTo>
                <a:lnTo>
                  <a:pt x="287" y="1103"/>
                </a:lnTo>
                <a:lnTo>
                  <a:pt x="286" y="1103"/>
                </a:lnTo>
                <a:lnTo>
                  <a:pt x="284" y="1104"/>
                </a:lnTo>
                <a:lnTo>
                  <a:pt x="286" y="1107"/>
                </a:lnTo>
                <a:lnTo>
                  <a:pt x="286" y="1107"/>
                </a:lnTo>
                <a:lnTo>
                  <a:pt x="286" y="1110"/>
                </a:lnTo>
                <a:lnTo>
                  <a:pt x="284" y="1110"/>
                </a:lnTo>
                <a:lnTo>
                  <a:pt x="287" y="1109"/>
                </a:lnTo>
                <a:lnTo>
                  <a:pt x="287" y="1109"/>
                </a:lnTo>
                <a:lnTo>
                  <a:pt x="288" y="1109"/>
                </a:lnTo>
                <a:lnTo>
                  <a:pt x="288" y="1109"/>
                </a:lnTo>
                <a:lnTo>
                  <a:pt x="287" y="1110"/>
                </a:lnTo>
                <a:lnTo>
                  <a:pt x="287" y="1111"/>
                </a:lnTo>
                <a:lnTo>
                  <a:pt x="287" y="1113"/>
                </a:lnTo>
                <a:lnTo>
                  <a:pt x="288" y="1113"/>
                </a:lnTo>
                <a:lnTo>
                  <a:pt x="290" y="1111"/>
                </a:lnTo>
                <a:lnTo>
                  <a:pt x="290" y="1113"/>
                </a:lnTo>
                <a:lnTo>
                  <a:pt x="290" y="1113"/>
                </a:lnTo>
                <a:lnTo>
                  <a:pt x="290" y="1113"/>
                </a:lnTo>
                <a:lnTo>
                  <a:pt x="290" y="1114"/>
                </a:lnTo>
                <a:lnTo>
                  <a:pt x="290" y="1114"/>
                </a:lnTo>
                <a:lnTo>
                  <a:pt x="291" y="1114"/>
                </a:lnTo>
                <a:lnTo>
                  <a:pt x="291" y="1115"/>
                </a:lnTo>
                <a:lnTo>
                  <a:pt x="291" y="1115"/>
                </a:lnTo>
                <a:lnTo>
                  <a:pt x="291" y="1115"/>
                </a:lnTo>
                <a:lnTo>
                  <a:pt x="288" y="1117"/>
                </a:lnTo>
                <a:lnTo>
                  <a:pt x="288" y="1118"/>
                </a:lnTo>
                <a:lnTo>
                  <a:pt x="288" y="1119"/>
                </a:lnTo>
                <a:lnTo>
                  <a:pt x="288" y="1122"/>
                </a:lnTo>
                <a:lnTo>
                  <a:pt x="288" y="1123"/>
                </a:lnTo>
                <a:lnTo>
                  <a:pt x="287" y="1123"/>
                </a:lnTo>
                <a:lnTo>
                  <a:pt x="287" y="1125"/>
                </a:lnTo>
                <a:lnTo>
                  <a:pt x="287" y="1125"/>
                </a:lnTo>
                <a:lnTo>
                  <a:pt x="288" y="1126"/>
                </a:lnTo>
                <a:lnTo>
                  <a:pt x="288" y="1128"/>
                </a:lnTo>
                <a:lnTo>
                  <a:pt x="288" y="1129"/>
                </a:lnTo>
                <a:lnTo>
                  <a:pt x="287" y="1130"/>
                </a:lnTo>
                <a:lnTo>
                  <a:pt x="287" y="1132"/>
                </a:lnTo>
                <a:lnTo>
                  <a:pt x="286" y="1134"/>
                </a:lnTo>
                <a:lnTo>
                  <a:pt x="284" y="1134"/>
                </a:lnTo>
                <a:lnTo>
                  <a:pt x="284" y="1136"/>
                </a:lnTo>
                <a:lnTo>
                  <a:pt x="284" y="1137"/>
                </a:lnTo>
                <a:lnTo>
                  <a:pt x="283" y="1140"/>
                </a:lnTo>
                <a:lnTo>
                  <a:pt x="283" y="1140"/>
                </a:lnTo>
                <a:lnTo>
                  <a:pt x="283" y="1140"/>
                </a:lnTo>
                <a:lnTo>
                  <a:pt x="283" y="1140"/>
                </a:lnTo>
                <a:lnTo>
                  <a:pt x="282" y="1141"/>
                </a:lnTo>
                <a:lnTo>
                  <a:pt x="282" y="1141"/>
                </a:lnTo>
                <a:lnTo>
                  <a:pt x="282" y="1141"/>
                </a:lnTo>
                <a:lnTo>
                  <a:pt x="282" y="1143"/>
                </a:lnTo>
                <a:lnTo>
                  <a:pt x="280" y="1144"/>
                </a:lnTo>
                <a:lnTo>
                  <a:pt x="280" y="1145"/>
                </a:lnTo>
                <a:lnTo>
                  <a:pt x="279" y="1145"/>
                </a:lnTo>
                <a:lnTo>
                  <a:pt x="279" y="1148"/>
                </a:lnTo>
                <a:lnTo>
                  <a:pt x="279" y="1148"/>
                </a:lnTo>
                <a:lnTo>
                  <a:pt x="279" y="1149"/>
                </a:lnTo>
                <a:lnTo>
                  <a:pt x="279" y="1149"/>
                </a:lnTo>
                <a:lnTo>
                  <a:pt x="279" y="1149"/>
                </a:lnTo>
                <a:lnTo>
                  <a:pt x="279" y="1149"/>
                </a:lnTo>
                <a:lnTo>
                  <a:pt x="280" y="1149"/>
                </a:lnTo>
                <a:lnTo>
                  <a:pt x="279" y="1151"/>
                </a:lnTo>
                <a:lnTo>
                  <a:pt x="279" y="1152"/>
                </a:lnTo>
                <a:lnTo>
                  <a:pt x="279" y="1152"/>
                </a:lnTo>
                <a:lnTo>
                  <a:pt x="277" y="1155"/>
                </a:lnTo>
                <a:lnTo>
                  <a:pt x="277" y="1159"/>
                </a:lnTo>
                <a:lnTo>
                  <a:pt x="276" y="1159"/>
                </a:lnTo>
                <a:lnTo>
                  <a:pt x="276" y="1159"/>
                </a:lnTo>
                <a:lnTo>
                  <a:pt x="276" y="1163"/>
                </a:lnTo>
                <a:lnTo>
                  <a:pt x="276" y="1164"/>
                </a:lnTo>
                <a:lnTo>
                  <a:pt x="276" y="1164"/>
                </a:lnTo>
                <a:lnTo>
                  <a:pt x="275" y="1166"/>
                </a:lnTo>
                <a:lnTo>
                  <a:pt x="275" y="1167"/>
                </a:lnTo>
                <a:lnTo>
                  <a:pt x="275" y="1167"/>
                </a:lnTo>
                <a:lnTo>
                  <a:pt x="273" y="1167"/>
                </a:lnTo>
                <a:lnTo>
                  <a:pt x="275" y="1168"/>
                </a:lnTo>
                <a:lnTo>
                  <a:pt x="273" y="1171"/>
                </a:lnTo>
                <a:lnTo>
                  <a:pt x="273" y="1172"/>
                </a:lnTo>
                <a:lnTo>
                  <a:pt x="273" y="1172"/>
                </a:lnTo>
                <a:lnTo>
                  <a:pt x="273" y="1174"/>
                </a:lnTo>
                <a:lnTo>
                  <a:pt x="275" y="1175"/>
                </a:lnTo>
                <a:lnTo>
                  <a:pt x="275" y="1177"/>
                </a:lnTo>
                <a:lnTo>
                  <a:pt x="275" y="1179"/>
                </a:lnTo>
                <a:lnTo>
                  <a:pt x="275" y="1179"/>
                </a:lnTo>
                <a:lnTo>
                  <a:pt x="276" y="1179"/>
                </a:lnTo>
                <a:lnTo>
                  <a:pt x="277" y="1177"/>
                </a:lnTo>
                <a:lnTo>
                  <a:pt x="279" y="1178"/>
                </a:lnTo>
                <a:lnTo>
                  <a:pt x="279" y="1178"/>
                </a:lnTo>
                <a:lnTo>
                  <a:pt x="279" y="1179"/>
                </a:lnTo>
                <a:lnTo>
                  <a:pt x="277" y="1179"/>
                </a:lnTo>
                <a:lnTo>
                  <a:pt x="277" y="1179"/>
                </a:lnTo>
                <a:lnTo>
                  <a:pt x="277" y="1179"/>
                </a:lnTo>
                <a:lnTo>
                  <a:pt x="277" y="1179"/>
                </a:lnTo>
                <a:lnTo>
                  <a:pt x="277" y="1181"/>
                </a:lnTo>
                <a:lnTo>
                  <a:pt x="277" y="1182"/>
                </a:lnTo>
                <a:lnTo>
                  <a:pt x="277" y="1182"/>
                </a:lnTo>
                <a:lnTo>
                  <a:pt x="276" y="1183"/>
                </a:lnTo>
                <a:lnTo>
                  <a:pt x="276" y="1182"/>
                </a:lnTo>
                <a:lnTo>
                  <a:pt x="276" y="1182"/>
                </a:lnTo>
                <a:lnTo>
                  <a:pt x="276" y="1182"/>
                </a:lnTo>
                <a:lnTo>
                  <a:pt x="275" y="1181"/>
                </a:lnTo>
                <a:lnTo>
                  <a:pt x="276" y="1186"/>
                </a:lnTo>
                <a:lnTo>
                  <a:pt x="277" y="1189"/>
                </a:lnTo>
                <a:lnTo>
                  <a:pt x="277" y="1190"/>
                </a:lnTo>
                <a:lnTo>
                  <a:pt x="277" y="1193"/>
                </a:lnTo>
                <a:lnTo>
                  <a:pt x="279" y="1194"/>
                </a:lnTo>
                <a:lnTo>
                  <a:pt x="279" y="1194"/>
                </a:lnTo>
                <a:lnTo>
                  <a:pt x="280" y="1194"/>
                </a:lnTo>
                <a:lnTo>
                  <a:pt x="279" y="1194"/>
                </a:lnTo>
                <a:lnTo>
                  <a:pt x="279" y="1193"/>
                </a:lnTo>
                <a:lnTo>
                  <a:pt x="279" y="1193"/>
                </a:lnTo>
                <a:lnTo>
                  <a:pt x="279" y="1191"/>
                </a:lnTo>
                <a:lnTo>
                  <a:pt x="279" y="1191"/>
                </a:lnTo>
                <a:lnTo>
                  <a:pt x="279" y="1191"/>
                </a:lnTo>
                <a:lnTo>
                  <a:pt x="279" y="1190"/>
                </a:lnTo>
                <a:lnTo>
                  <a:pt x="279" y="1190"/>
                </a:lnTo>
                <a:lnTo>
                  <a:pt x="280" y="1190"/>
                </a:lnTo>
                <a:lnTo>
                  <a:pt x="280" y="1191"/>
                </a:lnTo>
                <a:lnTo>
                  <a:pt x="280" y="1191"/>
                </a:lnTo>
                <a:lnTo>
                  <a:pt x="280" y="1193"/>
                </a:lnTo>
                <a:lnTo>
                  <a:pt x="282" y="1193"/>
                </a:lnTo>
                <a:lnTo>
                  <a:pt x="282" y="1193"/>
                </a:lnTo>
                <a:lnTo>
                  <a:pt x="282" y="1194"/>
                </a:lnTo>
                <a:lnTo>
                  <a:pt x="283" y="1193"/>
                </a:lnTo>
                <a:lnTo>
                  <a:pt x="284" y="1193"/>
                </a:lnTo>
                <a:lnTo>
                  <a:pt x="286" y="1193"/>
                </a:lnTo>
                <a:lnTo>
                  <a:pt x="287" y="1193"/>
                </a:lnTo>
                <a:lnTo>
                  <a:pt x="280" y="1196"/>
                </a:lnTo>
                <a:lnTo>
                  <a:pt x="279" y="1197"/>
                </a:lnTo>
                <a:lnTo>
                  <a:pt x="279" y="1197"/>
                </a:lnTo>
                <a:lnTo>
                  <a:pt x="279" y="1198"/>
                </a:lnTo>
                <a:lnTo>
                  <a:pt x="280" y="1202"/>
                </a:lnTo>
                <a:lnTo>
                  <a:pt x="280" y="1202"/>
                </a:lnTo>
                <a:lnTo>
                  <a:pt x="282" y="1205"/>
                </a:lnTo>
                <a:lnTo>
                  <a:pt x="283" y="1206"/>
                </a:lnTo>
                <a:lnTo>
                  <a:pt x="283" y="1206"/>
                </a:lnTo>
                <a:lnTo>
                  <a:pt x="284" y="1205"/>
                </a:lnTo>
                <a:lnTo>
                  <a:pt x="286" y="1205"/>
                </a:lnTo>
                <a:lnTo>
                  <a:pt x="287" y="1206"/>
                </a:lnTo>
                <a:lnTo>
                  <a:pt x="288" y="1208"/>
                </a:lnTo>
                <a:lnTo>
                  <a:pt x="290" y="1208"/>
                </a:lnTo>
                <a:lnTo>
                  <a:pt x="292" y="1208"/>
                </a:lnTo>
                <a:lnTo>
                  <a:pt x="294" y="1208"/>
                </a:lnTo>
                <a:lnTo>
                  <a:pt x="294" y="1209"/>
                </a:lnTo>
                <a:lnTo>
                  <a:pt x="295" y="1209"/>
                </a:lnTo>
                <a:lnTo>
                  <a:pt x="295" y="1211"/>
                </a:lnTo>
                <a:lnTo>
                  <a:pt x="296" y="1211"/>
                </a:lnTo>
                <a:lnTo>
                  <a:pt x="296" y="1212"/>
                </a:lnTo>
                <a:lnTo>
                  <a:pt x="296" y="1212"/>
                </a:lnTo>
                <a:lnTo>
                  <a:pt x="298" y="1213"/>
                </a:lnTo>
                <a:lnTo>
                  <a:pt x="296" y="1213"/>
                </a:lnTo>
                <a:lnTo>
                  <a:pt x="295" y="1213"/>
                </a:lnTo>
                <a:lnTo>
                  <a:pt x="294" y="1209"/>
                </a:lnTo>
                <a:lnTo>
                  <a:pt x="292" y="1208"/>
                </a:lnTo>
                <a:lnTo>
                  <a:pt x="292" y="1208"/>
                </a:lnTo>
                <a:lnTo>
                  <a:pt x="291" y="1209"/>
                </a:lnTo>
                <a:lnTo>
                  <a:pt x="290" y="1209"/>
                </a:lnTo>
                <a:lnTo>
                  <a:pt x="288" y="1209"/>
                </a:lnTo>
                <a:lnTo>
                  <a:pt x="287" y="1208"/>
                </a:lnTo>
                <a:lnTo>
                  <a:pt x="286" y="1206"/>
                </a:lnTo>
                <a:lnTo>
                  <a:pt x="284" y="1206"/>
                </a:lnTo>
                <a:lnTo>
                  <a:pt x="282" y="1206"/>
                </a:lnTo>
                <a:lnTo>
                  <a:pt x="280" y="1208"/>
                </a:lnTo>
                <a:lnTo>
                  <a:pt x="280" y="1211"/>
                </a:lnTo>
                <a:lnTo>
                  <a:pt x="280" y="1215"/>
                </a:lnTo>
                <a:lnTo>
                  <a:pt x="282" y="1213"/>
                </a:lnTo>
                <a:lnTo>
                  <a:pt x="283" y="1212"/>
                </a:lnTo>
                <a:lnTo>
                  <a:pt x="283" y="1211"/>
                </a:lnTo>
                <a:lnTo>
                  <a:pt x="284" y="1211"/>
                </a:lnTo>
                <a:lnTo>
                  <a:pt x="283" y="1212"/>
                </a:lnTo>
                <a:lnTo>
                  <a:pt x="283" y="1213"/>
                </a:lnTo>
                <a:lnTo>
                  <a:pt x="282" y="1216"/>
                </a:lnTo>
                <a:lnTo>
                  <a:pt x="282" y="1217"/>
                </a:lnTo>
                <a:lnTo>
                  <a:pt x="282" y="1217"/>
                </a:lnTo>
                <a:lnTo>
                  <a:pt x="282" y="1217"/>
                </a:lnTo>
                <a:lnTo>
                  <a:pt x="282" y="1217"/>
                </a:lnTo>
                <a:lnTo>
                  <a:pt x="283" y="1216"/>
                </a:lnTo>
                <a:lnTo>
                  <a:pt x="283" y="1216"/>
                </a:lnTo>
                <a:lnTo>
                  <a:pt x="283" y="1216"/>
                </a:lnTo>
                <a:lnTo>
                  <a:pt x="284" y="1216"/>
                </a:lnTo>
                <a:lnTo>
                  <a:pt x="284" y="1216"/>
                </a:lnTo>
                <a:lnTo>
                  <a:pt x="283" y="1217"/>
                </a:lnTo>
                <a:lnTo>
                  <a:pt x="283" y="1217"/>
                </a:lnTo>
                <a:lnTo>
                  <a:pt x="283" y="1219"/>
                </a:lnTo>
                <a:lnTo>
                  <a:pt x="283" y="1219"/>
                </a:lnTo>
                <a:lnTo>
                  <a:pt x="284" y="1220"/>
                </a:lnTo>
                <a:lnTo>
                  <a:pt x="283" y="1221"/>
                </a:lnTo>
                <a:lnTo>
                  <a:pt x="283" y="1223"/>
                </a:lnTo>
                <a:lnTo>
                  <a:pt x="283" y="1223"/>
                </a:lnTo>
                <a:lnTo>
                  <a:pt x="284" y="1224"/>
                </a:lnTo>
                <a:lnTo>
                  <a:pt x="283" y="1224"/>
                </a:lnTo>
                <a:lnTo>
                  <a:pt x="283" y="1224"/>
                </a:lnTo>
                <a:lnTo>
                  <a:pt x="283" y="1224"/>
                </a:lnTo>
                <a:lnTo>
                  <a:pt x="283" y="1224"/>
                </a:lnTo>
                <a:lnTo>
                  <a:pt x="283" y="1225"/>
                </a:lnTo>
                <a:lnTo>
                  <a:pt x="283" y="1227"/>
                </a:lnTo>
                <a:lnTo>
                  <a:pt x="282" y="1228"/>
                </a:lnTo>
                <a:lnTo>
                  <a:pt x="280" y="1230"/>
                </a:lnTo>
                <a:lnTo>
                  <a:pt x="280" y="1230"/>
                </a:lnTo>
                <a:lnTo>
                  <a:pt x="280" y="1231"/>
                </a:lnTo>
                <a:lnTo>
                  <a:pt x="282" y="1230"/>
                </a:lnTo>
                <a:lnTo>
                  <a:pt x="282" y="1230"/>
                </a:lnTo>
                <a:lnTo>
                  <a:pt x="282" y="1230"/>
                </a:lnTo>
                <a:lnTo>
                  <a:pt x="283" y="1230"/>
                </a:lnTo>
                <a:lnTo>
                  <a:pt x="283" y="1231"/>
                </a:lnTo>
                <a:lnTo>
                  <a:pt x="283" y="1231"/>
                </a:lnTo>
                <a:lnTo>
                  <a:pt x="283" y="1232"/>
                </a:lnTo>
                <a:lnTo>
                  <a:pt x="283" y="1232"/>
                </a:lnTo>
                <a:lnTo>
                  <a:pt x="283" y="1234"/>
                </a:lnTo>
                <a:lnTo>
                  <a:pt x="283" y="1232"/>
                </a:lnTo>
                <a:lnTo>
                  <a:pt x="284" y="1232"/>
                </a:lnTo>
                <a:lnTo>
                  <a:pt x="284" y="1230"/>
                </a:lnTo>
                <a:lnTo>
                  <a:pt x="286" y="1228"/>
                </a:lnTo>
                <a:lnTo>
                  <a:pt x="287" y="1225"/>
                </a:lnTo>
                <a:lnTo>
                  <a:pt x="287" y="1225"/>
                </a:lnTo>
                <a:lnTo>
                  <a:pt x="288" y="1227"/>
                </a:lnTo>
                <a:lnTo>
                  <a:pt x="288" y="1227"/>
                </a:lnTo>
                <a:lnTo>
                  <a:pt x="290" y="1224"/>
                </a:lnTo>
                <a:lnTo>
                  <a:pt x="291" y="1223"/>
                </a:lnTo>
                <a:lnTo>
                  <a:pt x="290" y="1223"/>
                </a:lnTo>
                <a:lnTo>
                  <a:pt x="290" y="1221"/>
                </a:lnTo>
                <a:lnTo>
                  <a:pt x="291" y="1220"/>
                </a:lnTo>
                <a:lnTo>
                  <a:pt x="291" y="1219"/>
                </a:lnTo>
                <a:lnTo>
                  <a:pt x="292" y="1216"/>
                </a:lnTo>
                <a:lnTo>
                  <a:pt x="292" y="1216"/>
                </a:lnTo>
                <a:lnTo>
                  <a:pt x="292" y="1221"/>
                </a:lnTo>
                <a:lnTo>
                  <a:pt x="292" y="1221"/>
                </a:lnTo>
                <a:lnTo>
                  <a:pt x="294" y="1223"/>
                </a:lnTo>
                <a:lnTo>
                  <a:pt x="294" y="1223"/>
                </a:lnTo>
                <a:lnTo>
                  <a:pt x="294" y="1224"/>
                </a:lnTo>
                <a:lnTo>
                  <a:pt x="294" y="1224"/>
                </a:lnTo>
                <a:lnTo>
                  <a:pt x="294" y="1227"/>
                </a:lnTo>
                <a:lnTo>
                  <a:pt x="294" y="1227"/>
                </a:lnTo>
                <a:lnTo>
                  <a:pt x="295" y="1227"/>
                </a:lnTo>
                <a:lnTo>
                  <a:pt x="296" y="1225"/>
                </a:lnTo>
                <a:lnTo>
                  <a:pt x="298" y="1225"/>
                </a:lnTo>
                <a:lnTo>
                  <a:pt x="296" y="1227"/>
                </a:lnTo>
                <a:lnTo>
                  <a:pt x="296" y="1227"/>
                </a:lnTo>
                <a:lnTo>
                  <a:pt x="294" y="1228"/>
                </a:lnTo>
                <a:lnTo>
                  <a:pt x="292" y="1228"/>
                </a:lnTo>
                <a:lnTo>
                  <a:pt x="291" y="1228"/>
                </a:lnTo>
                <a:lnTo>
                  <a:pt x="291" y="1230"/>
                </a:lnTo>
                <a:lnTo>
                  <a:pt x="294" y="1230"/>
                </a:lnTo>
                <a:lnTo>
                  <a:pt x="292" y="1230"/>
                </a:lnTo>
                <a:lnTo>
                  <a:pt x="292" y="1230"/>
                </a:lnTo>
                <a:lnTo>
                  <a:pt x="291" y="1230"/>
                </a:lnTo>
                <a:lnTo>
                  <a:pt x="291" y="1230"/>
                </a:lnTo>
                <a:lnTo>
                  <a:pt x="291" y="1232"/>
                </a:lnTo>
                <a:lnTo>
                  <a:pt x="290" y="1232"/>
                </a:lnTo>
                <a:lnTo>
                  <a:pt x="290" y="1232"/>
                </a:lnTo>
                <a:lnTo>
                  <a:pt x="288" y="1234"/>
                </a:lnTo>
                <a:lnTo>
                  <a:pt x="290" y="1235"/>
                </a:lnTo>
                <a:lnTo>
                  <a:pt x="291" y="1236"/>
                </a:lnTo>
                <a:lnTo>
                  <a:pt x="292" y="1235"/>
                </a:lnTo>
                <a:lnTo>
                  <a:pt x="292" y="1235"/>
                </a:lnTo>
                <a:lnTo>
                  <a:pt x="292" y="1235"/>
                </a:lnTo>
                <a:lnTo>
                  <a:pt x="292" y="1235"/>
                </a:lnTo>
                <a:lnTo>
                  <a:pt x="292" y="1235"/>
                </a:lnTo>
                <a:lnTo>
                  <a:pt x="294" y="1235"/>
                </a:lnTo>
                <a:lnTo>
                  <a:pt x="294" y="1235"/>
                </a:lnTo>
                <a:lnTo>
                  <a:pt x="292" y="1236"/>
                </a:lnTo>
                <a:lnTo>
                  <a:pt x="292" y="1236"/>
                </a:lnTo>
                <a:lnTo>
                  <a:pt x="294" y="1238"/>
                </a:lnTo>
                <a:lnTo>
                  <a:pt x="294" y="1238"/>
                </a:lnTo>
                <a:lnTo>
                  <a:pt x="295" y="1239"/>
                </a:lnTo>
                <a:lnTo>
                  <a:pt x="295" y="1239"/>
                </a:lnTo>
                <a:lnTo>
                  <a:pt x="294" y="1240"/>
                </a:lnTo>
                <a:lnTo>
                  <a:pt x="294" y="1242"/>
                </a:lnTo>
                <a:lnTo>
                  <a:pt x="294" y="1243"/>
                </a:lnTo>
                <a:lnTo>
                  <a:pt x="294" y="1243"/>
                </a:lnTo>
                <a:lnTo>
                  <a:pt x="292" y="1243"/>
                </a:lnTo>
                <a:lnTo>
                  <a:pt x="292" y="1242"/>
                </a:lnTo>
                <a:lnTo>
                  <a:pt x="292" y="1240"/>
                </a:lnTo>
                <a:lnTo>
                  <a:pt x="291" y="1238"/>
                </a:lnTo>
                <a:lnTo>
                  <a:pt x="290" y="1238"/>
                </a:lnTo>
                <a:lnTo>
                  <a:pt x="290" y="1239"/>
                </a:lnTo>
                <a:lnTo>
                  <a:pt x="288" y="1239"/>
                </a:lnTo>
                <a:lnTo>
                  <a:pt x="287" y="1239"/>
                </a:lnTo>
                <a:lnTo>
                  <a:pt x="287" y="1239"/>
                </a:lnTo>
                <a:lnTo>
                  <a:pt x="286" y="1239"/>
                </a:lnTo>
                <a:lnTo>
                  <a:pt x="286" y="1240"/>
                </a:lnTo>
                <a:lnTo>
                  <a:pt x="286" y="1242"/>
                </a:lnTo>
                <a:lnTo>
                  <a:pt x="286" y="1245"/>
                </a:lnTo>
                <a:lnTo>
                  <a:pt x="286" y="1247"/>
                </a:lnTo>
                <a:lnTo>
                  <a:pt x="286" y="1249"/>
                </a:lnTo>
                <a:lnTo>
                  <a:pt x="287" y="1250"/>
                </a:lnTo>
                <a:lnTo>
                  <a:pt x="288" y="1254"/>
                </a:lnTo>
                <a:lnTo>
                  <a:pt x="288" y="1254"/>
                </a:lnTo>
                <a:lnTo>
                  <a:pt x="290" y="1255"/>
                </a:lnTo>
                <a:lnTo>
                  <a:pt x="291" y="1254"/>
                </a:lnTo>
                <a:lnTo>
                  <a:pt x="292" y="1255"/>
                </a:lnTo>
                <a:lnTo>
                  <a:pt x="292" y="1255"/>
                </a:lnTo>
                <a:lnTo>
                  <a:pt x="292" y="1257"/>
                </a:lnTo>
                <a:lnTo>
                  <a:pt x="294" y="1258"/>
                </a:lnTo>
                <a:lnTo>
                  <a:pt x="294" y="1259"/>
                </a:lnTo>
                <a:lnTo>
                  <a:pt x="295" y="1259"/>
                </a:lnTo>
                <a:lnTo>
                  <a:pt x="295" y="1261"/>
                </a:lnTo>
                <a:lnTo>
                  <a:pt x="295" y="1261"/>
                </a:lnTo>
                <a:lnTo>
                  <a:pt x="294" y="1261"/>
                </a:lnTo>
                <a:lnTo>
                  <a:pt x="292" y="1257"/>
                </a:lnTo>
                <a:lnTo>
                  <a:pt x="291" y="1257"/>
                </a:lnTo>
                <a:lnTo>
                  <a:pt x="290" y="1255"/>
                </a:lnTo>
                <a:lnTo>
                  <a:pt x="288" y="1257"/>
                </a:lnTo>
                <a:lnTo>
                  <a:pt x="288" y="1258"/>
                </a:lnTo>
                <a:lnTo>
                  <a:pt x="288" y="1259"/>
                </a:lnTo>
                <a:lnTo>
                  <a:pt x="287" y="1262"/>
                </a:lnTo>
                <a:lnTo>
                  <a:pt x="288" y="1262"/>
                </a:lnTo>
                <a:lnTo>
                  <a:pt x="288" y="1264"/>
                </a:lnTo>
                <a:lnTo>
                  <a:pt x="288" y="1264"/>
                </a:lnTo>
                <a:lnTo>
                  <a:pt x="288" y="1265"/>
                </a:lnTo>
                <a:lnTo>
                  <a:pt x="290" y="1265"/>
                </a:lnTo>
                <a:lnTo>
                  <a:pt x="288" y="1266"/>
                </a:lnTo>
                <a:lnTo>
                  <a:pt x="288" y="1266"/>
                </a:lnTo>
                <a:lnTo>
                  <a:pt x="288" y="1266"/>
                </a:lnTo>
                <a:lnTo>
                  <a:pt x="290" y="1268"/>
                </a:lnTo>
                <a:lnTo>
                  <a:pt x="290" y="1268"/>
                </a:lnTo>
                <a:lnTo>
                  <a:pt x="290" y="1268"/>
                </a:lnTo>
                <a:lnTo>
                  <a:pt x="290" y="1268"/>
                </a:lnTo>
                <a:lnTo>
                  <a:pt x="290" y="1268"/>
                </a:lnTo>
                <a:lnTo>
                  <a:pt x="291" y="1269"/>
                </a:lnTo>
                <a:lnTo>
                  <a:pt x="292" y="1269"/>
                </a:lnTo>
                <a:lnTo>
                  <a:pt x="292" y="1269"/>
                </a:lnTo>
                <a:lnTo>
                  <a:pt x="292" y="1270"/>
                </a:lnTo>
                <a:lnTo>
                  <a:pt x="292" y="1272"/>
                </a:lnTo>
                <a:lnTo>
                  <a:pt x="294" y="1272"/>
                </a:lnTo>
                <a:lnTo>
                  <a:pt x="295" y="1272"/>
                </a:lnTo>
                <a:lnTo>
                  <a:pt x="296" y="1272"/>
                </a:lnTo>
                <a:lnTo>
                  <a:pt x="298" y="1272"/>
                </a:lnTo>
                <a:lnTo>
                  <a:pt x="299" y="1273"/>
                </a:lnTo>
                <a:lnTo>
                  <a:pt x="298" y="1273"/>
                </a:lnTo>
                <a:lnTo>
                  <a:pt x="299" y="1276"/>
                </a:lnTo>
                <a:lnTo>
                  <a:pt x="299" y="1277"/>
                </a:lnTo>
                <a:lnTo>
                  <a:pt x="298" y="1279"/>
                </a:lnTo>
                <a:lnTo>
                  <a:pt x="298" y="1279"/>
                </a:lnTo>
                <a:lnTo>
                  <a:pt x="298" y="1277"/>
                </a:lnTo>
                <a:lnTo>
                  <a:pt x="298" y="1277"/>
                </a:lnTo>
                <a:lnTo>
                  <a:pt x="298" y="1276"/>
                </a:lnTo>
                <a:lnTo>
                  <a:pt x="296" y="1274"/>
                </a:lnTo>
                <a:lnTo>
                  <a:pt x="295" y="1274"/>
                </a:lnTo>
                <a:lnTo>
                  <a:pt x="294" y="1274"/>
                </a:lnTo>
                <a:lnTo>
                  <a:pt x="294" y="1274"/>
                </a:lnTo>
                <a:lnTo>
                  <a:pt x="292" y="1274"/>
                </a:lnTo>
                <a:lnTo>
                  <a:pt x="292" y="1274"/>
                </a:lnTo>
                <a:lnTo>
                  <a:pt x="292" y="1273"/>
                </a:lnTo>
                <a:lnTo>
                  <a:pt x="292" y="1273"/>
                </a:lnTo>
                <a:lnTo>
                  <a:pt x="292" y="1273"/>
                </a:lnTo>
                <a:lnTo>
                  <a:pt x="291" y="1272"/>
                </a:lnTo>
                <a:lnTo>
                  <a:pt x="291" y="1272"/>
                </a:lnTo>
                <a:lnTo>
                  <a:pt x="291" y="1272"/>
                </a:lnTo>
                <a:lnTo>
                  <a:pt x="290" y="1273"/>
                </a:lnTo>
                <a:lnTo>
                  <a:pt x="291" y="1273"/>
                </a:lnTo>
                <a:lnTo>
                  <a:pt x="291" y="1274"/>
                </a:lnTo>
                <a:lnTo>
                  <a:pt x="291" y="1274"/>
                </a:lnTo>
                <a:lnTo>
                  <a:pt x="290" y="1276"/>
                </a:lnTo>
                <a:lnTo>
                  <a:pt x="291" y="1276"/>
                </a:lnTo>
                <a:lnTo>
                  <a:pt x="292" y="1277"/>
                </a:lnTo>
                <a:lnTo>
                  <a:pt x="292" y="1283"/>
                </a:lnTo>
                <a:lnTo>
                  <a:pt x="292" y="1283"/>
                </a:lnTo>
                <a:lnTo>
                  <a:pt x="294" y="1283"/>
                </a:lnTo>
                <a:lnTo>
                  <a:pt x="294" y="1284"/>
                </a:lnTo>
                <a:lnTo>
                  <a:pt x="294" y="1284"/>
                </a:lnTo>
                <a:lnTo>
                  <a:pt x="294" y="1284"/>
                </a:lnTo>
                <a:lnTo>
                  <a:pt x="294" y="1285"/>
                </a:lnTo>
                <a:lnTo>
                  <a:pt x="294" y="1285"/>
                </a:lnTo>
                <a:lnTo>
                  <a:pt x="294" y="1287"/>
                </a:lnTo>
                <a:lnTo>
                  <a:pt x="295" y="1287"/>
                </a:lnTo>
                <a:lnTo>
                  <a:pt x="295" y="1287"/>
                </a:lnTo>
                <a:lnTo>
                  <a:pt x="295" y="1287"/>
                </a:lnTo>
                <a:lnTo>
                  <a:pt x="296" y="1285"/>
                </a:lnTo>
                <a:lnTo>
                  <a:pt x="296" y="1285"/>
                </a:lnTo>
                <a:lnTo>
                  <a:pt x="296" y="1287"/>
                </a:lnTo>
                <a:lnTo>
                  <a:pt x="296" y="1287"/>
                </a:lnTo>
                <a:lnTo>
                  <a:pt x="295" y="1288"/>
                </a:lnTo>
                <a:lnTo>
                  <a:pt x="295" y="1288"/>
                </a:lnTo>
                <a:lnTo>
                  <a:pt x="295" y="1289"/>
                </a:lnTo>
                <a:lnTo>
                  <a:pt x="295" y="1289"/>
                </a:lnTo>
                <a:lnTo>
                  <a:pt x="295" y="1291"/>
                </a:lnTo>
                <a:lnTo>
                  <a:pt x="296" y="1291"/>
                </a:lnTo>
                <a:lnTo>
                  <a:pt x="295" y="1291"/>
                </a:lnTo>
                <a:lnTo>
                  <a:pt x="295" y="1292"/>
                </a:lnTo>
                <a:lnTo>
                  <a:pt x="298" y="1298"/>
                </a:lnTo>
                <a:lnTo>
                  <a:pt x="299" y="1299"/>
                </a:lnTo>
                <a:lnTo>
                  <a:pt x="299" y="1300"/>
                </a:lnTo>
                <a:lnTo>
                  <a:pt x="299" y="1302"/>
                </a:lnTo>
                <a:lnTo>
                  <a:pt x="301" y="1303"/>
                </a:lnTo>
                <a:lnTo>
                  <a:pt x="301" y="1303"/>
                </a:lnTo>
                <a:lnTo>
                  <a:pt x="301" y="1304"/>
                </a:lnTo>
                <a:lnTo>
                  <a:pt x="302" y="1306"/>
                </a:lnTo>
                <a:lnTo>
                  <a:pt x="302" y="1306"/>
                </a:lnTo>
                <a:lnTo>
                  <a:pt x="302" y="1307"/>
                </a:lnTo>
                <a:lnTo>
                  <a:pt x="302" y="1308"/>
                </a:lnTo>
                <a:lnTo>
                  <a:pt x="301" y="1308"/>
                </a:lnTo>
                <a:lnTo>
                  <a:pt x="301" y="1310"/>
                </a:lnTo>
                <a:lnTo>
                  <a:pt x="301" y="1310"/>
                </a:lnTo>
                <a:lnTo>
                  <a:pt x="302" y="1311"/>
                </a:lnTo>
                <a:lnTo>
                  <a:pt x="302" y="1311"/>
                </a:lnTo>
                <a:lnTo>
                  <a:pt x="302" y="1313"/>
                </a:lnTo>
                <a:lnTo>
                  <a:pt x="302" y="1313"/>
                </a:lnTo>
                <a:lnTo>
                  <a:pt x="302" y="1314"/>
                </a:lnTo>
                <a:lnTo>
                  <a:pt x="303" y="1315"/>
                </a:lnTo>
                <a:lnTo>
                  <a:pt x="303" y="1315"/>
                </a:lnTo>
                <a:lnTo>
                  <a:pt x="306" y="1315"/>
                </a:lnTo>
                <a:lnTo>
                  <a:pt x="306" y="1315"/>
                </a:lnTo>
                <a:lnTo>
                  <a:pt x="305" y="1317"/>
                </a:lnTo>
                <a:lnTo>
                  <a:pt x="303" y="1317"/>
                </a:lnTo>
                <a:lnTo>
                  <a:pt x="302" y="1317"/>
                </a:lnTo>
                <a:lnTo>
                  <a:pt x="302" y="1317"/>
                </a:lnTo>
                <a:lnTo>
                  <a:pt x="302" y="1318"/>
                </a:lnTo>
                <a:lnTo>
                  <a:pt x="302" y="1318"/>
                </a:lnTo>
                <a:lnTo>
                  <a:pt x="305" y="1321"/>
                </a:lnTo>
                <a:lnTo>
                  <a:pt x="305" y="1322"/>
                </a:lnTo>
                <a:lnTo>
                  <a:pt x="305" y="1323"/>
                </a:lnTo>
                <a:lnTo>
                  <a:pt x="306" y="1325"/>
                </a:lnTo>
                <a:lnTo>
                  <a:pt x="305" y="1326"/>
                </a:lnTo>
                <a:lnTo>
                  <a:pt x="305" y="1326"/>
                </a:lnTo>
                <a:lnTo>
                  <a:pt x="305" y="1327"/>
                </a:lnTo>
                <a:lnTo>
                  <a:pt x="305" y="1327"/>
                </a:lnTo>
                <a:lnTo>
                  <a:pt x="306" y="1329"/>
                </a:lnTo>
                <a:lnTo>
                  <a:pt x="307" y="1330"/>
                </a:lnTo>
                <a:lnTo>
                  <a:pt x="309" y="1333"/>
                </a:lnTo>
                <a:lnTo>
                  <a:pt x="310" y="1334"/>
                </a:lnTo>
                <a:lnTo>
                  <a:pt x="309" y="1334"/>
                </a:lnTo>
                <a:lnTo>
                  <a:pt x="307" y="1334"/>
                </a:lnTo>
                <a:lnTo>
                  <a:pt x="306" y="1333"/>
                </a:lnTo>
                <a:lnTo>
                  <a:pt x="306" y="1333"/>
                </a:lnTo>
                <a:lnTo>
                  <a:pt x="306" y="1334"/>
                </a:lnTo>
                <a:lnTo>
                  <a:pt x="307" y="1336"/>
                </a:lnTo>
                <a:lnTo>
                  <a:pt x="307" y="1336"/>
                </a:lnTo>
                <a:lnTo>
                  <a:pt x="307" y="1337"/>
                </a:lnTo>
                <a:lnTo>
                  <a:pt x="309" y="1338"/>
                </a:lnTo>
                <a:lnTo>
                  <a:pt x="309" y="1340"/>
                </a:lnTo>
                <a:lnTo>
                  <a:pt x="310" y="1342"/>
                </a:lnTo>
                <a:lnTo>
                  <a:pt x="310" y="1342"/>
                </a:lnTo>
                <a:lnTo>
                  <a:pt x="310" y="1344"/>
                </a:lnTo>
                <a:lnTo>
                  <a:pt x="310" y="1345"/>
                </a:lnTo>
                <a:lnTo>
                  <a:pt x="310" y="1346"/>
                </a:lnTo>
                <a:lnTo>
                  <a:pt x="311" y="1348"/>
                </a:lnTo>
                <a:lnTo>
                  <a:pt x="311" y="1349"/>
                </a:lnTo>
                <a:lnTo>
                  <a:pt x="310" y="1351"/>
                </a:lnTo>
                <a:lnTo>
                  <a:pt x="310" y="1349"/>
                </a:lnTo>
                <a:lnTo>
                  <a:pt x="310" y="1349"/>
                </a:lnTo>
                <a:lnTo>
                  <a:pt x="310" y="1351"/>
                </a:lnTo>
                <a:lnTo>
                  <a:pt x="310" y="1351"/>
                </a:lnTo>
                <a:lnTo>
                  <a:pt x="310" y="1352"/>
                </a:lnTo>
                <a:lnTo>
                  <a:pt x="310" y="1352"/>
                </a:lnTo>
                <a:lnTo>
                  <a:pt x="311" y="1353"/>
                </a:lnTo>
                <a:lnTo>
                  <a:pt x="311" y="1355"/>
                </a:lnTo>
                <a:lnTo>
                  <a:pt x="310" y="1356"/>
                </a:lnTo>
                <a:lnTo>
                  <a:pt x="310" y="1356"/>
                </a:lnTo>
                <a:lnTo>
                  <a:pt x="311" y="1359"/>
                </a:lnTo>
                <a:lnTo>
                  <a:pt x="311" y="1359"/>
                </a:lnTo>
                <a:lnTo>
                  <a:pt x="310" y="1360"/>
                </a:lnTo>
                <a:lnTo>
                  <a:pt x="311" y="1361"/>
                </a:lnTo>
                <a:lnTo>
                  <a:pt x="311" y="1363"/>
                </a:lnTo>
                <a:lnTo>
                  <a:pt x="313" y="1364"/>
                </a:lnTo>
                <a:lnTo>
                  <a:pt x="313" y="1364"/>
                </a:lnTo>
                <a:lnTo>
                  <a:pt x="313" y="1366"/>
                </a:lnTo>
                <a:lnTo>
                  <a:pt x="313" y="1367"/>
                </a:lnTo>
                <a:lnTo>
                  <a:pt x="311" y="1368"/>
                </a:lnTo>
                <a:lnTo>
                  <a:pt x="313" y="1370"/>
                </a:lnTo>
                <a:lnTo>
                  <a:pt x="314" y="1371"/>
                </a:lnTo>
                <a:lnTo>
                  <a:pt x="314" y="1371"/>
                </a:lnTo>
                <a:lnTo>
                  <a:pt x="314" y="1372"/>
                </a:lnTo>
                <a:lnTo>
                  <a:pt x="314" y="1372"/>
                </a:lnTo>
                <a:lnTo>
                  <a:pt x="313" y="1374"/>
                </a:lnTo>
                <a:lnTo>
                  <a:pt x="313" y="1374"/>
                </a:lnTo>
                <a:lnTo>
                  <a:pt x="313" y="1374"/>
                </a:lnTo>
                <a:lnTo>
                  <a:pt x="314" y="1376"/>
                </a:lnTo>
                <a:lnTo>
                  <a:pt x="316" y="1375"/>
                </a:lnTo>
                <a:lnTo>
                  <a:pt x="316" y="1375"/>
                </a:lnTo>
                <a:lnTo>
                  <a:pt x="317" y="1375"/>
                </a:lnTo>
                <a:lnTo>
                  <a:pt x="317" y="1376"/>
                </a:lnTo>
                <a:lnTo>
                  <a:pt x="317" y="1378"/>
                </a:lnTo>
                <a:lnTo>
                  <a:pt x="317" y="1378"/>
                </a:lnTo>
                <a:lnTo>
                  <a:pt x="316" y="1376"/>
                </a:lnTo>
                <a:lnTo>
                  <a:pt x="316" y="1376"/>
                </a:lnTo>
                <a:lnTo>
                  <a:pt x="314" y="1376"/>
                </a:lnTo>
                <a:lnTo>
                  <a:pt x="314" y="1376"/>
                </a:lnTo>
                <a:lnTo>
                  <a:pt x="313" y="1376"/>
                </a:lnTo>
                <a:lnTo>
                  <a:pt x="313" y="1376"/>
                </a:lnTo>
                <a:lnTo>
                  <a:pt x="313" y="1378"/>
                </a:lnTo>
                <a:lnTo>
                  <a:pt x="314" y="1378"/>
                </a:lnTo>
                <a:lnTo>
                  <a:pt x="314" y="1379"/>
                </a:lnTo>
                <a:lnTo>
                  <a:pt x="314" y="1379"/>
                </a:lnTo>
                <a:lnTo>
                  <a:pt x="316" y="1379"/>
                </a:lnTo>
                <a:lnTo>
                  <a:pt x="317" y="1379"/>
                </a:lnTo>
                <a:lnTo>
                  <a:pt x="317" y="1380"/>
                </a:lnTo>
                <a:lnTo>
                  <a:pt x="316" y="1380"/>
                </a:lnTo>
                <a:lnTo>
                  <a:pt x="316" y="1380"/>
                </a:lnTo>
                <a:lnTo>
                  <a:pt x="316" y="1382"/>
                </a:lnTo>
                <a:lnTo>
                  <a:pt x="317" y="1382"/>
                </a:lnTo>
                <a:lnTo>
                  <a:pt x="317" y="1382"/>
                </a:lnTo>
                <a:lnTo>
                  <a:pt x="317" y="1382"/>
                </a:lnTo>
                <a:lnTo>
                  <a:pt x="316" y="1382"/>
                </a:lnTo>
                <a:lnTo>
                  <a:pt x="316" y="1382"/>
                </a:lnTo>
                <a:lnTo>
                  <a:pt x="314" y="1380"/>
                </a:lnTo>
                <a:lnTo>
                  <a:pt x="314" y="1380"/>
                </a:lnTo>
                <a:lnTo>
                  <a:pt x="313" y="1379"/>
                </a:lnTo>
                <a:lnTo>
                  <a:pt x="313" y="1379"/>
                </a:lnTo>
                <a:lnTo>
                  <a:pt x="313" y="1379"/>
                </a:lnTo>
                <a:lnTo>
                  <a:pt x="313" y="1382"/>
                </a:lnTo>
                <a:lnTo>
                  <a:pt x="313" y="1382"/>
                </a:lnTo>
                <a:lnTo>
                  <a:pt x="313" y="1382"/>
                </a:lnTo>
                <a:lnTo>
                  <a:pt x="314" y="1383"/>
                </a:lnTo>
                <a:lnTo>
                  <a:pt x="314" y="1385"/>
                </a:lnTo>
                <a:lnTo>
                  <a:pt x="316" y="1387"/>
                </a:lnTo>
                <a:lnTo>
                  <a:pt x="316" y="1389"/>
                </a:lnTo>
                <a:lnTo>
                  <a:pt x="317" y="1389"/>
                </a:lnTo>
                <a:lnTo>
                  <a:pt x="318" y="1390"/>
                </a:lnTo>
                <a:lnTo>
                  <a:pt x="317" y="1390"/>
                </a:lnTo>
                <a:lnTo>
                  <a:pt x="317" y="1390"/>
                </a:lnTo>
                <a:lnTo>
                  <a:pt x="316" y="1390"/>
                </a:lnTo>
                <a:lnTo>
                  <a:pt x="316" y="1391"/>
                </a:lnTo>
                <a:lnTo>
                  <a:pt x="317" y="1391"/>
                </a:lnTo>
                <a:lnTo>
                  <a:pt x="317" y="1393"/>
                </a:lnTo>
                <a:lnTo>
                  <a:pt x="317" y="1393"/>
                </a:lnTo>
                <a:lnTo>
                  <a:pt x="317" y="1394"/>
                </a:lnTo>
                <a:lnTo>
                  <a:pt x="318" y="1398"/>
                </a:lnTo>
                <a:lnTo>
                  <a:pt x="320" y="1400"/>
                </a:lnTo>
                <a:lnTo>
                  <a:pt x="320" y="1401"/>
                </a:lnTo>
                <a:lnTo>
                  <a:pt x="320" y="1401"/>
                </a:lnTo>
                <a:lnTo>
                  <a:pt x="320" y="1401"/>
                </a:lnTo>
                <a:lnTo>
                  <a:pt x="321" y="1401"/>
                </a:lnTo>
                <a:lnTo>
                  <a:pt x="321" y="1401"/>
                </a:lnTo>
                <a:lnTo>
                  <a:pt x="321" y="1402"/>
                </a:lnTo>
                <a:lnTo>
                  <a:pt x="321" y="1404"/>
                </a:lnTo>
                <a:lnTo>
                  <a:pt x="321" y="1408"/>
                </a:lnTo>
                <a:lnTo>
                  <a:pt x="321" y="1405"/>
                </a:lnTo>
                <a:lnTo>
                  <a:pt x="322" y="1404"/>
                </a:lnTo>
                <a:lnTo>
                  <a:pt x="322" y="1404"/>
                </a:lnTo>
                <a:lnTo>
                  <a:pt x="324" y="1402"/>
                </a:lnTo>
                <a:lnTo>
                  <a:pt x="324" y="1404"/>
                </a:lnTo>
                <a:lnTo>
                  <a:pt x="322" y="1404"/>
                </a:lnTo>
                <a:lnTo>
                  <a:pt x="322" y="1405"/>
                </a:lnTo>
                <a:lnTo>
                  <a:pt x="322" y="1405"/>
                </a:lnTo>
                <a:lnTo>
                  <a:pt x="322" y="1409"/>
                </a:lnTo>
                <a:lnTo>
                  <a:pt x="322" y="1409"/>
                </a:lnTo>
                <a:lnTo>
                  <a:pt x="322" y="1409"/>
                </a:lnTo>
                <a:lnTo>
                  <a:pt x="321" y="1410"/>
                </a:lnTo>
                <a:lnTo>
                  <a:pt x="321" y="1410"/>
                </a:lnTo>
                <a:lnTo>
                  <a:pt x="322" y="1410"/>
                </a:lnTo>
                <a:lnTo>
                  <a:pt x="322" y="1410"/>
                </a:lnTo>
                <a:lnTo>
                  <a:pt x="322" y="1412"/>
                </a:lnTo>
                <a:lnTo>
                  <a:pt x="322" y="1412"/>
                </a:lnTo>
                <a:lnTo>
                  <a:pt x="324" y="1413"/>
                </a:lnTo>
                <a:lnTo>
                  <a:pt x="325" y="1413"/>
                </a:lnTo>
                <a:lnTo>
                  <a:pt x="325" y="1413"/>
                </a:lnTo>
                <a:lnTo>
                  <a:pt x="325" y="1413"/>
                </a:lnTo>
                <a:lnTo>
                  <a:pt x="324" y="1413"/>
                </a:lnTo>
                <a:lnTo>
                  <a:pt x="324" y="1414"/>
                </a:lnTo>
                <a:lnTo>
                  <a:pt x="325" y="1416"/>
                </a:lnTo>
                <a:lnTo>
                  <a:pt x="326" y="1417"/>
                </a:lnTo>
                <a:lnTo>
                  <a:pt x="330" y="1420"/>
                </a:lnTo>
                <a:lnTo>
                  <a:pt x="330" y="1421"/>
                </a:lnTo>
                <a:lnTo>
                  <a:pt x="333" y="1425"/>
                </a:lnTo>
                <a:lnTo>
                  <a:pt x="333" y="1427"/>
                </a:lnTo>
                <a:lnTo>
                  <a:pt x="333" y="1429"/>
                </a:lnTo>
                <a:lnTo>
                  <a:pt x="333" y="1431"/>
                </a:lnTo>
                <a:lnTo>
                  <a:pt x="335" y="1431"/>
                </a:lnTo>
                <a:lnTo>
                  <a:pt x="335" y="1431"/>
                </a:lnTo>
                <a:lnTo>
                  <a:pt x="336" y="1431"/>
                </a:lnTo>
                <a:lnTo>
                  <a:pt x="337" y="1431"/>
                </a:lnTo>
                <a:lnTo>
                  <a:pt x="336" y="1432"/>
                </a:lnTo>
                <a:lnTo>
                  <a:pt x="336" y="1432"/>
                </a:lnTo>
                <a:lnTo>
                  <a:pt x="336" y="1434"/>
                </a:lnTo>
                <a:lnTo>
                  <a:pt x="336" y="1435"/>
                </a:lnTo>
                <a:lnTo>
                  <a:pt x="337" y="1436"/>
                </a:lnTo>
                <a:lnTo>
                  <a:pt x="337" y="1438"/>
                </a:lnTo>
                <a:lnTo>
                  <a:pt x="339" y="1438"/>
                </a:lnTo>
                <a:lnTo>
                  <a:pt x="339" y="1438"/>
                </a:lnTo>
                <a:lnTo>
                  <a:pt x="341" y="1436"/>
                </a:lnTo>
                <a:lnTo>
                  <a:pt x="341" y="1436"/>
                </a:lnTo>
                <a:lnTo>
                  <a:pt x="341" y="1435"/>
                </a:lnTo>
                <a:lnTo>
                  <a:pt x="343" y="1435"/>
                </a:lnTo>
                <a:lnTo>
                  <a:pt x="345" y="1435"/>
                </a:lnTo>
                <a:lnTo>
                  <a:pt x="345" y="1436"/>
                </a:lnTo>
                <a:lnTo>
                  <a:pt x="341" y="1436"/>
                </a:lnTo>
                <a:lnTo>
                  <a:pt x="340" y="1438"/>
                </a:lnTo>
                <a:lnTo>
                  <a:pt x="340" y="1438"/>
                </a:lnTo>
                <a:lnTo>
                  <a:pt x="340" y="1439"/>
                </a:lnTo>
                <a:lnTo>
                  <a:pt x="339" y="1439"/>
                </a:lnTo>
                <a:lnTo>
                  <a:pt x="339" y="1439"/>
                </a:lnTo>
                <a:lnTo>
                  <a:pt x="339" y="1440"/>
                </a:lnTo>
                <a:lnTo>
                  <a:pt x="339" y="1440"/>
                </a:lnTo>
                <a:lnTo>
                  <a:pt x="339" y="1442"/>
                </a:lnTo>
                <a:lnTo>
                  <a:pt x="340" y="1443"/>
                </a:lnTo>
                <a:lnTo>
                  <a:pt x="340" y="1444"/>
                </a:lnTo>
                <a:lnTo>
                  <a:pt x="341" y="1446"/>
                </a:lnTo>
                <a:lnTo>
                  <a:pt x="341" y="1446"/>
                </a:lnTo>
                <a:lnTo>
                  <a:pt x="343" y="1446"/>
                </a:lnTo>
                <a:lnTo>
                  <a:pt x="347" y="1443"/>
                </a:lnTo>
                <a:lnTo>
                  <a:pt x="347" y="1443"/>
                </a:lnTo>
                <a:lnTo>
                  <a:pt x="347" y="1443"/>
                </a:lnTo>
                <a:lnTo>
                  <a:pt x="347" y="1444"/>
                </a:lnTo>
                <a:lnTo>
                  <a:pt x="347" y="1444"/>
                </a:lnTo>
                <a:lnTo>
                  <a:pt x="347" y="1444"/>
                </a:lnTo>
                <a:lnTo>
                  <a:pt x="344" y="1446"/>
                </a:lnTo>
                <a:lnTo>
                  <a:pt x="344" y="1446"/>
                </a:lnTo>
                <a:lnTo>
                  <a:pt x="343" y="1446"/>
                </a:lnTo>
                <a:lnTo>
                  <a:pt x="343" y="1447"/>
                </a:lnTo>
                <a:lnTo>
                  <a:pt x="343" y="1447"/>
                </a:lnTo>
                <a:lnTo>
                  <a:pt x="343" y="1448"/>
                </a:lnTo>
                <a:lnTo>
                  <a:pt x="343" y="1448"/>
                </a:lnTo>
                <a:lnTo>
                  <a:pt x="345" y="1448"/>
                </a:lnTo>
                <a:lnTo>
                  <a:pt x="345" y="1448"/>
                </a:lnTo>
                <a:lnTo>
                  <a:pt x="345" y="1448"/>
                </a:lnTo>
                <a:lnTo>
                  <a:pt x="347" y="1450"/>
                </a:lnTo>
                <a:lnTo>
                  <a:pt x="347" y="1450"/>
                </a:lnTo>
                <a:lnTo>
                  <a:pt x="348" y="1450"/>
                </a:lnTo>
                <a:lnTo>
                  <a:pt x="348" y="1450"/>
                </a:lnTo>
                <a:lnTo>
                  <a:pt x="351" y="1450"/>
                </a:lnTo>
                <a:lnTo>
                  <a:pt x="351" y="1451"/>
                </a:lnTo>
                <a:lnTo>
                  <a:pt x="352" y="1453"/>
                </a:lnTo>
                <a:lnTo>
                  <a:pt x="354" y="1453"/>
                </a:lnTo>
                <a:lnTo>
                  <a:pt x="352" y="1454"/>
                </a:lnTo>
                <a:lnTo>
                  <a:pt x="352" y="1454"/>
                </a:lnTo>
                <a:lnTo>
                  <a:pt x="352" y="1454"/>
                </a:lnTo>
                <a:lnTo>
                  <a:pt x="352" y="1454"/>
                </a:lnTo>
                <a:lnTo>
                  <a:pt x="352" y="1453"/>
                </a:lnTo>
                <a:lnTo>
                  <a:pt x="351" y="1451"/>
                </a:lnTo>
                <a:lnTo>
                  <a:pt x="348" y="1451"/>
                </a:lnTo>
                <a:lnTo>
                  <a:pt x="348" y="1451"/>
                </a:lnTo>
                <a:lnTo>
                  <a:pt x="347" y="1451"/>
                </a:lnTo>
                <a:lnTo>
                  <a:pt x="347" y="1451"/>
                </a:lnTo>
                <a:lnTo>
                  <a:pt x="345" y="1451"/>
                </a:lnTo>
                <a:lnTo>
                  <a:pt x="345" y="1451"/>
                </a:lnTo>
                <a:lnTo>
                  <a:pt x="341" y="1451"/>
                </a:lnTo>
                <a:lnTo>
                  <a:pt x="343" y="1453"/>
                </a:lnTo>
                <a:lnTo>
                  <a:pt x="344" y="1454"/>
                </a:lnTo>
                <a:lnTo>
                  <a:pt x="345" y="1454"/>
                </a:lnTo>
                <a:lnTo>
                  <a:pt x="347" y="1454"/>
                </a:lnTo>
                <a:lnTo>
                  <a:pt x="348" y="1454"/>
                </a:lnTo>
                <a:lnTo>
                  <a:pt x="348" y="1455"/>
                </a:lnTo>
                <a:lnTo>
                  <a:pt x="352" y="1466"/>
                </a:lnTo>
                <a:lnTo>
                  <a:pt x="352" y="1466"/>
                </a:lnTo>
                <a:lnTo>
                  <a:pt x="352" y="1466"/>
                </a:lnTo>
                <a:lnTo>
                  <a:pt x="352" y="1468"/>
                </a:lnTo>
                <a:lnTo>
                  <a:pt x="351" y="1468"/>
                </a:lnTo>
                <a:lnTo>
                  <a:pt x="351" y="1469"/>
                </a:lnTo>
                <a:lnTo>
                  <a:pt x="350" y="1469"/>
                </a:lnTo>
                <a:lnTo>
                  <a:pt x="350" y="1472"/>
                </a:lnTo>
                <a:lnTo>
                  <a:pt x="352" y="1472"/>
                </a:lnTo>
                <a:lnTo>
                  <a:pt x="354" y="1473"/>
                </a:lnTo>
                <a:lnTo>
                  <a:pt x="355" y="1476"/>
                </a:lnTo>
                <a:lnTo>
                  <a:pt x="355" y="1476"/>
                </a:lnTo>
                <a:lnTo>
                  <a:pt x="356" y="1476"/>
                </a:lnTo>
                <a:lnTo>
                  <a:pt x="356" y="1477"/>
                </a:lnTo>
                <a:lnTo>
                  <a:pt x="358" y="1477"/>
                </a:lnTo>
                <a:lnTo>
                  <a:pt x="356" y="1480"/>
                </a:lnTo>
                <a:lnTo>
                  <a:pt x="356" y="1480"/>
                </a:lnTo>
                <a:lnTo>
                  <a:pt x="358" y="1481"/>
                </a:lnTo>
                <a:lnTo>
                  <a:pt x="359" y="1482"/>
                </a:lnTo>
                <a:lnTo>
                  <a:pt x="360" y="1482"/>
                </a:lnTo>
                <a:lnTo>
                  <a:pt x="360" y="1482"/>
                </a:lnTo>
                <a:lnTo>
                  <a:pt x="362" y="1485"/>
                </a:lnTo>
                <a:lnTo>
                  <a:pt x="362" y="1485"/>
                </a:lnTo>
                <a:lnTo>
                  <a:pt x="362" y="1485"/>
                </a:lnTo>
                <a:lnTo>
                  <a:pt x="363" y="1485"/>
                </a:lnTo>
                <a:lnTo>
                  <a:pt x="364" y="1485"/>
                </a:lnTo>
                <a:lnTo>
                  <a:pt x="364" y="1484"/>
                </a:lnTo>
                <a:lnTo>
                  <a:pt x="364" y="1484"/>
                </a:lnTo>
                <a:lnTo>
                  <a:pt x="367" y="1482"/>
                </a:lnTo>
                <a:lnTo>
                  <a:pt x="367" y="1482"/>
                </a:lnTo>
                <a:lnTo>
                  <a:pt x="367" y="1482"/>
                </a:lnTo>
                <a:lnTo>
                  <a:pt x="369" y="1484"/>
                </a:lnTo>
                <a:lnTo>
                  <a:pt x="369" y="1484"/>
                </a:lnTo>
                <a:lnTo>
                  <a:pt x="369" y="1484"/>
                </a:lnTo>
                <a:lnTo>
                  <a:pt x="369" y="1484"/>
                </a:lnTo>
                <a:lnTo>
                  <a:pt x="369" y="1485"/>
                </a:lnTo>
                <a:lnTo>
                  <a:pt x="369" y="1484"/>
                </a:lnTo>
                <a:lnTo>
                  <a:pt x="367" y="1484"/>
                </a:lnTo>
                <a:lnTo>
                  <a:pt x="366" y="1485"/>
                </a:lnTo>
                <a:lnTo>
                  <a:pt x="366" y="1485"/>
                </a:lnTo>
                <a:lnTo>
                  <a:pt x="364" y="1485"/>
                </a:lnTo>
                <a:lnTo>
                  <a:pt x="364" y="1487"/>
                </a:lnTo>
                <a:lnTo>
                  <a:pt x="364" y="1487"/>
                </a:lnTo>
                <a:lnTo>
                  <a:pt x="363" y="1487"/>
                </a:lnTo>
                <a:lnTo>
                  <a:pt x="363" y="1487"/>
                </a:lnTo>
                <a:lnTo>
                  <a:pt x="362" y="1487"/>
                </a:lnTo>
                <a:lnTo>
                  <a:pt x="362" y="1487"/>
                </a:lnTo>
                <a:lnTo>
                  <a:pt x="362" y="1488"/>
                </a:lnTo>
                <a:lnTo>
                  <a:pt x="362" y="1488"/>
                </a:lnTo>
                <a:lnTo>
                  <a:pt x="360" y="1488"/>
                </a:lnTo>
                <a:lnTo>
                  <a:pt x="360" y="1489"/>
                </a:lnTo>
                <a:lnTo>
                  <a:pt x="362" y="1489"/>
                </a:lnTo>
                <a:lnTo>
                  <a:pt x="363" y="1491"/>
                </a:lnTo>
                <a:lnTo>
                  <a:pt x="363" y="1491"/>
                </a:lnTo>
                <a:lnTo>
                  <a:pt x="364" y="1492"/>
                </a:lnTo>
                <a:lnTo>
                  <a:pt x="364" y="1492"/>
                </a:lnTo>
                <a:lnTo>
                  <a:pt x="364" y="1492"/>
                </a:lnTo>
                <a:lnTo>
                  <a:pt x="366" y="1492"/>
                </a:lnTo>
                <a:lnTo>
                  <a:pt x="366" y="1492"/>
                </a:lnTo>
                <a:lnTo>
                  <a:pt x="367" y="1493"/>
                </a:lnTo>
                <a:lnTo>
                  <a:pt x="367" y="1492"/>
                </a:lnTo>
                <a:lnTo>
                  <a:pt x="369" y="1492"/>
                </a:lnTo>
                <a:lnTo>
                  <a:pt x="369" y="1492"/>
                </a:lnTo>
                <a:lnTo>
                  <a:pt x="370" y="1493"/>
                </a:lnTo>
                <a:lnTo>
                  <a:pt x="371" y="1495"/>
                </a:lnTo>
                <a:lnTo>
                  <a:pt x="371" y="1497"/>
                </a:lnTo>
                <a:lnTo>
                  <a:pt x="371" y="1499"/>
                </a:lnTo>
                <a:lnTo>
                  <a:pt x="371" y="1499"/>
                </a:lnTo>
                <a:lnTo>
                  <a:pt x="371" y="1500"/>
                </a:lnTo>
                <a:lnTo>
                  <a:pt x="371" y="1500"/>
                </a:lnTo>
                <a:lnTo>
                  <a:pt x="373" y="1500"/>
                </a:lnTo>
                <a:lnTo>
                  <a:pt x="373" y="1500"/>
                </a:lnTo>
                <a:lnTo>
                  <a:pt x="374" y="1500"/>
                </a:lnTo>
                <a:lnTo>
                  <a:pt x="374" y="1500"/>
                </a:lnTo>
                <a:lnTo>
                  <a:pt x="375" y="1500"/>
                </a:lnTo>
                <a:lnTo>
                  <a:pt x="375" y="1500"/>
                </a:lnTo>
                <a:lnTo>
                  <a:pt x="374" y="1500"/>
                </a:lnTo>
                <a:lnTo>
                  <a:pt x="373" y="1502"/>
                </a:lnTo>
                <a:lnTo>
                  <a:pt x="373" y="1503"/>
                </a:lnTo>
                <a:lnTo>
                  <a:pt x="373" y="1504"/>
                </a:lnTo>
                <a:lnTo>
                  <a:pt x="373" y="1506"/>
                </a:lnTo>
                <a:lnTo>
                  <a:pt x="374" y="1506"/>
                </a:lnTo>
                <a:lnTo>
                  <a:pt x="374" y="1506"/>
                </a:lnTo>
                <a:lnTo>
                  <a:pt x="375" y="1506"/>
                </a:lnTo>
                <a:lnTo>
                  <a:pt x="375" y="1504"/>
                </a:lnTo>
                <a:lnTo>
                  <a:pt x="375" y="1504"/>
                </a:lnTo>
                <a:lnTo>
                  <a:pt x="375" y="1503"/>
                </a:lnTo>
                <a:lnTo>
                  <a:pt x="377" y="1503"/>
                </a:lnTo>
                <a:lnTo>
                  <a:pt x="377" y="1503"/>
                </a:lnTo>
                <a:lnTo>
                  <a:pt x="377" y="1503"/>
                </a:lnTo>
                <a:lnTo>
                  <a:pt x="377" y="1504"/>
                </a:lnTo>
                <a:lnTo>
                  <a:pt x="377" y="1504"/>
                </a:lnTo>
                <a:lnTo>
                  <a:pt x="377" y="1504"/>
                </a:lnTo>
                <a:lnTo>
                  <a:pt x="378" y="1504"/>
                </a:lnTo>
                <a:lnTo>
                  <a:pt x="378" y="1504"/>
                </a:lnTo>
                <a:lnTo>
                  <a:pt x="378" y="1504"/>
                </a:lnTo>
                <a:lnTo>
                  <a:pt x="378" y="1506"/>
                </a:lnTo>
                <a:lnTo>
                  <a:pt x="378" y="1506"/>
                </a:lnTo>
                <a:lnTo>
                  <a:pt x="381" y="1508"/>
                </a:lnTo>
                <a:lnTo>
                  <a:pt x="379" y="1508"/>
                </a:lnTo>
                <a:lnTo>
                  <a:pt x="379" y="1508"/>
                </a:lnTo>
                <a:lnTo>
                  <a:pt x="379" y="1510"/>
                </a:lnTo>
                <a:lnTo>
                  <a:pt x="378" y="1510"/>
                </a:lnTo>
                <a:lnTo>
                  <a:pt x="378" y="1508"/>
                </a:lnTo>
                <a:lnTo>
                  <a:pt x="377" y="1506"/>
                </a:lnTo>
                <a:lnTo>
                  <a:pt x="377" y="1506"/>
                </a:lnTo>
                <a:lnTo>
                  <a:pt x="377" y="1507"/>
                </a:lnTo>
                <a:lnTo>
                  <a:pt x="378" y="1508"/>
                </a:lnTo>
                <a:lnTo>
                  <a:pt x="378" y="1511"/>
                </a:lnTo>
                <a:lnTo>
                  <a:pt x="378" y="1511"/>
                </a:lnTo>
                <a:lnTo>
                  <a:pt x="378" y="1512"/>
                </a:lnTo>
                <a:lnTo>
                  <a:pt x="378" y="1512"/>
                </a:lnTo>
                <a:lnTo>
                  <a:pt x="378" y="1514"/>
                </a:lnTo>
                <a:lnTo>
                  <a:pt x="379" y="1515"/>
                </a:lnTo>
                <a:lnTo>
                  <a:pt x="379" y="1515"/>
                </a:lnTo>
                <a:lnTo>
                  <a:pt x="379" y="1516"/>
                </a:lnTo>
                <a:lnTo>
                  <a:pt x="379" y="1519"/>
                </a:lnTo>
                <a:lnTo>
                  <a:pt x="381" y="1521"/>
                </a:lnTo>
                <a:lnTo>
                  <a:pt x="381" y="1521"/>
                </a:lnTo>
                <a:lnTo>
                  <a:pt x="385" y="1522"/>
                </a:lnTo>
                <a:lnTo>
                  <a:pt x="386" y="1522"/>
                </a:lnTo>
                <a:lnTo>
                  <a:pt x="385" y="1522"/>
                </a:lnTo>
                <a:lnTo>
                  <a:pt x="384" y="1522"/>
                </a:lnTo>
                <a:lnTo>
                  <a:pt x="382" y="1522"/>
                </a:lnTo>
                <a:lnTo>
                  <a:pt x="381" y="1522"/>
                </a:lnTo>
                <a:lnTo>
                  <a:pt x="381" y="1523"/>
                </a:lnTo>
                <a:lnTo>
                  <a:pt x="381" y="1525"/>
                </a:lnTo>
                <a:lnTo>
                  <a:pt x="384" y="1526"/>
                </a:lnTo>
                <a:lnTo>
                  <a:pt x="384" y="1527"/>
                </a:lnTo>
                <a:lnTo>
                  <a:pt x="384" y="1531"/>
                </a:lnTo>
                <a:lnTo>
                  <a:pt x="384" y="1531"/>
                </a:lnTo>
                <a:lnTo>
                  <a:pt x="385" y="1533"/>
                </a:lnTo>
                <a:lnTo>
                  <a:pt x="385" y="1533"/>
                </a:lnTo>
                <a:lnTo>
                  <a:pt x="385" y="1534"/>
                </a:lnTo>
                <a:lnTo>
                  <a:pt x="385" y="1536"/>
                </a:lnTo>
                <a:lnTo>
                  <a:pt x="385" y="1536"/>
                </a:lnTo>
                <a:lnTo>
                  <a:pt x="385" y="1537"/>
                </a:lnTo>
                <a:lnTo>
                  <a:pt x="388" y="1540"/>
                </a:lnTo>
                <a:lnTo>
                  <a:pt x="388" y="1541"/>
                </a:lnTo>
                <a:lnTo>
                  <a:pt x="390" y="1544"/>
                </a:lnTo>
                <a:lnTo>
                  <a:pt x="390" y="1545"/>
                </a:lnTo>
                <a:lnTo>
                  <a:pt x="392" y="1548"/>
                </a:lnTo>
                <a:lnTo>
                  <a:pt x="393" y="1552"/>
                </a:lnTo>
                <a:lnTo>
                  <a:pt x="394" y="1556"/>
                </a:lnTo>
                <a:lnTo>
                  <a:pt x="394" y="1559"/>
                </a:lnTo>
                <a:lnTo>
                  <a:pt x="396" y="1556"/>
                </a:lnTo>
                <a:lnTo>
                  <a:pt x="397" y="1556"/>
                </a:lnTo>
                <a:lnTo>
                  <a:pt x="397" y="1556"/>
                </a:lnTo>
                <a:lnTo>
                  <a:pt x="397" y="1557"/>
                </a:lnTo>
                <a:lnTo>
                  <a:pt x="397" y="1557"/>
                </a:lnTo>
                <a:lnTo>
                  <a:pt x="397" y="1557"/>
                </a:lnTo>
                <a:lnTo>
                  <a:pt x="398" y="1559"/>
                </a:lnTo>
                <a:lnTo>
                  <a:pt x="398" y="1559"/>
                </a:lnTo>
                <a:lnTo>
                  <a:pt x="400" y="1559"/>
                </a:lnTo>
                <a:lnTo>
                  <a:pt x="398" y="1560"/>
                </a:lnTo>
                <a:lnTo>
                  <a:pt x="398" y="1560"/>
                </a:lnTo>
                <a:lnTo>
                  <a:pt x="397" y="1560"/>
                </a:lnTo>
                <a:lnTo>
                  <a:pt x="397" y="1560"/>
                </a:lnTo>
                <a:lnTo>
                  <a:pt x="396" y="1560"/>
                </a:lnTo>
                <a:lnTo>
                  <a:pt x="396" y="1560"/>
                </a:lnTo>
                <a:lnTo>
                  <a:pt x="396" y="1560"/>
                </a:lnTo>
                <a:lnTo>
                  <a:pt x="396" y="1560"/>
                </a:lnTo>
                <a:lnTo>
                  <a:pt x="396" y="1560"/>
                </a:lnTo>
                <a:lnTo>
                  <a:pt x="396" y="1560"/>
                </a:lnTo>
                <a:lnTo>
                  <a:pt x="396" y="1560"/>
                </a:lnTo>
                <a:lnTo>
                  <a:pt x="396" y="1561"/>
                </a:lnTo>
                <a:lnTo>
                  <a:pt x="396" y="1561"/>
                </a:lnTo>
                <a:lnTo>
                  <a:pt x="396" y="1561"/>
                </a:lnTo>
                <a:lnTo>
                  <a:pt x="396" y="1565"/>
                </a:lnTo>
                <a:lnTo>
                  <a:pt x="396" y="1567"/>
                </a:lnTo>
                <a:lnTo>
                  <a:pt x="397" y="1571"/>
                </a:lnTo>
                <a:lnTo>
                  <a:pt x="397" y="1572"/>
                </a:lnTo>
                <a:lnTo>
                  <a:pt x="397" y="1574"/>
                </a:lnTo>
                <a:lnTo>
                  <a:pt x="397" y="1574"/>
                </a:lnTo>
                <a:lnTo>
                  <a:pt x="397" y="1574"/>
                </a:lnTo>
                <a:lnTo>
                  <a:pt x="397" y="1572"/>
                </a:lnTo>
                <a:lnTo>
                  <a:pt x="396" y="1571"/>
                </a:lnTo>
                <a:lnTo>
                  <a:pt x="396" y="1572"/>
                </a:lnTo>
                <a:lnTo>
                  <a:pt x="397" y="1574"/>
                </a:lnTo>
                <a:lnTo>
                  <a:pt x="397" y="1575"/>
                </a:lnTo>
                <a:lnTo>
                  <a:pt x="397" y="1575"/>
                </a:lnTo>
                <a:lnTo>
                  <a:pt x="397" y="1576"/>
                </a:lnTo>
                <a:lnTo>
                  <a:pt x="397" y="1578"/>
                </a:lnTo>
                <a:lnTo>
                  <a:pt x="398" y="1579"/>
                </a:lnTo>
                <a:lnTo>
                  <a:pt x="400" y="1583"/>
                </a:lnTo>
                <a:lnTo>
                  <a:pt x="400" y="1586"/>
                </a:lnTo>
                <a:lnTo>
                  <a:pt x="400" y="1589"/>
                </a:lnTo>
                <a:lnTo>
                  <a:pt x="400" y="1589"/>
                </a:lnTo>
                <a:lnTo>
                  <a:pt x="401" y="1590"/>
                </a:lnTo>
                <a:lnTo>
                  <a:pt x="401" y="1590"/>
                </a:lnTo>
                <a:lnTo>
                  <a:pt x="401" y="1591"/>
                </a:lnTo>
                <a:lnTo>
                  <a:pt x="401" y="1593"/>
                </a:lnTo>
                <a:lnTo>
                  <a:pt x="401" y="1593"/>
                </a:lnTo>
                <a:lnTo>
                  <a:pt x="403" y="1594"/>
                </a:lnTo>
                <a:lnTo>
                  <a:pt x="401" y="1595"/>
                </a:lnTo>
                <a:lnTo>
                  <a:pt x="404" y="1608"/>
                </a:lnTo>
                <a:lnTo>
                  <a:pt x="407" y="1608"/>
                </a:lnTo>
                <a:lnTo>
                  <a:pt x="409" y="1606"/>
                </a:lnTo>
                <a:lnTo>
                  <a:pt x="412" y="1606"/>
                </a:lnTo>
                <a:lnTo>
                  <a:pt x="411" y="1608"/>
                </a:lnTo>
                <a:lnTo>
                  <a:pt x="411" y="1608"/>
                </a:lnTo>
                <a:lnTo>
                  <a:pt x="409" y="1608"/>
                </a:lnTo>
                <a:lnTo>
                  <a:pt x="409" y="1608"/>
                </a:lnTo>
                <a:lnTo>
                  <a:pt x="408" y="1608"/>
                </a:lnTo>
                <a:lnTo>
                  <a:pt x="408" y="1609"/>
                </a:lnTo>
                <a:lnTo>
                  <a:pt x="407" y="1610"/>
                </a:lnTo>
                <a:lnTo>
                  <a:pt x="407" y="1609"/>
                </a:lnTo>
                <a:lnTo>
                  <a:pt x="405" y="1609"/>
                </a:lnTo>
                <a:lnTo>
                  <a:pt x="405" y="1610"/>
                </a:lnTo>
                <a:lnTo>
                  <a:pt x="405" y="1610"/>
                </a:lnTo>
                <a:lnTo>
                  <a:pt x="407" y="1610"/>
                </a:lnTo>
                <a:lnTo>
                  <a:pt x="407" y="1612"/>
                </a:lnTo>
                <a:lnTo>
                  <a:pt x="407" y="1612"/>
                </a:lnTo>
                <a:lnTo>
                  <a:pt x="407" y="1613"/>
                </a:lnTo>
                <a:lnTo>
                  <a:pt x="407" y="1613"/>
                </a:lnTo>
                <a:lnTo>
                  <a:pt x="408" y="1614"/>
                </a:lnTo>
                <a:lnTo>
                  <a:pt x="408" y="1616"/>
                </a:lnTo>
                <a:lnTo>
                  <a:pt x="412" y="1627"/>
                </a:lnTo>
                <a:lnTo>
                  <a:pt x="413" y="1629"/>
                </a:lnTo>
                <a:lnTo>
                  <a:pt x="415" y="1629"/>
                </a:lnTo>
                <a:lnTo>
                  <a:pt x="415" y="1631"/>
                </a:lnTo>
                <a:lnTo>
                  <a:pt x="415" y="1632"/>
                </a:lnTo>
                <a:lnTo>
                  <a:pt x="415" y="1632"/>
                </a:lnTo>
                <a:lnTo>
                  <a:pt x="416" y="1632"/>
                </a:lnTo>
                <a:lnTo>
                  <a:pt x="416" y="1633"/>
                </a:lnTo>
                <a:lnTo>
                  <a:pt x="416" y="1633"/>
                </a:lnTo>
                <a:lnTo>
                  <a:pt x="416" y="1635"/>
                </a:lnTo>
                <a:lnTo>
                  <a:pt x="420" y="1642"/>
                </a:lnTo>
                <a:lnTo>
                  <a:pt x="422" y="1643"/>
                </a:lnTo>
                <a:lnTo>
                  <a:pt x="422" y="1644"/>
                </a:lnTo>
                <a:lnTo>
                  <a:pt x="422" y="1646"/>
                </a:lnTo>
                <a:lnTo>
                  <a:pt x="422" y="1647"/>
                </a:lnTo>
                <a:lnTo>
                  <a:pt x="423" y="1646"/>
                </a:lnTo>
                <a:lnTo>
                  <a:pt x="423" y="1646"/>
                </a:lnTo>
                <a:lnTo>
                  <a:pt x="423" y="1644"/>
                </a:lnTo>
                <a:lnTo>
                  <a:pt x="424" y="1644"/>
                </a:lnTo>
                <a:lnTo>
                  <a:pt x="424" y="1646"/>
                </a:lnTo>
                <a:lnTo>
                  <a:pt x="423" y="1647"/>
                </a:lnTo>
                <a:lnTo>
                  <a:pt x="424" y="1650"/>
                </a:lnTo>
                <a:lnTo>
                  <a:pt x="426" y="1655"/>
                </a:lnTo>
                <a:lnTo>
                  <a:pt x="427" y="1658"/>
                </a:lnTo>
                <a:lnTo>
                  <a:pt x="427" y="1659"/>
                </a:lnTo>
                <a:lnTo>
                  <a:pt x="428" y="1659"/>
                </a:lnTo>
                <a:lnTo>
                  <a:pt x="428" y="1659"/>
                </a:lnTo>
                <a:lnTo>
                  <a:pt x="428" y="1659"/>
                </a:lnTo>
                <a:lnTo>
                  <a:pt x="428" y="1659"/>
                </a:lnTo>
                <a:lnTo>
                  <a:pt x="428" y="1659"/>
                </a:lnTo>
                <a:lnTo>
                  <a:pt x="428" y="1659"/>
                </a:lnTo>
                <a:lnTo>
                  <a:pt x="430" y="1659"/>
                </a:lnTo>
                <a:lnTo>
                  <a:pt x="430" y="1659"/>
                </a:lnTo>
                <a:lnTo>
                  <a:pt x="430" y="1659"/>
                </a:lnTo>
                <a:lnTo>
                  <a:pt x="430" y="1659"/>
                </a:lnTo>
                <a:lnTo>
                  <a:pt x="432" y="1662"/>
                </a:lnTo>
                <a:lnTo>
                  <a:pt x="431" y="1661"/>
                </a:lnTo>
                <a:lnTo>
                  <a:pt x="431" y="1659"/>
                </a:lnTo>
                <a:lnTo>
                  <a:pt x="434" y="1658"/>
                </a:lnTo>
                <a:lnTo>
                  <a:pt x="434" y="1658"/>
                </a:lnTo>
                <a:lnTo>
                  <a:pt x="435" y="1658"/>
                </a:lnTo>
                <a:lnTo>
                  <a:pt x="435" y="1659"/>
                </a:lnTo>
                <a:lnTo>
                  <a:pt x="434" y="1659"/>
                </a:lnTo>
                <a:lnTo>
                  <a:pt x="432" y="1659"/>
                </a:lnTo>
                <a:lnTo>
                  <a:pt x="432" y="1659"/>
                </a:lnTo>
                <a:lnTo>
                  <a:pt x="432" y="1661"/>
                </a:lnTo>
                <a:lnTo>
                  <a:pt x="434" y="1662"/>
                </a:lnTo>
                <a:lnTo>
                  <a:pt x="435" y="1662"/>
                </a:lnTo>
                <a:lnTo>
                  <a:pt x="435" y="1663"/>
                </a:lnTo>
                <a:lnTo>
                  <a:pt x="437" y="1663"/>
                </a:lnTo>
                <a:lnTo>
                  <a:pt x="438" y="1663"/>
                </a:lnTo>
                <a:lnTo>
                  <a:pt x="438" y="1662"/>
                </a:lnTo>
                <a:lnTo>
                  <a:pt x="439" y="1662"/>
                </a:lnTo>
                <a:lnTo>
                  <a:pt x="439" y="1662"/>
                </a:lnTo>
                <a:lnTo>
                  <a:pt x="439" y="1663"/>
                </a:lnTo>
                <a:lnTo>
                  <a:pt x="439" y="1663"/>
                </a:lnTo>
                <a:lnTo>
                  <a:pt x="439" y="1665"/>
                </a:lnTo>
                <a:lnTo>
                  <a:pt x="439" y="1665"/>
                </a:lnTo>
                <a:lnTo>
                  <a:pt x="435" y="1663"/>
                </a:lnTo>
                <a:lnTo>
                  <a:pt x="434" y="1665"/>
                </a:lnTo>
                <a:lnTo>
                  <a:pt x="435" y="1666"/>
                </a:lnTo>
                <a:lnTo>
                  <a:pt x="437" y="1667"/>
                </a:lnTo>
                <a:lnTo>
                  <a:pt x="437" y="1669"/>
                </a:lnTo>
                <a:lnTo>
                  <a:pt x="437" y="1669"/>
                </a:lnTo>
                <a:lnTo>
                  <a:pt x="438" y="1669"/>
                </a:lnTo>
                <a:lnTo>
                  <a:pt x="438" y="1669"/>
                </a:lnTo>
                <a:lnTo>
                  <a:pt x="446" y="1677"/>
                </a:lnTo>
                <a:lnTo>
                  <a:pt x="447" y="1678"/>
                </a:lnTo>
                <a:lnTo>
                  <a:pt x="452" y="1686"/>
                </a:lnTo>
                <a:lnTo>
                  <a:pt x="450" y="1688"/>
                </a:lnTo>
                <a:lnTo>
                  <a:pt x="452" y="1689"/>
                </a:lnTo>
                <a:lnTo>
                  <a:pt x="452" y="1691"/>
                </a:lnTo>
                <a:lnTo>
                  <a:pt x="453" y="1692"/>
                </a:lnTo>
                <a:lnTo>
                  <a:pt x="453" y="1692"/>
                </a:lnTo>
                <a:lnTo>
                  <a:pt x="454" y="1692"/>
                </a:lnTo>
                <a:lnTo>
                  <a:pt x="454" y="1692"/>
                </a:lnTo>
                <a:lnTo>
                  <a:pt x="456" y="1693"/>
                </a:lnTo>
                <a:lnTo>
                  <a:pt x="457" y="1693"/>
                </a:lnTo>
                <a:lnTo>
                  <a:pt x="457" y="1695"/>
                </a:lnTo>
                <a:lnTo>
                  <a:pt x="458" y="1697"/>
                </a:lnTo>
                <a:lnTo>
                  <a:pt x="460" y="1699"/>
                </a:lnTo>
                <a:lnTo>
                  <a:pt x="460" y="1699"/>
                </a:lnTo>
                <a:lnTo>
                  <a:pt x="461" y="1699"/>
                </a:lnTo>
                <a:lnTo>
                  <a:pt x="460" y="1700"/>
                </a:lnTo>
                <a:lnTo>
                  <a:pt x="460" y="1700"/>
                </a:lnTo>
                <a:lnTo>
                  <a:pt x="460" y="1700"/>
                </a:lnTo>
                <a:lnTo>
                  <a:pt x="460" y="1701"/>
                </a:lnTo>
                <a:lnTo>
                  <a:pt x="460" y="1701"/>
                </a:lnTo>
                <a:lnTo>
                  <a:pt x="461" y="1701"/>
                </a:lnTo>
                <a:lnTo>
                  <a:pt x="466" y="1715"/>
                </a:lnTo>
                <a:lnTo>
                  <a:pt x="469" y="1725"/>
                </a:lnTo>
                <a:lnTo>
                  <a:pt x="469" y="1730"/>
                </a:lnTo>
                <a:lnTo>
                  <a:pt x="471" y="1733"/>
                </a:lnTo>
                <a:lnTo>
                  <a:pt x="472" y="1733"/>
                </a:lnTo>
                <a:lnTo>
                  <a:pt x="472" y="1734"/>
                </a:lnTo>
                <a:lnTo>
                  <a:pt x="472" y="1734"/>
                </a:lnTo>
                <a:lnTo>
                  <a:pt x="471" y="1734"/>
                </a:lnTo>
                <a:lnTo>
                  <a:pt x="472" y="1735"/>
                </a:lnTo>
                <a:lnTo>
                  <a:pt x="472" y="1735"/>
                </a:lnTo>
                <a:lnTo>
                  <a:pt x="472" y="1735"/>
                </a:lnTo>
                <a:lnTo>
                  <a:pt x="472" y="1737"/>
                </a:lnTo>
                <a:lnTo>
                  <a:pt x="472" y="1737"/>
                </a:lnTo>
                <a:lnTo>
                  <a:pt x="476" y="1745"/>
                </a:lnTo>
                <a:lnTo>
                  <a:pt x="476" y="1748"/>
                </a:lnTo>
                <a:lnTo>
                  <a:pt x="477" y="1748"/>
                </a:lnTo>
                <a:lnTo>
                  <a:pt x="479" y="1749"/>
                </a:lnTo>
                <a:lnTo>
                  <a:pt x="479" y="1750"/>
                </a:lnTo>
                <a:lnTo>
                  <a:pt x="480" y="1753"/>
                </a:lnTo>
                <a:lnTo>
                  <a:pt x="480" y="1754"/>
                </a:lnTo>
                <a:lnTo>
                  <a:pt x="480" y="1756"/>
                </a:lnTo>
                <a:lnTo>
                  <a:pt x="483" y="1759"/>
                </a:lnTo>
                <a:lnTo>
                  <a:pt x="483" y="1760"/>
                </a:lnTo>
                <a:lnTo>
                  <a:pt x="484" y="1765"/>
                </a:lnTo>
                <a:lnTo>
                  <a:pt x="486" y="1768"/>
                </a:lnTo>
                <a:lnTo>
                  <a:pt x="486" y="1769"/>
                </a:lnTo>
                <a:lnTo>
                  <a:pt x="487" y="1769"/>
                </a:lnTo>
                <a:lnTo>
                  <a:pt x="487" y="1769"/>
                </a:lnTo>
                <a:lnTo>
                  <a:pt x="488" y="1769"/>
                </a:lnTo>
                <a:lnTo>
                  <a:pt x="488" y="1768"/>
                </a:lnTo>
                <a:lnTo>
                  <a:pt x="488" y="1767"/>
                </a:lnTo>
                <a:lnTo>
                  <a:pt x="488" y="1765"/>
                </a:lnTo>
                <a:lnTo>
                  <a:pt x="488" y="1765"/>
                </a:lnTo>
                <a:lnTo>
                  <a:pt x="488" y="1767"/>
                </a:lnTo>
                <a:lnTo>
                  <a:pt x="490" y="1767"/>
                </a:lnTo>
                <a:lnTo>
                  <a:pt x="490" y="1767"/>
                </a:lnTo>
                <a:lnTo>
                  <a:pt x="490" y="1767"/>
                </a:lnTo>
                <a:lnTo>
                  <a:pt x="491" y="1767"/>
                </a:lnTo>
                <a:lnTo>
                  <a:pt x="491" y="1768"/>
                </a:lnTo>
                <a:lnTo>
                  <a:pt x="491" y="1768"/>
                </a:lnTo>
                <a:lnTo>
                  <a:pt x="491" y="1768"/>
                </a:lnTo>
                <a:lnTo>
                  <a:pt x="491" y="1768"/>
                </a:lnTo>
                <a:lnTo>
                  <a:pt x="490" y="1769"/>
                </a:lnTo>
                <a:lnTo>
                  <a:pt x="487" y="1771"/>
                </a:lnTo>
                <a:lnTo>
                  <a:pt x="487" y="1772"/>
                </a:lnTo>
                <a:lnTo>
                  <a:pt x="487" y="1772"/>
                </a:lnTo>
                <a:lnTo>
                  <a:pt x="487" y="1773"/>
                </a:lnTo>
                <a:lnTo>
                  <a:pt x="487" y="1773"/>
                </a:lnTo>
                <a:lnTo>
                  <a:pt x="487" y="1775"/>
                </a:lnTo>
                <a:lnTo>
                  <a:pt x="490" y="1780"/>
                </a:lnTo>
                <a:lnTo>
                  <a:pt x="490" y="1782"/>
                </a:lnTo>
                <a:lnTo>
                  <a:pt x="491" y="1782"/>
                </a:lnTo>
                <a:lnTo>
                  <a:pt x="490" y="1782"/>
                </a:lnTo>
                <a:lnTo>
                  <a:pt x="490" y="1780"/>
                </a:lnTo>
                <a:lnTo>
                  <a:pt x="490" y="1778"/>
                </a:lnTo>
                <a:lnTo>
                  <a:pt x="490" y="1776"/>
                </a:lnTo>
                <a:lnTo>
                  <a:pt x="488" y="1775"/>
                </a:lnTo>
                <a:lnTo>
                  <a:pt x="488" y="1775"/>
                </a:lnTo>
                <a:lnTo>
                  <a:pt x="490" y="1773"/>
                </a:lnTo>
                <a:lnTo>
                  <a:pt x="490" y="1775"/>
                </a:lnTo>
                <a:lnTo>
                  <a:pt x="490" y="1775"/>
                </a:lnTo>
                <a:lnTo>
                  <a:pt x="491" y="1775"/>
                </a:lnTo>
                <a:lnTo>
                  <a:pt x="491" y="1775"/>
                </a:lnTo>
                <a:lnTo>
                  <a:pt x="491" y="1779"/>
                </a:lnTo>
                <a:lnTo>
                  <a:pt x="492" y="1779"/>
                </a:lnTo>
                <a:lnTo>
                  <a:pt x="492" y="1780"/>
                </a:lnTo>
                <a:lnTo>
                  <a:pt x="492" y="1783"/>
                </a:lnTo>
                <a:lnTo>
                  <a:pt x="494" y="1784"/>
                </a:lnTo>
                <a:lnTo>
                  <a:pt x="495" y="1783"/>
                </a:lnTo>
                <a:lnTo>
                  <a:pt x="495" y="1784"/>
                </a:lnTo>
                <a:lnTo>
                  <a:pt x="498" y="1787"/>
                </a:lnTo>
                <a:lnTo>
                  <a:pt x="498" y="1787"/>
                </a:lnTo>
                <a:lnTo>
                  <a:pt x="499" y="1790"/>
                </a:lnTo>
                <a:lnTo>
                  <a:pt x="500" y="1791"/>
                </a:lnTo>
                <a:lnTo>
                  <a:pt x="500" y="1793"/>
                </a:lnTo>
                <a:lnTo>
                  <a:pt x="499" y="1793"/>
                </a:lnTo>
                <a:lnTo>
                  <a:pt x="499" y="1794"/>
                </a:lnTo>
                <a:lnTo>
                  <a:pt x="499" y="1794"/>
                </a:lnTo>
                <a:lnTo>
                  <a:pt x="499" y="1795"/>
                </a:lnTo>
                <a:lnTo>
                  <a:pt x="499" y="1797"/>
                </a:lnTo>
                <a:lnTo>
                  <a:pt x="500" y="1797"/>
                </a:lnTo>
                <a:lnTo>
                  <a:pt x="500" y="1798"/>
                </a:lnTo>
                <a:lnTo>
                  <a:pt x="499" y="1798"/>
                </a:lnTo>
                <a:lnTo>
                  <a:pt x="500" y="1799"/>
                </a:lnTo>
                <a:lnTo>
                  <a:pt x="500" y="1799"/>
                </a:lnTo>
                <a:lnTo>
                  <a:pt x="500" y="1799"/>
                </a:lnTo>
                <a:lnTo>
                  <a:pt x="500" y="1801"/>
                </a:lnTo>
                <a:lnTo>
                  <a:pt x="500" y="1803"/>
                </a:lnTo>
                <a:lnTo>
                  <a:pt x="502" y="1805"/>
                </a:lnTo>
                <a:lnTo>
                  <a:pt x="502" y="1806"/>
                </a:lnTo>
                <a:lnTo>
                  <a:pt x="500" y="1807"/>
                </a:lnTo>
                <a:lnTo>
                  <a:pt x="502" y="1807"/>
                </a:lnTo>
                <a:lnTo>
                  <a:pt x="502" y="1809"/>
                </a:lnTo>
                <a:lnTo>
                  <a:pt x="503" y="1807"/>
                </a:lnTo>
                <a:lnTo>
                  <a:pt x="505" y="1809"/>
                </a:lnTo>
                <a:lnTo>
                  <a:pt x="506" y="1809"/>
                </a:lnTo>
                <a:lnTo>
                  <a:pt x="506" y="1809"/>
                </a:lnTo>
                <a:lnTo>
                  <a:pt x="505" y="1812"/>
                </a:lnTo>
                <a:lnTo>
                  <a:pt x="503" y="1812"/>
                </a:lnTo>
                <a:lnTo>
                  <a:pt x="502" y="1812"/>
                </a:lnTo>
                <a:lnTo>
                  <a:pt x="502" y="1812"/>
                </a:lnTo>
                <a:lnTo>
                  <a:pt x="499" y="1810"/>
                </a:lnTo>
                <a:lnTo>
                  <a:pt x="498" y="1810"/>
                </a:lnTo>
                <a:lnTo>
                  <a:pt x="498" y="1809"/>
                </a:lnTo>
                <a:lnTo>
                  <a:pt x="499" y="1803"/>
                </a:lnTo>
                <a:lnTo>
                  <a:pt x="499" y="1803"/>
                </a:lnTo>
                <a:lnTo>
                  <a:pt x="499" y="1802"/>
                </a:lnTo>
                <a:lnTo>
                  <a:pt x="499" y="1802"/>
                </a:lnTo>
                <a:lnTo>
                  <a:pt x="500" y="1801"/>
                </a:lnTo>
                <a:lnTo>
                  <a:pt x="499" y="1799"/>
                </a:lnTo>
                <a:lnTo>
                  <a:pt x="498" y="1798"/>
                </a:lnTo>
                <a:lnTo>
                  <a:pt x="498" y="1795"/>
                </a:lnTo>
                <a:lnTo>
                  <a:pt x="498" y="1794"/>
                </a:lnTo>
                <a:lnTo>
                  <a:pt x="498" y="1794"/>
                </a:lnTo>
                <a:lnTo>
                  <a:pt x="498" y="1793"/>
                </a:lnTo>
                <a:lnTo>
                  <a:pt x="498" y="1791"/>
                </a:lnTo>
                <a:lnTo>
                  <a:pt x="496" y="1790"/>
                </a:lnTo>
                <a:lnTo>
                  <a:pt x="496" y="1790"/>
                </a:lnTo>
                <a:lnTo>
                  <a:pt x="495" y="1790"/>
                </a:lnTo>
                <a:lnTo>
                  <a:pt x="495" y="1791"/>
                </a:lnTo>
                <a:lnTo>
                  <a:pt x="496" y="1793"/>
                </a:lnTo>
                <a:lnTo>
                  <a:pt x="496" y="1794"/>
                </a:lnTo>
                <a:lnTo>
                  <a:pt x="496" y="1798"/>
                </a:lnTo>
                <a:lnTo>
                  <a:pt x="496" y="1799"/>
                </a:lnTo>
                <a:lnTo>
                  <a:pt x="496" y="1799"/>
                </a:lnTo>
                <a:lnTo>
                  <a:pt x="495" y="1790"/>
                </a:lnTo>
                <a:lnTo>
                  <a:pt x="495" y="1788"/>
                </a:lnTo>
                <a:lnTo>
                  <a:pt x="494" y="1790"/>
                </a:lnTo>
                <a:lnTo>
                  <a:pt x="495" y="1790"/>
                </a:lnTo>
                <a:lnTo>
                  <a:pt x="494" y="1791"/>
                </a:lnTo>
                <a:lnTo>
                  <a:pt x="494" y="1791"/>
                </a:lnTo>
                <a:lnTo>
                  <a:pt x="492" y="1791"/>
                </a:lnTo>
                <a:lnTo>
                  <a:pt x="494" y="1791"/>
                </a:lnTo>
                <a:lnTo>
                  <a:pt x="494" y="1790"/>
                </a:lnTo>
                <a:lnTo>
                  <a:pt x="494" y="1788"/>
                </a:lnTo>
                <a:lnTo>
                  <a:pt x="494" y="1788"/>
                </a:lnTo>
                <a:lnTo>
                  <a:pt x="492" y="1788"/>
                </a:lnTo>
                <a:lnTo>
                  <a:pt x="492" y="1790"/>
                </a:lnTo>
                <a:lnTo>
                  <a:pt x="492" y="1788"/>
                </a:lnTo>
                <a:lnTo>
                  <a:pt x="492" y="1788"/>
                </a:lnTo>
                <a:lnTo>
                  <a:pt x="491" y="1787"/>
                </a:lnTo>
                <a:lnTo>
                  <a:pt x="491" y="1787"/>
                </a:lnTo>
                <a:lnTo>
                  <a:pt x="492" y="1787"/>
                </a:lnTo>
                <a:lnTo>
                  <a:pt x="494" y="1787"/>
                </a:lnTo>
                <a:lnTo>
                  <a:pt x="494" y="1787"/>
                </a:lnTo>
                <a:lnTo>
                  <a:pt x="494" y="1786"/>
                </a:lnTo>
                <a:lnTo>
                  <a:pt x="492" y="1784"/>
                </a:lnTo>
                <a:lnTo>
                  <a:pt x="491" y="1783"/>
                </a:lnTo>
                <a:lnTo>
                  <a:pt x="491" y="1784"/>
                </a:lnTo>
                <a:lnTo>
                  <a:pt x="491" y="1784"/>
                </a:lnTo>
                <a:lnTo>
                  <a:pt x="491" y="1788"/>
                </a:lnTo>
                <a:lnTo>
                  <a:pt x="491" y="1788"/>
                </a:lnTo>
                <a:lnTo>
                  <a:pt x="492" y="1793"/>
                </a:lnTo>
                <a:lnTo>
                  <a:pt x="494" y="1802"/>
                </a:lnTo>
                <a:lnTo>
                  <a:pt x="494" y="1803"/>
                </a:lnTo>
                <a:lnTo>
                  <a:pt x="495" y="1812"/>
                </a:lnTo>
                <a:lnTo>
                  <a:pt x="498" y="1822"/>
                </a:lnTo>
                <a:lnTo>
                  <a:pt x="503" y="1833"/>
                </a:lnTo>
                <a:lnTo>
                  <a:pt x="503" y="1833"/>
                </a:lnTo>
                <a:lnTo>
                  <a:pt x="503" y="1832"/>
                </a:lnTo>
                <a:lnTo>
                  <a:pt x="502" y="1828"/>
                </a:lnTo>
                <a:lnTo>
                  <a:pt x="500" y="1827"/>
                </a:lnTo>
                <a:lnTo>
                  <a:pt x="502" y="1827"/>
                </a:lnTo>
                <a:lnTo>
                  <a:pt x="503" y="1829"/>
                </a:lnTo>
                <a:lnTo>
                  <a:pt x="505" y="1832"/>
                </a:lnTo>
                <a:lnTo>
                  <a:pt x="505" y="1832"/>
                </a:lnTo>
                <a:lnTo>
                  <a:pt x="505" y="1832"/>
                </a:lnTo>
                <a:lnTo>
                  <a:pt x="505" y="1832"/>
                </a:lnTo>
                <a:lnTo>
                  <a:pt x="505" y="1832"/>
                </a:lnTo>
                <a:lnTo>
                  <a:pt x="505" y="1833"/>
                </a:lnTo>
                <a:lnTo>
                  <a:pt x="505" y="1835"/>
                </a:lnTo>
                <a:lnTo>
                  <a:pt x="505" y="1835"/>
                </a:lnTo>
                <a:lnTo>
                  <a:pt x="505" y="1835"/>
                </a:lnTo>
                <a:lnTo>
                  <a:pt x="505" y="1833"/>
                </a:lnTo>
                <a:lnTo>
                  <a:pt x="505" y="1833"/>
                </a:lnTo>
                <a:lnTo>
                  <a:pt x="505" y="1833"/>
                </a:lnTo>
                <a:lnTo>
                  <a:pt x="503" y="1835"/>
                </a:lnTo>
                <a:lnTo>
                  <a:pt x="506" y="1839"/>
                </a:lnTo>
                <a:lnTo>
                  <a:pt x="506" y="1840"/>
                </a:lnTo>
                <a:lnTo>
                  <a:pt x="507" y="1841"/>
                </a:lnTo>
                <a:lnTo>
                  <a:pt x="507" y="1843"/>
                </a:lnTo>
                <a:lnTo>
                  <a:pt x="507" y="1843"/>
                </a:lnTo>
                <a:lnTo>
                  <a:pt x="507" y="1844"/>
                </a:lnTo>
                <a:lnTo>
                  <a:pt x="509" y="1846"/>
                </a:lnTo>
                <a:lnTo>
                  <a:pt x="509" y="1846"/>
                </a:lnTo>
                <a:lnTo>
                  <a:pt x="509" y="1844"/>
                </a:lnTo>
                <a:lnTo>
                  <a:pt x="509" y="1843"/>
                </a:lnTo>
                <a:lnTo>
                  <a:pt x="509" y="1843"/>
                </a:lnTo>
                <a:lnTo>
                  <a:pt x="510" y="1841"/>
                </a:lnTo>
                <a:lnTo>
                  <a:pt x="510" y="1843"/>
                </a:lnTo>
                <a:lnTo>
                  <a:pt x="510" y="1843"/>
                </a:lnTo>
                <a:lnTo>
                  <a:pt x="510" y="1844"/>
                </a:lnTo>
                <a:lnTo>
                  <a:pt x="510" y="1844"/>
                </a:lnTo>
                <a:lnTo>
                  <a:pt x="510" y="1844"/>
                </a:lnTo>
                <a:lnTo>
                  <a:pt x="511" y="1841"/>
                </a:lnTo>
                <a:lnTo>
                  <a:pt x="511" y="1841"/>
                </a:lnTo>
                <a:lnTo>
                  <a:pt x="513" y="1843"/>
                </a:lnTo>
                <a:lnTo>
                  <a:pt x="514" y="1843"/>
                </a:lnTo>
                <a:lnTo>
                  <a:pt x="514" y="1841"/>
                </a:lnTo>
                <a:lnTo>
                  <a:pt x="514" y="1841"/>
                </a:lnTo>
                <a:lnTo>
                  <a:pt x="515" y="1841"/>
                </a:lnTo>
                <a:lnTo>
                  <a:pt x="515" y="1841"/>
                </a:lnTo>
                <a:lnTo>
                  <a:pt x="517" y="1841"/>
                </a:lnTo>
                <a:lnTo>
                  <a:pt x="517" y="1841"/>
                </a:lnTo>
                <a:lnTo>
                  <a:pt x="515" y="1841"/>
                </a:lnTo>
                <a:lnTo>
                  <a:pt x="515" y="1843"/>
                </a:lnTo>
                <a:lnTo>
                  <a:pt x="514" y="1843"/>
                </a:lnTo>
                <a:lnTo>
                  <a:pt x="514" y="1843"/>
                </a:lnTo>
                <a:lnTo>
                  <a:pt x="515" y="1843"/>
                </a:lnTo>
                <a:lnTo>
                  <a:pt x="515" y="1844"/>
                </a:lnTo>
                <a:lnTo>
                  <a:pt x="515" y="1844"/>
                </a:lnTo>
                <a:lnTo>
                  <a:pt x="513" y="1843"/>
                </a:lnTo>
                <a:lnTo>
                  <a:pt x="511" y="1844"/>
                </a:lnTo>
                <a:lnTo>
                  <a:pt x="511" y="1844"/>
                </a:lnTo>
                <a:lnTo>
                  <a:pt x="511" y="1846"/>
                </a:lnTo>
                <a:lnTo>
                  <a:pt x="510" y="1846"/>
                </a:lnTo>
                <a:lnTo>
                  <a:pt x="511" y="1847"/>
                </a:lnTo>
                <a:lnTo>
                  <a:pt x="511" y="1847"/>
                </a:lnTo>
                <a:lnTo>
                  <a:pt x="513" y="1846"/>
                </a:lnTo>
                <a:lnTo>
                  <a:pt x="514" y="1847"/>
                </a:lnTo>
                <a:lnTo>
                  <a:pt x="513" y="1847"/>
                </a:lnTo>
                <a:lnTo>
                  <a:pt x="511" y="1847"/>
                </a:lnTo>
                <a:lnTo>
                  <a:pt x="510" y="1847"/>
                </a:lnTo>
                <a:lnTo>
                  <a:pt x="510" y="1847"/>
                </a:lnTo>
                <a:lnTo>
                  <a:pt x="509" y="1847"/>
                </a:lnTo>
                <a:lnTo>
                  <a:pt x="509" y="1847"/>
                </a:lnTo>
                <a:lnTo>
                  <a:pt x="510" y="1848"/>
                </a:lnTo>
                <a:lnTo>
                  <a:pt x="515" y="1852"/>
                </a:lnTo>
                <a:lnTo>
                  <a:pt x="515" y="1854"/>
                </a:lnTo>
                <a:lnTo>
                  <a:pt x="518" y="1858"/>
                </a:lnTo>
                <a:lnTo>
                  <a:pt x="521" y="1859"/>
                </a:lnTo>
                <a:lnTo>
                  <a:pt x="521" y="1861"/>
                </a:lnTo>
                <a:lnTo>
                  <a:pt x="525" y="1866"/>
                </a:lnTo>
                <a:lnTo>
                  <a:pt x="526" y="1867"/>
                </a:lnTo>
                <a:lnTo>
                  <a:pt x="529" y="1870"/>
                </a:lnTo>
                <a:lnTo>
                  <a:pt x="534" y="1878"/>
                </a:lnTo>
                <a:lnTo>
                  <a:pt x="536" y="1880"/>
                </a:lnTo>
                <a:lnTo>
                  <a:pt x="543" y="1885"/>
                </a:lnTo>
                <a:lnTo>
                  <a:pt x="544" y="1885"/>
                </a:lnTo>
                <a:lnTo>
                  <a:pt x="551" y="1890"/>
                </a:lnTo>
                <a:lnTo>
                  <a:pt x="551" y="1892"/>
                </a:lnTo>
                <a:lnTo>
                  <a:pt x="552" y="1892"/>
                </a:lnTo>
                <a:lnTo>
                  <a:pt x="554" y="1893"/>
                </a:lnTo>
                <a:lnTo>
                  <a:pt x="555" y="1893"/>
                </a:lnTo>
                <a:lnTo>
                  <a:pt x="555" y="1895"/>
                </a:lnTo>
                <a:lnTo>
                  <a:pt x="556" y="1895"/>
                </a:lnTo>
                <a:lnTo>
                  <a:pt x="564" y="1897"/>
                </a:lnTo>
                <a:lnTo>
                  <a:pt x="567" y="1897"/>
                </a:lnTo>
                <a:lnTo>
                  <a:pt x="571" y="1897"/>
                </a:lnTo>
                <a:lnTo>
                  <a:pt x="570" y="1895"/>
                </a:lnTo>
                <a:lnTo>
                  <a:pt x="573" y="1893"/>
                </a:lnTo>
                <a:lnTo>
                  <a:pt x="575" y="1893"/>
                </a:lnTo>
                <a:lnTo>
                  <a:pt x="582" y="1892"/>
                </a:lnTo>
                <a:lnTo>
                  <a:pt x="583" y="1890"/>
                </a:lnTo>
                <a:lnTo>
                  <a:pt x="585" y="1889"/>
                </a:lnTo>
                <a:lnTo>
                  <a:pt x="585" y="1888"/>
                </a:lnTo>
                <a:lnTo>
                  <a:pt x="597" y="1881"/>
                </a:lnTo>
                <a:lnTo>
                  <a:pt x="600" y="1881"/>
                </a:lnTo>
                <a:lnTo>
                  <a:pt x="601" y="1880"/>
                </a:lnTo>
                <a:lnTo>
                  <a:pt x="601" y="1880"/>
                </a:lnTo>
                <a:lnTo>
                  <a:pt x="602" y="1875"/>
                </a:lnTo>
                <a:lnTo>
                  <a:pt x="602" y="1875"/>
                </a:lnTo>
                <a:lnTo>
                  <a:pt x="604" y="1874"/>
                </a:lnTo>
                <a:lnTo>
                  <a:pt x="605" y="1873"/>
                </a:lnTo>
                <a:lnTo>
                  <a:pt x="605" y="1873"/>
                </a:lnTo>
                <a:lnTo>
                  <a:pt x="605" y="1866"/>
                </a:lnTo>
                <a:lnTo>
                  <a:pt x="605" y="1865"/>
                </a:lnTo>
                <a:lnTo>
                  <a:pt x="604" y="1862"/>
                </a:lnTo>
                <a:lnTo>
                  <a:pt x="605" y="1862"/>
                </a:lnTo>
                <a:lnTo>
                  <a:pt x="605" y="1862"/>
                </a:lnTo>
                <a:lnTo>
                  <a:pt x="605" y="1861"/>
                </a:lnTo>
                <a:lnTo>
                  <a:pt x="607" y="1861"/>
                </a:lnTo>
                <a:lnTo>
                  <a:pt x="607" y="1858"/>
                </a:lnTo>
                <a:lnTo>
                  <a:pt x="608" y="1858"/>
                </a:lnTo>
                <a:lnTo>
                  <a:pt x="608" y="1858"/>
                </a:lnTo>
                <a:lnTo>
                  <a:pt x="609" y="1856"/>
                </a:lnTo>
                <a:lnTo>
                  <a:pt x="611" y="1856"/>
                </a:lnTo>
                <a:lnTo>
                  <a:pt x="609" y="1855"/>
                </a:lnTo>
                <a:lnTo>
                  <a:pt x="609" y="1855"/>
                </a:lnTo>
                <a:lnTo>
                  <a:pt x="608" y="1856"/>
                </a:lnTo>
                <a:lnTo>
                  <a:pt x="608" y="1856"/>
                </a:lnTo>
                <a:lnTo>
                  <a:pt x="607" y="1856"/>
                </a:lnTo>
                <a:lnTo>
                  <a:pt x="608" y="1855"/>
                </a:lnTo>
                <a:lnTo>
                  <a:pt x="608" y="1854"/>
                </a:lnTo>
                <a:lnTo>
                  <a:pt x="608" y="1850"/>
                </a:lnTo>
                <a:lnTo>
                  <a:pt x="608" y="1850"/>
                </a:lnTo>
                <a:lnTo>
                  <a:pt x="611" y="1846"/>
                </a:lnTo>
                <a:lnTo>
                  <a:pt x="612" y="1844"/>
                </a:lnTo>
                <a:lnTo>
                  <a:pt x="620" y="1837"/>
                </a:lnTo>
                <a:lnTo>
                  <a:pt x="622" y="1836"/>
                </a:lnTo>
                <a:lnTo>
                  <a:pt x="624" y="1835"/>
                </a:lnTo>
                <a:lnTo>
                  <a:pt x="627" y="1835"/>
                </a:lnTo>
                <a:lnTo>
                  <a:pt x="635" y="1833"/>
                </a:lnTo>
                <a:lnTo>
                  <a:pt x="635" y="1833"/>
                </a:lnTo>
                <a:lnTo>
                  <a:pt x="636" y="1832"/>
                </a:lnTo>
                <a:lnTo>
                  <a:pt x="636" y="1832"/>
                </a:lnTo>
                <a:lnTo>
                  <a:pt x="636" y="1831"/>
                </a:lnTo>
                <a:lnTo>
                  <a:pt x="638" y="1831"/>
                </a:lnTo>
                <a:lnTo>
                  <a:pt x="641" y="1831"/>
                </a:lnTo>
                <a:lnTo>
                  <a:pt x="642" y="1831"/>
                </a:lnTo>
                <a:lnTo>
                  <a:pt x="642" y="1829"/>
                </a:lnTo>
                <a:lnTo>
                  <a:pt x="643" y="1829"/>
                </a:lnTo>
                <a:lnTo>
                  <a:pt x="645" y="1828"/>
                </a:lnTo>
                <a:lnTo>
                  <a:pt x="646" y="1828"/>
                </a:lnTo>
                <a:lnTo>
                  <a:pt x="649" y="1827"/>
                </a:lnTo>
                <a:lnTo>
                  <a:pt x="649" y="1827"/>
                </a:lnTo>
                <a:lnTo>
                  <a:pt x="651" y="1827"/>
                </a:lnTo>
                <a:lnTo>
                  <a:pt x="651" y="1827"/>
                </a:lnTo>
                <a:lnTo>
                  <a:pt x="653" y="1827"/>
                </a:lnTo>
                <a:lnTo>
                  <a:pt x="653" y="1827"/>
                </a:lnTo>
                <a:lnTo>
                  <a:pt x="653" y="1827"/>
                </a:lnTo>
                <a:lnTo>
                  <a:pt x="654" y="1825"/>
                </a:lnTo>
                <a:lnTo>
                  <a:pt x="656" y="1825"/>
                </a:lnTo>
                <a:lnTo>
                  <a:pt x="657" y="1825"/>
                </a:lnTo>
                <a:lnTo>
                  <a:pt x="660" y="1825"/>
                </a:lnTo>
                <a:lnTo>
                  <a:pt x="661" y="1825"/>
                </a:lnTo>
                <a:lnTo>
                  <a:pt x="662" y="1827"/>
                </a:lnTo>
                <a:lnTo>
                  <a:pt x="664" y="1827"/>
                </a:lnTo>
                <a:lnTo>
                  <a:pt x="665" y="1827"/>
                </a:lnTo>
                <a:lnTo>
                  <a:pt x="668" y="1825"/>
                </a:lnTo>
                <a:lnTo>
                  <a:pt x="669" y="1825"/>
                </a:lnTo>
                <a:lnTo>
                  <a:pt x="669" y="1825"/>
                </a:lnTo>
                <a:lnTo>
                  <a:pt x="671" y="1825"/>
                </a:lnTo>
                <a:lnTo>
                  <a:pt x="672" y="1827"/>
                </a:lnTo>
                <a:lnTo>
                  <a:pt x="676" y="1827"/>
                </a:lnTo>
                <a:lnTo>
                  <a:pt x="680" y="1829"/>
                </a:lnTo>
                <a:lnTo>
                  <a:pt x="683" y="1832"/>
                </a:lnTo>
                <a:lnTo>
                  <a:pt x="684" y="1832"/>
                </a:lnTo>
                <a:lnTo>
                  <a:pt x="685" y="1832"/>
                </a:lnTo>
                <a:lnTo>
                  <a:pt x="684" y="1831"/>
                </a:lnTo>
                <a:lnTo>
                  <a:pt x="680" y="1828"/>
                </a:lnTo>
                <a:lnTo>
                  <a:pt x="679" y="1828"/>
                </a:lnTo>
                <a:lnTo>
                  <a:pt x="679" y="1827"/>
                </a:lnTo>
                <a:lnTo>
                  <a:pt x="679" y="1827"/>
                </a:lnTo>
                <a:lnTo>
                  <a:pt x="679" y="1827"/>
                </a:lnTo>
                <a:lnTo>
                  <a:pt x="677" y="1825"/>
                </a:lnTo>
                <a:lnTo>
                  <a:pt x="677" y="1825"/>
                </a:lnTo>
                <a:lnTo>
                  <a:pt x="679" y="1824"/>
                </a:lnTo>
                <a:lnTo>
                  <a:pt x="679" y="1824"/>
                </a:lnTo>
                <a:lnTo>
                  <a:pt x="679" y="1824"/>
                </a:lnTo>
                <a:lnTo>
                  <a:pt x="679" y="1822"/>
                </a:lnTo>
                <a:lnTo>
                  <a:pt x="677" y="1822"/>
                </a:lnTo>
                <a:lnTo>
                  <a:pt x="676" y="1822"/>
                </a:lnTo>
                <a:lnTo>
                  <a:pt x="675" y="1824"/>
                </a:lnTo>
                <a:lnTo>
                  <a:pt x="673" y="1824"/>
                </a:lnTo>
                <a:lnTo>
                  <a:pt x="665" y="1824"/>
                </a:lnTo>
                <a:lnTo>
                  <a:pt x="662" y="1824"/>
                </a:lnTo>
                <a:lnTo>
                  <a:pt x="660" y="1822"/>
                </a:lnTo>
                <a:lnTo>
                  <a:pt x="656" y="1818"/>
                </a:lnTo>
                <a:lnTo>
                  <a:pt x="654" y="1817"/>
                </a:lnTo>
                <a:lnTo>
                  <a:pt x="653" y="1814"/>
                </a:lnTo>
                <a:lnTo>
                  <a:pt x="653" y="1813"/>
                </a:lnTo>
                <a:lnTo>
                  <a:pt x="653" y="1810"/>
                </a:lnTo>
                <a:lnTo>
                  <a:pt x="653" y="1807"/>
                </a:lnTo>
                <a:lnTo>
                  <a:pt x="654" y="1806"/>
                </a:lnTo>
                <a:lnTo>
                  <a:pt x="654" y="1805"/>
                </a:lnTo>
                <a:lnTo>
                  <a:pt x="656" y="1805"/>
                </a:lnTo>
                <a:lnTo>
                  <a:pt x="656" y="1805"/>
                </a:lnTo>
                <a:lnTo>
                  <a:pt x="656" y="1803"/>
                </a:lnTo>
                <a:lnTo>
                  <a:pt x="657" y="1803"/>
                </a:lnTo>
                <a:lnTo>
                  <a:pt x="657" y="1802"/>
                </a:lnTo>
                <a:lnTo>
                  <a:pt x="657" y="1802"/>
                </a:lnTo>
                <a:lnTo>
                  <a:pt x="657" y="1802"/>
                </a:lnTo>
                <a:lnTo>
                  <a:pt x="660" y="1797"/>
                </a:lnTo>
                <a:lnTo>
                  <a:pt x="662" y="1794"/>
                </a:lnTo>
                <a:lnTo>
                  <a:pt x="664" y="1794"/>
                </a:lnTo>
                <a:lnTo>
                  <a:pt x="664" y="1793"/>
                </a:lnTo>
                <a:lnTo>
                  <a:pt x="664" y="1791"/>
                </a:lnTo>
                <a:lnTo>
                  <a:pt x="665" y="1790"/>
                </a:lnTo>
                <a:lnTo>
                  <a:pt x="666" y="1788"/>
                </a:lnTo>
                <a:lnTo>
                  <a:pt x="669" y="1783"/>
                </a:lnTo>
                <a:lnTo>
                  <a:pt x="672" y="1780"/>
                </a:lnTo>
                <a:lnTo>
                  <a:pt x="675" y="1779"/>
                </a:lnTo>
                <a:lnTo>
                  <a:pt x="673" y="1778"/>
                </a:lnTo>
                <a:lnTo>
                  <a:pt x="672" y="1776"/>
                </a:lnTo>
                <a:lnTo>
                  <a:pt x="672" y="1772"/>
                </a:lnTo>
                <a:lnTo>
                  <a:pt x="672" y="1771"/>
                </a:lnTo>
                <a:lnTo>
                  <a:pt x="672" y="1771"/>
                </a:lnTo>
                <a:lnTo>
                  <a:pt x="673" y="1769"/>
                </a:lnTo>
                <a:lnTo>
                  <a:pt x="673" y="1769"/>
                </a:lnTo>
                <a:lnTo>
                  <a:pt x="675" y="1769"/>
                </a:lnTo>
                <a:lnTo>
                  <a:pt x="675" y="1768"/>
                </a:lnTo>
                <a:lnTo>
                  <a:pt x="675" y="1768"/>
                </a:lnTo>
                <a:lnTo>
                  <a:pt x="675" y="1767"/>
                </a:lnTo>
                <a:lnTo>
                  <a:pt x="675" y="1767"/>
                </a:lnTo>
                <a:lnTo>
                  <a:pt x="676" y="1765"/>
                </a:lnTo>
                <a:lnTo>
                  <a:pt x="680" y="1763"/>
                </a:lnTo>
                <a:lnTo>
                  <a:pt x="681" y="1763"/>
                </a:lnTo>
                <a:lnTo>
                  <a:pt x="681" y="1761"/>
                </a:lnTo>
                <a:lnTo>
                  <a:pt x="683" y="1761"/>
                </a:lnTo>
                <a:lnTo>
                  <a:pt x="684" y="1763"/>
                </a:lnTo>
                <a:lnTo>
                  <a:pt x="685" y="1763"/>
                </a:lnTo>
                <a:lnTo>
                  <a:pt x="688" y="1763"/>
                </a:lnTo>
                <a:lnTo>
                  <a:pt x="690" y="1761"/>
                </a:lnTo>
                <a:lnTo>
                  <a:pt x="690" y="1761"/>
                </a:lnTo>
                <a:lnTo>
                  <a:pt x="690" y="1761"/>
                </a:lnTo>
                <a:lnTo>
                  <a:pt x="692" y="1761"/>
                </a:lnTo>
                <a:lnTo>
                  <a:pt x="694" y="1760"/>
                </a:lnTo>
                <a:lnTo>
                  <a:pt x="695" y="1761"/>
                </a:lnTo>
                <a:lnTo>
                  <a:pt x="694" y="1761"/>
                </a:lnTo>
                <a:lnTo>
                  <a:pt x="692" y="1763"/>
                </a:lnTo>
                <a:lnTo>
                  <a:pt x="692" y="1763"/>
                </a:lnTo>
                <a:lnTo>
                  <a:pt x="691" y="1763"/>
                </a:lnTo>
                <a:lnTo>
                  <a:pt x="691" y="1763"/>
                </a:lnTo>
                <a:lnTo>
                  <a:pt x="691" y="1763"/>
                </a:lnTo>
                <a:lnTo>
                  <a:pt x="691" y="1763"/>
                </a:lnTo>
                <a:lnTo>
                  <a:pt x="692" y="1764"/>
                </a:lnTo>
                <a:lnTo>
                  <a:pt x="692" y="1764"/>
                </a:lnTo>
                <a:lnTo>
                  <a:pt x="703" y="1765"/>
                </a:lnTo>
                <a:lnTo>
                  <a:pt x="705" y="1765"/>
                </a:lnTo>
                <a:lnTo>
                  <a:pt x="705" y="1765"/>
                </a:lnTo>
                <a:lnTo>
                  <a:pt x="703" y="1764"/>
                </a:lnTo>
                <a:lnTo>
                  <a:pt x="702" y="1764"/>
                </a:lnTo>
                <a:lnTo>
                  <a:pt x="700" y="1764"/>
                </a:lnTo>
                <a:lnTo>
                  <a:pt x="699" y="1764"/>
                </a:lnTo>
                <a:lnTo>
                  <a:pt x="699" y="1763"/>
                </a:lnTo>
                <a:lnTo>
                  <a:pt x="699" y="1763"/>
                </a:lnTo>
                <a:lnTo>
                  <a:pt x="698" y="1763"/>
                </a:lnTo>
                <a:lnTo>
                  <a:pt x="696" y="1763"/>
                </a:lnTo>
                <a:lnTo>
                  <a:pt x="696" y="1763"/>
                </a:lnTo>
                <a:lnTo>
                  <a:pt x="695" y="1763"/>
                </a:lnTo>
                <a:lnTo>
                  <a:pt x="695" y="1761"/>
                </a:lnTo>
                <a:lnTo>
                  <a:pt x="696" y="1761"/>
                </a:lnTo>
                <a:lnTo>
                  <a:pt x="703" y="1763"/>
                </a:lnTo>
                <a:lnTo>
                  <a:pt x="705" y="1764"/>
                </a:lnTo>
                <a:lnTo>
                  <a:pt x="705" y="1765"/>
                </a:lnTo>
                <a:lnTo>
                  <a:pt x="706" y="1765"/>
                </a:lnTo>
                <a:lnTo>
                  <a:pt x="707" y="1765"/>
                </a:lnTo>
                <a:lnTo>
                  <a:pt x="709" y="1764"/>
                </a:lnTo>
                <a:lnTo>
                  <a:pt x="709" y="1764"/>
                </a:lnTo>
                <a:lnTo>
                  <a:pt x="710" y="1764"/>
                </a:lnTo>
                <a:lnTo>
                  <a:pt x="710" y="1759"/>
                </a:lnTo>
                <a:lnTo>
                  <a:pt x="710" y="1748"/>
                </a:lnTo>
                <a:lnTo>
                  <a:pt x="709" y="1745"/>
                </a:lnTo>
                <a:lnTo>
                  <a:pt x="709" y="1735"/>
                </a:lnTo>
                <a:lnTo>
                  <a:pt x="709" y="1733"/>
                </a:lnTo>
                <a:lnTo>
                  <a:pt x="709" y="1723"/>
                </a:lnTo>
                <a:lnTo>
                  <a:pt x="709" y="1722"/>
                </a:lnTo>
                <a:lnTo>
                  <a:pt x="709" y="1720"/>
                </a:lnTo>
                <a:lnTo>
                  <a:pt x="710" y="1711"/>
                </a:lnTo>
                <a:lnTo>
                  <a:pt x="709" y="1704"/>
                </a:lnTo>
                <a:lnTo>
                  <a:pt x="709" y="1700"/>
                </a:lnTo>
                <a:lnTo>
                  <a:pt x="707" y="1700"/>
                </a:lnTo>
                <a:lnTo>
                  <a:pt x="707" y="1700"/>
                </a:lnTo>
                <a:lnTo>
                  <a:pt x="706" y="1699"/>
                </a:lnTo>
                <a:lnTo>
                  <a:pt x="705" y="1699"/>
                </a:lnTo>
                <a:lnTo>
                  <a:pt x="703" y="1699"/>
                </a:lnTo>
                <a:lnTo>
                  <a:pt x="703" y="1700"/>
                </a:lnTo>
                <a:lnTo>
                  <a:pt x="703" y="1700"/>
                </a:lnTo>
                <a:lnTo>
                  <a:pt x="700" y="1703"/>
                </a:lnTo>
                <a:lnTo>
                  <a:pt x="699" y="1703"/>
                </a:lnTo>
                <a:lnTo>
                  <a:pt x="699" y="1703"/>
                </a:lnTo>
                <a:lnTo>
                  <a:pt x="699" y="1701"/>
                </a:lnTo>
                <a:lnTo>
                  <a:pt x="703" y="1699"/>
                </a:lnTo>
                <a:lnTo>
                  <a:pt x="703" y="1699"/>
                </a:lnTo>
                <a:lnTo>
                  <a:pt x="703" y="1697"/>
                </a:lnTo>
                <a:lnTo>
                  <a:pt x="705" y="1697"/>
                </a:lnTo>
                <a:lnTo>
                  <a:pt x="705" y="1697"/>
                </a:lnTo>
                <a:lnTo>
                  <a:pt x="705" y="1697"/>
                </a:lnTo>
                <a:lnTo>
                  <a:pt x="707" y="1697"/>
                </a:lnTo>
                <a:lnTo>
                  <a:pt x="707" y="1697"/>
                </a:lnTo>
                <a:lnTo>
                  <a:pt x="707" y="1697"/>
                </a:lnTo>
                <a:lnTo>
                  <a:pt x="707" y="1693"/>
                </a:lnTo>
                <a:lnTo>
                  <a:pt x="707" y="1693"/>
                </a:lnTo>
                <a:lnTo>
                  <a:pt x="706" y="1693"/>
                </a:lnTo>
                <a:lnTo>
                  <a:pt x="706" y="1693"/>
                </a:lnTo>
                <a:lnTo>
                  <a:pt x="706" y="1693"/>
                </a:lnTo>
                <a:lnTo>
                  <a:pt x="706" y="1695"/>
                </a:lnTo>
                <a:lnTo>
                  <a:pt x="706" y="1695"/>
                </a:lnTo>
                <a:lnTo>
                  <a:pt x="706" y="1695"/>
                </a:lnTo>
                <a:lnTo>
                  <a:pt x="705" y="1692"/>
                </a:lnTo>
                <a:lnTo>
                  <a:pt x="703" y="1688"/>
                </a:lnTo>
                <a:lnTo>
                  <a:pt x="703" y="1685"/>
                </a:lnTo>
                <a:lnTo>
                  <a:pt x="703" y="1685"/>
                </a:lnTo>
                <a:lnTo>
                  <a:pt x="705" y="1682"/>
                </a:lnTo>
                <a:lnTo>
                  <a:pt x="705" y="1680"/>
                </a:lnTo>
                <a:lnTo>
                  <a:pt x="706" y="1674"/>
                </a:lnTo>
                <a:lnTo>
                  <a:pt x="706" y="1673"/>
                </a:lnTo>
                <a:lnTo>
                  <a:pt x="706" y="1673"/>
                </a:lnTo>
                <a:lnTo>
                  <a:pt x="707" y="1670"/>
                </a:lnTo>
                <a:lnTo>
                  <a:pt x="707" y="1667"/>
                </a:lnTo>
                <a:lnTo>
                  <a:pt x="709" y="1665"/>
                </a:lnTo>
                <a:lnTo>
                  <a:pt x="709" y="1663"/>
                </a:lnTo>
                <a:lnTo>
                  <a:pt x="709" y="1662"/>
                </a:lnTo>
                <a:lnTo>
                  <a:pt x="710" y="1662"/>
                </a:lnTo>
                <a:lnTo>
                  <a:pt x="710" y="1661"/>
                </a:lnTo>
                <a:lnTo>
                  <a:pt x="710" y="1659"/>
                </a:lnTo>
                <a:lnTo>
                  <a:pt x="710" y="1659"/>
                </a:lnTo>
                <a:lnTo>
                  <a:pt x="710" y="1658"/>
                </a:lnTo>
                <a:lnTo>
                  <a:pt x="711" y="1655"/>
                </a:lnTo>
                <a:lnTo>
                  <a:pt x="714" y="1652"/>
                </a:lnTo>
                <a:lnTo>
                  <a:pt x="714" y="1651"/>
                </a:lnTo>
                <a:lnTo>
                  <a:pt x="715" y="1651"/>
                </a:lnTo>
                <a:lnTo>
                  <a:pt x="718" y="1646"/>
                </a:lnTo>
                <a:lnTo>
                  <a:pt x="717" y="1647"/>
                </a:lnTo>
                <a:lnTo>
                  <a:pt x="715" y="1647"/>
                </a:lnTo>
                <a:lnTo>
                  <a:pt x="715" y="1647"/>
                </a:lnTo>
                <a:lnTo>
                  <a:pt x="715" y="1646"/>
                </a:lnTo>
                <a:lnTo>
                  <a:pt x="718" y="1644"/>
                </a:lnTo>
                <a:lnTo>
                  <a:pt x="719" y="1643"/>
                </a:lnTo>
                <a:lnTo>
                  <a:pt x="722" y="1640"/>
                </a:lnTo>
                <a:lnTo>
                  <a:pt x="722" y="1640"/>
                </a:lnTo>
                <a:lnTo>
                  <a:pt x="722" y="1639"/>
                </a:lnTo>
                <a:lnTo>
                  <a:pt x="724" y="1639"/>
                </a:lnTo>
                <a:lnTo>
                  <a:pt x="724" y="1637"/>
                </a:lnTo>
                <a:lnTo>
                  <a:pt x="725" y="1636"/>
                </a:lnTo>
                <a:lnTo>
                  <a:pt x="725" y="1635"/>
                </a:lnTo>
                <a:lnTo>
                  <a:pt x="728" y="1631"/>
                </a:lnTo>
                <a:lnTo>
                  <a:pt x="729" y="1628"/>
                </a:lnTo>
                <a:lnTo>
                  <a:pt x="729" y="1627"/>
                </a:lnTo>
                <a:lnTo>
                  <a:pt x="729" y="1625"/>
                </a:lnTo>
                <a:lnTo>
                  <a:pt x="730" y="1623"/>
                </a:lnTo>
                <a:lnTo>
                  <a:pt x="730" y="1621"/>
                </a:lnTo>
                <a:lnTo>
                  <a:pt x="732" y="1620"/>
                </a:lnTo>
                <a:lnTo>
                  <a:pt x="732" y="1618"/>
                </a:lnTo>
                <a:lnTo>
                  <a:pt x="732" y="1617"/>
                </a:lnTo>
                <a:lnTo>
                  <a:pt x="733" y="1613"/>
                </a:lnTo>
                <a:lnTo>
                  <a:pt x="734" y="1609"/>
                </a:lnTo>
                <a:lnTo>
                  <a:pt x="734" y="1602"/>
                </a:lnTo>
                <a:lnTo>
                  <a:pt x="736" y="1597"/>
                </a:lnTo>
                <a:lnTo>
                  <a:pt x="736" y="1595"/>
                </a:lnTo>
                <a:lnTo>
                  <a:pt x="736" y="1594"/>
                </a:lnTo>
                <a:lnTo>
                  <a:pt x="737" y="1593"/>
                </a:lnTo>
                <a:lnTo>
                  <a:pt x="737" y="1593"/>
                </a:lnTo>
                <a:lnTo>
                  <a:pt x="737" y="1591"/>
                </a:lnTo>
                <a:lnTo>
                  <a:pt x="737" y="1590"/>
                </a:lnTo>
                <a:lnTo>
                  <a:pt x="737" y="1589"/>
                </a:lnTo>
                <a:lnTo>
                  <a:pt x="739" y="1589"/>
                </a:lnTo>
                <a:lnTo>
                  <a:pt x="739" y="1587"/>
                </a:lnTo>
                <a:lnTo>
                  <a:pt x="739" y="1586"/>
                </a:lnTo>
                <a:lnTo>
                  <a:pt x="737" y="1586"/>
                </a:lnTo>
                <a:lnTo>
                  <a:pt x="737" y="1586"/>
                </a:lnTo>
                <a:lnTo>
                  <a:pt x="737" y="1584"/>
                </a:lnTo>
                <a:lnTo>
                  <a:pt x="737" y="1583"/>
                </a:lnTo>
                <a:lnTo>
                  <a:pt x="737" y="1584"/>
                </a:lnTo>
                <a:lnTo>
                  <a:pt x="739" y="1584"/>
                </a:lnTo>
                <a:lnTo>
                  <a:pt x="739" y="1582"/>
                </a:lnTo>
                <a:lnTo>
                  <a:pt x="739" y="1579"/>
                </a:lnTo>
                <a:lnTo>
                  <a:pt x="740" y="1578"/>
                </a:lnTo>
                <a:lnTo>
                  <a:pt x="739" y="1576"/>
                </a:lnTo>
                <a:lnTo>
                  <a:pt x="739" y="1574"/>
                </a:lnTo>
                <a:lnTo>
                  <a:pt x="739" y="1572"/>
                </a:lnTo>
                <a:lnTo>
                  <a:pt x="737" y="1572"/>
                </a:lnTo>
                <a:lnTo>
                  <a:pt x="737" y="1574"/>
                </a:lnTo>
                <a:lnTo>
                  <a:pt x="737" y="1574"/>
                </a:lnTo>
                <a:lnTo>
                  <a:pt x="736" y="1572"/>
                </a:lnTo>
                <a:lnTo>
                  <a:pt x="734" y="1572"/>
                </a:lnTo>
                <a:lnTo>
                  <a:pt x="734" y="1571"/>
                </a:lnTo>
                <a:lnTo>
                  <a:pt x="734" y="1571"/>
                </a:lnTo>
                <a:lnTo>
                  <a:pt x="734" y="1571"/>
                </a:lnTo>
                <a:lnTo>
                  <a:pt x="733" y="1571"/>
                </a:lnTo>
                <a:lnTo>
                  <a:pt x="733" y="1570"/>
                </a:lnTo>
                <a:lnTo>
                  <a:pt x="733" y="1570"/>
                </a:lnTo>
                <a:lnTo>
                  <a:pt x="732" y="1570"/>
                </a:lnTo>
                <a:lnTo>
                  <a:pt x="732" y="1570"/>
                </a:lnTo>
                <a:lnTo>
                  <a:pt x="729" y="1570"/>
                </a:lnTo>
                <a:lnTo>
                  <a:pt x="728" y="1568"/>
                </a:lnTo>
                <a:lnTo>
                  <a:pt x="726" y="1568"/>
                </a:lnTo>
                <a:lnTo>
                  <a:pt x="725" y="1568"/>
                </a:lnTo>
                <a:lnTo>
                  <a:pt x="725" y="1568"/>
                </a:lnTo>
                <a:lnTo>
                  <a:pt x="725" y="1565"/>
                </a:lnTo>
                <a:lnTo>
                  <a:pt x="722" y="1564"/>
                </a:lnTo>
                <a:lnTo>
                  <a:pt x="722" y="1563"/>
                </a:lnTo>
                <a:lnTo>
                  <a:pt x="721" y="1561"/>
                </a:lnTo>
                <a:lnTo>
                  <a:pt x="722" y="1559"/>
                </a:lnTo>
                <a:lnTo>
                  <a:pt x="724" y="1559"/>
                </a:lnTo>
                <a:lnTo>
                  <a:pt x="724" y="1557"/>
                </a:lnTo>
                <a:lnTo>
                  <a:pt x="724" y="1556"/>
                </a:lnTo>
                <a:lnTo>
                  <a:pt x="725" y="1557"/>
                </a:lnTo>
                <a:lnTo>
                  <a:pt x="725" y="1557"/>
                </a:lnTo>
                <a:lnTo>
                  <a:pt x="725" y="1557"/>
                </a:lnTo>
                <a:lnTo>
                  <a:pt x="725" y="1559"/>
                </a:lnTo>
                <a:lnTo>
                  <a:pt x="725" y="1560"/>
                </a:lnTo>
                <a:lnTo>
                  <a:pt x="725" y="1560"/>
                </a:lnTo>
                <a:lnTo>
                  <a:pt x="726" y="1561"/>
                </a:lnTo>
                <a:lnTo>
                  <a:pt x="726" y="1559"/>
                </a:lnTo>
                <a:lnTo>
                  <a:pt x="726" y="1555"/>
                </a:lnTo>
                <a:lnTo>
                  <a:pt x="728" y="1555"/>
                </a:lnTo>
                <a:lnTo>
                  <a:pt x="729" y="1557"/>
                </a:lnTo>
                <a:lnTo>
                  <a:pt x="730" y="1560"/>
                </a:lnTo>
                <a:lnTo>
                  <a:pt x="733" y="1563"/>
                </a:lnTo>
                <a:lnTo>
                  <a:pt x="734" y="1568"/>
                </a:lnTo>
                <a:lnTo>
                  <a:pt x="737" y="1572"/>
                </a:lnTo>
                <a:lnTo>
                  <a:pt x="737" y="1572"/>
                </a:lnTo>
                <a:lnTo>
                  <a:pt x="737" y="1570"/>
                </a:lnTo>
                <a:lnTo>
                  <a:pt x="736" y="1567"/>
                </a:lnTo>
                <a:lnTo>
                  <a:pt x="736" y="1567"/>
                </a:lnTo>
                <a:lnTo>
                  <a:pt x="734" y="1563"/>
                </a:lnTo>
                <a:lnTo>
                  <a:pt x="733" y="1559"/>
                </a:lnTo>
                <a:lnTo>
                  <a:pt x="732" y="1557"/>
                </a:lnTo>
                <a:lnTo>
                  <a:pt x="732" y="1556"/>
                </a:lnTo>
                <a:lnTo>
                  <a:pt x="732" y="1555"/>
                </a:lnTo>
                <a:lnTo>
                  <a:pt x="733" y="1553"/>
                </a:lnTo>
                <a:lnTo>
                  <a:pt x="733" y="1550"/>
                </a:lnTo>
                <a:lnTo>
                  <a:pt x="733" y="1548"/>
                </a:lnTo>
                <a:lnTo>
                  <a:pt x="728" y="1538"/>
                </a:lnTo>
                <a:lnTo>
                  <a:pt x="728" y="1536"/>
                </a:lnTo>
                <a:lnTo>
                  <a:pt x="726" y="1529"/>
                </a:lnTo>
                <a:lnTo>
                  <a:pt x="726" y="1526"/>
                </a:lnTo>
                <a:lnTo>
                  <a:pt x="726" y="1523"/>
                </a:lnTo>
                <a:lnTo>
                  <a:pt x="725" y="1523"/>
                </a:lnTo>
                <a:lnTo>
                  <a:pt x="725" y="1523"/>
                </a:lnTo>
                <a:lnTo>
                  <a:pt x="724" y="1525"/>
                </a:lnTo>
                <a:lnTo>
                  <a:pt x="722" y="1525"/>
                </a:lnTo>
                <a:lnTo>
                  <a:pt x="721" y="1526"/>
                </a:lnTo>
                <a:lnTo>
                  <a:pt x="721" y="1525"/>
                </a:lnTo>
                <a:lnTo>
                  <a:pt x="722" y="1525"/>
                </a:lnTo>
                <a:lnTo>
                  <a:pt x="722" y="1523"/>
                </a:lnTo>
                <a:lnTo>
                  <a:pt x="722" y="1523"/>
                </a:lnTo>
                <a:lnTo>
                  <a:pt x="724" y="1522"/>
                </a:lnTo>
                <a:lnTo>
                  <a:pt x="724" y="1522"/>
                </a:lnTo>
                <a:lnTo>
                  <a:pt x="726" y="1522"/>
                </a:lnTo>
                <a:lnTo>
                  <a:pt x="726" y="1521"/>
                </a:lnTo>
                <a:lnTo>
                  <a:pt x="728" y="1518"/>
                </a:lnTo>
                <a:lnTo>
                  <a:pt x="729" y="1516"/>
                </a:lnTo>
                <a:lnTo>
                  <a:pt x="729" y="1514"/>
                </a:lnTo>
                <a:lnTo>
                  <a:pt x="729" y="1508"/>
                </a:lnTo>
                <a:lnTo>
                  <a:pt x="729" y="1506"/>
                </a:lnTo>
                <a:lnTo>
                  <a:pt x="730" y="1504"/>
                </a:lnTo>
                <a:lnTo>
                  <a:pt x="730" y="1504"/>
                </a:lnTo>
                <a:lnTo>
                  <a:pt x="730" y="1503"/>
                </a:lnTo>
                <a:lnTo>
                  <a:pt x="730" y="1503"/>
                </a:lnTo>
                <a:lnTo>
                  <a:pt x="730" y="1503"/>
                </a:lnTo>
                <a:lnTo>
                  <a:pt x="729" y="1503"/>
                </a:lnTo>
                <a:lnTo>
                  <a:pt x="728" y="1503"/>
                </a:lnTo>
                <a:lnTo>
                  <a:pt x="728" y="1503"/>
                </a:lnTo>
                <a:lnTo>
                  <a:pt x="726" y="1503"/>
                </a:lnTo>
                <a:lnTo>
                  <a:pt x="728" y="1502"/>
                </a:lnTo>
                <a:lnTo>
                  <a:pt x="729" y="1502"/>
                </a:lnTo>
                <a:lnTo>
                  <a:pt x="729" y="1502"/>
                </a:lnTo>
                <a:lnTo>
                  <a:pt x="729" y="1500"/>
                </a:lnTo>
                <a:lnTo>
                  <a:pt x="729" y="1500"/>
                </a:lnTo>
                <a:lnTo>
                  <a:pt x="728" y="1499"/>
                </a:lnTo>
                <a:lnTo>
                  <a:pt x="728" y="1497"/>
                </a:lnTo>
                <a:lnTo>
                  <a:pt x="728" y="1496"/>
                </a:lnTo>
                <a:lnTo>
                  <a:pt x="726" y="1495"/>
                </a:lnTo>
                <a:lnTo>
                  <a:pt x="725" y="1495"/>
                </a:lnTo>
                <a:lnTo>
                  <a:pt x="725" y="1495"/>
                </a:lnTo>
                <a:lnTo>
                  <a:pt x="725" y="1493"/>
                </a:lnTo>
                <a:lnTo>
                  <a:pt x="725" y="1491"/>
                </a:lnTo>
                <a:lnTo>
                  <a:pt x="722" y="1481"/>
                </a:lnTo>
                <a:lnTo>
                  <a:pt x="722" y="1480"/>
                </a:lnTo>
                <a:lnTo>
                  <a:pt x="722" y="1477"/>
                </a:lnTo>
                <a:lnTo>
                  <a:pt x="721" y="1476"/>
                </a:lnTo>
                <a:lnTo>
                  <a:pt x="721" y="1470"/>
                </a:lnTo>
                <a:lnTo>
                  <a:pt x="724" y="1463"/>
                </a:lnTo>
                <a:lnTo>
                  <a:pt x="724" y="1458"/>
                </a:lnTo>
                <a:lnTo>
                  <a:pt x="724" y="1457"/>
                </a:lnTo>
                <a:lnTo>
                  <a:pt x="725" y="1454"/>
                </a:lnTo>
                <a:lnTo>
                  <a:pt x="726" y="1453"/>
                </a:lnTo>
                <a:lnTo>
                  <a:pt x="726" y="1451"/>
                </a:lnTo>
                <a:lnTo>
                  <a:pt x="729" y="1448"/>
                </a:lnTo>
                <a:lnTo>
                  <a:pt x="729" y="1448"/>
                </a:lnTo>
                <a:lnTo>
                  <a:pt x="730" y="1446"/>
                </a:lnTo>
                <a:lnTo>
                  <a:pt x="730" y="1446"/>
                </a:lnTo>
                <a:lnTo>
                  <a:pt x="730" y="1444"/>
                </a:lnTo>
                <a:lnTo>
                  <a:pt x="730" y="1444"/>
                </a:lnTo>
                <a:lnTo>
                  <a:pt x="732" y="1442"/>
                </a:lnTo>
                <a:lnTo>
                  <a:pt x="732" y="1442"/>
                </a:lnTo>
                <a:lnTo>
                  <a:pt x="734" y="1435"/>
                </a:lnTo>
                <a:lnTo>
                  <a:pt x="736" y="1432"/>
                </a:lnTo>
                <a:lnTo>
                  <a:pt x="740" y="1428"/>
                </a:lnTo>
                <a:lnTo>
                  <a:pt x="743" y="1427"/>
                </a:lnTo>
                <a:lnTo>
                  <a:pt x="744" y="1427"/>
                </a:lnTo>
                <a:lnTo>
                  <a:pt x="745" y="1425"/>
                </a:lnTo>
                <a:lnTo>
                  <a:pt x="747" y="1425"/>
                </a:lnTo>
                <a:lnTo>
                  <a:pt x="747" y="1424"/>
                </a:lnTo>
                <a:lnTo>
                  <a:pt x="747" y="1424"/>
                </a:lnTo>
                <a:lnTo>
                  <a:pt x="748" y="1424"/>
                </a:lnTo>
                <a:lnTo>
                  <a:pt x="748" y="1424"/>
                </a:lnTo>
                <a:lnTo>
                  <a:pt x="749" y="1423"/>
                </a:lnTo>
                <a:lnTo>
                  <a:pt x="751" y="1423"/>
                </a:lnTo>
                <a:lnTo>
                  <a:pt x="752" y="1421"/>
                </a:lnTo>
                <a:lnTo>
                  <a:pt x="752" y="1421"/>
                </a:lnTo>
                <a:lnTo>
                  <a:pt x="752" y="1423"/>
                </a:lnTo>
                <a:lnTo>
                  <a:pt x="753" y="1423"/>
                </a:lnTo>
                <a:lnTo>
                  <a:pt x="755" y="1421"/>
                </a:lnTo>
                <a:lnTo>
                  <a:pt x="756" y="1421"/>
                </a:lnTo>
                <a:lnTo>
                  <a:pt x="759" y="1421"/>
                </a:lnTo>
                <a:lnTo>
                  <a:pt x="758" y="1421"/>
                </a:lnTo>
                <a:lnTo>
                  <a:pt x="759" y="1420"/>
                </a:lnTo>
                <a:lnTo>
                  <a:pt x="759" y="1420"/>
                </a:lnTo>
                <a:lnTo>
                  <a:pt x="759" y="1420"/>
                </a:lnTo>
                <a:lnTo>
                  <a:pt x="759" y="1420"/>
                </a:lnTo>
                <a:lnTo>
                  <a:pt x="760" y="1420"/>
                </a:lnTo>
                <a:lnTo>
                  <a:pt x="763" y="1421"/>
                </a:lnTo>
                <a:lnTo>
                  <a:pt x="764" y="1421"/>
                </a:lnTo>
                <a:lnTo>
                  <a:pt x="766" y="1421"/>
                </a:lnTo>
                <a:lnTo>
                  <a:pt x="767" y="1424"/>
                </a:lnTo>
                <a:lnTo>
                  <a:pt x="767" y="1427"/>
                </a:lnTo>
                <a:lnTo>
                  <a:pt x="767" y="1432"/>
                </a:lnTo>
                <a:lnTo>
                  <a:pt x="768" y="1431"/>
                </a:lnTo>
                <a:lnTo>
                  <a:pt x="768" y="1429"/>
                </a:lnTo>
                <a:lnTo>
                  <a:pt x="770" y="1425"/>
                </a:lnTo>
                <a:lnTo>
                  <a:pt x="773" y="1421"/>
                </a:lnTo>
                <a:lnTo>
                  <a:pt x="773" y="1419"/>
                </a:lnTo>
                <a:lnTo>
                  <a:pt x="773" y="1416"/>
                </a:lnTo>
                <a:lnTo>
                  <a:pt x="771" y="1413"/>
                </a:lnTo>
                <a:lnTo>
                  <a:pt x="771" y="1413"/>
                </a:lnTo>
                <a:lnTo>
                  <a:pt x="771" y="1413"/>
                </a:lnTo>
                <a:lnTo>
                  <a:pt x="773" y="1414"/>
                </a:lnTo>
                <a:lnTo>
                  <a:pt x="773" y="1413"/>
                </a:lnTo>
                <a:lnTo>
                  <a:pt x="773" y="1413"/>
                </a:lnTo>
                <a:lnTo>
                  <a:pt x="773" y="1412"/>
                </a:lnTo>
                <a:lnTo>
                  <a:pt x="773" y="1414"/>
                </a:lnTo>
                <a:lnTo>
                  <a:pt x="774" y="1416"/>
                </a:lnTo>
                <a:lnTo>
                  <a:pt x="774" y="1416"/>
                </a:lnTo>
                <a:lnTo>
                  <a:pt x="773" y="1421"/>
                </a:lnTo>
                <a:lnTo>
                  <a:pt x="773" y="1423"/>
                </a:lnTo>
                <a:lnTo>
                  <a:pt x="774" y="1424"/>
                </a:lnTo>
                <a:lnTo>
                  <a:pt x="774" y="1424"/>
                </a:lnTo>
                <a:lnTo>
                  <a:pt x="775" y="1424"/>
                </a:lnTo>
                <a:lnTo>
                  <a:pt x="775" y="1425"/>
                </a:lnTo>
                <a:lnTo>
                  <a:pt x="778" y="1427"/>
                </a:lnTo>
                <a:lnTo>
                  <a:pt x="778" y="1427"/>
                </a:lnTo>
                <a:lnTo>
                  <a:pt x="778" y="1428"/>
                </a:lnTo>
                <a:lnTo>
                  <a:pt x="779" y="1428"/>
                </a:lnTo>
                <a:lnTo>
                  <a:pt x="779" y="1428"/>
                </a:lnTo>
                <a:lnTo>
                  <a:pt x="779" y="1428"/>
                </a:lnTo>
                <a:lnTo>
                  <a:pt x="779" y="1427"/>
                </a:lnTo>
                <a:lnTo>
                  <a:pt x="779" y="1425"/>
                </a:lnTo>
                <a:lnTo>
                  <a:pt x="779" y="1425"/>
                </a:lnTo>
                <a:lnTo>
                  <a:pt x="779" y="1425"/>
                </a:lnTo>
                <a:lnTo>
                  <a:pt x="779" y="1424"/>
                </a:lnTo>
                <a:lnTo>
                  <a:pt x="779" y="1424"/>
                </a:lnTo>
                <a:lnTo>
                  <a:pt x="781" y="1421"/>
                </a:lnTo>
                <a:lnTo>
                  <a:pt x="782" y="1421"/>
                </a:lnTo>
                <a:lnTo>
                  <a:pt x="785" y="1419"/>
                </a:lnTo>
                <a:lnTo>
                  <a:pt x="787" y="1416"/>
                </a:lnTo>
                <a:lnTo>
                  <a:pt x="787" y="1416"/>
                </a:lnTo>
                <a:lnTo>
                  <a:pt x="789" y="1416"/>
                </a:lnTo>
                <a:lnTo>
                  <a:pt x="789" y="1412"/>
                </a:lnTo>
                <a:lnTo>
                  <a:pt x="789" y="1410"/>
                </a:lnTo>
                <a:lnTo>
                  <a:pt x="790" y="1409"/>
                </a:lnTo>
                <a:lnTo>
                  <a:pt x="790" y="1406"/>
                </a:lnTo>
                <a:lnTo>
                  <a:pt x="792" y="1402"/>
                </a:lnTo>
                <a:lnTo>
                  <a:pt x="793" y="1400"/>
                </a:lnTo>
                <a:lnTo>
                  <a:pt x="794" y="1397"/>
                </a:lnTo>
                <a:lnTo>
                  <a:pt x="794" y="1397"/>
                </a:lnTo>
                <a:lnTo>
                  <a:pt x="794" y="1395"/>
                </a:lnTo>
                <a:lnTo>
                  <a:pt x="794" y="1395"/>
                </a:lnTo>
                <a:lnTo>
                  <a:pt x="794" y="1394"/>
                </a:lnTo>
                <a:lnTo>
                  <a:pt x="794" y="1394"/>
                </a:lnTo>
                <a:lnTo>
                  <a:pt x="798" y="1391"/>
                </a:lnTo>
                <a:lnTo>
                  <a:pt x="798" y="1391"/>
                </a:lnTo>
                <a:lnTo>
                  <a:pt x="800" y="1391"/>
                </a:lnTo>
                <a:lnTo>
                  <a:pt x="801" y="1391"/>
                </a:lnTo>
                <a:lnTo>
                  <a:pt x="801" y="1391"/>
                </a:lnTo>
                <a:lnTo>
                  <a:pt x="802" y="1391"/>
                </a:lnTo>
                <a:lnTo>
                  <a:pt x="802" y="1390"/>
                </a:lnTo>
                <a:lnTo>
                  <a:pt x="804" y="1390"/>
                </a:lnTo>
                <a:lnTo>
                  <a:pt x="804" y="1391"/>
                </a:lnTo>
                <a:lnTo>
                  <a:pt x="805" y="1391"/>
                </a:lnTo>
                <a:lnTo>
                  <a:pt x="805" y="1391"/>
                </a:lnTo>
                <a:lnTo>
                  <a:pt x="804" y="1393"/>
                </a:lnTo>
                <a:lnTo>
                  <a:pt x="804" y="1393"/>
                </a:lnTo>
                <a:lnTo>
                  <a:pt x="808" y="1391"/>
                </a:lnTo>
                <a:lnTo>
                  <a:pt x="809" y="1391"/>
                </a:lnTo>
                <a:lnTo>
                  <a:pt x="811" y="1393"/>
                </a:lnTo>
                <a:lnTo>
                  <a:pt x="812" y="1393"/>
                </a:lnTo>
                <a:lnTo>
                  <a:pt x="812" y="1391"/>
                </a:lnTo>
                <a:lnTo>
                  <a:pt x="812" y="1391"/>
                </a:lnTo>
                <a:lnTo>
                  <a:pt x="813" y="1391"/>
                </a:lnTo>
                <a:lnTo>
                  <a:pt x="813" y="1393"/>
                </a:lnTo>
                <a:lnTo>
                  <a:pt x="813" y="1393"/>
                </a:lnTo>
                <a:lnTo>
                  <a:pt x="815" y="1393"/>
                </a:lnTo>
                <a:lnTo>
                  <a:pt x="816" y="1393"/>
                </a:lnTo>
                <a:lnTo>
                  <a:pt x="817" y="1394"/>
                </a:lnTo>
                <a:lnTo>
                  <a:pt x="819" y="1393"/>
                </a:lnTo>
                <a:lnTo>
                  <a:pt x="820" y="1394"/>
                </a:lnTo>
                <a:lnTo>
                  <a:pt x="821" y="1394"/>
                </a:lnTo>
                <a:lnTo>
                  <a:pt x="821" y="1395"/>
                </a:lnTo>
                <a:lnTo>
                  <a:pt x="823" y="1395"/>
                </a:lnTo>
                <a:lnTo>
                  <a:pt x="826" y="1394"/>
                </a:lnTo>
                <a:lnTo>
                  <a:pt x="826" y="1393"/>
                </a:lnTo>
                <a:lnTo>
                  <a:pt x="831" y="1391"/>
                </a:lnTo>
                <a:lnTo>
                  <a:pt x="832" y="1390"/>
                </a:lnTo>
                <a:lnTo>
                  <a:pt x="834" y="1390"/>
                </a:lnTo>
                <a:lnTo>
                  <a:pt x="835" y="1390"/>
                </a:lnTo>
                <a:lnTo>
                  <a:pt x="836" y="1390"/>
                </a:lnTo>
                <a:lnTo>
                  <a:pt x="836" y="1389"/>
                </a:lnTo>
                <a:lnTo>
                  <a:pt x="838" y="1389"/>
                </a:lnTo>
                <a:lnTo>
                  <a:pt x="838" y="1389"/>
                </a:lnTo>
                <a:lnTo>
                  <a:pt x="839" y="1389"/>
                </a:lnTo>
                <a:lnTo>
                  <a:pt x="839" y="1389"/>
                </a:lnTo>
                <a:lnTo>
                  <a:pt x="841" y="1387"/>
                </a:lnTo>
                <a:lnTo>
                  <a:pt x="842" y="1386"/>
                </a:lnTo>
                <a:lnTo>
                  <a:pt x="843" y="1387"/>
                </a:lnTo>
                <a:lnTo>
                  <a:pt x="845" y="1386"/>
                </a:lnTo>
                <a:lnTo>
                  <a:pt x="847" y="1385"/>
                </a:lnTo>
                <a:lnTo>
                  <a:pt x="850" y="1383"/>
                </a:lnTo>
                <a:lnTo>
                  <a:pt x="850" y="1383"/>
                </a:lnTo>
                <a:lnTo>
                  <a:pt x="851" y="1382"/>
                </a:lnTo>
                <a:lnTo>
                  <a:pt x="855" y="1379"/>
                </a:lnTo>
                <a:lnTo>
                  <a:pt x="858" y="1378"/>
                </a:lnTo>
                <a:lnTo>
                  <a:pt x="857" y="1378"/>
                </a:lnTo>
                <a:lnTo>
                  <a:pt x="857" y="1376"/>
                </a:lnTo>
                <a:lnTo>
                  <a:pt x="857" y="1376"/>
                </a:lnTo>
                <a:lnTo>
                  <a:pt x="857" y="1375"/>
                </a:lnTo>
                <a:lnTo>
                  <a:pt x="857" y="1375"/>
                </a:lnTo>
                <a:lnTo>
                  <a:pt x="857" y="1376"/>
                </a:lnTo>
                <a:lnTo>
                  <a:pt x="858" y="1376"/>
                </a:lnTo>
                <a:lnTo>
                  <a:pt x="858" y="1376"/>
                </a:lnTo>
                <a:lnTo>
                  <a:pt x="858" y="1376"/>
                </a:lnTo>
                <a:lnTo>
                  <a:pt x="858" y="1376"/>
                </a:lnTo>
                <a:lnTo>
                  <a:pt x="858" y="1375"/>
                </a:lnTo>
                <a:lnTo>
                  <a:pt x="860" y="1372"/>
                </a:lnTo>
                <a:lnTo>
                  <a:pt x="861" y="1371"/>
                </a:lnTo>
                <a:lnTo>
                  <a:pt x="861" y="1367"/>
                </a:lnTo>
                <a:lnTo>
                  <a:pt x="861" y="1364"/>
                </a:lnTo>
                <a:lnTo>
                  <a:pt x="861" y="1361"/>
                </a:lnTo>
                <a:lnTo>
                  <a:pt x="861" y="1357"/>
                </a:lnTo>
                <a:lnTo>
                  <a:pt x="861" y="1356"/>
                </a:lnTo>
                <a:lnTo>
                  <a:pt x="861" y="1355"/>
                </a:lnTo>
                <a:lnTo>
                  <a:pt x="861" y="1357"/>
                </a:lnTo>
                <a:lnTo>
                  <a:pt x="861" y="1359"/>
                </a:lnTo>
                <a:lnTo>
                  <a:pt x="861" y="1361"/>
                </a:lnTo>
                <a:lnTo>
                  <a:pt x="861" y="1361"/>
                </a:lnTo>
                <a:lnTo>
                  <a:pt x="860" y="1361"/>
                </a:lnTo>
                <a:lnTo>
                  <a:pt x="860" y="1361"/>
                </a:lnTo>
                <a:lnTo>
                  <a:pt x="860" y="1361"/>
                </a:lnTo>
                <a:lnTo>
                  <a:pt x="858" y="1361"/>
                </a:lnTo>
                <a:lnTo>
                  <a:pt x="858" y="1361"/>
                </a:lnTo>
                <a:lnTo>
                  <a:pt x="858" y="1361"/>
                </a:lnTo>
                <a:lnTo>
                  <a:pt x="858" y="1361"/>
                </a:lnTo>
                <a:lnTo>
                  <a:pt x="857" y="1361"/>
                </a:lnTo>
                <a:lnTo>
                  <a:pt x="855" y="1360"/>
                </a:lnTo>
                <a:lnTo>
                  <a:pt x="854" y="1359"/>
                </a:lnTo>
                <a:lnTo>
                  <a:pt x="854" y="1357"/>
                </a:lnTo>
                <a:lnTo>
                  <a:pt x="854" y="1356"/>
                </a:lnTo>
                <a:lnTo>
                  <a:pt x="857" y="1352"/>
                </a:lnTo>
                <a:lnTo>
                  <a:pt x="857" y="1351"/>
                </a:lnTo>
                <a:lnTo>
                  <a:pt x="858" y="1349"/>
                </a:lnTo>
                <a:lnTo>
                  <a:pt x="860" y="1348"/>
                </a:lnTo>
                <a:lnTo>
                  <a:pt x="862" y="1345"/>
                </a:lnTo>
                <a:lnTo>
                  <a:pt x="862" y="1344"/>
                </a:lnTo>
                <a:lnTo>
                  <a:pt x="865" y="1344"/>
                </a:lnTo>
                <a:lnTo>
                  <a:pt x="865" y="1342"/>
                </a:lnTo>
                <a:lnTo>
                  <a:pt x="866" y="1341"/>
                </a:lnTo>
                <a:lnTo>
                  <a:pt x="868" y="1340"/>
                </a:lnTo>
                <a:lnTo>
                  <a:pt x="883" y="1330"/>
                </a:lnTo>
                <a:lnTo>
                  <a:pt x="885" y="1330"/>
                </a:lnTo>
                <a:lnTo>
                  <a:pt x="888" y="1329"/>
                </a:lnTo>
                <a:lnTo>
                  <a:pt x="889" y="1327"/>
                </a:lnTo>
                <a:lnTo>
                  <a:pt x="891" y="1327"/>
                </a:lnTo>
                <a:lnTo>
                  <a:pt x="892" y="1326"/>
                </a:lnTo>
                <a:lnTo>
                  <a:pt x="892" y="1326"/>
                </a:lnTo>
                <a:lnTo>
                  <a:pt x="894" y="1326"/>
                </a:lnTo>
                <a:lnTo>
                  <a:pt x="894" y="1326"/>
                </a:lnTo>
                <a:lnTo>
                  <a:pt x="896" y="1325"/>
                </a:lnTo>
                <a:lnTo>
                  <a:pt x="898" y="1325"/>
                </a:lnTo>
                <a:lnTo>
                  <a:pt x="898" y="1325"/>
                </a:lnTo>
                <a:lnTo>
                  <a:pt x="899" y="1323"/>
                </a:lnTo>
                <a:lnTo>
                  <a:pt x="899" y="1322"/>
                </a:lnTo>
                <a:lnTo>
                  <a:pt x="902" y="1322"/>
                </a:lnTo>
                <a:lnTo>
                  <a:pt x="903" y="1321"/>
                </a:lnTo>
                <a:lnTo>
                  <a:pt x="906" y="1319"/>
                </a:lnTo>
                <a:lnTo>
                  <a:pt x="910" y="1317"/>
                </a:lnTo>
                <a:lnTo>
                  <a:pt x="911" y="1317"/>
                </a:lnTo>
                <a:lnTo>
                  <a:pt x="913" y="1315"/>
                </a:lnTo>
                <a:lnTo>
                  <a:pt x="914" y="1315"/>
                </a:lnTo>
                <a:lnTo>
                  <a:pt x="914" y="1315"/>
                </a:lnTo>
                <a:lnTo>
                  <a:pt x="914" y="1314"/>
                </a:lnTo>
                <a:lnTo>
                  <a:pt x="913" y="1313"/>
                </a:lnTo>
                <a:lnTo>
                  <a:pt x="915" y="1313"/>
                </a:lnTo>
                <a:lnTo>
                  <a:pt x="915" y="1313"/>
                </a:lnTo>
                <a:lnTo>
                  <a:pt x="917" y="1311"/>
                </a:lnTo>
                <a:lnTo>
                  <a:pt x="918" y="1311"/>
                </a:lnTo>
                <a:lnTo>
                  <a:pt x="918" y="1311"/>
                </a:lnTo>
                <a:lnTo>
                  <a:pt x="918" y="1310"/>
                </a:lnTo>
                <a:lnTo>
                  <a:pt x="918" y="1310"/>
                </a:lnTo>
                <a:lnTo>
                  <a:pt x="917" y="1310"/>
                </a:lnTo>
                <a:lnTo>
                  <a:pt x="915" y="1308"/>
                </a:lnTo>
                <a:lnTo>
                  <a:pt x="914" y="1308"/>
                </a:lnTo>
                <a:lnTo>
                  <a:pt x="915" y="1307"/>
                </a:lnTo>
                <a:lnTo>
                  <a:pt x="917" y="1307"/>
                </a:lnTo>
                <a:lnTo>
                  <a:pt x="917" y="1307"/>
                </a:lnTo>
                <a:lnTo>
                  <a:pt x="917" y="1308"/>
                </a:lnTo>
                <a:lnTo>
                  <a:pt x="917" y="1308"/>
                </a:lnTo>
                <a:lnTo>
                  <a:pt x="917" y="1308"/>
                </a:lnTo>
                <a:lnTo>
                  <a:pt x="917" y="1308"/>
                </a:lnTo>
                <a:lnTo>
                  <a:pt x="918" y="1308"/>
                </a:lnTo>
                <a:lnTo>
                  <a:pt x="918" y="1308"/>
                </a:lnTo>
                <a:lnTo>
                  <a:pt x="918" y="1308"/>
                </a:lnTo>
                <a:lnTo>
                  <a:pt x="918" y="1308"/>
                </a:lnTo>
                <a:lnTo>
                  <a:pt x="919" y="1308"/>
                </a:lnTo>
                <a:lnTo>
                  <a:pt x="919" y="1308"/>
                </a:lnTo>
                <a:lnTo>
                  <a:pt x="921" y="1307"/>
                </a:lnTo>
                <a:lnTo>
                  <a:pt x="925" y="1303"/>
                </a:lnTo>
                <a:lnTo>
                  <a:pt x="925" y="1302"/>
                </a:lnTo>
                <a:lnTo>
                  <a:pt x="926" y="1300"/>
                </a:lnTo>
                <a:lnTo>
                  <a:pt x="926" y="1299"/>
                </a:lnTo>
                <a:lnTo>
                  <a:pt x="928" y="1298"/>
                </a:lnTo>
                <a:lnTo>
                  <a:pt x="928" y="1296"/>
                </a:lnTo>
                <a:lnTo>
                  <a:pt x="928" y="1296"/>
                </a:lnTo>
                <a:lnTo>
                  <a:pt x="928" y="1295"/>
                </a:lnTo>
                <a:lnTo>
                  <a:pt x="928" y="1295"/>
                </a:lnTo>
                <a:lnTo>
                  <a:pt x="928" y="1296"/>
                </a:lnTo>
                <a:lnTo>
                  <a:pt x="929" y="1296"/>
                </a:lnTo>
                <a:lnTo>
                  <a:pt x="929" y="1295"/>
                </a:lnTo>
                <a:lnTo>
                  <a:pt x="932" y="1293"/>
                </a:lnTo>
                <a:lnTo>
                  <a:pt x="932" y="1292"/>
                </a:lnTo>
                <a:lnTo>
                  <a:pt x="933" y="1292"/>
                </a:lnTo>
                <a:lnTo>
                  <a:pt x="933" y="1291"/>
                </a:lnTo>
                <a:lnTo>
                  <a:pt x="933" y="1291"/>
                </a:lnTo>
                <a:lnTo>
                  <a:pt x="934" y="1291"/>
                </a:lnTo>
                <a:lnTo>
                  <a:pt x="934" y="1289"/>
                </a:lnTo>
                <a:lnTo>
                  <a:pt x="936" y="1288"/>
                </a:lnTo>
                <a:lnTo>
                  <a:pt x="937" y="1287"/>
                </a:lnTo>
                <a:lnTo>
                  <a:pt x="947" y="1281"/>
                </a:lnTo>
                <a:lnTo>
                  <a:pt x="966" y="1273"/>
                </a:lnTo>
                <a:lnTo>
                  <a:pt x="967" y="1270"/>
                </a:lnTo>
                <a:lnTo>
                  <a:pt x="968" y="1269"/>
                </a:lnTo>
                <a:lnTo>
                  <a:pt x="968" y="1268"/>
                </a:lnTo>
                <a:lnTo>
                  <a:pt x="968" y="1268"/>
                </a:lnTo>
                <a:lnTo>
                  <a:pt x="968" y="1266"/>
                </a:lnTo>
                <a:lnTo>
                  <a:pt x="970" y="1266"/>
                </a:lnTo>
                <a:lnTo>
                  <a:pt x="970" y="1266"/>
                </a:lnTo>
                <a:lnTo>
                  <a:pt x="971" y="1265"/>
                </a:lnTo>
                <a:lnTo>
                  <a:pt x="972" y="1264"/>
                </a:lnTo>
                <a:lnTo>
                  <a:pt x="974" y="1262"/>
                </a:lnTo>
                <a:lnTo>
                  <a:pt x="975" y="1261"/>
                </a:lnTo>
                <a:lnTo>
                  <a:pt x="978" y="1258"/>
                </a:lnTo>
                <a:lnTo>
                  <a:pt x="981" y="1255"/>
                </a:lnTo>
                <a:lnTo>
                  <a:pt x="982" y="1255"/>
                </a:lnTo>
                <a:lnTo>
                  <a:pt x="981" y="1255"/>
                </a:lnTo>
                <a:lnTo>
                  <a:pt x="978" y="1257"/>
                </a:lnTo>
                <a:lnTo>
                  <a:pt x="977" y="1258"/>
                </a:lnTo>
                <a:lnTo>
                  <a:pt x="975" y="1258"/>
                </a:lnTo>
                <a:lnTo>
                  <a:pt x="975" y="1258"/>
                </a:lnTo>
                <a:lnTo>
                  <a:pt x="975" y="1257"/>
                </a:lnTo>
                <a:lnTo>
                  <a:pt x="975" y="1257"/>
                </a:lnTo>
                <a:lnTo>
                  <a:pt x="977" y="1257"/>
                </a:lnTo>
                <a:lnTo>
                  <a:pt x="978" y="1257"/>
                </a:lnTo>
                <a:lnTo>
                  <a:pt x="978" y="1257"/>
                </a:lnTo>
                <a:lnTo>
                  <a:pt x="979" y="1255"/>
                </a:lnTo>
                <a:lnTo>
                  <a:pt x="979" y="1255"/>
                </a:lnTo>
                <a:lnTo>
                  <a:pt x="981" y="1255"/>
                </a:lnTo>
                <a:lnTo>
                  <a:pt x="982" y="1254"/>
                </a:lnTo>
                <a:lnTo>
                  <a:pt x="983" y="1251"/>
                </a:lnTo>
                <a:lnTo>
                  <a:pt x="986" y="1250"/>
                </a:lnTo>
                <a:lnTo>
                  <a:pt x="986" y="1249"/>
                </a:lnTo>
                <a:lnTo>
                  <a:pt x="987" y="1249"/>
                </a:lnTo>
                <a:lnTo>
                  <a:pt x="987" y="1247"/>
                </a:lnTo>
                <a:lnTo>
                  <a:pt x="993" y="1240"/>
                </a:lnTo>
                <a:lnTo>
                  <a:pt x="994" y="1239"/>
                </a:lnTo>
                <a:lnTo>
                  <a:pt x="998" y="1232"/>
                </a:lnTo>
                <a:lnTo>
                  <a:pt x="1001" y="1231"/>
                </a:lnTo>
                <a:lnTo>
                  <a:pt x="1001" y="1231"/>
                </a:lnTo>
                <a:lnTo>
                  <a:pt x="1002" y="1228"/>
                </a:lnTo>
                <a:lnTo>
                  <a:pt x="1005" y="1225"/>
                </a:lnTo>
                <a:lnTo>
                  <a:pt x="1006" y="1224"/>
                </a:lnTo>
                <a:lnTo>
                  <a:pt x="1008" y="1221"/>
                </a:lnTo>
                <a:lnTo>
                  <a:pt x="1008" y="1221"/>
                </a:lnTo>
                <a:lnTo>
                  <a:pt x="1008" y="1220"/>
                </a:lnTo>
                <a:lnTo>
                  <a:pt x="1006" y="1220"/>
                </a:lnTo>
                <a:lnTo>
                  <a:pt x="1006" y="1220"/>
                </a:lnTo>
                <a:lnTo>
                  <a:pt x="1006" y="1220"/>
                </a:lnTo>
                <a:lnTo>
                  <a:pt x="1005" y="1223"/>
                </a:lnTo>
                <a:lnTo>
                  <a:pt x="1005" y="1221"/>
                </a:lnTo>
                <a:lnTo>
                  <a:pt x="1004" y="1221"/>
                </a:lnTo>
                <a:lnTo>
                  <a:pt x="1004" y="1220"/>
                </a:lnTo>
                <a:lnTo>
                  <a:pt x="1004" y="1220"/>
                </a:lnTo>
                <a:lnTo>
                  <a:pt x="1005" y="1219"/>
                </a:lnTo>
                <a:lnTo>
                  <a:pt x="1005" y="1219"/>
                </a:lnTo>
                <a:lnTo>
                  <a:pt x="1005" y="1217"/>
                </a:lnTo>
                <a:lnTo>
                  <a:pt x="1006" y="1219"/>
                </a:lnTo>
                <a:lnTo>
                  <a:pt x="1006" y="1219"/>
                </a:lnTo>
                <a:lnTo>
                  <a:pt x="1008" y="1220"/>
                </a:lnTo>
                <a:lnTo>
                  <a:pt x="1008" y="1220"/>
                </a:lnTo>
                <a:lnTo>
                  <a:pt x="1008" y="1219"/>
                </a:lnTo>
                <a:lnTo>
                  <a:pt x="1013" y="1213"/>
                </a:lnTo>
                <a:lnTo>
                  <a:pt x="1020" y="1206"/>
                </a:lnTo>
                <a:lnTo>
                  <a:pt x="1025" y="1204"/>
                </a:lnTo>
                <a:lnTo>
                  <a:pt x="1032" y="1197"/>
                </a:lnTo>
                <a:lnTo>
                  <a:pt x="1035" y="1194"/>
                </a:lnTo>
                <a:lnTo>
                  <a:pt x="1038" y="1193"/>
                </a:lnTo>
                <a:lnTo>
                  <a:pt x="1042" y="1190"/>
                </a:lnTo>
                <a:lnTo>
                  <a:pt x="1045" y="1189"/>
                </a:lnTo>
                <a:lnTo>
                  <a:pt x="1049" y="1187"/>
                </a:lnTo>
                <a:lnTo>
                  <a:pt x="1054" y="1185"/>
                </a:lnTo>
                <a:lnTo>
                  <a:pt x="1055" y="1183"/>
                </a:lnTo>
                <a:lnTo>
                  <a:pt x="1040" y="1190"/>
                </a:lnTo>
                <a:lnTo>
                  <a:pt x="1039" y="1190"/>
                </a:lnTo>
                <a:lnTo>
                  <a:pt x="1039" y="1190"/>
                </a:lnTo>
                <a:lnTo>
                  <a:pt x="1039" y="1190"/>
                </a:lnTo>
                <a:lnTo>
                  <a:pt x="1039" y="1189"/>
                </a:lnTo>
                <a:lnTo>
                  <a:pt x="1039" y="1189"/>
                </a:lnTo>
                <a:lnTo>
                  <a:pt x="1039" y="1189"/>
                </a:lnTo>
                <a:lnTo>
                  <a:pt x="1039" y="1189"/>
                </a:lnTo>
                <a:lnTo>
                  <a:pt x="1040" y="1189"/>
                </a:lnTo>
                <a:lnTo>
                  <a:pt x="1040" y="1187"/>
                </a:lnTo>
                <a:lnTo>
                  <a:pt x="1040" y="1187"/>
                </a:lnTo>
                <a:lnTo>
                  <a:pt x="1040" y="1189"/>
                </a:lnTo>
                <a:lnTo>
                  <a:pt x="1042" y="1189"/>
                </a:lnTo>
                <a:lnTo>
                  <a:pt x="1042" y="1189"/>
                </a:lnTo>
                <a:lnTo>
                  <a:pt x="1043" y="1189"/>
                </a:lnTo>
                <a:lnTo>
                  <a:pt x="1043" y="1187"/>
                </a:lnTo>
                <a:lnTo>
                  <a:pt x="1045" y="1187"/>
                </a:lnTo>
                <a:lnTo>
                  <a:pt x="1045" y="1187"/>
                </a:lnTo>
                <a:lnTo>
                  <a:pt x="1045" y="1186"/>
                </a:lnTo>
                <a:lnTo>
                  <a:pt x="1045" y="1186"/>
                </a:lnTo>
                <a:lnTo>
                  <a:pt x="1046" y="1186"/>
                </a:lnTo>
                <a:lnTo>
                  <a:pt x="1046" y="1186"/>
                </a:lnTo>
                <a:lnTo>
                  <a:pt x="1046" y="1185"/>
                </a:lnTo>
                <a:lnTo>
                  <a:pt x="1046" y="1185"/>
                </a:lnTo>
                <a:lnTo>
                  <a:pt x="1045" y="1183"/>
                </a:lnTo>
                <a:lnTo>
                  <a:pt x="1045" y="1183"/>
                </a:lnTo>
                <a:lnTo>
                  <a:pt x="1045" y="1185"/>
                </a:lnTo>
                <a:lnTo>
                  <a:pt x="1043" y="1185"/>
                </a:lnTo>
                <a:lnTo>
                  <a:pt x="1043" y="1185"/>
                </a:lnTo>
                <a:lnTo>
                  <a:pt x="1042" y="1185"/>
                </a:lnTo>
                <a:lnTo>
                  <a:pt x="1039" y="1186"/>
                </a:lnTo>
                <a:lnTo>
                  <a:pt x="1036" y="1186"/>
                </a:lnTo>
                <a:lnTo>
                  <a:pt x="1036" y="1186"/>
                </a:lnTo>
                <a:lnTo>
                  <a:pt x="1036" y="1186"/>
                </a:lnTo>
                <a:lnTo>
                  <a:pt x="1035" y="1187"/>
                </a:lnTo>
                <a:lnTo>
                  <a:pt x="1035" y="1187"/>
                </a:lnTo>
                <a:lnTo>
                  <a:pt x="1035" y="1187"/>
                </a:lnTo>
                <a:lnTo>
                  <a:pt x="1035" y="1187"/>
                </a:lnTo>
                <a:lnTo>
                  <a:pt x="1035" y="1187"/>
                </a:lnTo>
                <a:lnTo>
                  <a:pt x="1036" y="1187"/>
                </a:lnTo>
                <a:lnTo>
                  <a:pt x="1036" y="1189"/>
                </a:lnTo>
                <a:lnTo>
                  <a:pt x="1035" y="1189"/>
                </a:lnTo>
                <a:lnTo>
                  <a:pt x="1035" y="1190"/>
                </a:lnTo>
                <a:lnTo>
                  <a:pt x="1034" y="1190"/>
                </a:lnTo>
                <a:lnTo>
                  <a:pt x="1032" y="1190"/>
                </a:lnTo>
                <a:lnTo>
                  <a:pt x="1032" y="1190"/>
                </a:lnTo>
                <a:lnTo>
                  <a:pt x="1034" y="1191"/>
                </a:lnTo>
                <a:lnTo>
                  <a:pt x="1035" y="1191"/>
                </a:lnTo>
                <a:lnTo>
                  <a:pt x="1035" y="1191"/>
                </a:lnTo>
                <a:lnTo>
                  <a:pt x="1034" y="1193"/>
                </a:lnTo>
                <a:lnTo>
                  <a:pt x="1034" y="1193"/>
                </a:lnTo>
                <a:lnTo>
                  <a:pt x="1034" y="1191"/>
                </a:lnTo>
                <a:lnTo>
                  <a:pt x="1032" y="1193"/>
                </a:lnTo>
                <a:lnTo>
                  <a:pt x="1034" y="1194"/>
                </a:lnTo>
                <a:lnTo>
                  <a:pt x="1034" y="1194"/>
                </a:lnTo>
                <a:lnTo>
                  <a:pt x="1032" y="1196"/>
                </a:lnTo>
                <a:lnTo>
                  <a:pt x="1032" y="1196"/>
                </a:lnTo>
                <a:lnTo>
                  <a:pt x="1031" y="1196"/>
                </a:lnTo>
                <a:lnTo>
                  <a:pt x="1031" y="1196"/>
                </a:lnTo>
                <a:lnTo>
                  <a:pt x="1030" y="1196"/>
                </a:lnTo>
                <a:lnTo>
                  <a:pt x="1030" y="1196"/>
                </a:lnTo>
                <a:lnTo>
                  <a:pt x="1030" y="1196"/>
                </a:lnTo>
                <a:lnTo>
                  <a:pt x="1030" y="1197"/>
                </a:lnTo>
                <a:lnTo>
                  <a:pt x="1028" y="1197"/>
                </a:lnTo>
                <a:lnTo>
                  <a:pt x="1028" y="1196"/>
                </a:lnTo>
                <a:lnTo>
                  <a:pt x="1028" y="1196"/>
                </a:lnTo>
                <a:lnTo>
                  <a:pt x="1028" y="1194"/>
                </a:lnTo>
                <a:lnTo>
                  <a:pt x="1028" y="1194"/>
                </a:lnTo>
                <a:lnTo>
                  <a:pt x="1028" y="1194"/>
                </a:lnTo>
                <a:lnTo>
                  <a:pt x="1028" y="1194"/>
                </a:lnTo>
                <a:lnTo>
                  <a:pt x="1027" y="1194"/>
                </a:lnTo>
                <a:lnTo>
                  <a:pt x="1027" y="1193"/>
                </a:lnTo>
                <a:lnTo>
                  <a:pt x="1028" y="1193"/>
                </a:lnTo>
                <a:lnTo>
                  <a:pt x="1028" y="1193"/>
                </a:lnTo>
                <a:lnTo>
                  <a:pt x="1030" y="1191"/>
                </a:lnTo>
                <a:lnTo>
                  <a:pt x="1030" y="1191"/>
                </a:lnTo>
                <a:lnTo>
                  <a:pt x="1030" y="1191"/>
                </a:lnTo>
                <a:lnTo>
                  <a:pt x="1030" y="1190"/>
                </a:lnTo>
                <a:lnTo>
                  <a:pt x="1030" y="1189"/>
                </a:lnTo>
                <a:lnTo>
                  <a:pt x="1030" y="1189"/>
                </a:lnTo>
                <a:lnTo>
                  <a:pt x="1031" y="1187"/>
                </a:lnTo>
                <a:lnTo>
                  <a:pt x="1031" y="1186"/>
                </a:lnTo>
                <a:lnTo>
                  <a:pt x="1032" y="1185"/>
                </a:lnTo>
                <a:lnTo>
                  <a:pt x="1034" y="1183"/>
                </a:lnTo>
                <a:lnTo>
                  <a:pt x="1034" y="1182"/>
                </a:lnTo>
                <a:lnTo>
                  <a:pt x="1035" y="1181"/>
                </a:lnTo>
                <a:lnTo>
                  <a:pt x="1036" y="1179"/>
                </a:lnTo>
                <a:lnTo>
                  <a:pt x="1038" y="1178"/>
                </a:lnTo>
                <a:lnTo>
                  <a:pt x="1038" y="1178"/>
                </a:lnTo>
                <a:lnTo>
                  <a:pt x="1039" y="1177"/>
                </a:lnTo>
                <a:lnTo>
                  <a:pt x="1039" y="1177"/>
                </a:lnTo>
                <a:lnTo>
                  <a:pt x="1040" y="1177"/>
                </a:lnTo>
                <a:lnTo>
                  <a:pt x="1043" y="1174"/>
                </a:lnTo>
                <a:lnTo>
                  <a:pt x="1046" y="1171"/>
                </a:lnTo>
                <a:lnTo>
                  <a:pt x="1047" y="1170"/>
                </a:lnTo>
                <a:lnTo>
                  <a:pt x="1049" y="1170"/>
                </a:lnTo>
                <a:lnTo>
                  <a:pt x="1050" y="1170"/>
                </a:lnTo>
                <a:lnTo>
                  <a:pt x="1053" y="1171"/>
                </a:lnTo>
                <a:lnTo>
                  <a:pt x="1054" y="1171"/>
                </a:lnTo>
                <a:lnTo>
                  <a:pt x="1055" y="1171"/>
                </a:lnTo>
                <a:lnTo>
                  <a:pt x="1055" y="1177"/>
                </a:lnTo>
                <a:lnTo>
                  <a:pt x="1055" y="1178"/>
                </a:lnTo>
                <a:lnTo>
                  <a:pt x="1055" y="1179"/>
                </a:lnTo>
                <a:lnTo>
                  <a:pt x="1055" y="1179"/>
                </a:lnTo>
                <a:lnTo>
                  <a:pt x="1055" y="1179"/>
                </a:lnTo>
                <a:lnTo>
                  <a:pt x="1055" y="1179"/>
                </a:lnTo>
                <a:lnTo>
                  <a:pt x="1055" y="1181"/>
                </a:lnTo>
                <a:lnTo>
                  <a:pt x="1053" y="1182"/>
                </a:lnTo>
                <a:lnTo>
                  <a:pt x="1053" y="1182"/>
                </a:lnTo>
                <a:lnTo>
                  <a:pt x="1053" y="1181"/>
                </a:lnTo>
                <a:lnTo>
                  <a:pt x="1053" y="1181"/>
                </a:lnTo>
                <a:lnTo>
                  <a:pt x="1053" y="1181"/>
                </a:lnTo>
                <a:lnTo>
                  <a:pt x="1050" y="1181"/>
                </a:lnTo>
                <a:lnTo>
                  <a:pt x="1049" y="1182"/>
                </a:lnTo>
                <a:lnTo>
                  <a:pt x="1047" y="1182"/>
                </a:lnTo>
                <a:lnTo>
                  <a:pt x="1047" y="1182"/>
                </a:lnTo>
                <a:lnTo>
                  <a:pt x="1047" y="1182"/>
                </a:lnTo>
                <a:lnTo>
                  <a:pt x="1047" y="1182"/>
                </a:lnTo>
                <a:lnTo>
                  <a:pt x="1047" y="1183"/>
                </a:lnTo>
                <a:lnTo>
                  <a:pt x="1047" y="1183"/>
                </a:lnTo>
                <a:lnTo>
                  <a:pt x="1047" y="1183"/>
                </a:lnTo>
                <a:lnTo>
                  <a:pt x="1047" y="1183"/>
                </a:lnTo>
                <a:lnTo>
                  <a:pt x="1049" y="1183"/>
                </a:lnTo>
                <a:lnTo>
                  <a:pt x="1049" y="1185"/>
                </a:lnTo>
                <a:lnTo>
                  <a:pt x="1049" y="1185"/>
                </a:lnTo>
                <a:lnTo>
                  <a:pt x="1049" y="1185"/>
                </a:lnTo>
                <a:lnTo>
                  <a:pt x="1050" y="1185"/>
                </a:lnTo>
                <a:lnTo>
                  <a:pt x="1054" y="1183"/>
                </a:lnTo>
                <a:lnTo>
                  <a:pt x="1058" y="1181"/>
                </a:lnTo>
                <a:lnTo>
                  <a:pt x="1059" y="1181"/>
                </a:lnTo>
                <a:lnTo>
                  <a:pt x="1059" y="1181"/>
                </a:lnTo>
                <a:lnTo>
                  <a:pt x="1059" y="1181"/>
                </a:lnTo>
                <a:lnTo>
                  <a:pt x="1058" y="1182"/>
                </a:lnTo>
                <a:lnTo>
                  <a:pt x="1062" y="1179"/>
                </a:lnTo>
                <a:lnTo>
                  <a:pt x="1065" y="1179"/>
                </a:lnTo>
                <a:lnTo>
                  <a:pt x="1065" y="1179"/>
                </a:lnTo>
                <a:lnTo>
                  <a:pt x="1066" y="1178"/>
                </a:lnTo>
                <a:lnTo>
                  <a:pt x="1068" y="1178"/>
                </a:lnTo>
                <a:lnTo>
                  <a:pt x="1069" y="1178"/>
                </a:lnTo>
                <a:lnTo>
                  <a:pt x="1070" y="1178"/>
                </a:lnTo>
                <a:lnTo>
                  <a:pt x="1072" y="1177"/>
                </a:lnTo>
                <a:lnTo>
                  <a:pt x="1074" y="1177"/>
                </a:lnTo>
                <a:lnTo>
                  <a:pt x="1083" y="1174"/>
                </a:lnTo>
                <a:lnTo>
                  <a:pt x="1084" y="1174"/>
                </a:lnTo>
                <a:lnTo>
                  <a:pt x="1084" y="1174"/>
                </a:lnTo>
                <a:lnTo>
                  <a:pt x="1084" y="1172"/>
                </a:lnTo>
                <a:lnTo>
                  <a:pt x="1085" y="1172"/>
                </a:lnTo>
                <a:lnTo>
                  <a:pt x="1085" y="1172"/>
                </a:lnTo>
                <a:lnTo>
                  <a:pt x="1087" y="1174"/>
                </a:lnTo>
                <a:lnTo>
                  <a:pt x="1087" y="1174"/>
                </a:lnTo>
                <a:lnTo>
                  <a:pt x="1088" y="1172"/>
                </a:lnTo>
                <a:lnTo>
                  <a:pt x="1098" y="1170"/>
                </a:lnTo>
                <a:lnTo>
                  <a:pt x="1104" y="1166"/>
                </a:lnTo>
                <a:lnTo>
                  <a:pt x="1103" y="1166"/>
                </a:lnTo>
                <a:lnTo>
                  <a:pt x="1102" y="1164"/>
                </a:lnTo>
                <a:lnTo>
                  <a:pt x="1102" y="1164"/>
                </a:lnTo>
                <a:lnTo>
                  <a:pt x="1100" y="1164"/>
                </a:lnTo>
                <a:lnTo>
                  <a:pt x="1100" y="1164"/>
                </a:lnTo>
                <a:lnTo>
                  <a:pt x="1100" y="1164"/>
                </a:lnTo>
                <a:lnTo>
                  <a:pt x="1099" y="1163"/>
                </a:lnTo>
                <a:lnTo>
                  <a:pt x="1099" y="1163"/>
                </a:lnTo>
                <a:lnTo>
                  <a:pt x="1099" y="1163"/>
                </a:lnTo>
                <a:lnTo>
                  <a:pt x="1099" y="1163"/>
                </a:lnTo>
                <a:lnTo>
                  <a:pt x="1099" y="1162"/>
                </a:lnTo>
                <a:lnTo>
                  <a:pt x="1099" y="1162"/>
                </a:lnTo>
                <a:lnTo>
                  <a:pt x="1098" y="1162"/>
                </a:lnTo>
                <a:lnTo>
                  <a:pt x="1098" y="1162"/>
                </a:lnTo>
                <a:lnTo>
                  <a:pt x="1095" y="1162"/>
                </a:lnTo>
                <a:lnTo>
                  <a:pt x="1095" y="1162"/>
                </a:lnTo>
                <a:lnTo>
                  <a:pt x="1093" y="1160"/>
                </a:lnTo>
                <a:lnTo>
                  <a:pt x="1092" y="1159"/>
                </a:lnTo>
                <a:lnTo>
                  <a:pt x="1091" y="1159"/>
                </a:lnTo>
                <a:lnTo>
                  <a:pt x="1091" y="1157"/>
                </a:lnTo>
                <a:lnTo>
                  <a:pt x="1091" y="1156"/>
                </a:lnTo>
                <a:lnTo>
                  <a:pt x="1091" y="1155"/>
                </a:lnTo>
                <a:lnTo>
                  <a:pt x="1091" y="1155"/>
                </a:lnTo>
                <a:lnTo>
                  <a:pt x="1091" y="1155"/>
                </a:lnTo>
                <a:lnTo>
                  <a:pt x="1092" y="1156"/>
                </a:lnTo>
                <a:lnTo>
                  <a:pt x="1092" y="1157"/>
                </a:lnTo>
                <a:lnTo>
                  <a:pt x="1093" y="1159"/>
                </a:lnTo>
                <a:lnTo>
                  <a:pt x="1093" y="1159"/>
                </a:lnTo>
                <a:lnTo>
                  <a:pt x="1095" y="1159"/>
                </a:lnTo>
                <a:lnTo>
                  <a:pt x="1095" y="1160"/>
                </a:lnTo>
                <a:lnTo>
                  <a:pt x="1098" y="1159"/>
                </a:lnTo>
                <a:lnTo>
                  <a:pt x="1103" y="1163"/>
                </a:lnTo>
                <a:lnTo>
                  <a:pt x="1106" y="1164"/>
                </a:lnTo>
                <a:lnTo>
                  <a:pt x="1107" y="1164"/>
                </a:lnTo>
                <a:lnTo>
                  <a:pt x="1107" y="1164"/>
                </a:lnTo>
                <a:lnTo>
                  <a:pt x="1106" y="1163"/>
                </a:lnTo>
                <a:lnTo>
                  <a:pt x="1106" y="1163"/>
                </a:lnTo>
                <a:lnTo>
                  <a:pt x="1106" y="1163"/>
                </a:lnTo>
                <a:lnTo>
                  <a:pt x="1107" y="1162"/>
                </a:lnTo>
                <a:lnTo>
                  <a:pt x="1110" y="1157"/>
                </a:lnTo>
                <a:lnTo>
                  <a:pt x="1110" y="1156"/>
                </a:lnTo>
                <a:lnTo>
                  <a:pt x="1111" y="1156"/>
                </a:lnTo>
                <a:lnTo>
                  <a:pt x="1111" y="1152"/>
                </a:lnTo>
                <a:lnTo>
                  <a:pt x="1111" y="1152"/>
                </a:lnTo>
                <a:lnTo>
                  <a:pt x="1113" y="1151"/>
                </a:lnTo>
                <a:lnTo>
                  <a:pt x="1114" y="1151"/>
                </a:lnTo>
                <a:lnTo>
                  <a:pt x="1117" y="1149"/>
                </a:lnTo>
                <a:lnTo>
                  <a:pt x="1119" y="1149"/>
                </a:lnTo>
                <a:lnTo>
                  <a:pt x="1125" y="1145"/>
                </a:lnTo>
                <a:lnTo>
                  <a:pt x="1128" y="1144"/>
                </a:lnTo>
                <a:lnTo>
                  <a:pt x="1125" y="1145"/>
                </a:lnTo>
                <a:lnTo>
                  <a:pt x="1123" y="1145"/>
                </a:lnTo>
                <a:lnTo>
                  <a:pt x="1123" y="1145"/>
                </a:lnTo>
                <a:lnTo>
                  <a:pt x="1123" y="1144"/>
                </a:lnTo>
                <a:lnTo>
                  <a:pt x="1125" y="1144"/>
                </a:lnTo>
                <a:lnTo>
                  <a:pt x="1126" y="1143"/>
                </a:lnTo>
                <a:lnTo>
                  <a:pt x="1128" y="1143"/>
                </a:lnTo>
                <a:lnTo>
                  <a:pt x="1128" y="1141"/>
                </a:lnTo>
                <a:lnTo>
                  <a:pt x="1130" y="1140"/>
                </a:lnTo>
                <a:lnTo>
                  <a:pt x="1130" y="1137"/>
                </a:lnTo>
                <a:lnTo>
                  <a:pt x="1130" y="1136"/>
                </a:lnTo>
                <a:lnTo>
                  <a:pt x="1129" y="1137"/>
                </a:lnTo>
                <a:lnTo>
                  <a:pt x="1129" y="1138"/>
                </a:lnTo>
                <a:lnTo>
                  <a:pt x="1129" y="1138"/>
                </a:lnTo>
                <a:lnTo>
                  <a:pt x="1128" y="1138"/>
                </a:lnTo>
                <a:lnTo>
                  <a:pt x="1128" y="1138"/>
                </a:lnTo>
                <a:lnTo>
                  <a:pt x="1126" y="1140"/>
                </a:lnTo>
                <a:lnTo>
                  <a:pt x="1125" y="1140"/>
                </a:lnTo>
                <a:lnTo>
                  <a:pt x="1125" y="1136"/>
                </a:lnTo>
                <a:lnTo>
                  <a:pt x="1126" y="1134"/>
                </a:lnTo>
                <a:lnTo>
                  <a:pt x="1128" y="1133"/>
                </a:lnTo>
                <a:lnTo>
                  <a:pt x="1129" y="1132"/>
                </a:lnTo>
                <a:lnTo>
                  <a:pt x="1137" y="1123"/>
                </a:lnTo>
                <a:lnTo>
                  <a:pt x="1141" y="1123"/>
                </a:lnTo>
                <a:lnTo>
                  <a:pt x="1142" y="1122"/>
                </a:lnTo>
                <a:lnTo>
                  <a:pt x="1144" y="1121"/>
                </a:lnTo>
                <a:lnTo>
                  <a:pt x="1145" y="1119"/>
                </a:lnTo>
                <a:lnTo>
                  <a:pt x="1144" y="1119"/>
                </a:lnTo>
                <a:lnTo>
                  <a:pt x="1144" y="1121"/>
                </a:lnTo>
                <a:lnTo>
                  <a:pt x="1141" y="1121"/>
                </a:lnTo>
                <a:lnTo>
                  <a:pt x="1141" y="1121"/>
                </a:lnTo>
                <a:lnTo>
                  <a:pt x="1141" y="1121"/>
                </a:lnTo>
                <a:lnTo>
                  <a:pt x="1141" y="1121"/>
                </a:lnTo>
                <a:lnTo>
                  <a:pt x="1141" y="1121"/>
                </a:lnTo>
                <a:lnTo>
                  <a:pt x="1140" y="1119"/>
                </a:lnTo>
                <a:lnTo>
                  <a:pt x="1140" y="1119"/>
                </a:lnTo>
                <a:lnTo>
                  <a:pt x="1140" y="1119"/>
                </a:lnTo>
                <a:lnTo>
                  <a:pt x="1138" y="1119"/>
                </a:lnTo>
                <a:lnTo>
                  <a:pt x="1138" y="1118"/>
                </a:lnTo>
                <a:lnTo>
                  <a:pt x="1140" y="1118"/>
                </a:lnTo>
                <a:lnTo>
                  <a:pt x="1141" y="1118"/>
                </a:lnTo>
                <a:lnTo>
                  <a:pt x="1141" y="1119"/>
                </a:lnTo>
                <a:lnTo>
                  <a:pt x="1142" y="1118"/>
                </a:lnTo>
                <a:lnTo>
                  <a:pt x="1142" y="1118"/>
                </a:lnTo>
                <a:lnTo>
                  <a:pt x="1142" y="1117"/>
                </a:lnTo>
                <a:lnTo>
                  <a:pt x="1141" y="1117"/>
                </a:lnTo>
                <a:lnTo>
                  <a:pt x="1141" y="1115"/>
                </a:lnTo>
                <a:lnTo>
                  <a:pt x="1141" y="1115"/>
                </a:lnTo>
                <a:lnTo>
                  <a:pt x="1140" y="1115"/>
                </a:lnTo>
                <a:lnTo>
                  <a:pt x="1137" y="1115"/>
                </a:lnTo>
                <a:lnTo>
                  <a:pt x="1136" y="1115"/>
                </a:lnTo>
                <a:lnTo>
                  <a:pt x="1134" y="1114"/>
                </a:lnTo>
                <a:lnTo>
                  <a:pt x="1137" y="1114"/>
                </a:lnTo>
                <a:lnTo>
                  <a:pt x="1138" y="1114"/>
                </a:lnTo>
                <a:lnTo>
                  <a:pt x="1140" y="1114"/>
                </a:lnTo>
                <a:lnTo>
                  <a:pt x="1140" y="1113"/>
                </a:lnTo>
                <a:lnTo>
                  <a:pt x="1140" y="1110"/>
                </a:lnTo>
                <a:lnTo>
                  <a:pt x="1133" y="1095"/>
                </a:lnTo>
                <a:lnTo>
                  <a:pt x="1132" y="1089"/>
                </a:lnTo>
                <a:lnTo>
                  <a:pt x="1134" y="1084"/>
                </a:lnTo>
                <a:lnTo>
                  <a:pt x="1137" y="1079"/>
                </a:lnTo>
                <a:lnTo>
                  <a:pt x="1147" y="1069"/>
                </a:lnTo>
                <a:lnTo>
                  <a:pt x="1149" y="1068"/>
                </a:lnTo>
                <a:lnTo>
                  <a:pt x="1155" y="1065"/>
                </a:lnTo>
                <a:lnTo>
                  <a:pt x="1155" y="1065"/>
                </a:lnTo>
                <a:lnTo>
                  <a:pt x="1156" y="1065"/>
                </a:lnTo>
                <a:lnTo>
                  <a:pt x="1157" y="1065"/>
                </a:lnTo>
                <a:lnTo>
                  <a:pt x="1157" y="1064"/>
                </a:lnTo>
                <a:lnTo>
                  <a:pt x="1160" y="1065"/>
                </a:lnTo>
                <a:lnTo>
                  <a:pt x="1163" y="1064"/>
                </a:lnTo>
                <a:lnTo>
                  <a:pt x="1167" y="1062"/>
                </a:lnTo>
                <a:lnTo>
                  <a:pt x="1171" y="1061"/>
                </a:lnTo>
                <a:lnTo>
                  <a:pt x="1171" y="1061"/>
                </a:lnTo>
                <a:lnTo>
                  <a:pt x="1179" y="1058"/>
                </a:lnTo>
                <a:lnTo>
                  <a:pt x="1181" y="1058"/>
                </a:lnTo>
                <a:lnTo>
                  <a:pt x="1183" y="1058"/>
                </a:lnTo>
                <a:lnTo>
                  <a:pt x="1185" y="1058"/>
                </a:lnTo>
                <a:lnTo>
                  <a:pt x="1187" y="1055"/>
                </a:lnTo>
                <a:lnTo>
                  <a:pt x="1193" y="1053"/>
                </a:lnTo>
                <a:lnTo>
                  <a:pt x="1194" y="1051"/>
                </a:lnTo>
                <a:lnTo>
                  <a:pt x="1196" y="1050"/>
                </a:lnTo>
                <a:lnTo>
                  <a:pt x="1197" y="1050"/>
                </a:lnTo>
                <a:lnTo>
                  <a:pt x="1197" y="1050"/>
                </a:lnTo>
                <a:lnTo>
                  <a:pt x="1197" y="1049"/>
                </a:lnTo>
                <a:lnTo>
                  <a:pt x="1197" y="1049"/>
                </a:lnTo>
                <a:lnTo>
                  <a:pt x="1197" y="1049"/>
                </a:lnTo>
                <a:lnTo>
                  <a:pt x="1200" y="1047"/>
                </a:lnTo>
                <a:lnTo>
                  <a:pt x="1200" y="1047"/>
                </a:lnTo>
                <a:lnTo>
                  <a:pt x="1201" y="1046"/>
                </a:lnTo>
                <a:lnTo>
                  <a:pt x="1202" y="1046"/>
                </a:lnTo>
                <a:lnTo>
                  <a:pt x="1205" y="1039"/>
                </a:lnTo>
                <a:lnTo>
                  <a:pt x="1205" y="1038"/>
                </a:lnTo>
                <a:lnTo>
                  <a:pt x="1205" y="1036"/>
                </a:lnTo>
                <a:lnTo>
                  <a:pt x="1205" y="1036"/>
                </a:lnTo>
                <a:lnTo>
                  <a:pt x="1205" y="1035"/>
                </a:lnTo>
                <a:lnTo>
                  <a:pt x="1205" y="1035"/>
                </a:lnTo>
                <a:lnTo>
                  <a:pt x="1205" y="1035"/>
                </a:lnTo>
                <a:lnTo>
                  <a:pt x="1208" y="1035"/>
                </a:lnTo>
                <a:lnTo>
                  <a:pt x="1209" y="1034"/>
                </a:lnTo>
                <a:lnTo>
                  <a:pt x="1210" y="1032"/>
                </a:lnTo>
                <a:lnTo>
                  <a:pt x="1213" y="1030"/>
                </a:lnTo>
                <a:lnTo>
                  <a:pt x="1213" y="1028"/>
                </a:lnTo>
                <a:lnTo>
                  <a:pt x="1212" y="1026"/>
                </a:lnTo>
                <a:lnTo>
                  <a:pt x="1210" y="1024"/>
                </a:lnTo>
                <a:lnTo>
                  <a:pt x="1208" y="1024"/>
                </a:lnTo>
                <a:lnTo>
                  <a:pt x="1206" y="1023"/>
                </a:lnTo>
                <a:lnTo>
                  <a:pt x="1204" y="1023"/>
                </a:lnTo>
                <a:lnTo>
                  <a:pt x="1204" y="1023"/>
                </a:lnTo>
                <a:lnTo>
                  <a:pt x="1202" y="1021"/>
                </a:lnTo>
                <a:lnTo>
                  <a:pt x="1201" y="1020"/>
                </a:lnTo>
                <a:lnTo>
                  <a:pt x="1200" y="1019"/>
                </a:lnTo>
                <a:lnTo>
                  <a:pt x="1200" y="1019"/>
                </a:lnTo>
                <a:lnTo>
                  <a:pt x="1198" y="1013"/>
                </a:lnTo>
                <a:lnTo>
                  <a:pt x="1198" y="1011"/>
                </a:lnTo>
                <a:lnTo>
                  <a:pt x="1197" y="1009"/>
                </a:lnTo>
                <a:lnTo>
                  <a:pt x="1197" y="1009"/>
                </a:lnTo>
                <a:lnTo>
                  <a:pt x="1198" y="1009"/>
                </a:lnTo>
                <a:lnTo>
                  <a:pt x="1200" y="1009"/>
                </a:lnTo>
                <a:lnTo>
                  <a:pt x="1200" y="1011"/>
                </a:lnTo>
                <a:lnTo>
                  <a:pt x="1200" y="1012"/>
                </a:lnTo>
                <a:lnTo>
                  <a:pt x="1200" y="1013"/>
                </a:lnTo>
                <a:lnTo>
                  <a:pt x="1201" y="1016"/>
                </a:lnTo>
                <a:lnTo>
                  <a:pt x="1201" y="1017"/>
                </a:lnTo>
                <a:lnTo>
                  <a:pt x="1201" y="1017"/>
                </a:lnTo>
                <a:lnTo>
                  <a:pt x="1202" y="1019"/>
                </a:lnTo>
                <a:lnTo>
                  <a:pt x="1204" y="1020"/>
                </a:lnTo>
                <a:lnTo>
                  <a:pt x="1204" y="1021"/>
                </a:lnTo>
                <a:lnTo>
                  <a:pt x="1205" y="1021"/>
                </a:lnTo>
                <a:lnTo>
                  <a:pt x="1206" y="1021"/>
                </a:lnTo>
                <a:lnTo>
                  <a:pt x="1208" y="1020"/>
                </a:lnTo>
                <a:lnTo>
                  <a:pt x="1208" y="1021"/>
                </a:lnTo>
                <a:lnTo>
                  <a:pt x="1210" y="1023"/>
                </a:lnTo>
                <a:lnTo>
                  <a:pt x="1213" y="1024"/>
                </a:lnTo>
                <a:lnTo>
                  <a:pt x="1215" y="1026"/>
                </a:lnTo>
                <a:lnTo>
                  <a:pt x="1215" y="1026"/>
                </a:lnTo>
                <a:lnTo>
                  <a:pt x="1216" y="1030"/>
                </a:lnTo>
                <a:lnTo>
                  <a:pt x="1216" y="1031"/>
                </a:lnTo>
                <a:lnTo>
                  <a:pt x="1215" y="1032"/>
                </a:lnTo>
                <a:lnTo>
                  <a:pt x="1213" y="1036"/>
                </a:lnTo>
                <a:lnTo>
                  <a:pt x="1212" y="1036"/>
                </a:lnTo>
                <a:lnTo>
                  <a:pt x="1212" y="1038"/>
                </a:lnTo>
                <a:lnTo>
                  <a:pt x="1212" y="1039"/>
                </a:lnTo>
                <a:lnTo>
                  <a:pt x="1212" y="1042"/>
                </a:lnTo>
                <a:lnTo>
                  <a:pt x="1212" y="1042"/>
                </a:lnTo>
                <a:lnTo>
                  <a:pt x="1212" y="1043"/>
                </a:lnTo>
                <a:lnTo>
                  <a:pt x="1215" y="1049"/>
                </a:lnTo>
                <a:lnTo>
                  <a:pt x="1216" y="1050"/>
                </a:lnTo>
                <a:lnTo>
                  <a:pt x="1215" y="1050"/>
                </a:lnTo>
                <a:lnTo>
                  <a:pt x="1216" y="1053"/>
                </a:lnTo>
                <a:lnTo>
                  <a:pt x="1215" y="1054"/>
                </a:lnTo>
                <a:lnTo>
                  <a:pt x="1215" y="1055"/>
                </a:lnTo>
                <a:lnTo>
                  <a:pt x="1213" y="1057"/>
                </a:lnTo>
                <a:lnTo>
                  <a:pt x="1213" y="1057"/>
                </a:lnTo>
                <a:lnTo>
                  <a:pt x="1215" y="1060"/>
                </a:lnTo>
                <a:lnTo>
                  <a:pt x="1215" y="1061"/>
                </a:lnTo>
                <a:lnTo>
                  <a:pt x="1216" y="1061"/>
                </a:lnTo>
                <a:lnTo>
                  <a:pt x="1217" y="1061"/>
                </a:lnTo>
                <a:lnTo>
                  <a:pt x="1217" y="1062"/>
                </a:lnTo>
                <a:lnTo>
                  <a:pt x="1217" y="1064"/>
                </a:lnTo>
                <a:lnTo>
                  <a:pt x="1219" y="1065"/>
                </a:lnTo>
                <a:lnTo>
                  <a:pt x="1219" y="1065"/>
                </a:lnTo>
                <a:lnTo>
                  <a:pt x="1220" y="1065"/>
                </a:lnTo>
                <a:lnTo>
                  <a:pt x="1220" y="1064"/>
                </a:lnTo>
                <a:lnTo>
                  <a:pt x="1220" y="1064"/>
                </a:lnTo>
                <a:lnTo>
                  <a:pt x="1221" y="1064"/>
                </a:lnTo>
                <a:lnTo>
                  <a:pt x="1221" y="1064"/>
                </a:lnTo>
                <a:lnTo>
                  <a:pt x="1221" y="1062"/>
                </a:lnTo>
                <a:lnTo>
                  <a:pt x="1221" y="1062"/>
                </a:lnTo>
                <a:lnTo>
                  <a:pt x="1220" y="1062"/>
                </a:lnTo>
                <a:lnTo>
                  <a:pt x="1220" y="1061"/>
                </a:lnTo>
                <a:lnTo>
                  <a:pt x="1220" y="1061"/>
                </a:lnTo>
                <a:lnTo>
                  <a:pt x="1220" y="1060"/>
                </a:lnTo>
                <a:lnTo>
                  <a:pt x="1220" y="1058"/>
                </a:lnTo>
                <a:lnTo>
                  <a:pt x="1220" y="1057"/>
                </a:lnTo>
                <a:lnTo>
                  <a:pt x="1219" y="1050"/>
                </a:lnTo>
                <a:lnTo>
                  <a:pt x="1219" y="1049"/>
                </a:lnTo>
                <a:lnTo>
                  <a:pt x="1219" y="1049"/>
                </a:lnTo>
                <a:lnTo>
                  <a:pt x="1220" y="1050"/>
                </a:lnTo>
                <a:lnTo>
                  <a:pt x="1221" y="1051"/>
                </a:lnTo>
                <a:lnTo>
                  <a:pt x="1221" y="1053"/>
                </a:lnTo>
                <a:lnTo>
                  <a:pt x="1221" y="1060"/>
                </a:lnTo>
                <a:lnTo>
                  <a:pt x="1221" y="1061"/>
                </a:lnTo>
                <a:lnTo>
                  <a:pt x="1223" y="1061"/>
                </a:lnTo>
                <a:lnTo>
                  <a:pt x="1223" y="1061"/>
                </a:lnTo>
                <a:lnTo>
                  <a:pt x="1224" y="1060"/>
                </a:lnTo>
                <a:lnTo>
                  <a:pt x="1224" y="1058"/>
                </a:lnTo>
                <a:lnTo>
                  <a:pt x="1224" y="1058"/>
                </a:lnTo>
                <a:lnTo>
                  <a:pt x="1224" y="1057"/>
                </a:lnTo>
                <a:lnTo>
                  <a:pt x="1223" y="1055"/>
                </a:lnTo>
                <a:lnTo>
                  <a:pt x="1223" y="1055"/>
                </a:lnTo>
                <a:lnTo>
                  <a:pt x="1223" y="1054"/>
                </a:lnTo>
                <a:lnTo>
                  <a:pt x="1223" y="1054"/>
                </a:lnTo>
                <a:lnTo>
                  <a:pt x="1223" y="1054"/>
                </a:lnTo>
                <a:lnTo>
                  <a:pt x="1223" y="1055"/>
                </a:lnTo>
                <a:lnTo>
                  <a:pt x="1224" y="1055"/>
                </a:lnTo>
                <a:lnTo>
                  <a:pt x="1224" y="1057"/>
                </a:lnTo>
                <a:lnTo>
                  <a:pt x="1224" y="1055"/>
                </a:lnTo>
                <a:lnTo>
                  <a:pt x="1225" y="1055"/>
                </a:lnTo>
                <a:lnTo>
                  <a:pt x="1227" y="1055"/>
                </a:lnTo>
                <a:lnTo>
                  <a:pt x="1225" y="1057"/>
                </a:lnTo>
                <a:lnTo>
                  <a:pt x="1225" y="1060"/>
                </a:lnTo>
                <a:lnTo>
                  <a:pt x="1227" y="1062"/>
                </a:lnTo>
                <a:lnTo>
                  <a:pt x="1227" y="1062"/>
                </a:lnTo>
                <a:lnTo>
                  <a:pt x="1228" y="1061"/>
                </a:lnTo>
                <a:lnTo>
                  <a:pt x="1230" y="1061"/>
                </a:lnTo>
                <a:lnTo>
                  <a:pt x="1231" y="1060"/>
                </a:lnTo>
                <a:lnTo>
                  <a:pt x="1231" y="1058"/>
                </a:lnTo>
                <a:lnTo>
                  <a:pt x="1231" y="1058"/>
                </a:lnTo>
                <a:lnTo>
                  <a:pt x="1231" y="1057"/>
                </a:lnTo>
                <a:lnTo>
                  <a:pt x="1230" y="1055"/>
                </a:lnTo>
                <a:lnTo>
                  <a:pt x="1230" y="1054"/>
                </a:lnTo>
                <a:lnTo>
                  <a:pt x="1230" y="1053"/>
                </a:lnTo>
                <a:lnTo>
                  <a:pt x="1231" y="1051"/>
                </a:lnTo>
                <a:lnTo>
                  <a:pt x="1231" y="1050"/>
                </a:lnTo>
                <a:lnTo>
                  <a:pt x="1231" y="1049"/>
                </a:lnTo>
                <a:lnTo>
                  <a:pt x="1232" y="1049"/>
                </a:lnTo>
                <a:lnTo>
                  <a:pt x="1232" y="1049"/>
                </a:lnTo>
                <a:lnTo>
                  <a:pt x="1232" y="1049"/>
                </a:lnTo>
                <a:lnTo>
                  <a:pt x="1232" y="1047"/>
                </a:lnTo>
                <a:lnTo>
                  <a:pt x="1232" y="1046"/>
                </a:lnTo>
                <a:lnTo>
                  <a:pt x="1231" y="1045"/>
                </a:lnTo>
                <a:lnTo>
                  <a:pt x="1231" y="1043"/>
                </a:lnTo>
                <a:lnTo>
                  <a:pt x="1232" y="1042"/>
                </a:lnTo>
                <a:lnTo>
                  <a:pt x="1232" y="1041"/>
                </a:lnTo>
                <a:lnTo>
                  <a:pt x="1234" y="1041"/>
                </a:lnTo>
                <a:lnTo>
                  <a:pt x="1232" y="1039"/>
                </a:lnTo>
                <a:lnTo>
                  <a:pt x="1234" y="1041"/>
                </a:lnTo>
                <a:lnTo>
                  <a:pt x="1234" y="1042"/>
                </a:lnTo>
                <a:lnTo>
                  <a:pt x="1232" y="1043"/>
                </a:lnTo>
                <a:lnTo>
                  <a:pt x="1234" y="1046"/>
                </a:lnTo>
                <a:lnTo>
                  <a:pt x="1235" y="1047"/>
                </a:lnTo>
                <a:lnTo>
                  <a:pt x="1235" y="1049"/>
                </a:lnTo>
                <a:lnTo>
                  <a:pt x="1234" y="1051"/>
                </a:lnTo>
                <a:lnTo>
                  <a:pt x="1234" y="1053"/>
                </a:lnTo>
                <a:lnTo>
                  <a:pt x="1234" y="1054"/>
                </a:lnTo>
                <a:lnTo>
                  <a:pt x="1235" y="1058"/>
                </a:lnTo>
                <a:lnTo>
                  <a:pt x="1235" y="1058"/>
                </a:lnTo>
                <a:lnTo>
                  <a:pt x="1234" y="1060"/>
                </a:lnTo>
                <a:lnTo>
                  <a:pt x="1234" y="1060"/>
                </a:lnTo>
                <a:lnTo>
                  <a:pt x="1234" y="1061"/>
                </a:lnTo>
                <a:lnTo>
                  <a:pt x="1234" y="1061"/>
                </a:lnTo>
                <a:lnTo>
                  <a:pt x="1234" y="1062"/>
                </a:lnTo>
                <a:lnTo>
                  <a:pt x="1234" y="1062"/>
                </a:lnTo>
                <a:lnTo>
                  <a:pt x="1232" y="1062"/>
                </a:lnTo>
                <a:lnTo>
                  <a:pt x="1232" y="1065"/>
                </a:lnTo>
                <a:lnTo>
                  <a:pt x="1232" y="1066"/>
                </a:lnTo>
                <a:lnTo>
                  <a:pt x="1234" y="1066"/>
                </a:lnTo>
                <a:lnTo>
                  <a:pt x="1235" y="1066"/>
                </a:lnTo>
                <a:lnTo>
                  <a:pt x="1235" y="1065"/>
                </a:lnTo>
                <a:lnTo>
                  <a:pt x="1235" y="1065"/>
                </a:lnTo>
                <a:lnTo>
                  <a:pt x="1235" y="1064"/>
                </a:lnTo>
                <a:lnTo>
                  <a:pt x="1235" y="1064"/>
                </a:lnTo>
                <a:lnTo>
                  <a:pt x="1235" y="1064"/>
                </a:lnTo>
                <a:lnTo>
                  <a:pt x="1236" y="1065"/>
                </a:lnTo>
                <a:lnTo>
                  <a:pt x="1238" y="1065"/>
                </a:lnTo>
                <a:lnTo>
                  <a:pt x="1238" y="1064"/>
                </a:lnTo>
                <a:lnTo>
                  <a:pt x="1238" y="1060"/>
                </a:lnTo>
                <a:lnTo>
                  <a:pt x="1239" y="1061"/>
                </a:lnTo>
                <a:lnTo>
                  <a:pt x="1239" y="1060"/>
                </a:lnTo>
                <a:lnTo>
                  <a:pt x="1239" y="1055"/>
                </a:lnTo>
                <a:lnTo>
                  <a:pt x="1239" y="1055"/>
                </a:lnTo>
                <a:lnTo>
                  <a:pt x="1240" y="1055"/>
                </a:lnTo>
                <a:lnTo>
                  <a:pt x="1240" y="1054"/>
                </a:lnTo>
                <a:lnTo>
                  <a:pt x="1240" y="1053"/>
                </a:lnTo>
                <a:lnTo>
                  <a:pt x="1240" y="1051"/>
                </a:lnTo>
                <a:lnTo>
                  <a:pt x="1240" y="1050"/>
                </a:lnTo>
                <a:lnTo>
                  <a:pt x="1239" y="1050"/>
                </a:lnTo>
                <a:lnTo>
                  <a:pt x="1238" y="1051"/>
                </a:lnTo>
                <a:lnTo>
                  <a:pt x="1236" y="1051"/>
                </a:lnTo>
                <a:lnTo>
                  <a:pt x="1236" y="1050"/>
                </a:lnTo>
                <a:lnTo>
                  <a:pt x="1236" y="1047"/>
                </a:lnTo>
                <a:lnTo>
                  <a:pt x="1236" y="1046"/>
                </a:lnTo>
                <a:lnTo>
                  <a:pt x="1239" y="1041"/>
                </a:lnTo>
                <a:lnTo>
                  <a:pt x="1239" y="1039"/>
                </a:lnTo>
                <a:lnTo>
                  <a:pt x="1239" y="1036"/>
                </a:lnTo>
                <a:lnTo>
                  <a:pt x="1239" y="1035"/>
                </a:lnTo>
                <a:lnTo>
                  <a:pt x="1240" y="1034"/>
                </a:lnTo>
                <a:lnTo>
                  <a:pt x="1240" y="1032"/>
                </a:lnTo>
                <a:lnTo>
                  <a:pt x="1240" y="1032"/>
                </a:lnTo>
                <a:lnTo>
                  <a:pt x="1240" y="1031"/>
                </a:lnTo>
                <a:lnTo>
                  <a:pt x="1240" y="1030"/>
                </a:lnTo>
                <a:lnTo>
                  <a:pt x="1240" y="1028"/>
                </a:lnTo>
                <a:lnTo>
                  <a:pt x="1240" y="1028"/>
                </a:lnTo>
                <a:lnTo>
                  <a:pt x="1240" y="1028"/>
                </a:lnTo>
                <a:lnTo>
                  <a:pt x="1240" y="1027"/>
                </a:lnTo>
                <a:lnTo>
                  <a:pt x="1242" y="1026"/>
                </a:lnTo>
                <a:lnTo>
                  <a:pt x="1242" y="1026"/>
                </a:lnTo>
                <a:lnTo>
                  <a:pt x="1242" y="1026"/>
                </a:lnTo>
                <a:lnTo>
                  <a:pt x="1242" y="1024"/>
                </a:lnTo>
                <a:lnTo>
                  <a:pt x="1243" y="1023"/>
                </a:lnTo>
                <a:lnTo>
                  <a:pt x="1243" y="1023"/>
                </a:lnTo>
                <a:lnTo>
                  <a:pt x="1244" y="1023"/>
                </a:lnTo>
                <a:lnTo>
                  <a:pt x="1244" y="1024"/>
                </a:lnTo>
                <a:lnTo>
                  <a:pt x="1243" y="1026"/>
                </a:lnTo>
                <a:lnTo>
                  <a:pt x="1242" y="1027"/>
                </a:lnTo>
                <a:lnTo>
                  <a:pt x="1242" y="1028"/>
                </a:lnTo>
                <a:lnTo>
                  <a:pt x="1242" y="1030"/>
                </a:lnTo>
                <a:lnTo>
                  <a:pt x="1242" y="1031"/>
                </a:lnTo>
                <a:lnTo>
                  <a:pt x="1242" y="1032"/>
                </a:lnTo>
                <a:lnTo>
                  <a:pt x="1242" y="1034"/>
                </a:lnTo>
                <a:lnTo>
                  <a:pt x="1242" y="1035"/>
                </a:lnTo>
                <a:lnTo>
                  <a:pt x="1242" y="1036"/>
                </a:lnTo>
                <a:lnTo>
                  <a:pt x="1240" y="1038"/>
                </a:lnTo>
                <a:lnTo>
                  <a:pt x="1240" y="1038"/>
                </a:lnTo>
                <a:lnTo>
                  <a:pt x="1240" y="1039"/>
                </a:lnTo>
                <a:lnTo>
                  <a:pt x="1240" y="1039"/>
                </a:lnTo>
                <a:lnTo>
                  <a:pt x="1242" y="1039"/>
                </a:lnTo>
                <a:lnTo>
                  <a:pt x="1242" y="1039"/>
                </a:lnTo>
                <a:lnTo>
                  <a:pt x="1243" y="1039"/>
                </a:lnTo>
                <a:lnTo>
                  <a:pt x="1243" y="1041"/>
                </a:lnTo>
                <a:lnTo>
                  <a:pt x="1244" y="1039"/>
                </a:lnTo>
                <a:lnTo>
                  <a:pt x="1244" y="1038"/>
                </a:lnTo>
                <a:lnTo>
                  <a:pt x="1244" y="1038"/>
                </a:lnTo>
                <a:lnTo>
                  <a:pt x="1246" y="1035"/>
                </a:lnTo>
                <a:lnTo>
                  <a:pt x="1247" y="1034"/>
                </a:lnTo>
                <a:lnTo>
                  <a:pt x="1246" y="1032"/>
                </a:lnTo>
                <a:lnTo>
                  <a:pt x="1244" y="1032"/>
                </a:lnTo>
                <a:lnTo>
                  <a:pt x="1244" y="1032"/>
                </a:lnTo>
                <a:lnTo>
                  <a:pt x="1244" y="1031"/>
                </a:lnTo>
                <a:lnTo>
                  <a:pt x="1244" y="1030"/>
                </a:lnTo>
                <a:lnTo>
                  <a:pt x="1246" y="1030"/>
                </a:lnTo>
                <a:lnTo>
                  <a:pt x="1247" y="1028"/>
                </a:lnTo>
                <a:lnTo>
                  <a:pt x="1247" y="1028"/>
                </a:lnTo>
                <a:lnTo>
                  <a:pt x="1249" y="1027"/>
                </a:lnTo>
                <a:lnTo>
                  <a:pt x="1247" y="1030"/>
                </a:lnTo>
                <a:lnTo>
                  <a:pt x="1246" y="1031"/>
                </a:lnTo>
                <a:lnTo>
                  <a:pt x="1246" y="1031"/>
                </a:lnTo>
                <a:lnTo>
                  <a:pt x="1246" y="1032"/>
                </a:lnTo>
                <a:lnTo>
                  <a:pt x="1249" y="1034"/>
                </a:lnTo>
                <a:lnTo>
                  <a:pt x="1249" y="1035"/>
                </a:lnTo>
                <a:lnTo>
                  <a:pt x="1249" y="1036"/>
                </a:lnTo>
                <a:lnTo>
                  <a:pt x="1247" y="1036"/>
                </a:lnTo>
                <a:lnTo>
                  <a:pt x="1247" y="1038"/>
                </a:lnTo>
                <a:lnTo>
                  <a:pt x="1246" y="1038"/>
                </a:lnTo>
                <a:lnTo>
                  <a:pt x="1246" y="1039"/>
                </a:lnTo>
                <a:lnTo>
                  <a:pt x="1246" y="1042"/>
                </a:lnTo>
                <a:lnTo>
                  <a:pt x="1244" y="1046"/>
                </a:lnTo>
                <a:lnTo>
                  <a:pt x="1244" y="1047"/>
                </a:lnTo>
                <a:lnTo>
                  <a:pt x="1246" y="1049"/>
                </a:lnTo>
                <a:lnTo>
                  <a:pt x="1244" y="1055"/>
                </a:lnTo>
                <a:lnTo>
                  <a:pt x="1244" y="1057"/>
                </a:lnTo>
                <a:lnTo>
                  <a:pt x="1246" y="1061"/>
                </a:lnTo>
                <a:lnTo>
                  <a:pt x="1246" y="1064"/>
                </a:lnTo>
                <a:lnTo>
                  <a:pt x="1247" y="1064"/>
                </a:lnTo>
                <a:lnTo>
                  <a:pt x="1249" y="1065"/>
                </a:lnTo>
                <a:lnTo>
                  <a:pt x="1250" y="1064"/>
                </a:lnTo>
                <a:lnTo>
                  <a:pt x="1251" y="1062"/>
                </a:lnTo>
                <a:lnTo>
                  <a:pt x="1250" y="1062"/>
                </a:lnTo>
                <a:lnTo>
                  <a:pt x="1250" y="1061"/>
                </a:lnTo>
                <a:lnTo>
                  <a:pt x="1250" y="1060"/>
                </a:lnTo>
                <a:lnTo>
                  <a:pt x="1250" y="1058"/>
                </a:lnTo>
                <a:lnTo>
                  <a:pt x="1250" y="1058"/>
                </a:lnTo>
                <a:lnTo>
                  <a:pt x="1250" y="1058"/>
                </a:lnTo>
                <a:lnTo>
                  <a:pt x="1251" y="1058"/>
                </a:lnTo>
                <a:lnTo>
                  <a:pt x="1251" y="1058"/>
                </a:lnTo>
                <a:lnTo>
                  <a:pt x="1251" y="1057"/>
                </a:lnTo>
                <a:lnTo>
                  <a:pt x="1251" y="1055"/>
                </a:lnTo>
                <a:lnTo>
                  <a:pt x="1253" y="1057"/>
                </a:lnTo>
                <a:lnTo>
                  <a:pt x="1253" y="1057"/>
                </a:lnTo>
                <a:lnTo>
                  <a:pt x="1253" y="1058"/>
                </a:lnTo>
                <a:lnTo>
                  <a:pt x="1253" y="1058"/>
                </a:lnTo>
                <a:lnTo>
                  <a:pt x="1251" y="1060"/>
                </a:lnTo>
                <a:lnTo>
                  <a:pt x="1251" y="1060"/>
                </a:lnTo>
                <a:lnTo>
                  <a:pt x="1253" y="1061"/>
                </a:lnTo>
                <a:lnTo>
                  <a:pt x="1254" y="1060"/>
                </a:lnTo>
                <a:lnTo>
                  <a:pt x="1254" y="1060"/>
                </a:lnTo>
                <a:lnTo>
                  <a:pt x="1255" y="1058"/>
                </a:lnTo>
                <a:lnTo>
                  <a:pt x="1254" y="1057"/>
                </a:lnTo>
                <a:lnTo>
                  <a:pt x="1254" y="1055"/>
                </a:lnTo>
                <a:lnTo>
                  <a:pt x="1254" y="1054"/>
                </a:lnTo>
                <a:lnTo>
                  <a:pt x="1254" y="1053"/>
                </a:lnTo>
                <a:lnTo>
                  <a:pt x="1254" y="1051"/>
                </a:lnTo>
                <a:lnTo>
                  <a:pt x="1255" y="1051"/>
                </a:lnTo>
                <a:lnTo>
                  <a:pt x="1255" y="1053"/>
                </a:lnTo>
                <a:lnTo>
                  <a:pt x="1255" y="1057"/>
                </a:lnTo>
                <a:lnTo>
                  <a:pt x="1257" y="1058"/>
                </a:lnTo>
                <a:lnTo>
                  <a:pt x="1257" y="1058"/>
                </a:lnTo>
                <a:lnTo>
                  <a:pt x="1257" y="1058"/>
                </a:lnTo>
                <a:lnTo>
                  <a:pt x="1259" y="1058"/>
                </a:lnTo>
                <a:lnTo>
                  <a:pt x="1262" y="1061"/>
                </a:lnTo>
                <a:lnTo>
                  <a:pt x="1264" y="1061"/>
                </a:lnTo>
                <a:lnTo>
                  <a:pt x="1265" y="1061"/>
                </a:lnTo>
                <a:lnTo>
                  <a:pt x="1265" y="1061"/>
                </a:lnTo>
                <a:lnTo>
                  <a:pt x="1265" y="1060"/>
                </a:lnTo>
                <a:lnTo>
                  <a:pt x="1265" y="1060"/>
                </a:lnTo>
                <a:lnTo>
                  <a:pt x="1265" y="1060"/>
                </a:lnTo>
                <a:lnTo>
                  <a:pt x="1265" y="1061"/>
                </a:lnTo>
                <a:lnTo>
                  <a:pt x="1266" y="1061"/>
                </a:lnTo>
                <a:lnTo>
                  <a:pt x="1266" y="1061"/>
                </a:lnTo>
                <a:lnTo>
                  <a:pt x="1268" y="1061"/>
                </a:lnTo>
                <a:lnTo>
                  <a:pt x="1268" y="1061"/>
                </a:lnTo>
                <a:lnTo>
                  <a:pt x="1269" y="1060"/>
                </a:lnTo>
                <a:lnTo>
                  <a:pt x="1269" y="1057"/>
                </a:lnTo>
                <a:lnTo>
                  <a:pt x="1268" y="1057"/>
                </a:lnTo>
                <a:lnTo>
                  <a:pt x="1268" y="1054"/>
                </a:lnTo>
                <a:lnTo>
                  <a:pt x="1266" y="1053"/>
                </a:lnTo>
                <a:lnTo>
                  <a:pt x="1266" y="1053"/>
                </a:lnTo>
                <a:lnTo>
                  <a:pt x="1265" y="1051"/>
                </a:lnTo>
                <a:lnTo>
                  <a:pt x="1264" y="1046"/>
                </a:lnTo>
                <a:lnTo>
                  <a:pt x="1264" y="1043"/>
                </a:lnTo>
                <a:lnTo>
                  <a:pt x="1261" y="1042"/>
                </a:lnTo>
                <a:lnTo>
                  <a:pt x="1261" y="1042"/>
                </a:lnTo>
                <a:lnTo>
                  <a:pt x="1259" y="1042"/>
                </a:lnTo>
                <a:lnTo>
                  <a:pt x="1258" y="1041"/>
                </a:lnTo>
                <a:lnTo>
                  <a:pt x="1258" y="1039"/>
                </a:lnTo>
                <a:lnTo>
                  <a:pt x="1258" y="1038"/>
                </a:lnTo>
                <a:lnTo>
                  <a:pt x="1258" y="1036"/>
                </a:lnTo>
                <a:lnTo>
                  <a:pt x="1259" y="1036"/>
                </a:lnTo>
                <a:lnTo>
                  <a:pt x="1259" y="1038"/>
                </a:lnTo>
                <a:lnTo>
                  <a:pt x="1259" y="1039"/>
                </a:lnTo>
                <a:lnTo>
                  <a:pt x="1259" y="1041"/>
                </a:lnTo>
                <a:lnTo>
                  <a:pt x="1261" y="1041"/>
                </a:lnTo>
                <a:lnTo>
                  <a:pt x="1262" y="1042"/>
                </a:lnTo>
                <a:lnTo>
                  <a:pt x="1264" y="1042"/>
                </a:lnTo>
                <a:lnTo>
                  <a:pt x="1264" y="1041"/>
                </a:lnTo>
                <a:lnTo>
                  <a:pt x="1264" y="1041"/>
                </a:lnTo>
                <a:lnTo>
                  <a:pt x="1265" y="1041"/>
                </a:lnTo>
                <a:lnTo>
                  <a:pt x="1265" y="1041"/>
                </a:lnTo>
                <a:lnTo>
                  <a:pt x="1266" y="1041"/>
                </a:lnTo>
                <a:lnTo>
                  <a:pt x="1268" y="1038"/>
                </a:lnTo>
                <a:lnTo>
                  <a:pt x="1266" y="1034"/>
                </a:lnTo>
                <a:lnTo>
                  <a:pt x="1266" y="1034"/>
                </a:lnTo>
                <a:lnTo>
                  <a:pt x="1266" y="1031"/>
                </a:lnTo>
                <a:lnTo>
                  <a:pt x="1265" y="1031"/>
                </a:lnTo>
                <a:lnTo>
                  <a:pt x="1266" y="1030"/>
                </a:lnTo>
                <a:lnTo>
                  <a:pt x="1266" y="1028"/>
                </a:lnTo>
                <a:lnTo>
                  <a:pt x="1266" y="1028"/>
                </a:lnTo>
                <a:lnTo>
                  <a:pt x="1266" y="1027"/>
                </a:lnTo>
                <a:lnTo>
                  <a:pt x="1266" y="1027"/>
                </a:lnTo>
                <a:lnTo>
                  <a:pt x="1266" y="1028"/>
                </a:lnTo>
                <a:lnTo>
                  <a:pt x="1266" y="1027"/>
                </a:lnTo>
                <a:lnTo>
                  <a:pt x="1268" y="1027"/>
                </a:lnTo>
                <a:lnTo>
                  <a:pt x="1268" y="1024"/>
                </a:lnTo>
                <a:lnTo>
                  <a:pt x="1268" y="1023"/>
                </a:lnTo>
                <a:lnTo>
                  <a:pt x="1268" y="1023"/>
                </a:lnTo>
                <a:lnTo>
                  <a:pt x="1265" y="1019"/>
                </a:lnTo>
                <a:lnTo>
                  <a:pt x="1264" y="1017"/>
                </a:lnTo>
                <a:lnTo>
                  <a:pt x="1265" y="1017"/>
                </a:lnTo>
                <a:lnTo>
                  <a:pt x="1264" y="1015"/>
                </a:lnTo>
                <a:lnTo>
                  <a:pt x="1264" y="1015"/>
                </a:lnTo>
                <a:lnTo>
                  <a:pt x="1262" y="1011"/>
                </a:lnTo>
                <a:lnTo>
                  <a:pt x="1262" y="1011"/>
                </a:lnTo>
                <a:lnTo>
                  <a:pt x="1262" y="1009"/>
                </a:lnTo>
                <a:lnTo>
                  <a:pt x="1264" y="1009"/>
                </a:lnTo>
                <a:lnTo>
                  <a:pt x="1264" y="1008"/>
                </a:lnTo>
                <a:lnTo>
                  <a:pt x="1264" y="1007"/>
                </a:lnTo>
                <a:lnTo>
                  <a:pt x="1262" y="1004"/>
                </a:lnTo>
                <a:lnTo>
                  <a:pt x="1261" y="1002"/>
                </a:lnTo>
                <a:lnTo>
                  <a:pt x="1261" y="1001"/>
                </a:lnTo>
                <a:lnTo>
                  <a:pt x="1259" y="1001"/>
                </a:lnTo>
                <a:lnTo>
                  <a:pt x="1261" y="1000"/>
                </a:lnTo>
                <a:lnTo>
                  <a:pt x="1261" y="998"/>
                </a:lnTo>
                <a:lnTo>
                  <a:pt x="1261" y="997"/>
                </a:lnTo>
                <a:lnTo>
                  <a:pt x="1259" y="994"/>
                </a:lnTo>
                <a:lnTo>
                  <a:pt x="1259" y="993"/>
                </a:lnTo>
                <a:lnTo>
                  <a:pt x="1258" y="992"/>
                </a:lnTo>
                <a:lnTo>
                  <a:pt x="1258" y="992"/>
                </a:lnTo>
                <a:lnTo>
                  <a:pt x="1258" y="989"/>
                </a:lnTo>
                <a:lnTo>
                  <a:pt x="1258" y="989"/>
                </a:lnTo>
                <a:lnTo>
                  <a:pt x="1258" y="988"/>
                </a:lnTo>
                <a:lnTo>
                  <a:pt x="1258" y="986"/>
                </a:lnTo>
                <a:lnTo>
                  <a:pt x="1259" y="986"/>
                </a:lnTo>
                <a:lnTo>
                  <a:pt x="1259" y="985"/>
                </a:lnTo>
                <a:lnTo>
                  <a:pt x="1259" y="983"/>
                </a:lnTo>
                <a:lnTo>
                  <a:pt x="1259" y="982"/>
                </a:lnTo>
                <a:lnTo>
                  <a:pt x="1259" y="981"/>
                </a:lnTo>
                <a:lnTo>
                  <a:pt x="1259" y="981"/>
                </a:lnTo>
                <a:lnTo>
                  <a:pt x="1258" y="981"/>
                </a:lnTo>
                <a:lnTo>
                  <a:pt x="1257" y="979"/>
                </a:lnTo>
                <a:lnTo>
                  <a:pt x="1255" y="977"/>
                </a:lnTo>
                <a:lnTo>
                  <a:pt x="1255" y="975"/>
                </a:lnTo>
                <a:lnTo>
                  <a:pt x="1254" y="974"/>
                </a:lnTo>
                <a:lnTo>
                  <a:pt x="1254" y="973"/>
                </a:lnTo>
                <a:lnTo>
                  <a:pt x="1254" y="971"/>
                </a:lnTo>
                <a:lnTo>
                  <a:pt x="1254" y="970"/>
                </a:lnTo>
                <a:lnTo>
                  <a:pt x="1254" y="967"/>
                </a:lnTo>
                <a:lnTo>
                  <a:pt x="1255" y="964"/>
                </a:lnTo>
                <a:lnTo>
                  <a:pt x="1258" y="962"/>
                </a:lnTo>
                <a:lnTo>
                  <a:pt x="1259" y="960"/>
                </a:lnTo>
                <a:lnTo>
                  <a:pt x="1261" y="959"/>
                </a:lnTo>
                <a:lnTo>
                  <a:pt x="1261" y="959"/>
                </a:lnTo>
                <a:lnTo>
                  <a:pt x="1261" y="959"/>
                </a:lnTo>
                <a:lnTo>
                  <a:pt x="1261" y="958"/>
                </a:lnTo>
                <a:lnTo>
                  <a:pt x="1259" y="958"/>
                </a:lnTo>
                <a:lnTo>
                  <a:pt x="1258" y="958"/>
                </a:lnTo>
                <a:lnTo>
                  <a:pt x="1258" y="958"/>
                </a:lnTo>
                <a:lnTo>
                  <a:pt x="1254" y="956"/>
                </a:lnTo>
                <a:lnTo>
                  <a:pt x="1253" y="956"/>
                </a:lnTo>
                <a:lnTo>
                  <a:pt x="1251" y="956"/>
                </a:lnTo>
                <a:lnTo>
                  <a:pt x="1251" y="956"/>
                </a:lnTo>
                <a:lnTo>
                  <a:pt x="1251" y="958"/>
                </a:lnTo>
                <a:lnTo>
                  <a:pt x="1250" y="958"/>
                </a:lnTo>
                <a:lnTo>
                  <a:pt x="1250" y="958"/>
                </a:lnTo>
                <a:lnTo>
                  <a:pt x="1246" y="956"/>
                </a:lnTo>
                <a:lnTo>
                  <a:pt x="1244" y="955"/>
                </a:lnTo>
                <a:lnTo>
                  <a:pt x="1244" y="954"/>
                </a:lnTo>
                <a:lnTo>
                  <a:pt x="1244" y="952"/>
                </a:lnTo>
                <a:lnTo>
                  <a:pt x="1244" y="951"/>
                </a:lnTo>
                <a:lnTo>
                  <a:pt x="1246" y="949"/>
                </a:lnTo>
                <a:lnTo>
                  <a:pt x="1249" y="941"/>
                </a:lnTo>
                <a:lnTo>
                  <a:pt x="1250" y="940"/>
                </a:lnTo>
                <a:lnTo>
                  <a:pt x="1249" y="939"/>
                </a:lnTo>
                <a:lnTo>
                  <a:pt x="1247" y="940"/>
                </a:lnTo>
                <a:lnTo>
                  <a:pt x="1247" y="941"/>
                </a:lnTo>
                <a:lnTo>
                  <a:pt x="1246" y="941"/>
                </a:lnTo>
                <a:lnTo>
                  <a:pt x="1246" y="940"/>
                </a:lnTo>
                <a:lnTo>
                  <a:pt x="1244" y="939"/>
                </a:lnTo>
                <a:lnTo>
                  <a:pt x="1243" y="939"/>
                </a:lnTo>
                <a:lnTo>
                  <a:pt x="1242" y="937"/>
                </a:lnTo>
                <a:lnTo>
                  <a:pt x="1240" y="934"/>
                </a:lnTo>
                <a:lnTo>
                  <a:pt x="1239" y="933"/>
                </a:lnTo>
                <a:lnTo>
                  <a:pt x="1239" y="933"/>
                </a:lnTo>
                <a:lnTo>
                  <a:pt x="1238" y="933"/>
                </a:lnTo>
                <a:lnTo>
                  <a:pt x="1238" y="933"/>
                </a:lnTo>
                <a:lnTo>
                  <a:pt x="1236" y="933"/>
                </a:lnTo>
                <a:lnTo>
                  <a:pt x="1236" y="932"/>
                </a:lnTo>
                <a:lnTo>
                  <a:pt x="1236" y="932"/>
                </a:lnTo>
                <a:lnTo>
                  <a:pt x="1236" y="930"/>
                </a:lnTo>
                <a:lnTo>
                  <a:pt x="1236" y="930"/>
                </a:lnTo>
                <a:lnTo>
                  <a:pt x="1236" y="930"/>
                </a:lnTo>
                <a:lnTo>
                  <a:pt x="1235" y="930"/>
                </a:lnTo>
                <a:lnTo>
                  <a:pt x="1235" y="929"/>
                </a:lnTo>
                <a:lnTo>
                  <a:pt x="1236" y="924"/>
                </a:lnTo>
                <a:lnTo>
                  <a:pt x="1236" y="922"/>
                </a:lnTo>
                <a:lnTo>
                  <a:pt x="1236" y="922"/>
                </a:lnTo>
                <a:lnTo>
                  <a:pt x="1236" y="921"/>
                </a:lnTo>
                <a:lnTo>
                  <a:pt x="1236" y="921"/>
                </a:lnTo>
                <a:lnTo>
                  <a:pt x="1238" y="920"/>
                </a:lnTo>
                <a:lnTo>
                  <a:pt x="1238" y="918"/>
                </a:lnTo>
                <a:lnTo>
                  <a:pt x="1238" y="918"/>
                </a:lnTo>
                <a:lnTo>
                  <a:pt x="1238" y="917"/>
                </a:lnTo>
                <a:lnTo>
                  <a:pt x="1238" y="917"/>
                </a:lnTo>
                <a:lnTo>
                  <a:pt x="1238" y="915"/>
                </a:lnTo>
                <a:lnTo>
                  <a:pt x="1239" y="915"/>
                </a:lnTo>
                <a:lnTo>
                  <a:pt x="1240" y="915"/>
                </a:lnTo>
                <a:lnTo>
                  <a:pt x="1240" y="915"/>
                </a:lnTo>
                <a:lnTo>
                  <a:pt x="1242" y="915"/>
                </a:lnTo>
                <a:lnTo>
                  <a:pt x="1243" y="914"/>
                </a:lnTo>
                <a:lnTo>
                  <a:pt x="1246" y="913"/>
                </a:lnTo>
                <a:lnTo>
                  <a:pt x="1246" y="911"/>
                </a:lnTo>
                <a:lnTo>
                  <a:pt x="1246" y="910"/>
                </a:lnTo>
                <a:lnTo>
                  <a:pt x="1246" y="909"/>
                </a:lnTo>
                <a:lnTo>
                  <a:pt x="1246" y="907"/>
                </a:lnTo>
                <a:lnTo>
                  <a:pt x="1244" y="907"/>
                </a:lnTo>
                <a:lnTo>
                  <a:pt x="1246" y="906"/>
                </a:lnTo>
                <a:lnTo>
                  <a:pt x="1247" y="905"/>
                </a:lnTo>
                <a:lnTo>
                  <a:pt x="1247" y="905"/>
                </a:lnTo>
                <a:lnTo>
                  <a:pt x="1244" y="903"/>
                </a:lnTo>
                <a:lnTo>
                  <a:pt x="1244" y="903"/>
                </a:lnTo>
                <a:lnTo>
                  <a:pt x="1243" y="902"/>
                </a:lnTo>
                <a:lnTo>
                  <a:pt x="1243" y="900"/>
                </a:lnTo>
                <a:lnTo>
                  <a:pt x="1243" y="900"/>
                </a:lnTo>
                <a:lnTo>
                  <a:pt x="1244" y="899"/>
                </a:lnTo>
                <a:lnTo>
                  <a:pt x="1244" y="899"/>
                </a:lnTo>
                <a:lnTo>
                  <a:pt x="1243" y="898"/>
                </a:lnTo>
                <a:lnTo>
                  <a:pt x="1243" y="896"/>
                </a:lnTo>
                <a:lnTo>
                  <a:pt x="1244" y="895"/>
                </a:lnTo>
                <a:lnTo>
                  <a:pt x="1244" y="895"/>
                </a:lnTo>
                <a:lnTo>
                  <a:pt x="1246" y="895"/>
                </a:lnTo>
                <a:lnTo>
                  <a:pt x="1247" y="894"/>
                </a:lnTo>
                <a:lnTo>
                  <a:pt x="1247" y="894"/>
                </a:lnTo>
                <a:lnTo>
                  <a:pt x="1247" y="894"/>
                </a:lnTo>
                <a:lnTo>
                  <a:pt x="1247" y="892"/>
                </a:lnTo>
                <a:lnTo>
                  <a:pt x="1249" y="892"/>
                </a:lnTo>
                <a:lnTo>
                  <a:pt x="1249" y="892"/>
                </a:lnTo>
                <a:lnTo>
                  <a:pt x="1247" y="891"/>
                </a:lnTo>
                <a:lnTo>
                  <a:pt x="1247" y="891"/>
                </a:lnTo>
                <a:lnTo>
                  <a:pt x="1247" y="888"/>
                </a:lnTo>
                <a:lnTo>
                  <a:pt x="1246" y="886"/>
                </a:lnTo>
                <a:lnTo>
                  <a:pt x="1244" y="884"/>
                </a:lnTo>
                <a:lnTo>
                  <a:pt x="1243" y="884"/>
                </a:lnTo>
                <a:lnTo>
                  <a:pt x="1242" y="886"/>
                </a:lnTo>
                <a:lnTo>
                  <a:pt x="1240" y="887"/>
                </a:lnTo>
                <a:lnTo>
                  <a:pt x="1240" y="887"/>
                </a:lnTo>
                <a:lnTo>
                  <a:pt x="1236" y="887"/>
                </a:lnTo>
                <a:lnTo>
                  <a:pt x="1232" y="887"/>
                </a:lnTo>
                <a:lnTo>
                  <a:pt x="1231" y="886"/>
                </a:lnTo>
                <a:lnTo>
                  <a:pt x="1227" y="883"/>
                </a:lnTo>
                <a:lnTo>
                  <a:pt x="1210" y="875"/>
                </a:lnTo>
                <a:lnTo>
                  <a:pt x="1209" y="873"/>
                </a:lnTo>
                <a:lnTo>
                  <a:pt x="1209" y="873"/>
                </a:lnTo>
                <a:lnTo>
                  <a:pt x="1209" y="872"/>
                </a:lnTo>
                <a:lnTo>
                  <a:pt x="1208" y="872"/>
                </a:lnTo>
                <a:lnTo>
                  <a:pt x="1208" y="872"/>
                </a:lnTo>
                <a:lnTo>
                  <a:pt x="1208" y="871"/>
                </a:lnTo>
                <a:lnTo>
                  <a:pt x="1208" y="868"/>
                </a:lnTo>
                <a:lnTo>
                  <a:pt x="1208" y="868"/>
                </a:lnTo>
                <a:lnTo>
                  <a:pt x="1206" y="866"/>
                </a:lnTo>
                <a:lnTo>
                  <a:pt x="1206" y="865"/>
                </a:lnTo>
                <a:lnTo>
                  <a:pt x="1205" y="865"/>
                </a:lnTo>
                <a:lnTo>
                  <a:pt x="1204" y="864"/>
                </a:lnTo>
                <a:lnTo>
                  <a:pt x="1204" y="862"/>
                </a:lnTo>
                <a:lnTo>
                  <a:pt x="1205" y="861"/>
                </a:lnTo>
                <a:lnTo>
                  <a:pt x="1205" y="860"/>
                </a:lnTo>
                <a:lnTo>
                  <a:pt x="1206" y="857"/>
                </a:lnTo>
                <a:lnTo>
                  <a:pt x="1206" y="857"/>
                </a:lnTo>
                <a:lnTo>
                  <a:pt x="1208" y="857"/>
                </a:lnTo>
                <a:lnTo>
                  <a:pt x="1208" y="856"/>
                </a:lnTo>
                <a:lnTo>
                  <a:pt x="1208" y="856"/>
                </a:lnTo>
                <a:lnTo>
                  <a:pt x="1208" y="854"/>
                </a:lnTo>
                <a:lnTo>
                  <a:pt x="1208" y="854"/>
                </a:lnTo>
                <a:lnTo>
                  <a:pt x="1209" y="854"/>
                </a:lnTo>
                <a:lnTo>
                  <a:pt x="1209" y="853"/>
                </a:lnTo>
                <a:lnTo>
                  <a:pt x="1210" y="852"/>
                </a:lnTo>
                <a:lnTo>
                  <a:pt x="1212" y="852"/>
                </a:lnTo>
                <a:lnTo>
                  <a:pt x="1210" y="850"/>
                </a:lnTo>
                <a:lnTo>
                  <a:pt x="1210" y="847"/>
                </a:lnTo>
                <a:lnTo>
                  <a:pt x="1210" y="847"/>
                </a:lnTo>
                <a:lnTo>
                  <a:pt x="1209" y="847"/>
                </a:lnTo>
                <a:lnTo>
                  <a:pt x="1209" y="846"/>
                </a:lnTo>
                <a:lnTo>
                  <a:pt x="1213" y="845"/>
                </a:lnTo>
                <a:lnTo>
                  <a:pt x="1213" y="845"/>
                </a:lnTo>
                <a:lnTo>
                  <a:pt x="1215" y="845"/>
                </a:lnTo>
                <a:lnTo>
                  <a:pt x="1216" y="845"/>
                </a:lnTo>
                <a:lnTo>
                  <a:pt x="1217" y="846"/>
                </a:lnTo>
                <a:lnTo>
                  <a:pt x="1217" y="847"/>
                </a:lnTo>
                <a:lnTo>
                  <a:pt x="1217" y="849"/>
                </a:lnTo>
                <a:lnTo>
                  <a:pt x="1219" y="849"/>
                </a:lnTo>
                <a:lnTo>
                  <a:pt x="1220" y="850"/>
                </a:lnTo>
                <a:lnTo>
                  <a:pt x="1221" y="850"/>
                </a:lnTo>
                <a:lnTo>
                  <a:pt x="1223" y="849"/>
                </a:lnTo>
                <a:lnTo>
                  <a:pt x="1223" y="847"/>
                </a:lnTo>
                <a:lnTo>
                  <a:pt x="1225" y="845"/>
                </a:lnTo>
                <a:lnTo>
                  <a:pt x="1225" y="843"/>
                </a:lnTo>
                <a:lnTo>
                  <a:pt x="1227" y="842"/>
                </a:lnTo>
                <a:lnTo>
                  <a:pt x="1228" y="839"/>
                </a:lnTo>
                <a:lnTo>
                  <a:pt x="1228" y="838"/>
                </a:lnTo>
                <a:lnTo>
                  <a:pt x="1230" y="834"/>
                </a:lnTo>
                <a:lnTo>
                  <a:pt x="1228" y="830"/>
                </a:lnTo>
                <a:lnTo>
                  <a:pt x="1230" y="828"/>
                </a:lnTo>
                <a:lnTo>
                  <a:pt x="1231" y="828"/>
                </a:lnTo>
                <a:lnTo>
                  <a:pt x="1232" y="828"/>
                </a:lnTo>
                <a:lnTo>
                  <a:pt x="1235" y="830"/>
                </a:lnTo>
                <a:lnTo>
                  <a:pt x="1236" y="830"/>
                </a:lnTo>
                <a:lnTo>
                  <a:pt x="1236" y="830"/>
                </a:lnTo>
                <a:lnTo>
                  <a:pt x="1236" y="830"/>
                </a:lnTo>
                <a:lnTo>
                  <a:pt x="1238" y="830"/>
                </a:lnTo>
                <a:lnTo>
                  <a:pt x="1238" y="830"/>
                </a:lnTo>
                <a:lnTo>
                  <a:pt x="1239" y="828"/>
                </a:lnTo>
                <a:lnTo>
                  <a:pt x="1239" y="828"/>
                </a:lnTo>
                <a:lnTo>
                  <a:pt x="1240" y="828"/>
                </a:lnTo>
                <a:lnTo>
                  <a:pt x="1243" y="828"/>
                </a:lnTo>
                <a:lnTo>
                  <a:pt x="1246" y="830"/>
                </a:lnTo>
                <a:lnTo>
                  <a:pt x="1250" y="831"/>
                </a:lnTo>
                <a:lnTo>
                  <a:pt x="1251" y="830"/>
                </a:lnTo>
                <a:lnTo>
                  <a:pt x="1251" y="828"/>
                </a:lnTo>
                <a:lnTo>
                  <a:pt x="1251" y="828"/>
                </a:lnTo>
                <a:lnTo>
                  <a:pt x="1253" y="828"/>
                </a:lnTo>
                <a:lnTo>
                  <a:pt x="1253" y="828"/>
                </a:lnTo>
                <a:lnTo>
                  <a:pt x="1253" y="828"/>
                </a:lnTo>
                <a:lnTo>
                  <a:pt x="1257" y="830"/>
                </a:lnTo>
                <a:lnTo>
                  <a:pt x="1258" y="830"/>
                </a:lnTo>
                <a:lnTo>
                  <a:pt x="1258" y="828"/>
                </a:lnTo>
                <a:lnTo>
                  <a:pt x="1259" y="828"/>
                </a:lnTo>
                <a:lnTo>
                  <a:pt x="1259" y="828"/>
                </a:lnTo>
                <a:lnTo>
                  <a:pt x="1259" y="827"/>
                </a:lnTo>
                <a:lnTo>
                  <a:pt x="1259" y="826"/>
                </a:lnTo>
                <a:lnTo>
                  <a:pt x="1259" y="826"/>
                </a:lnTo>
                <a:lnTo>
                  <a:pt x="1262" y="823"/>
                </a:lnTo>
                <a:lnTo>
                  <a:pt x="1262" y="823"/>
                </a:lnTo>
                <a:lnTo>
                  <a:pt x="1262" y="823"/>
                </a:lnTo>
                <a:lnTo>
                  <a:pt x="1262" y="822"/>
                </a:lnTo>
                <a:lnTo>
                  <a:pt x="1262" y="822"/>
                </a:lnTo>
                <a:lnTo>
                  <a:pt x="1258" y="822"/>
                </a:lnTo>
                <a:lnTo>
                  <a:pt x="1257" y="822"/>
                </a:lnTo>
                <a:lnTo>
                  <a:pt x="1257" y="820"/>
                </a:lnTo>
                <a:lnTo>
                  <a:pt x="1255" y="820"/>
                </a:lnTo>
                <a:lnTo>
                  <a:pt x="1254" y="820"/>
                </a:lnTo>
                <a:lnTo>
                  <a:pt x="1254" y="819"/>
                </a:lnTo>
                <a:lnTo>
                  <a:pt x="1254" y="819"/>
                </a:lnTo>
                <a:lnTo>
                  <a:pt x="1253" y="818"/>
                </a:lnTo>
                <a:lnTo>
                  <a:pt x="1251" y="816"/>
                </a:lnTo>
                <a:lnTo>
                  <a:pt x="1251" y="816"/>
                </a:lnTo>
                <a:lnTo>
                  <a:pt x="1251" y="816"/>
                </a:lnTo>
                <a:lnTo>
                  <a:pt x="1251" y="815"/>
                </a:lnTo>
                <a:lnTo>
                  <a:pt x="1251" y="815"/>
                </a:lnTo>
                <a:lnTo>
                  <a:pt x="1253" y="812"/>
                </a:lnTo>
                <a:lnTo>
                  <a:pt x="1253" y="811"/>
                </a:lnTo>
                <a:lnTo>
                  <a:pt x="1251" y="809"/>
                </a:lnTo>
                <a:lnTo>
                  <a:pt x="1251" y="809"/>
                </a:lnTo>
                <a:lnTo>
                  <a:pt x="1250" y="808"/>
                </a:lnTo>
                <a:lnTo>
                  <a:pt x="1250" y="808"/>
                </a:lnTo>
                <a:lnTo>
                  <a:pt x="1247" y="807"/>
                </a:lnTo>
                <a:lnTo>
                  <a:pt x="1247" y="808"/>
                </a:lnTo>
                <a:lnTo>
                  <a:pt x="1247" y="809"/>
                </a:lnTo>
                <a:lnTo>
                  <a:pt x="1246" y="809"/>
                </a:lnTo>
                <a:lnTo>
                  <a:pt x="1246" y="808"/>
                </a:lnTo>
                <a:lnTo>
                  <a:pt x="1246" y="808"/>
                </a:lnTo>
                <a:lnTo>
                  <a:pt x="1244" y="809"/>
                </a:lnTo>
                <a:lnTo>
                  <a:pt x="1244" y="809"/>
                </a:lnTo>
                <a:lnTo>
                  <a:pt x="1243" y="811"/>
                </a:lnTo>
                <a:lnTo>
                  <a:pt x="1243" y="811"/>
                </a:lnTo>
                <a:lnTo>
                  <a:pt x="1242" y="811"/>
                </a:lnTo>
                <a:lnTo>
                  <a:pt x="1240" y="809"/>
                </a:lnTo>
                <a:lnTo>
                  <a:pt x="1239" y="808"/>
                </a:lnTo>
                <a:lnTo>
                  <a:pt x="1236" y="808"/>
                </a:lnTo>
                <a:lnTo>
                  <a:pt x="1235" y="808"/>
                </a:lnTo>
                <a:lnTo>
                  <a:pt x="1234" y="808"/>
                </a:lnTo>
                <a:lnTo>
                  <a:pt x="1234" y="807"/>
                </a:lnTo>
                <a:lnTo>
                  <a:pt x="1232" y="805"/>
                </a:lnTo>
                <a:lnTo>
                  <a:pt x="1231" y="804"/>
                </a:lnTo>
                <a:lnTo>
                  <a:pt x="1230" y="803"/>
                </a:lnTo>
                <a:lnTo>
                  <a:pt x="1228" y="803"/>
                </a:lnTo>
                <a:lnTo>
                  <a:pt x="1228" y="798"/>
                </a:lnTo>
                <a:lnTo>
                  <a:pt x="1227" y="796"/>
                </a:lnTo>
                <a:lnTo>
                  <a:pt x="1221" y="793"/>
                </a:lnTo>
                <a:lnTo>
                  <a:pt x="1219" y="789"/>
                </a:lnTo>
                <a:lnTo>
                  <a:pt x="1216" y="788"/>
                </a:lnTo>
                <a:lnTo>
                  <a:pt x="1213" y="789"/>
                </a:lnTo>
                <a:lnTo>
                  <a:pt x="1213" y="789"/>
                </a:lnTo>
                <a:lnTo>
                  <a:pt x="1212" y="790"/>
                </a:lnTo>
                <a:lnTo>
                  <a:pt x="1210" y="790"/>
                </a:lnTo>
                <a:lnTo>
                  <a:pt x="1209" y="789"/>
                </a:lnTo>
                <a:lnTo>
                  <a:pt x="1209" y="788"/>
                </a:lnTo>
                <a:lnTo>
                  <a:pt x="1209" y="788"/>
                </a:lnTo>
                <a:lnTo>
                  <a:pt x="1208" y="786"/>
                </a:lnTo>
                <a:lnTo>
                  <a:pt x="1208" y="786"/>
                </a:lnTo>
                <a:lnTo>
                  <a:pt x="1208" y="785"/>
                </a:lnTo>
                <a:lnTo>
                  <a:pt x="1208" y="784"/>
                </a:lnTo>
                <a:lnTo>
                  <a:pt x="1208" y="781"/>
                </a:lnTo>
                <a:lnTo>
                  <a:pt x="1208" y="781"/>
                </a:lnTo>
                <a:lnTo>
                  <a:pt x="1208" y="781"/>
                </a:lnTo>
                <a:lnTo>
                  <a:pt x="1208" y="781"/>
                </a:lnTo>
                <a:lnTo>
                  <a:pt x="1209" y="777"/>
                </a:lnTo>
                <a:lnTo>
                  <a:pt x="1210" y="774"/>
                </a:lnTo>
                <a:lnTo>
                  <a:pt x="1212" y="773"/>
                </a:lnTo>
                <a:lnTo>
                  <a:pt x="1212" y="771"/>
                </a:lnTo>
                <a:lnTo>
                  <a:pt x="1212" y="771"/>
                </a:lnTo>
                <a:lnTo>
                  <a:pt x="1212" y="770"/>
                </a:lnTo>
                <a:lnTo>
                  <a:pt x="1212" y="770"/>
                </a:lnTo>
                <a:lnTo>
                  <a:pt x="1212" y="770"/>
                </a:lnTo>
                <a:lnTo>
                  <a:pt x="1210" y="770"/>
                </a:lnTo>
                <a:lnTo>
                  <a:pt x="1212" y="769"/>
                </a:lnTo>
                <a:lnTo>
                  <a:pt x="1212" y="769"/>
                </a:lnTo>
                <a:lnTo>
                  <a:pt x="1212" y="766"/>
                </a:lnTo>
                <a:lnTo>
                  <a:pt x="1213" y="766"/>
                </a:lnTo>
                <a:lnTo>
                  <a:pt x="1215" y="764"/>
                </a:lnTo>
                <a:lnTo>
                  <a:pt x="1215" y="764"/>
                </a:lnTo>
                <a:lnTo>
                  <a:pt x="1216" y="763"/>
                </a:lnTo>
                <a:lnTo>
                  <a:pt x="1216" y="763"/>
                </a:lnTo>
                <a:lnTo>
                  <a:pt x="1216" y="763"/>
                </a:lnTo>
                <a:lnTo>
                  <a:pt x="1217" y="763"/>
                </a:lnTo>
                <a:lnTo>
                  <a:pt x="1221" y="762"/>
                </a:lnTo>
                <a:lnTo>
                  <a:pt x="1223" y="760"/>
                </a:lnTo>
                <a:lnTo>
                  <a:pt x="1223" y="760"/>
                </a:lnTo>
                <a:lnTo>
                  <a:pt x="1223" y="758"/>
                </a:lnTo>
                <a:lnTo>
                  <a:pt x="1223" y="756"/>
                </a:lnTo>
                <a:lnTo>
                  <a:pt x="1224" y="755"/>
                </a:lnTo>
                <a:lnTo>
                  <a:pt x="1225" y="754"/>
                </a:lnTo>
                <a:lnTo>
                  <a:pt x="1228" y="752"/>
                </a:lnTo>
                <a:lnTo>
                  <a:pt x="1228" y="752"/>
                </a:lnTo>
                <a:lnTo>
                  <a:pt x="1228" y="751"/>
                </a:lnTo>
                <a:lnTo>
                  <a:pt x="1228" y="751"/>
                </a:lnTo>
                <a:lnTo>
                  <a:pt x="1230" y="751"/>
                </a:lnTo>
                <a:lnTo>
                  <a:pt x="1230" y="752"/>
                </a:lnTo>
                <a:lnTo>
                  <a:pt x="1231" y="752"/>
                </a:lnTo>
                <a:lnTo>
                  <a:pt x="1231" y="751"/>
                </a:lnTo>
                <a:lnTo>
                  <a:pt x="1231" y="751"/>
                </a:lnTo>
                <a:lnTo>
                  <a:pt x="1232" y="752"/>
                </a:lnTo>
                <a:lnTo>
                  <a:pt x="1232" y="750"/>
                </a:lnTo>
                <a:lnTo>
                  <a:pt x="1231" y="747"/>
                </a:lnTo>
                <a:lnTo>
                  <a:pt x="1231" y="745"/>
                </a:lnTo>
                <a:lnTo>
                  <a:pt x="1230" y="744"/>
                </a:lnTo>
                <a:lnTo>
                  <a:pt x="1225" y="744"/>
                </a:lnTo>
                <a:lnTo>
                  <a:pt x="1224" y="743"/>
                </a:lnTo>
                <a:lnTo>
                  <a:pt x="1224" y="743"/>
                </a:lnTo>
                <a:lnTo>
                  <a:pt x="1223" y="743"/>
                </a:lnTo>
                <a:lnTo>
                  <a:pt x="1223" y="745"/>
                </a:lnTo>
                <a:lnTo>
                  <a:pt x="1223" y="745"/>
                </a:lnTo>
                <a:lnTo>
                  <a:pt x="1223" y="745"/>
                </a:lnTo>
                <a:lnTo>
                  <a:pt x="1221" y="744"/>
                </a:lnTo>
                <a:lnTo>
                  <a:pt x="1221" y="743"/>
                </a:lnTo>
                <a:lnTo>
                  <a:pt x="1221" y="743"/>
                </a:lnTo>
                <a:lnTo>
                  <a:pt x="1221" y="743"/>
                </a:lnTo>
                <a:lnTo>
                  <a:pt x="1223" y="741"/>
                </a:lnTo>
                <a:lnTo>
                  <a:pt x="1224" y="736"/>
                </a:lnTo>
                <a:lnTo>
                  <a:pt x="1224" y="736"/>
                </a:lnTo>
                <a:lnTo>
                  <a:pt x="1225" y="735"/>
                </a:lnTo>
                <a:lnTo>
                  <a:pt x="1225" y="733"/>
                </a:lnTo>
                <a:lnTo>
                  <a:pt x="1227" y="735"/>
                </a:lnTo>
                <a:lnTo>
                  <a:pt x="1227" y="735"/>
                </a:lnTo>
                <a:lnTo>
                  <a:pt x="1227" y="737"/>
                </a:lnTo>
                <a:lnTo>
                  <a:pt x="1227" y="737"/>
                </a:lnTo>
                <a:lnTo>
                  <a:pt x="1228" y="739"/>
                </a:lnTo>
                <a:lnTo>
                  <a:pt x="1230" y="740"/>
                </a:lnTo>
                <a:lnTo>
                  <a:pt x="1231" y="740"/>
                </a:lnTo>
                <a:lnTo>
                  <a:pt x="1231" y="741"/>
                </a:lnTo>
                <a:lnTo>
                  <a:pt x="1232" y="741"/>
                </a:lnTo>
                <a:lnTo>
                  <a:pt x="1232" y="743"/>
                </a:lnTo>
                <a:lnTo>
                  <a:pt x="1234" y="743"/>
                </a:lnTo>
                <a:lnTo>
                  <a:pt x="1235" y="744"/>
                </a:lnTo>
                <a:lnTo>
                  <a:pt x="1236" y="744"/>
                </a:lnTo>
                <a:lnTo>
                  <a:pt x="1236" y="744"/>
                </a:lnTo>
                <a:lnTo>
                  <a:pt x="1238" y="744"/>
                </a:lnTo>
                <a:lnTo>
                  <a:pt x="1239" y="744"/>
                </a:lnTo>
                <a:lnTo>
                  <a:pt x="1239" y="745"/>
                </a:lnTo>
                <a:lnTo>
                  <a:pt x="1239" y="745"/>
                </a:lnTo>
                <a:lnTo>
                  <a:pt x="1239" y="747"/>
                </a:lnTo>
                <a:lnTo>
                  <a:pt x="1240" y="747"/>
                </a:lnTo>
                <a:lnTo>
                  <a:pt x="1240" y="747"/>
                </a:lnTo>
                <a:lnTo>
                  <a:pt x="1242" y="747"/>
                </a:lnTo>
                <a:lnTo>
                  <a:pt x="1242" y="748"/>
                </a:lnTo>
                <a:lnTo>
                  <a:pt x="1242" y="748"/>
                </a:lnTo>
                <a:lnTo>
                  <a:pt x="1242" y="750"/>
                </a:lnTo>
                <a:lnTo>
                  <a:pt x="1243" y="750"/>
                </a:lnTo>
                <a:lnTo>
                  <a:pt x="1243" y="750"/>
                </a:lnTo>
                <a:lnTo>
                  <a:pt x="1243" y="751"/>
                </a:lnTo>
                <a:lnTo>
                  <a:pt x="1243" y="751"/>
                </a:lnTo>
                <a:lnTo>
                  <a:pt x="1244" y="752"/>
                </a:lnTo>
                <a:lnTo>
                  <a:pt x="1246" y="752"/>
                </a:lnTo>
                <a:lnTo>
                  <a:pt x="1246" y="754"/>
                </a:lnTo>
                <a:lnTo>
                  <a:pt x="1246" y="755"/>
                </a:lnTo>
                <a:lnTo>
                  <a:pt x="1244" y="755"/>
                </a:lnTo>
                <a:lnTo>
                  <a:pt x="1242" y="756"/>
                </a:lnTo>
                <a:lnTo>
                  <a:pt x="1242" y="756"/>
                </a:lnTo>
                <a:lnTo>
                  <a:pt x="1243" y="758"/>
                </a:lnTo>
                <a:lnTo>
                  <a:pt x="1249" y="755"/>
                </a:lnTo>
                <a:lnTo>
                  <a:pt x="1250" y="756"/>
                </a:lnTo>
                <a:lnTo>
                  <a:pt x="1250" y="758"/>
                </a:lnTo>
                <a:lnTo>
                  <a:pt x="1251" y="759"/>
                </a:lnTo>
                <a:lnTo>
                  <a:pt x="1251" y="759"/>
                </a:lnTo>
                <a:lnTo>
                  <a:pt x="1253" y="760"/>
                </a:lnTo>
                <a:lnTo>
                  <a:pt x="1254" y="759"/>
                </a:lnTo>
                <a:lnTo>
                  <a:pt x="1254" y="758"/>
                </a:lnTo>
                <a:lnTo>
                  <a:pt x="1255" y="756"/>
                </a:lnTo>
                <a:lnTo>
                  <a:pt x="1257" y="756"/>
                </a:lnTo>
                <a:lnTo>
                  <a:pt x="1259" y="759"/>
                </a:lnTo>
                <a:lnTo>
                  <a:pt x="1262" y="760"/>
                </a:lnTo>
                <a:lnTo>
                  <a:pt x="1265" y="759"/>
                </a:lnTo>
                <a:lnTo>
                  <a:pt x="1266" y="759"/>
                </a:lnTo>
                <a:lnTo>
                  <a:pt x="1265" y="758"/>
                </a:lnTo>
                <a:lnTo>
                  <a:pt x="1265" y="758"/>
                </a:lnTo>
                <a:lnTo>
                  <a:pt x="1264" y="758"/>
                </a:lnTo>
                <a:lnTo>
                  <a:pt x="1264" y="756"/>
                </a:lnTo>
                <a:lnTo>
                  <a:pt x="1264" y="755"/>
                </a:lnTo>
                <a:lnTo>
                  <a:pt x="1264" y="756"/>
                </a:lnTo>
                <a:lnTo>
                  <a:pt x="1262" y="756"/>
                </a:lnTo>
                <a:lnTo>
                  <a:pt x="1262" y="756"/>
                </a:lnTo>
                <a:lnTo>
                  <a:pt x="1262" y="755"/>
                </a:lnTo>
                <a:lnTo>
                  <a:pt x="1261" y="754"/>
                </a:lnTo>
                <a:lnTo>
                  <a:pt x="1259" y="752"/>
                </a:lnTo>
                <a:lnTo>
                  <a:pt x="1258" y="752"/>
                </a:lnTo>
                <a:lnTo>
                  <a:pt x="1257" y="751"/>
                </a:lnTo>
                <a:lnTo>
                  <a:pt x="1257" y="750"/>
                </a:lnTo>
                <a:lnTo>
                  <a:pt x="1257" y="748"/>
                </a:lnTo>
                <a:lnTo>
                  <a:pt x="1258" y="747"/>
                </a:lnTo>
                <a:lnTo>
                  <a:pt x="1258" y="747"/>
                </a:lnTo>
                <a:lnTo>
                  <a:pt x="1259" y="745"/>
                </a:lnTo>
                <a:lnTo>
                  <a:pt x="1261" y="745"/>
                </a:lnTo>
                <a:lnTo>
                  <a:pt x="1261" y="747"/>
                </a:lnTo>
                <a:lnTo>
                  <a:pt x="1262" y="747"/>
                </a:lnTo>
                <a:lnTo>
                  <a:pt x="1262" y="748"/>
                </a:lnTo>
                <a:lnTo>
                  <a:pt x="1264" y="748"/>
                </a:lnTo>
                <a:lnTo>
                  <a:pt x="1264" y="750"/>
                </a:lnTo>
                <a:lnTo>
                  <a:pt x="1265" y="750"/>
                </a:lnTo>
                <a:lnTo>
                  <a:pt x="1266" y="750"/>
                </a:lnTo>
                <a:lnTo>
                  <a:pt x="1266" y="750"/>
                </a:lnTo>
                <a:lnTo>
                  <a:pt x="1266" y="751"/>
                </a:lnTo>
                <a:lnTo>
                  <a:pt x="1266" y="751"/>
                </a:lnTo>
                <a:lnTo>
                  <a:pt x="1266" y="752"/>
                </a:lnTo>
                <a:lnTo>
                  <a:pt x="1268" y="752"/>
                </a:lnTo>
                <a:lnTo>
                  <a:pt x="1269" y="752"/>
                </a:lnTo>
                <a:lnTo>
                  <a:pt x="1269" y="754"/>
                </a:lnTo>
                <a:lnTo>
                  <a:pt x="1269" y="754"/>
                </a:lnTo>
                <a:lnTo>
                  <a:pt x="1269" y="755"/>
                </a:lnTo>
                <a:lnTo>
                  <a:pt x="1268" y="754"/>
                </a:lnTo>
                <a:lnTo>
                  <a:pt x="1268" y="754"/>
                </a:lnTo>
                <a:lnTo>
                  <a:pt x="1268" y="756"/>
                </a:lnTo>
                <a:lnTo>
                  <a:pt x="1268" y="758"/>
                </a:lnTo>
                <a:lnTo>
                  <a:pt x="1269" y="759"/>
                </a:lnTo>
                <a:lnTo>
                  <a:pt x="1269" y="760"/>
                </a:lnTo>
                <a:lnTo>
                  <a:pt x="1270" y="764"/>
                </a:lnTo>
                <a:lnTo>
                  <a:pt x="1270" y="766"/>
                </a:lnTo>
                <a:lnTo>
                  <a:pt x="1272" y="766"/>
                </a:lnTo>
                <a:lnTo>
                  <a:pt x="1276" y="769"/>
                </a:lnTo>
                <a:lnTo>
                  <a:pt x="1276" y="769"/>
                </a:lnTo>
                <a:lnTo>
                  <a:pt x="1277" y="770"/>
                </a:lnTo>
                <a:lnTo>
                  <a:pt x="1277" y="770"/>
                </a:lnTo>
                <a:lnTo>
                  <a:pt x="1277" y="771"/>
                </a:lnTo>
                <a:lnTo>
                  <a:pt x="1280" y="773"/>
                </a:lnTo>
                <a:lnTo>
                  <a:pt x="1281" y="774"/>
                </a:lnTo>
                <a:lnTo>
                  <a:pt x="1283" y="774"/>
                </a:lnTo>
                <a:lnTo>
                  <a:pt x="1284" y="775"/>
                </a:lnTo>
                <a:lnTo>
                  <a:pt x="1284" y="775"/>
                </a:lnTo>
                <a:lnTo>
                  <a:pt x="1285" y="775"/>
                </a:lnTo>
                <a:lnTo>
                  <a:pt x="1287" y="774"/>
                </a:lnTo>
                <a:lnTo>
                  <a:pt x="1287" y="774"/>
                </a:lnTo>
                <a:lnTo>
                  <a:pt x="1288" y="775"/>
                </a:lnTo>
                <a:lnTo>
                  <a:pt x="1288" y="775"/>
                </a:lnTo>
                <a:lnTo>
                  <a:pt x="1288" y="775"/>
                </a:lnTo>
                <a:lnTo>
                  <a:pt x="1289" y="775"/>
                </a:lnTo>
                <a:lnTo>
                  <a:pt x="1289" y="775"/>
                </a:lnTo>
                <a:lnTo>
                  <a:pt x="1292" y="775"/>
                </a:lnTo>
                <a:lnTo>
                  <a:pt x="1292" y="775"/>
                </a:lnTo>
                <a:lnTo>
                  <a:pt x="1293" y="775"/>
                </a:lnTo>
                <a:lnTo>
                  <a:pt x="1293" y="775"/>
                </a:lnTo>
                <a:lnTo>
                  <a:pt x="1293" y="777"/>
                </a:lnTo>
                <a:lnTo>
                  <a:pt x="1295" y="778"/>
                </a:lnTo>
                <a:lnTo>
                  <a:pt x="1295" y="778"/>
                </a:lnTo>
                <a:lnTo>
                  <a:pt x="1296" y="778"/>
                </a:lnTo>
                <a:lnTo>
                  <a:pt x="1296" y="777"/>
                </a:lnTo>
                <a:lnTo>
                  <a:pt x="1296" y="777"/>
                </a:lnTo>
                <a:lnTo>
                  <a:pt x="1296" y="775"/>
                </a:lnTo>
                <a:lnTo>
                  <a:pt x="1298" y="774"/>
                </a:lnTo>
                <a:lnTo>
                  <a:pt x="1300" y="771"/>
                </a:lnTo>
                <a:lnTo>
                  <a:pt x="1300" y="770"/>
                </a:lnTo>
                <a:lnTo>
                  <a:pt x="1300" y="770"/>
                </a:lnTo>
                <a:lnTo>
                  <a:pt x="1299" y="770"/>
                </a:lnTo>
                <a:lnTo>
                  <a:pt x="1298" y="770"/>
                </a:lnTo>
                <a:lnTo>
                  <a:pt x="1298" y="770"/>
                </a:lnTo>
                <a:lnTo>
                  <a:pt x="1298" y="769"/>
                </a:lnTo>
                <a:lnTo>
                  <a:pt x="1298" y="769"/>
                </a:lnTo>
                <a:lnTo>
                  <a:pt x="1299" y="767"/>
                </a:lnTo>
                <a:lnTo>
                  <a:pt x="1300" y="767"/>
                </a:lnTo>
                <a:lnTo>
                  <a:pt x="1299" y="767"/>
                </a:lnTo>
                <a:lnTo>
                  <a:pt x="1298" y="766"/>
                </a:lnTo>
                <a:lnTo>
                  <a:pt x="1298" y="766"/>
                </a:lnTo>
                <a:lnTo>
                  <a:pt x="1298" y="764"/>
                </a:lnTo>
                <a:lnTo>
                  <a:pt x="1299" y="764"/>
                </a:lnTo>
                <a:lnTo>
                  <a:pt x="1299" y="764"/>
                </a:lnTo>
                <a:lnTo>
                  <a:pt x="1299" y="763"/>
                </a:lnTo>
                <a:lnTo>
                  <a:pt x="1300" y="764"/>
                </a:lnTo>
                <a:lnTo>
                  <a:pt x="1300" y="764"/>
                </a:lnTo>
                <a:lnTo>
                  <a:pt x="1300" y="763"/>
                </a:lnTo>
                <a:lnTo>
                  <a:pt x="1300" y="760"/>
                </a:lnTo>
                <a:lnTo>
                  <a:pt x="1300" y="760"/>
                </a:lnTo>
                <a:lnTo>
                  <a:pt x="1302" y="760"/>
                </a:lnTo>
                <a:lnTo>
                  <a:pt x="1303" y="760"/>
                </a:lnTo>
                <a:lnTo>
                  <a:pt x="1303" y="762"/>
                </a:lnTo>
                <a:lnTo>
                  <a:pt x="1303" y="763"/>
                </a:lnTo>
                <a:lnTo>
                  <a:pt x="1303" y="764"/>
                </a:lnTo>
                <a:lnTo>
                  <a:pt x="1303" y="764"/>
                </a:lnTo>
                <a:lnTo>
                  <a:pt x="1303" y="764"/>
                </a:lnTo>
                <a:lnTo>
                  <a:pt x="1304" y="764"/>
                </a:lnTo>
                <a:lnTo>
                  <a:pt x="1304" y="764"/>
                </a:lnTo>
                <a:lnTo>
                  <a:pt x="1306" y="764"/>
                </a:lnTo>
                <a:lnTo>
                  <a:pt x="1306" y="764"/>
                </a:lnTo>
                <a:lnTo>
                  <a:pt x="1307" y="766"/>
                </a:lnTo>
                <a:lnTo>
                  <a:pt x="1307" y="766"/>
                </a:lnTo>
                <a:lnTo>
                  <a:pt x="1307" y="767"/>
                </a:lnTo>
                <a:lnTo>
                  <a:pt x="1308" y="769"/>
                </a:lnTo>
                <a:lnTo>
                  <a:pt x="1308" y="770"/>
                </a:lnTo>
                <a:lnTo>
                  <a:pt x="1308" y="770"/>
                </a:lnTo>
                <a:lnTo>
                  <a:pt x="1308" y="771"/>
                </a:lnTo>
                <a:lnTo>
                  <a:pt x="1308" y="773"/>
                </a:lnTo>
                <a:lnTo>
                  <a:pt x="1308" y="773"/>
                </a:lnTo>
                <a:lnTo>
                  <a:pt x="1310" y="774"/>
                </a:lnTo>
                <a:lnTo>
                  <a:pt x="1311" y="775"/>
                </a:lnTo>
                <a:lnTo>
                  <a:pt x="1311" y="775"/>
                </a:lnTo>
                <a:lnTo>
                  <a:pt x="1311" y="775"/>
                </a:lnTo>
                <a:lnTo>
                  <a:pt x="1311" y="775"/>
                </a:lnTo>
                <a:lnTo>
                  <a:pt x="1312" y="775"/>
                </a:lnTo>
                <a:lnTo>
                  <a:pt x="1312" y="775"/>
                </a:lnTo>
                <a:lnTo>
                  <a:pt x="1312" y="775"/>
                </a:lnTo>
                <a:lnTo>
                  <a:pt x="1312" y="775"/>
                </a:lnTo>
                <a:lnTo>
                  <a:pt x="1312" y="775"/>
                </a:lnTo>
                <a:lnTo>
                  <a:pt x="1312" y="775"/>
                </a:lnTo>
                <a:lnTo>
                  <a:pt x="1312" y="775"/>
                </a:lnTo>
                <a:lnTo>
                  <a:pt x="1314" y="777"/>
                </a:lnTo>
                <a:lnTo>
                  <a:pt x="1314" y="777"/>
                </a:lnTo>
                <a:lnTo>
                  <a:pt x="1312" y="778"/>
                </a:lnTo>
                <a:lnTo>
                  <a:pt x="1311" y="778"/>
                </a:lnTo>
                <a:lnTo>
                  <a:pt x="1312" y="779"/>
                </a:lnTo>
                <a:lnTo>
                  <a:pt x="1314" y="779"/>
                </a:lnTo>
                <a:lnTo>
                  <a:pt x="1314" y="779"/>
                </a:lnTo>
                <a:lnTo>
                  <a:pt x="1314" y="781"/>
                </a:lnTo>
                <a:lnTo>
                  <a:pt x="1311" y="786"/>
                </a:lnTo>
                <a:lnTo>
                  <a:pt x="1311" y="788"/>
                </a:lnTo>
                <a:lnTo>
                  <a:pt x="1311" y="793"/>
                </a:lnTo>
                <a:lnTo>
                  <a:pt x="1312" y="797"/>
                </a:lnTo>
                <a:lnTo>
                  <a:pt x="1314" y="800"/>
                </a:lnTo>
                <a:lnTo>
                  <a:pt x="1312" y="804"/>
                </a:lnTo>
                <a:lnTo>
                  <a:pt x="1312" y="809"/>
                </a:lnTo>
                <a:lnTo>
                  <a:pt x="1312" y="812"/>
                </a:lnTo>
                <a:lnTo>
                  <a:pt x="1311" y="813"/>
                </a:lnTo>
                <a:lnTo>
                  <a:pt x="1311" y="815"/>
                </a:lnTo>
                <a:lnTo>
                  <a:pt x="1311" y="816"/>
                </a:lnTo>
                <a:lnTo>
                  <a:pt x="1311" y="819"/>
                </a:lnTo>
                <a:lnTo>
                  <a:pt x="1312" y="822"/>
                </a:lnTo>
                <a:lnTo>
                  <a:pt x="1312" y="823"/>
                </a:lnTo>
                <a:lnTo>
                  <a:pt x="1314" y="823"/>
                </a:lnTo>
                <a:lnTo>
                  <a:pt x="1315" y="822"/>
                </a:lnTo>
                <a:lnTo>
                  <a:pt x="1318" y="822"/>
                </a:lnTo>
                <a:lnTo>
                  <a:pt x="1332" y="827"/>
                </a:lnTo>
                <a:lnTo>
                  <a:pt x="1341" y="830"/>
                </a:lnTo>
                <a:lnTo>
                  <a:pt x="1346" y="831"/>
                </a:lnTo>
                <a:lnTo>
                  <a:pt x="1348" y="831"/>
                </a:lnTo>
                <a:lnTo>
                  <a:pt x="1355" y="830"/>
                </a:lnTo>
                <a:lnTo>
                  <a:pt x="1359" y="830"/>
                </a:lnTo>
                <a:lnTo>
                  <a:pt x="1361" y="830"/>
                </a:lnTo>
                <a:lnTo>
                  <a:pt x="1363" y="830"/>
                </a:lnTo>
                <a:lnTo>
                  <a:pt x="1363" y="830"/>
                </a:lnTo>
                <a:lnTo>
                  <a:pt x="1364" y="831"/>
                </a:lnTo>
                <a:lnTo>
                  <a:pt x="1367" y="831"/>
                </a:lnTo>
                <a:lnTo>
                  <a:pt x="1367" y="831"/>
                </a:lnTo>
                <a:lnTo>
                  <a:pt x="1367" y="831"/>
                </a:lnTo>
                <a:lnTo>
                  <a:pt x="1368" y="830"/>
                </a:lnTo>
                <a:lnTo>
                  <a:pt x="1368" y="830"/>
                </a:lnTo>
                <a:lnTo>
                  <a:pt x="1370" y="830"/>
                </a:lnTo>
                <a:lnTo>
                  <a:pt x="1370" y="831"/>
                </a:lnTo>
                <a:lnTo>
                  <a:pt x="1371" y="831"/>
                </a:lnTo>
                <a:lnTo>
                  <a:pt x="1372" y="831"/>
                </a:lnTo>
                <a:lnTo>
                  <a:pt x="1374" y="831"/>
                </a:lnTo>
                <a:lnTo>
                  <a:pt x="1380" y="831"/>
                </a:lnTo>
                <a:lnTo>
                  <a:pt x="1380" y="831"/>
                </a:lnTo>
                <a:lnTo>
                  <a:pt x="1383" y="830"/>
                </a:lnTo>
                <a:lnTo>
                  <a:pt x="1393" y="828"/>
                </a:lnTo>
                <a:lnTo>
                  <a:pt x="1395" y="828"/>
                </a:lnTo>
                <a:lnTo>
                  <a:pt x="1397" y="828"/>
                </a:lnTo>
                <a:lnTo>
                  <a:pt x="1398" y="828"/>
                </a:lnTo>
                <a:lnTo>
                  <a:pt x="1398" y="828"/>
                </a:lnTo>
                <a:lnTo>
                  <a:pt x="1401" y="830"/>
                </a:lnTo>
                <a:lnTo>
                  <a:pt x="1410" y="832"/>
                </a:lnTo>
                <a:lnTo>
                  <a:pt x="1413" y="832"/>
                </a:lnTo>
                <a:lnTo>
                  <a:pt x="1413" y="832"/>
                </a:lnTo>
                <a:lnTo>
                  <a:pt x="1414" y="831"/>
                </a:lnTo>
                <a:lnTo>
                  <a:pt x="1416" y="831"/>
                </a:lnTo>
                <a:lnTo>
                  <a:pt x="1416" y="831"/>
                </a:lnTo>
                <a:lnTo>
                  <a:pt x="1417" y="831"/>
                </a:lnTo>
                <a:lnTo>
                  <a:pt x="1417" y="831"/>
                </a:lnTo>
                <a:lnTo>
                  <a:pt x="1419" y="831"/>
                </a:lnTo>
                <a:lnTo>
                  <a:pt x="1419" y="831"/>
                </a:lnTo>
                <a:lnTo>
                  <a:pt x="1420" y="831"/>
                </a:lnTo>
                <a:lnTo>
                  <a:pt x="1420" y="832"/>
                </a:lnTo>
                <a:lnTo>
                  <a:pt x="1421" y="832"/>
                </a:lnTo>
                <a:lnTo>
                  <a:pt x="1423" y="832"/>
                </a:lnTo>
                <a:lnTo>
                  <a:pt x="1424" y="832"/>
                </a:lnTo>
                <a:lnTo>
                  <a:pt x="1425" y="832"/>
                </a:lnTo>
                <a:lnTo>
                  <a:pt x="1425" y="831"/>
                </a:lnTo>
                <a:lnTo>
                  <a:pt x="1425" y="831"/>
                </a:lnTo>
                <a:lnTo>
                  <a:pt x="1427" y="831"/>
                </a:lnTo>
                <a:lnTo>
                  <a:pt x="1427" y="831"/>
                </a:lnTo>
                <a:lnTo>
                  <a:pt x="1428" y="831"/>
                </a:lnTo>
                <a:lnTo>
                  <a:pt x="1428" y="830"/>
                </a:lnTo>
                <a:lnTo>
                  <a:pt x="1428" y="830"/>
                </a:lnTo>
                <a:lnTo>
                  <a:pt x="1429" y="830"/>
                </a:lnTo>
                <a:lnTo>
                  <a:pt x="1432" y="830"/>
                </a:lnTo>
                <a:lnTo>
                  <a:pt x="1439" y="830"/>
                </a:lnTo>
                <a:lnTo>
                  <a:pt x="1442" y="830"/>
                </a:lnTo>
                <a:lnTo>
                  <a:pt x="1443" y="830"/>
                </a:lnTo>
                <a:lnTo>
                  <a:pt x="1444" y="828"/>
                </a:lnTo>
                <a:lnTo>
                  <a:pt x="1447" y="830"/>
                </a:lnTo>
                <a:lnTo>
                  <a:pt x="1448" y="830"/>
                </a:lnTo>
                <a:lnTo>
                  <a:pt x="1450" y="830"/>
                </a:lnTo>
                <a:lnTo>
                  <a:pt x="1451" y="831"/>
                </a:lnTo>
                <a:lnTo>
                  <a:pt x="1451" y="831"/>
                </a:lnTo>
                <a:lnTo>
                  <a:pt x="1451" y="832"/>
                </a:lnTo>
                <a:lnTo>
                  <a:pt x="1453" y="832"/>
                </a:lnTo>
                <a:lnTo>
                  <a:pt x="1454" y="832"/>
                </a:lnTo>
                <a:lnTo>
                  <a:pt x="1454" y="832"/>
                </a:lnTo>
                <a:lnTo>
                  <a:pt x="1454" y="832"/>
                </a:lnTo>
                <a:lnTo>
                  <a:pt x="1455" y="832"/>
                </a:lnTo>
                <a:lnTo>
                  <a:pt x="1455" y="832"/>
                </a:lnTo>
                <a:lnTo>
                  <a:pt x="1455" y="832"/>
                </a:lnTo>
                <a:lnTo>
                  <a:pt x="1457" y="834"/>
                </a:lnTo>
                <a:lnTo>
                  <a:pt x="1458" y="835"/>
                </a:lnTo>
                <a:lnTo>
                  <a:pt x="1458" y="835"/>
                </a:lnTo>
                <a:lnTo>
                  <a:pt x="1459" y="835"/>
                </a:lnTo>
                <a:lnTo>
                  <a:pt x="1461" y="835"/>
                </a:lnTo>
                <a:lnTo>
                  <a:pt x="1463" y="837"/>
                </a:lnTo>
                <a:lnTo>
                  <a:pt x="1463" y="837"/>
                </a:lnTo>
                <a:lnTo>
                  <a:pt x="1465" y="838"/>
                </a:lnTo>
                <a:lnTo>
                  <a:pt x="1466" y="839"/>
                </a:lnTo>
                <a:lnTo>
                  <a:pt x="1468" y="839"/>
                </a:lnTo>
                <a:lnTo>
                  <a:pt x="1468" y="841"/>
                </a:lnTo>
                <a:lnTo>
                  <a:pt x="1469" y="842"/>
                </a:lnTo>
                <a:lnTo>
                  <a:pt x="1469" y="842"/>
                </a:lnTo>
                <a:lnTo>
                  <a:pt x="1469" y="842"/>
                </a:lnTo>
                <a:lnTo>
                  <a:pt x="1470" y="842"/>
                </a:lnTo>
                <a:lnTo>
                  <a:pt x="1470" y="842"/>
                </a:lnTo>
                <a:lnTo>
                  <a:pt x="1470" y="842"/>
                </a:lnTo>
                <a:lnTo>
                  <a:pt x="1470" y="842"/>
                </a:lnTo>
                <a:lnTo>
                  <a:pt x="1470" y="842"/>
                </a:lnTo>
                <a:lnTo>
                  <a:pt x="1472" y="843"/>
                </a:lnTo>
                <a:lnTo>
                  <a:pt x="1472" y="843"/>
                </a:lnTo>
                <a:lnTo>
                  <a:pt x="1473" y="843"/>
                </a:lnTo>
                <a:lnTo>
                  <a:pt x="1473" y="843"/>
                </a:lnTo>
                <a:lnTo>
                  <a:pt x="1473" y="845"/>
                </a:lnTo>
                <a:lnTo>
                  <a:pt x="1473" y="845"/>
                </a:lnTo>
                <a:lnTo>
                  <a:pt x="1472" y="845"/>
                </a:lnTo>
                <a:lnTo>
                  <a:pt x="1472" y="845"/>
                </a:lnTo>
                <a:lnTo>
                  <a:pt x="1473" y="845"/>
                </a:lnTo>
                <a:lnTo>
                  <a:pt x="1474" y="846"/>
                </a:lnTo>
                <a:lnTo>
                  <a:pt x="1474" y="847"/>
                </a:lnTo>
                <a:lnTo>
                  <a:pt x="1474" y="847"/>
                </a:lnTo>
                <a:lnTo>
                  <a:pt x="1474" y="847"/>
                </a:lnTo>
                <a:lnTo>
                  <a:pt x="1474" y="849"/>
                </a:lnTo>
                <a:lnTo>
                  <a:pt x="1474" y="850"/>
                </a:lnTo>
                <a:lnTo>
                  <a:pt x="1472" y="850"/>
                </a:lnTo>
                <a:lnTo>
                  <a:pt x="1468" y="852"/>
                </a:lnTo>
                <a:lnTo>
                  <a:pt x="1468" y="852"/>
                </a:lnTo>
                <a:lnTo>
                  <a:pt x="1468" y="852"/>
                </a:lnTo>
                <a:lnTo>
                  <a:pt x="1468" y="852"/>
                </a:lnTo>
                <a:lnTo>
                  <a:pt x="1466" y="852"/>
                </a:lnTo>
                <a:lnTo>
                  <a:pt x="1466" y="852"/>
                </a:lnTo>
                <a:lnTo>
                  <a:pt x="1466" y="850"/>
                </a:lnTo>
                <a:lnTo>
                  <a:pt x="1466" y="850"/>
                </a:lnTo>
                <a:lnTo>
                  <a:pt x="1462" y="849"/>
                </a:lnTo>
                <a:lnTo>
                  <a:pt x="1462" y="849"/>
                </a:lnTo>
                <a:lnTo>
                  <a:pt x="1461" y="847"/>
                </a:lnTo>
                <a:lnTo>
                  <a:pt x="1458" y="849"/>
                </a:lnTo>
                <a:lnTo>
                  <a:pt x="1458" y="849"/>
                </a:lnTo>
                <a:lnTo>
                  <a:pt x="1458" y="850"/>
                </a:lnTo>
                <a:lnTo>
                  <a:pt x="1458" y="850"/>
                </a:lnTo>
                <a:lnTo>
                  <a:pt x="1459" y="853"/>
                </a:lnTo>
                <a:lnTo>
                  <a:pt x="1459" y="853"/>
                </a:lnTo>
                <a:lnTo>
                  <a:pt x="1459" y="854"/>
                </a:lnTo>
                <a:lnTo>
                  <a:pt x="1459" y="854"/>
                </a:lnTo>
                <a:lnTo>
                  <a:pt x="1459" y="856"/>
                </a:lnTo>
                <a:lnTo>
                  <a:pt x="1455" y="864"/>
                </a:lnTo>
                <a:lnTo>
                  <a:pt x="1455" y="866"/>
                </a:lnTo>
                <a:lnTo>
                  <a:pt x="1455" y="869"/>
                </a:lnTo>
                <a:lnTo>
                  <a:pt x="1455" y="871"/>
                </a:lnTo>
                <a:lnTo>
                  <a:pt x="1454" y="871"/>
                </a:lnTo>
                <a:lnTo>
                  <a:pt x="1454" y="871"/>
                </a:lnTo>
                <a:lnTo>
                  <a:pt x="1454" y="872"/>
                </a:lnTo>
                <a:lnTo>
                  <a:pt x="1453" y="872"/>
                </a:lnTo>
                <a:lnTo>
                  <a:pt x="1451" y="873"/>
                </a:lnTo>
                <a:lnTo>
                  <a:pt x="1451" y="875"/>
                </a:lnTo>
                <a:lnTo>
                  <a:pt x="1451" y="879"/>
                </a:lnTo>
                <a:lnTo>
                  <a:pt x="1451" y="880"/>
                </a:lnTo>
                <a:lnTo>
                  <a:pt x="1450" y="881"/>
                </a:lnTo>
                <a:lnTo>
                  <a:pt x="1448" y="883"/>
                </a:lnTo>
                <a:lnTo>
                  <a:pt x="1447" y="883"/>
                </a:lnTo>
                <a:lnTo>
                  <a:pt x="1442" y="881"/>
                </a:lnTo>
                <a:lnTo>
                  <a:pt x="1442" y="883"/>
                </a:lnTo>
                <a:lnTo>
                  <a:pt x="1443" y="886"/>
                </a:lnTo>
                <a:lnTo>
                  <a:pt x="1443" y="886"/>
                </a:lnTo>
                <a:lnTo>
                  <a:pt x="1442" y="886"/>
                </a:lnTo>
                <a:lnTo>
                  <a:pt x="1440" y="884"/>
                </a:lnTo>
                <a:lnTo>
                  <a:pt x="1440" y="884"/>
                </a:lnTo>
                <a:lnTo>
                  <a:pt x="1439" y="884"/>
                </a:lnTo>
                <a:lnTo>
                  <a:pt x="1439" y="886"/>
                </a:lnTo>
                <a:lnTo>
                  <a:pt x="1439" y="888"/>
                </a:lnTo>
                <a:lnTo>
                  <a:pt x="1439" y="890"/>
                </a:lnTo>
                <a:lnTo>
                  <a:pt x="1438" y="895"/>
                </a:lnTo>
                <a:lnTo>
                  <a:pt x="1438" y="896"/>
                </a:lnTo>
                <a:lnTo>
                  <a:pt x="1436" y="896"/>
                </a:lnTo>
                <a:lnTo>
                  <a:pt x="1435" y="896"/>
                </a:lnTo>
                <a:lnTo>
                  <a:pt x="1434" y="895"/>
                </a:lnTo>
                <a:lnTo>
                  <a:pt x="1434" y="894"/>
                </a:lnTo>
                <a:lnTo>
                  <a:pt x="1434" y="892"/>
                </a:lnTo>
                <a:lnTo>
                  <a:pt x="1434" y="892"/>
                </a:lnTo>
                <a:lnTo>
                  <a:pt x="1432" y="892"/>
                </a:lnTo>
                <a:lnTo>
                  <a:pt x="1428" y="891"/>
                </a:lnTo>
                <a:lnTo>
                  <a:pt x="1428" y="892"/>
                </a:lnTo>
                <a:lnTo>
                  <a:pt x="1428" y="894"/>
                </a:lnTo>
                <a:lnTo>
                  <a:pt x="1428" y="895"/>
                </a:lnTo>
                <a:lnTo>
                  <a:pt x="1428" y="896"/>
                </a:lnTo>
                <a:lnTo>
                  <a:pt x="1428" y="896"/>
                </a:lnTo>
                <a:lnTo>
                  <a:pt x="1427" y="898"/>
                </a:lnTo>
                <a:lnTo>
                  <a:pt x="1425" y="896"/>
                </a:lnTo>
                <a:lnTo>
                  <a:pt x="1424" y="896"/>
                </a:lnTo>
                <a:lnTo>
                  <a:pt x="1424" y="895"/>
                </a:lnTo>
                <a:lnTo>
                  <a:pt x="1423" y="892"/>
                </a:lnTo>
                <a:lnTo>
                  <a:pt x="1423" y="892"/>
                </a:lnTo>
                <a:lnTo>
                  <a:pt x="1423" y="894"/>
                </a:lnTo>
                <a:lnTo>
                  <a:pt x="1421" y="898"/>
                </a:lnTo>
                <a:lnTo>
                  <a:pt x="1421" y="899"/>
                </a:lnTo>
                <a:lnTo>
                  <a:pt x="1420" y="899"/>
                </a:lnTo>
                <a:lnTo>
                  <a:pt x="1420" y="900"/>
                </a:lnTo>
                <a:lnTo>
                  <a:pt x="1419" y="900"/>
                </a:lnTo>
                <a:lnTo>
                  <a:pt x="1416" y="900"/>
                </a:lnTo>
                <a:lnTo>
                  <a:pt x="1413" y="900"/>
                </a:lnTo>
                <a:lnTo>
                  <a:pt x="1409" y="900"/>
                </a:lnTo>
                <a:lnTo>
                  <a:pt x="1406" y="900"/>
                </a:lnTo>
                <a:lnTo>
                  <a:pt x="1405" y="902"/>
                </a:lnTo>
                <a:lnTo>
                  <a:pt x="1405" y="905"/>
                </a:lnTo>
                <a:lnTo>
                  <a:pt x="1405" y="907"/>
                </a:lnTo>
                <a:lnTo>
                  <a:pt x="1404" y="907"/>
                </a:lnTo>
                <a:lnTo>
                  <a:pt x="1404" y="907"/>
                </a:lnTo>
                <a:lnTo>
                  <a:pt x="1404" y="907"/>
                </a:lnTo>
                <a:lnTo>
                  <a:pt x="1402" y="907"/>
                </a:lnTo>
                <a:lnTo>
                  <a:pt x="1402" y="907"/>
                </a:lnTo>
                <a:lnTo>
                  <a:pt x="1401" y="907"/>
                </a:lnTo>
                <a:lnTo>
                  <a:pt x="1400" y="909"/>
                </a:lnTo>
                <a:lnTo>
                  <a:pt x="1400" y="909"/>
                </a:lnTo>
                <a:lnTo>
                  <a:pt x="1397" y="913"/>
                </a:lnTo>
                <a:lnTo>
                  <a:pt x="1397" y="914"/>
                </a:lnTo>
                <a:lnTo>
                  <a:pt x="1397" y="914"/>
                </a:lnTo>
                <a:lnTo>
                  <a:pt x="1398" y="915"/>
                </a:lnTo>
                <a:lnTo>
                  <a:pt x="1398" y="917"/>
                </a:lnTo>
                <a:lnTo>
                  <a:pt x="1398" y="918"/>
                </a:lnTo>
                <a:lnTo>
                  <a:pt x="1397" y="921"/>
                </a:lnTo>
                <a:lnTo>
                  <a:pt x="1395" y="922"/>
                </a:lnTo>
                <a:lnTo>
                  <a:pt x="1395" y="924"/>
                </a:lnTo>
                <a:lnTo>
                  <a:pt x="1394" y="924"/>
                </a:lnTo>
                <a:lnTo>
                  <a:pt x="1393" y="924"/>
                </a:lnTo>
                <a:lnTo>
                  <a:pt x="1393" y="925"/>
                </a:lnTo>
                <a:lnTo>
                  <a:pt x="1393" y="926"/>
                </a:lnTo>
                <a:lnTo>
                  <a:pt x="1394" y="926"/>
                </a:lnTo>
                <a:lnTo>
                  <a:pt x="1394" y="928"/>
                </a:lnTo>
                <a:lnTo>
                  <a:pt x="1395" y="928"/>
                </a:lnTo>
                <a:lnTo>
                  <a:pt x="1394" y="929"/>
                </a:lnTo>
                <a:lnTo>
                  <a:pt x="1394" y="929"/>
                </a:lnTo>
                <a:lnTo>
                  <a:pt x="1393" y="929"/>
                </a:lnTo>
                <a:lnTo>
                  <a:pt x="1393" y="930"/>
                </a:lnTo>
                <a:lnTo>
                  <a:pt x="1393" y="932"/>
                </a:lnTo>
                <a:lnTo>
                  <a:pt x="1394" y="934"/>
                </a:lnTo>
                <a:lnTo>
                  <a:pt x="1395" y="936"/>
                </a:lnTo>
                <a:lnTo>
                  <a:pt x="1395" y="939"/>
                </a:lnTo>
                <a:lnTo>
                  <a:pt x="1395" y="940"/>
                </a:lnTo>
                <a:lnTo>
                  <a:pt x="1397" y="940"/>
                </a:lnTo>
                <a:lnTo>
                  <a:pt x="1398" y="940"/>
                </a:lnTo>
                <a:lnTo>
                  <a:pt x="1398" y="941"/>
                </a:lnTo>
                <a:lnTo>
                  <a:pt x="1398" y="941"/>
                </a:lnTo>
                <a:lnTo>
                  <a:pt x="1398" y="943"/>
                </a:lnTo>
                <a:lnTo>
                  <a:pt x="1400" y="945"/>
                </a:lnTo>
                <a:lnTo>
                  <a:pt x="1400" y="947"/>
                </a:lnTo>
                <a:lnTo>
                  <a:pt x="1401" y="948"/>
                </a:lnTo>
                <a:lnTo>
                  <a:pt x="1401" y="948"/>
                </a:lnTo>
                <a:lnTo>
                  <a:pt x="1402" y="948"/>
                </a:lnTo>
                <a:lnTo>
                  <a:pt x="1401" y="949"/>
                </a:lnTo>
                <a:lnTo>
                  <a:pt x="1401" y="949"/>
                </a:lnTo>
                <a:lnTo>
                  <a:pt x="1401" y="951"/>
                </a:lnTo>
                <a:lnTo>
                  <a:pt x="1401" y="951"/>
                </a:lnTo>
                <a:lnTo>
                  <a:pt x="1401" y="951"/>
                </a:lnTo>
                <a:lnTo>
                  <a:pt x="1401" y="952"/>
                </a:lnTo>
                <a:lnTo>
                  <a:pt x="1402" y="962"/>
                </a:lnTo>
                <a:lnTo>
                  <a:pt x="1404" y="964"/>
                </a:lnTo>
                <a:lnTo>
                  <a:pt x="1405" y="967"/>
                </a:lnTo>
                <a:lnTo>
                  <a:pt x="1406" y="967"/>
                </a:lnTo>
                <a:lnTo>
                  <a:pt x="1406" y="966"/>
                </a:lnTo>
                <a:lnTo>
                  <a:pt x="1406" y="960"/>
                </a:lnTo>
                <a:lnTo>
                  <a:pt x="1406" y="958"/>
                </a:lnTo>
                <a:lnTo>
                  <a:pt x="1406" y="955"/>
                </a:lnTo>
                <a:lnTo>
                  <a:pt x="1406" y="955"/>
                </a:lnTo>
                <a:lnTo>
                  <a:pt x="1408" y="955"/>
                </a:lnTo>
                <a:lnTo>
                  <a:pt x="1409" y="955"/>
                </a:lnTo>
                <a:lnTo>
                  <a:pt x="1410" y="956"/>
                </a:lnTo>
                <a:lnTo>
                  <a:pt x="1410" y="958"/>
                </a:lnTo>
                <a:lnTo>
                  <a:pt x="1410" y="958"/>
                </a:lnTo>
                <a:lnTo>
                  <a:pt x="1410" y="958"/>
                </a:lnTo>
                <a:lnTo>
                  <a:pt x="1410" y="958"/>
                </a:lnTo>
                <a:lnTo>
                  <a:pt x="1412" y="958"/>
                </a:lnTo>
                <a:lnTo>
                  <a:pt x="1412" y="958"/>
                </a:lnTo>
                <a:lnTo>
                  <a:pt x="1412" y="959"/>
                </a:lnTo>
                <a:lnTo>
                  <a:pt x="1412" y="959"/>
                </a:lnTo>
                <a:lnTo>
                  <a:pt x="1412" y="959"/>
                </a:lnTo>
                <a:lnTo>
                  <a:pt x="1412" y="959"/>
                </a:lnTo>
                <a:lnTo>
                  <a:pt x="1413" y="962"/>
                </a:lnTo>
                <a:lnTo>
                  <a:pt x="1413" y="962"/>
                </a:lnTo>
                <a:lnTo>
                  <a:pt x="1414" y="967"/>
                </a:lnTo>
                <a:lnTo>
                  <a:pt x="1414" y="968"/>
                </a:lnTo>
                <a:lnTo>
                  <a:pt x="1414" y="968"/>
                </a:lnTo>
                <a:lnTo>
                  <a:pt x="1416" y="968"/>
                </a:lnTo>
                <a:lnTo>
                  <a:pt x="1416" y="970"/>
                </a:lnTo>
                <a:lnTo>
                  <a:pt x="1416" y="971"/>
                </a:lnTo>
                <a:lnTo>
                  <a:pt x="1416" y="971"/>
                </a:lnTo>
                <a:lnTo>
                  <a:pt x="1417" y="973"/>
                </a:lnTo>
                <a:lnTo>
                  <a:pt x="1417" y="973"/>
                </a:lnTo>
                <a:lnTo>
                  <a:pt x="1419" y="973"/>
                </a:lnTo>
                <a:lnTo>
                  <a:pt x="1419" y="974"/>
                </a:lnTo>
                <a:lnTo>
                  <a:pt x="1420" y="974"/>
                </a:lnTo>
                <a:lnTo>
                  <a:pt x="1420" y="975"/>
                </a:lnTo>
                <a:lnTo>
                  <a:pt x="1420" y="975"/>
                </a:lnTo>
                <a:lnTo>
                  <a:pt x="1421" y="974"/>
                </a:lnTo>
                <a:lnTo>
                  <a:pt x="1421" y="974"/>
                </a:lnTo>
                <a:lnTo>
                  <a:pt x="1421" y="974"/>
                </a:lnTo>
                <a:lnTo>
                  <a:pt x="1421" y="973"/>
                </a:lnTo>
                <a:lnTo>
                  <a:pt x="1423" y="973"/>
                </a:lnTo>
                <a:lnTo>
                  <a:pt x="1423" y="973"/>
                </a:lnTo>
                <a:lnTo>
                  <a:pt x="1423" y="973"/>
                </a:lnTo>
                <a:lnTo>
                  <a:pt x="1424" y="973"/>
                </a:lnTo>
                <a:lnTo>
                  <a:pt x="1424" y="973"/>
                </a:lnTo>
                <a:lnTo>
                  <a:pt x="1425" y="973"/>
                </a:lnTo>
                <a:lnTo>
                  <a:pt x="1427" y="973"/>
                </a:lnTo>
                <a:lnTo>
                  <a:pt x="1427" y="971"/>
                </a:lnTo>
                <a:lnTo>
                  <a:pt x="1428" y="971"/>
                </a:lnTo>
                <a:lnTo>
                  <a:pt x="1428" y="970"/>
                </a:lnTo>
                <a:lnTo>
                  <a:pt x="1429" y="970"/>
                </a:lnTo>
                <a:lnTo>
                  <a:pt x="1429" y="968"/>
                </a:lnTo>
                <a:lnTo>
                  <a:pt x="1429" y="968"/>
                </a:lnTo>
                <a:lnTo>
                  <a:pt x="1429" y="968"/>
                </a:lnTo>
                <a:lnTo>
                  <a:pt x="1429" y="967"/>
                </a:lnTo>
                <a:lnTo>
                  <a:pt x="1431" y="967"/>
                </a:lnTo>
                <a:lnTo>
                  <a:pt x="1431" y="967"/>
                </a:lnTo>
                <a:lnTo>
                  <a:pt x="1431" y="967"/>
                </a:lnTo>
                <a:lnTo>
                  <a:pt x="1431" y="967"/>
                </a:lnTo>
                <a:lnTo>
                  <a:pt x="1432" y="966"/>
                </a:lnTo>
                <a:lnTo>
                  <a:pt x="1432" y="966"/>
                </a:lnTo>
                <a:lnTo>
                  <a:pt x="1432" y="964"/>
                </a:lnTo>
                <a:lnTo>
                  <a:pt x="1431" y="963"/>
                </a:lnTo>
                <a:lnTo>
                  <a:pt x="1431" y="959"/>
                </a:lnTo>
                <a:lnTo>
                  <a:pt x="1429" y="956"/>
                </a:lnTo>
                <a:lnTo>
                  <a:pt x="1429" y="954"/>
                </a:lnTo>
                <a:lnTo>
                  <a:pt x="1431" y="951"/>
                </a:lnTo>
                <a:lnTo>
                  <a:pt x="1432" y="948"/>
                </a:lnTo>
                <a:lnTo>
                  <a:pt x="1434" y="945"/>
                </a:lnTo>
                <a:lnTo>
                  <a:pt x="1435" y="945"/>
                </a:lnTo>
                <a:lnTo>
                  <a:pt x="1438" y="943"/>
                </a:lnTo>
                <a:lnTo>
                  <a:pt x="1439" y="943"/>
                </a:lnTo>
                <a:lnTo>
                  <a:pt x="1440" y="941"/>
                </a:lnTo>
                <a:lnTo>
                  <a:pt x="1442" y="940"/>
                </a:lnTo>
                <a:lnTo>
                  <a:pt x="1442" y="937"/>
                </a:lnTo>
                <a:lnTo>
                  <a:pt x="1440" y="929"/>
                </a:lnTo>
                <a:lnTo>
                  <a:pt x="1440" y="926"/>
                </a:lnTo>
                <a:lnTo>
                  <a:pt x="1440" y="925"/>
                </a:lnTo>
                <a:lnTo>
                  <a:pt x="1440" y="925"/>
                </a:lnTo>
                <a:lnTo>
                  <a:pt x="1442" y="925"/>
                </a:lnTo>
                <a:lnTo>
                  <a:pt x="1442" y="925"/>
                </a:lnTo>
                <a:lnTo>
                  <a:pt x="1443" y="926"/>
                </a:lnTo>
                <a:lnTo>
                  <a:pt x="1444" y="929"/>
                </a:lnTo>
                <a:lnTo>
                  <a:pt x="1446" y="930"/>
                </a:lnTo>
                <a:lnTo>
                  <a:pt x="1447" y="929"/>
                </a:lnTo>
                <a:lnTo>
                  <a:pt x="1448" y="929"/>
                </a:lnTo>
                <a:lnTo>
                  <a:pt x="1450" y="926"/>
                </a:lnTo>
                <a:lnTo>
                  <a:pt x="1451" y="925"/>
                </a:lnTo>
                <a:lnTo>
                  <a:pt x="1454" y="924"/>
                </a:lnTo>
                <a:lnTo>
                  <a:pt x="1455" y="926"/>
                </a:lnTo>
                <a:lnTo>
                  <a:pt x="1455" y="928"/>
                </a:lnTo>
                <a:lnTo>
                  <a:pt x="1457" y="929"/>
                </a:lnTo>
                <a:lnTo>
                  <a:pt x="1458" y="929"/>
                </a:lnTo>
                <a:lnTo>
                  <a:pt x="1458" y="925"/>
                </a:lnTo>
                <a:lnTo>
                  <a:pt x="1459" y="925"/>
                </a:lnTo>
                <a:lnTo>
                  <a:pt x="1461" y="926"/>
                </a:lnTo>
                <a:lnTo>
                  <a:pt x="1461" y="926"/>
                </a:lnTo>
                <a:lnTo>
                  <a:pt x="1461" y="928"/>
                </a:lnTo>
                <a:lnTo>
                  <a:pt x="1459" y="930"/>
                </a:lnTo>
                <a:lnTo>
                  <a:pt x="1461" y="932"/>
                </a:lnTo>
                <a:lnTo>
                  <a:pt x="1462" y="940"/>
                </a:lnTo>
                <a:lnTo>
                  <a:pt x="1463" y="943"/>
                </a:lnTo>
                <a:lnTo>
                  <a:pt x="1463" y="944"/>
                </a:lnTo>
                <a:lnTo>
                  <a:pt x="1463" y="944"/>
                </a:lnTo>
                <a:lnTo>
                  <a:pt x="1465" y="945"/>
                </a:lnTo>
                <a:lnTo>
                  <a:pt x="1465" y="945"/>
                </a:lnTo>
                <a:lnTo>
                  <a:pt x="1465" y="945"/>
                </a:lnTo>
                <a:lnTo>
                  <a:pt x="1465" y="947"/>
                </a:lnTo>
                <a:lnTo>
                  <a:pt x="1465" y="947"/>
                </a:lnTo>
                <a:lnTo>
                  <a:pt x="1465" y="948"/>
                </a:lnTo>
                <a:lnTo>
                  <a:pt x="1466" y="948"/>
                </a:lnTo>
                <a:lnTo>
                  <a:pt x="1466" y="948"/>
                </a:lnTo>
                <a:lnTo>
                  <a:pt x="1466" y="949"/>
                </a:lnTo>
                <a:lnTo>
                  <a:pt x="1466" y="951"/>
                </a:lnTo>
                <a:lnTo>
                  <a:pt x="1466" y="951"/>
                </a:lnTo>
                <a:lnTo>
                  <a:pt x="1466" y="952"/>
                </a:lnTo>
                <a:lnTo>
                  <a:pt x="1466" y="952"/>
                </a:lnTo>
                <a:lnTo>
                  <a:pt x="1466" y="954"/>
                </a:lnTo>
                <a:lnTo>
                  <a:pt x="1466" y="955"/>
                </a:lnTo>
                <a:lnTo>
                  <a:pt x="1465" y="956"/>
                </a:lnTo>
                <a:lnTo>
                  <a:pt x="1465" y="958"/>
                </a:lnTo>
                <a:lnTo>
                  <a:pt x="1465" y="960"/>
                </a:lnTo>
                <a:lnTo>
                  <a:pt x="1466" y="970"/>
                </a:lnTo>
                <a:lnTo>
                  <a:pt x="1466" y="974"/>
                </a:lnTo>
                <a:lnTo>
                  <a:pt x="1466" y="977"/>
                </a:lnTo>
                <a:lnTo>
                  <a:pt x="1468" y="978"/>
                </a:lnTo>
                <a:lnTo>
                  <a:pt x="1470" y="979"/>
                </a:lnTo>
                <a:lnTo>
                  <a:pt x="1470" y="979"/>
                </a:lnTo>
                <a:lnTo>
                  <a:pt x="1472" y="985"/>
                </a:lnTo>
                <a:lnTo>
                  <a:pt x="1472" y="988"/>
                </a:lnTo>
                <a:lnTo>
                  <a:pt x="1473" y="988"/>
                </a:lnTo>
                <a:lnTo>
                  <a:pt x="1474" y="989"/>
                </a:lnTo>
                <a:lnTo>
                  <a:pt x="1474" y="990"/>
                </a:lnTo>
                <a:lnTo>
                  <a:pt x="1474" y="992"/>
                </a:lnTo>
                <a:lnTo>
                  <a:pt x="1476" y="996"/>
                </a:lnTo>
                <a:lnTo>
                  <a:pt x="1476" y="1000"/>
                </a:lnTo>
                <a:lnTo>
                  <a:pt x="1476" y="1001"/>
                </a:lnTo>
                <a:lnTo>
                  <a:pt x="1476" y="1002"/>
                </a:lnTo>
                <a:lnTo>
                  <a:pt x="1476" y="1004"/>
                </a:lnTo>
                <a:lnTo>
                  <a:pt x="1480" y="1026"/>
                </a:lnTo>
                <a:lnTo>
                  <a:pt x="1480" y="1027"/>
                </a:lnTo>
                <a:lnTo>
                  <a:pt x="1478" y="1027"/>
                </a:lnTo>
                <a:lnTo>
                  <a:pt x="1478" y="1027"/>
                </a:lnTo>
                <a:lnTo>
                  <a:pt x="1477" y="1028"/>
                </a:lnTo>
                <a:lnTo>
                  <a:pt x="1478" y="1032"/>
                </a:lnTo>
                <a:lnTo>
                  <a:pt x="1480" y="1036"/>
                </a:lnTo>
                <a:lnTo>
                  <a:pt x="1480" y="1036"/>
                </a:lnTo>
                <a:lnTo>
                  <a:pt x="1480" y="1038"/>
                </a:lnTo>
                <a:lnTo>
                  <a:pt x="1480" y="1038"/>
                </a:lnTo>
                <a:lnTo>
                  <a:pt x="1481" y="1036"/>
                </a:lnTo>
                <a:lnTo>
                  <a:pt x="1481" y="1036"/>
                </a:lnTo>
                <a:lnTo>
                  <a:pt x="1481" y="1036"/>
                </a:lnTo>
                <a:lnTo>
                  <a:pt x="1482" y="1035"/>
                </a:lnTo>
                <a:lnTo>
                  <a:pt x="1482" y="1035"/>
                </a:lnTo>
                <a:lnTo>
                  <a:pt x="1484" y="1035"/>
                </a:lnTo>
                <a:lnTo>
                  <a:pt x="1484" y="1035"/>
                </a:lnTo>
                <a:lnTo>
                  <a:pt x="1485" y="1034"/>
                </a:lnTo>
                <a:lnTo>
                  <a:pt x="1485" y="1032"/>
                </a:lnTo>
                <a:lnTo>
                  <a:pt x="1485" y="1032"/>
                </a:lnTo>
                <a:lnTo>
                  <a:pt x="1485" y="1031"/>
                </a:lnTo>
                <a:lnTo>
                  <a:pt x="1485" y="1030"/>
                </a:lnTo>
                <a:lnTo>
                  <a:pt x="1485" y="1030"/>
                </a:lnTo>
                <a:lnTo>
                  <a:pt x="1485" y="1030"/>
                </a:lnTo>
                <a:lnTo>
                  <a:pt x="1485" y="1030"/>
                </a:lnTo>
                <a:lnTo>
                  <a:pt x="1485" y="1030"/>
                </a:lnTo>
                <a:lnTo>
                  <a:pt x="1485" y="1027"/>
                </a:lnTo>
                <a:lnTo>
                  <a:pt x="1485" y="1027"/>
                </a:lnTo>
                <a:lnTo>
                  <a:pt x="1487" y="1026"/>
                </a:lnTo>
                <a:lnTo>
                  <a:pt x="1488" y="1027"/>
                </a:lnTo>
                <a:lnTo>
                  <a:pt x="1492" y="1030"/>
                </a:lnTo>
                <a:lnTo>
                  <a:pt x="1496" y="1032"/>
                </a:lnTo>
                <a:lnTo>
                  <a:pt x="1496" y="1035"/>
                </a:lnTo>
                <a:lnTo>
                  <a:pt x="1497" y="1036"/>
                </a:lnTo>
                <a:lnTo>
                  <a:pt x="1497" y="1038"/>
                </a:lnTo>
                <a:lnTo>
                  <a:pt x="1497" y="1039"/>
                </a:lnTo>
                <a:lnTo>
                  <a:pt x="1499" y="1038"/>
                </a:lnTo>
                <a:lnTo>
                  <a:pt x="1499" y="1036"/>
                </a:lnTo>
                <a:lnTo>
                  <a:pt x="1500" y="1035"/>
                </a:lnTo>
                <a:lnTo>
                  <a:pt x="1500" y="1035"/>
                </a:lnTo>
                <a:lnTo>
                  <a:pt x="1502" y="1035"/>
                </a:lnTo>
                <a:lnTo>
                  <a:pt x="1503" y="1036"/>
                </a:lnTo>
                <a:lnTo>
                  <a:pt x="1503" y="1036"/>
                </a:lnTo>
                <a:lnTo>
                  <a:pt x="1503" y="1036"/>
                </a:lnTo>
                <a:lnTo>
                  <a:pt x="1503" y="1036"/>
                </a:lnTo>
                <a:lnTo>
                  <a:pt x="1504" y="1036"/>
                </a:lnTo>
                <a:lnTo>
                  <a:pt x="1504" y="1036"/>
                </a:lnTo>
                <a:lnTo>
                  <a:pt x="1504" y="1036"/>
                </a:lnTo>
                <a:lnTo>
                  <a:pt x="1504" y="1036"/>
                </a:lnTo>
                <a:lnTo>
                  <a:pt x="1504" y="1035"/>
                </a:lnTo>
                <a:lnTo>
                  <a:pt x="1504" y="1035"/>
                </a:lnTo>
                <a:lnTo>
                  <a:pt x="1504" y="1035"/>
                </a:lnTo>
                <a:lnTo>
                  <a:pt x="1503" y="1034"/>
                </a:lnTo>
                <a:lnTo>
                  <a:pt x="1503" y="1032"/>
                </a:lnTo>
                <a:lnTo>
                  <a:pt x="1503" y="1032"/>
                </a:lnTo>
                <a:lnTo>
                  <a:pt x="1504" y="1030"/>
                </a:lnTo>
                <a:lnTo>
                  <a:pt x="1506" y="1030"/>
                </a:lnTo>
                <a:lnTo>
                  <a:pt x="1506" y="1030"/>
                </a:lnTo>
                <a:lnTo>
                  <a:pt x="1507" y="1028"/>
                </a:lnTo>
                <a:lnTo>
                  <a:pt x="1507" y="1028"/>
                </a:lnTo>
                <a:lnTo>
                  <a:pt x="1507" y="1024"/>
                </a:lnTo>
                <a:lnTo>
                  <a:pt x="1507" y="1023"/>
                </a:lnTo>
                <a:lnTo>
                  <a:pt x="1507" y="1023"/>
                </a:lnTo>
                <a:lnTo>
                  <a:pt x="1507" y="1023"/>
                </a:lnTo>
                <a:lnTo>
                  <a:pt x="1508" y="1023"/>
                </a:lnTo>
                <a:lnTo>
                  <a:pt x="1510" y="1023"/>
                </a:lnTo>
                <a:lnTo>
                  <a:pt x="1511" y="1023"/>
                </a:lnTo>
                <a:lnTo>
                  <a:pt x="1511" y="1024"/>
                </a:lnTo>
                <a:lnTo>
                  <a:pt x="1512" y="1024"/>
                </a:lnTo>
                <a:lnTo>
                  <a:pt x="1514" y="1024"/>
                </a:lnTo>
                <a:lnTo>
                  <a:pt x="1512" y="1021"/>
                </a:lnTo>
                <a:lnTo>
                  <a:pt x="1512" y="1021"/>
                </a:lnTo>
                <a:lnTo>
                  <a:pt x="1512" y="1021"/>
                </a:lnTo>
                <a:lnTo>
                  <a:pt x="1514" y="1021"/>
                </a:lnTo>
                <a:lnTo>
                  <a:pt x="1515" y="1020"/>
                </a:lnTo>
                <a:lnTo>
                  <a:pt x="1515" y="1020"/>
                </a:lnTo>
                <a:lnTo>
                  <a:pt x="1515" y="1020"/>
                </a:lnTo>
                <a:lnTo>
                  <a:pt x="1516" y="1019"/>
                </a:lnTo>
                <a:lnTo>
                  <a:pt x="1516" y="1019"/>
                </a:lnTo>
                <a:lnTo>
                  <a:pt x="1515" y="1011"/>
                </a:lnTo>
                <a:lnTo>
                  <a:pt x="1515" y="1008"/>
                </a:lnTo>
                <a:lnTo>
                  <a:pt x="1512" y="1007"/>
                </a:lnTo>
                <a:lnTo>
                  <a:pt x="1512" y="1005"/>
                </a:lnTo>
                <a:lnTo>
                  <a:pt x="1511" y="1002"/>
                </a:lnTo>
                <a:lnTo>
                  <a:pt x="1511" y="1001"/>
                </a:lnTo>
                <a:lnTo>
                  <a:pt x="1512" y="998"/>
                </a:lnTo>
                <a:lnTo>
                  <a:pt x="1512" y="997"/>
                </a:lnTo>
                <a:lnTo>
                  <a:pt x="1511" y="996"/>
                </a:lnTo>
                <a:lnTo>
                  <a:pt x="1510" y="994"/>
                </a:lnTo>
                <a:lnTo>
                  <a:pt x="1510" y="993"/>
                </a:lnTo>
                <a:lnTo>
                  <a:pt x="1510" y="992"/>
                </a:lnTo>
                <a:lnTo>
                  <a:pt x="1510" y="986"/>
                </a:lnTo>
                <a:lnTo>
                  <a:pt x="1512" y="985"/>
                </a:lnTo>
                <a:lnTo>
                  <a:pt x="1512" y="985"/>
                </a:lnTo>
                <a:lnTo>
                  <a:pt x="1512" y="983"/>
                </a:lnTo>
                <a:lnTo>
                  <a:pt x="1515" y="981"/>
                </a:lnTo>
                <a:lnTo>
                  <a:pt x="1516" y="979"/>
                </a:lnTo>
                <a:lnTo>
                  <a:pt x="1516" y="978"/>
                </a:lnTo>
                <a:lnTo>
                  <a:pt x="1515" y="977"/>
                </a:lnTo>
                <a:lnTo>
                  <a:pt x="1515" y="974"/>
                </a:lnTo>
                <a:lnTo>
                  <a:pt x="1514" y="973"/>
                </a:lnTo>
                <a:lnTo>
                  <a:pt x="1514" y="971"/>
                </a:lnTo>
                <a:lnTo>
                  <a:pt x="1514" y="970"/>
                </a:lnTo>
                <a:lnTo>
                  <a:pt x="1515" y="968"/>
                </a:lnTo>
                <a:lnTo>
                  <a:pt x="1516" y="967"/>
                </a:lnTo>
                <a:lnTo>
                  <a:pt x="1518" y="968"/>
                </a:lnTo>
                <a:lnTo>
                  <a:pt x="1518" y="968"/>
                </a:lnTo>
                <a:lnTo>
                  <a:pt x="1519" y="970"/>
                </a:lnTo>
                <a:lnTo>
                  <a:pt x="1521" y="971"/>
                </a:lnTo>
                <a:lnTo>
                  <a:pt x="1522" y="971"/>
                </a:lnTo>
                <a:lnTo>
                  <a:pt x="1523" y="970"/>
                </a:lnTo>
                <a:lnTo>
                  <a:pt x="1525" y="970"/>
                </a:lnTo>
                <a:lnTo>
                  <a:pt x="1526" y="968"/>
                </a:lnTo>
                <a:lnTo>
                  <a:pt x="1529" y="963"/>
                </a:lnTo>
                <a:lnTo>
                  <a:pt x="1529" y="962"/>
                </a:lnTo>
                <a:lnTo>
                  <a:pt x="1527" y="962"/>
                </a:lnTo>
                <a:lnTo>
                  <a:pt x="1527" y="960"/>
                </a:lnTo>
                <a:lnTo>
                  <a:pt x="1529" y="956"/>
                </a:lnTo>
                <a:lnTo>
                  <a:pt x="1529" y="954"/>
                </a:lnTo>
                <a:lnTo>
                  <a:pt x="1529" y="952"/>
                </a:lnTo>
                <a:lnTo>
                  <a:pt x="1529" y="951"/>
                </a:lnTo>
                <a:lnTo>
                  <a:pt x="1530" y="949"/>
                </a:lnTo>
                <a:lnTo>
                  <a:pt x="1530" y="949"/>
                </a:lnTo>
                <a:lnTo>
                  <a:pt x="1530" y="948"/>
                </a:lnTo>
                <a:lnTo>
                  <a:pt x="1530" y="948"/>
                </a:lnTo>
                <a:lnTo>
                  <a:pt x="1530" y="944"/>
                </a:lnTo>
                <a:lnTo>
                  <a:pt x="1530" y="943"/>
                </a:lnTo>
                <a:lnTo>
                  <a:pt x="1531" y="929"/>
                </a:lnTo>
                <a:lnTo>
                  <a:pt x="1531" y="928"/>
                </a:lnTo>
                <a:lnTo>
                  <a:pt x="1531" y="926"/>
                </a:lnTo>
                <a:lnTo>
                  <a:pt x="1530" y="925"/>
                </a:lnTo>
                <a:lnTo>
                  <a:pt x="1530" y="925"/>
                </a:lnTo>
                <a:lnTo>
                  <a:pt x="1529" y="924"/>
                </a:lnTo>
                <a:lnTo>
                  <a:pt x="1527" y="915"/>
                </a:lnTo>
                <a:lnTo>
                  <a:pt x="1527" y="914"/>
                </a:lnTo>
                <a:lnTo>
                  <a:pt x="1527" y="913"/>
                </a:lnTo>
                <a:lnTo>
                  <a:pt x="1527" y="913"/>
                </a:lnTo>
                <a:lnTo>
                  <a:pt x="1526" y="911"/>
                </a:lnTo>
                <a:lnTo>
                  <a:pt x="1526" y="911"/>
                </a:lnTo>
                <a:lnTo>
                  <a:pt x="1525" y="909"/>
                </a:lnTo>
                <a:lnTo>
                  <a:pt x="1525" y="909"/>
                </a:lnTo>
                <a:lnTo>
                  <a:pt x="1523" y="907"/>
                </a:lnTo>
                <a:lnTo>
                  <a:pt x="1523" y="906"/>
                </a:lnTo>
                <a:lnTo>
                  <a:pt x="1523" y="905"/>
                </a:lnTo>
                <a:lnTo>
                  <a:pt x="1523" y="903"/>
                </a:lnTo>
                <a:lnTo>
                  <a:pt x="1525" y="902"/>
                </a:lnTo>
                <a:lnTo>
                  <a:pt x="1525" y="902"/>
                </a:lnTo>
                <a:lnTo>
                  <a:pt x="1526" y="900"/>
                </a:lnTo>
                <a:lnTo>
                  <a:pt x="1527" y="902"/>
                </a:lnTo>
                <a:lnTo>
                  <a:pt x="1529" y="905"/>
                </a:lnTo>
                <a:lnTo>
                  <a:pt x="1530" y="905"/>
                </a:lnTo>
                <a:lnTo>
                  <a:pt x="1531" y="907"/>
                </a:lnTo>
                <a:lnTo>
                  <a:pt x="1533" y="907"/>
                </a:lnTo>
                <a:lnTo>
                  <a:pt x="1533" y="909"/>
                </a:lnTo>
                <a:lnTo>
                  <a:pt x="1533" y="909"/>
                </a:lnTo>
                <a:lnTo>
                  <a:pt x="1534" y="910"/>
                </a:lnTo>
                <a:lnTo>
                  <a:pt x="1536" y="909"/>
                </a:lnTo>
                <a:lnTo>
                  <a:pt x="1537" y="909"/>
                </a:lnTo>
                <a:lnTo>
                  <a:pt x="1538" y="907"/>
                </a:lnTo>
                <a:lnTo>
                  <a:pt x="1538" y="909"/>
                </a:lnTo>
                <a:lnTo>
                  <a:pt x="1540" y="909"/>
                </a:lnTo>
                <a:lnTo>
                  <a:pt x="1540" y="909"/>
                </a:lnTo>
                <a:lnTo>
                  <a:pt x="1540" y="909"/>
                </a:lnTo>
                <a:lnTo>
                  <a:pt x="1541" y="909"/>
                </a:lnTo>
                <a:lnTo>
                  <a:pt x="1541" y="907"/>
                </a:lnTo>
                <a:lnTo>
                  <a:pt x="1541" y="907"/>
                </a:lnTo>
                <a:lnTo>
                  <a:pt x="1541" y="907"/>
                </a:lnTo>
                <a:lnTo>
                  <a:pt x="1542" y="906"/>
                </a:lnTo>
                <a:lnTo>
                  <a:pt x="1545" y="906"/>
                </a:lnTo>
                <a:lnTo>
                  <a:pt x="1548" y="906"/>
                </a:lnTo>
                <a:lnTo>
                  <a:pt x="1551" y="907"/>
                </a:lnTo>
                <a:lnTo>
                  <a:pt x="1553" y="910"/>
                </a:lnTo>
                <a:lnTo>
                  <a:pt x="1555" y="911"/>
                </a:lnTo>
                <a:lnTo>
                  <a:pt x="1559" y="910"/>
                </a:lnTo>
                <a:lnTo>
                  <a:pt x="1560" y="910"/>
                </a:lnTo>
                <a:lnTo>
                  <a:pt x="1563" y="911"/>
                </a:lnTo>
                <a:lnTo>
                  <a:pt x="1564" y="911"/>
                </a:lnTo>
                <a:lnTo>
                  <a:pt x="1565" y="911"/>
                </a:lnTo>
                <a:lnTo>
                  <a:pt x="1570" y="914"/>
                </a:lnTo>
                <a:lnTo>
                  <a:pt x="1571" y="914"/>
                </a:lnTo>
                <a:lnTo>
                  <a:pt x="1571" y="915"/>
                </a:lnTo>
                <a:lnTo>
                  <a:pt x="1572" y="917"/>
                </a:lnTo>
                <a:lnTo>
                  <a:pt x="1574" y="917"/>
                </a:lnTo>
                <a:lnTo>
                  <a:pt x="1574" y="915"/>
                </a:lnTo>
                <a:lnTo>
                  <a:pt x="1574" y="915"/>
                </a:lnTo>
                <a:lnTo>
                  <a:pt x="1574" y="914"/>
                </a:lnTo>
                <a:lnTo>
                  <a:pt x="1574" y="913"/>
                </a:lnTo>
                <a:lnTo>
                  <a:pt x="1574" y="911"/>
                </a:lnTo>
                <a:lnTo>
                  <a:pt x="1575" y="910"/>
                </a:lnTo>
                <a:lnTo>
                  <a:pt x="1578" y="907"/>
                </a:lnTo>
                <a:lnTo>
                  <a:pt x="1578" y="906"/>
                </a:lnTo>
                <a:lnTo>
                  <a:pt x="1578" y="903"/>
                </a:lnTo>
                <a:lnTo>
                  <a:pt x="1578" y="903"/>
                </a:lnTo>
                <a:lnTo>
                  <a:pt x="1579" y="902"/>
                </a:lnTo>
                <a:lnTo>
                  <a:pt x="1579" y="900"/>
                </a:lnTo>
                <a:lnTo>
                  <a:pt x="1579" y="899"/>
                </a:lnTo>
                <a:lnTo>
                  <a:pt x="1580" y="896"/>
                </a:lnTo>
                <a:lnTo>
                  <a:pt x="1583" y="890"/>
                </a:lnTo>
                <a:lnTo>
                  <a:pt x="1583" y="888"/>
                </a:lnTo>
                <a:lnTo>
                  <a:pt x="1583" y="886"/>
                </a:lnTo>
                <a:lnTo>
                  <a:pt x="1585" y="884"/>
                </a:lnTo>
                <a:lnTo>
                  <a:pt x="1585" y="884"/>
                </a:lnTo>
                <a:lnTo>
                  <a:pt x="1586" y="883"/>
                </a:lnTo>
                <a:lnTo>
                  <a:pt x="1586" y="883"/>
                </a:lnTo>
                <a:lnTo>
                  <a:pt x="1586" y="883"/>
                </a:lnTo>
                <a:lnTo>
                  <a:pt x="1586" y="881"/>
                </a:lnTo>
                <a:lnTo>
                  <a:pt x="1586" y="881"/>
                </a:lnTo>
                <a:lnTo>
                  <a:pt x="1586" y="880"/>
                </a:lnTo>
                <a:lnTo>
                  <a:pt x="1587" y="880"/>
                </a:lnTo>
                <a:lnTo>
                  <a:pt x="1587" y="879"/>
                </a:lnTo>
                <a:lnTo>
                  <a:pt x="1589" y="876"/>
                </a:lnTo>
                <a:lnTo>
                  <a:pt x="1589" y="876"/>
                </a:lnTo>
                <a:lnTo>
                  <a:pt x="1589" y="875"/>
                </a:lnTo>
                <a:lnTo>
                  <a:pt x="1590" y="875"/>
                </a:lnTo>
                <a:lnTo>
                  <a:pt x="1591" y="871"/>
                </a:lnTo>
                <a:lnTo>
                  <a:pt x="1591" y="871"/>
                </a:lnTo>
                <a:lnTo>
                  <a:pt x="1593" y="869"/>
                </a:lnTo>
                <a:lnTo>
                  <a:pt x="1595" y="868"/>
                </a:lnTo>
                <a:lnTo>
                  <a:pt x="1595" y="866"/>
                </a:lnTo>
                <a:lnTo>
                  <a:pt x="1597" y="861"/>
                </a:lnTo>
                <a:lnTo>
                  <a:pt x="1597" y="861"/>
                </a:lnTo>
                <a:lnTo>
                  <a:pt x="1598" y="860"/>
                </a:lnTo>
                <a:lnTo>
                  <a:pt x="1599" y="860"/>
                </a:lnTo>
                <a:lnTo>
                  <a:pt x="1599" y="860"/>
                </a:lnTo>
                <a:lnTo>
                  <a:pt x="1601" y="860"/>
                </a:lnTo>
                <a:lnTo>
                  <a:pt x="1601" y="858"/>
                </a:lnTo>
                <a:lnTo>
                  <a:pt x="1602" y="858"/>
                </a:lnTo>
                <a:lnTo>
                  <a:pt x="1602" y="857"/>
                </a:lnTo>
                <a:lnTo>
                  <a:pt x="1602" y="856"/>
                </a:lnTo>
                <a:lnTo>
                  <a:pt x="1602" y="853"/>
                </a:lnTo>
                <a:lnTo>
                  <a:pt x="1605" y="850"/>
                </a:lnTo>
                <a:lnTo>
                  <a:pt x="1606" y="849"/>
                </a:lnTo>
                <a:lnTo>
                  <a:pt x="1606" y="843"/>
                </a:lnTo>
                <a:lnTo>
                  <a:pt x="1608" y="842"/>
                </a:lnTo>
                <a:lnTo>
                  <a:pt x="1609" y="839"/>
                </a:lnTo>
                <a:lnTo>
                  <a:pt x="1609" y="837"/>
                </a:lnTo>
                <a:lnTo>
                  <a:pt x="1609" y="834"/>
                </a:lnTo>
                <a:lnTo>
                  <a:pt x="1608" y="832"/>
                </a:lnTo>
                <a:lnTo>
                  <a:pt x="1605" y="831"/>
                </a:lnTo>
                <a:lnTo>
                  <a:pt x="1604" y="831"/>
                </a:lnTo>
                <a:lnTo>
                  <a:pt x="1601" y="830"/>
                </a:lnTo>
                <a:lnTo>
                  <a:pt x="1599" y="827"/>
                </a:lnTo>
                <a:lnTo>
                  <a:pt x="1599" y="824"/>
                </a:lnTo>
                <a:lnTo>
                  <a:pt x="1602" y="815"/>
                </a:lnTo>
                <a:lnTo>
                  <a:pt x="1604" y="813"/>
                </a:lnTo>
                <a:lnTo>
                  <a:pt x="1605" y="812"/>
                </a:lnTo>
                <a:lnTo>
                  <a:pt x="1606" y="811"/>
                </a:lnTo>
                <a:lnTo>
                  <a:pt x="1608" y="809"/>
                </a:lnTo>
                <a:lnTo>
                  <a:pt x="1609" y="809"/>
                </a:lnTo>
                <a:lnTo>
                  <a:pt x="1612" y="809"/>
                </a:lnTo>
                <a:lnTo>
                  <a:pt x="1612" y="808"/>
                </a:lnTo>
                <a:lnTo>
                  <a:pt x="1613" y="808"/>
                </a:lnTo>
                <a:lnTo>
                  <a:pt x="1614" y="805"/>
                </a:lnTo>
                <a:lnTo>
                  <a:pt x="1616" y="804"/>
                </a:lnTo>
                <a:lnTo>
                  <a:pt x="1616" y="804"/>
                </a:lnTo>
                <a:lnTo>
                  <a:pt x="1617" y="804"/>
                </a:lnTo>
                <a:lnTo>
                  <a:pt x="1619" y="804"/>
                </a:lnTo>
                <a:lnTo>
                  <a:pt x="1619" y="804"/>
                </a:lnTo>
                <a:lnTo>
                  <a:pt x="1617" y="803"/>
                </a:lnTo>
                <a:lnTo>
                  <a:pt x="1617" y="803"/>
                </a:lnTo>
                <a:lnTo>
                  <a:pt x="1619" y="803"/>
                </a:lnTo>
                <a:lnTo>
                  <a:pt x="1619" y="801"/>
                </a:lnTo>
                <a:lnTo>
                  <a:pt x="1619" y="801"/>
                </a:lnTo>
                <a:lnTo>
                  <a:pt x="1624" y="794"/>
                </a:lnTo>
                <a:lnTo>
                  <a:pt x="1624" y="793"/>
                </a:lnTo>
                <a:lnTo>
                  <a:pt x="1625" y="793"/>
                </a:lnTo>
                <a:lnTo>
                  <a:pt x="1627" y="793"/>
                </a:lnTo>
                <a:lnTo>
                  <a:pt x="1627" y="793"/>
                </a:lnTo>
                <a:lnTo>
                  <a:pt x="1628" y="792"/>
                </a:lnTo>
                <a:lnTo>
                  <a:pt x="1627" y="790"/>
                </a:lnTo>
                <a:lnTo>
                  <a:pt x="1627" y="784"/>
                </a:lnTo>
                <a:lnTo>
                  <a:pt x="1627" y="782"/>
                </a:lnTo>
                <a:lnTo>
                  <a:pt x="1627" y="781"/>
                </a:lnTo>
                <a:lnTo>
                  <a:pt x="1627" y="779"/>
                </a:lnTo>
                <a:lnTo>
                  <a:pt x="1629" y="779"/>
                </a:lnTo>
                <a:lnTo>
                  <a:pt x="1631" y="778"/>
                </a:lnTo>
                <a:lnTo>
                  <a:pt x="1633" y="775"/>
                </a:lnTo>
                <a:lnTo>
                  <a:pt x="1635" y="773"/>
                </a:lnTo>
                <a:lnTo>
                  <a:pt x="1636" y="771"/>
                </a:lnTo>
                <a:lnTo>
                  <a:pt x="1636" y="770"/>
                </a:lnTo>
                <a:lnTo>
                  <a:pt x="1635" y="770"/>
                </a:lnTo>
                <a:lnTo>
                  <a:pt x="1632" y="769"/>
                </a:lnTo>
                <a:lnTo>
                  <a:pt x="1632" y="769"/>
                </a:lnTo>
                <a:lnTo>
                  <a:pt x="1631" y="763"/>
                </a:lnTo>
                <a:lnTo>
                  <a:pt x="1632" y="763"/>
                </a:lnTo>
                <a:lnTo>
                  <a:pt x="1632" y="763"/>
                </a:lnTo>
                <a:lnTo>
                  <a:pt x="1632" y="762"/>
                </a:lnTo>
                <a:lnTo>
                  <a:pt x="1632" y="762"/>
                </a:lnTo>
                <a:lnTo>
                  <a:pt x="1632" y="762"/>
                </a:lnTo>
                <a:lnTo>
                  <a:pt x="1631" y="762"/>
                </a:lnTo>
                <a:lnTo>
                  <a:pt x="1631" y="760"/>
                </a:lnTo>
                <a:lnTo>
                  <a:pt x="1629" y="760"/>
                </a:lnTo>
                <a:lnTo>
                  <a:pt x="1629" y="759"/>
                </a:lnTo>
                <a:lnTo>
                  <a:pt x="1629" y="756"/>
                </a:lnTo>
                <a:lnTo>
                  <a:pt x="1629" y="754"/>
                </a:lnTo>
                <a:lnTo>
                  <a:pt x="1629" y="751"/>
                </a:lnTo>
                <a:lnTo>
                  <a:pt x="1631" y="750"/>
                </a:lnTo>
                <a:lnTo>
                  <a:pt x="1631" y="748"/>
                </a:lnTo>
                <a:lnTo>
                  <a:pt x="1631" y="747"/>
                </a:lnTo>
                <a:lnTo>
                  <a:pt x="1629" y="744"/>
                </a:lnTo>
                <a:lnTo>
                  <a:pt x="1629" y="744"/>
                </a:lnTo>
                <a:lnTo>
                  <a:pt x="1629" y="743"/>
                </a:lnTo>
                <a:lnTo>
                  <a:pt x="1629" y="743"/>
                </a:lnTo>
                <a:lnTo>
                  <a:pt x="1631" y="741"/>
                </a:lnTo>
                <a:lnTo>
                  <a:pt x="1632" y="740"/>
                </a:lnTo>
                <a:lnTo>
                  <a:pt x="1633" y="739"/>
                </a:lnTo>
                <a:lnTo>
                  <a:pt x="1633" y="737"/>
                </a:lnTo>
                <a:lnTo>
                  <a:pt x="1633" y="737"/>
                </a:lnTo>
                <a:lnTo>
                  <a:pt x="1633" y="737"/>
                </a:lnTo>
                <a:lnTo>
                  <a:pt x="1633" y="735"/>
                </a:lnTo>
                <a:lnTo>
                  <a:pt x="1633" y="735"/>
                </a:lnTo>
                <a:lnTo>
                  <a:pt x="1635" y="733"/>
                </a:lnTo>
                <a:lnTo>
                  <a:pt x="1635" y="733"/>
                </a:lnTo>
                <a:lnTo>
                  <a:pt x="1636" y="733"/>
                </a:lnTo>
                <a:lnTo>
                  <a:pt x="1638" y="733"/>
                </a:lnTo>
                <a:lnTo>
                  <a:pt x="1638" y="732"/>
                </a:lnTo>
                <a:lnTo>
                  <a:pt x="1639" y="730"/>
                </a:lnTo>
                <a:lnTo>
                  <a:pt x="1639" y="730"/>
                </a:lnTo>
                <a:lnTo>
                  <a:pt x="1640" y="730"/>
                </a:lnTo>
                <a:lnTo>
                  <a:pt x="1642" y="732"/>
                </a:lnTo>
                <a:lnTo>
                  <a:pt x="1642" y="732"/>
                </a:lnTo>
                <a:lnTo>
                  <a:pt x="1642" y="732"/>
                </a:lnTo>
                <a:lnTo>
                  <a:pt x="1643" y="732"/>
                </a:lnTo>
                <a:lnTo>
                  <a:pt x="1646" y="730"/>
                </a:lnTo>
                <a:lnTo>
                  <a:pt x="1650" y="729"/>
                </a:lnTo>
                <a:lnTo>
                  <a:pt x="1651" y="728"/>
                </a:lnTo>
                <a:lnTo>
                  <a:pt x="1653" y="726"/>
                </a:lnTo>
                <a:lnTo>
                  <a:pt x="1654" y="724"/>
                </a:lnTo>
                <a:lnTo>
                  <a:pt x="1657" y="721"/>
                </a:lnTo>
                <a:lnTo>
                  <a:pt x="1659" y="721"/>
                </a:lnTo>
                <a:lnTo>
                  <a:pt x="1661" y="721"/>
                </a:lnTo>
                <a:lnTo>
                  <a:pt x="1661" y="721"/>
                </a:lnTo>
                <a:lnTo>
                  <a:pt x="1662" y="720"/>
                </a:lnTo>
                <a:lnTo>
                  <a:pt x="1663" y="718"/>
                </a:lnTo>
                <a:lnTo>
                  <a:pt x="1663" y="717"/>
                </a:lnTo>
                <a:lnTo>
                  <a:pt x="1665" y="717"/>
                </a:lnTo>
                <a:lnTo>
                  <a:pt x="1665" y="716"/>
                </a:lnTo>
                <a:lnTo>
                  <a:pt x="1667" y="716"/>
                </a:lnTo>
                <a:lnTo>
                  <a:pt x="1669" y="716"/>
                </a:lnTo>
                <a:lnTo>
                  <a:pt x="1669" y="714"/>
                </a:lnTo>
                <a:lnTo>
                  <a:pt x="1672" y="711"/>
                </a:lnTo>
                <a:lnTo>
                  <a:pt x="1674" y="709"/>
                </a:lnTo>
                <a:lnTo>
                  <a:pt x="1676" y="709"/>
                </a:lnTo>
                <a:lnTo>
                  <a:pt x="1678" y="707"/>
                </a:lnTo>
                <a:lnTo>
                  <a:pt x="1680" y="706"/>
                </a:lnTo>
                <a:lnTo>
                  <a:pt x="1682" y="705"/>
                </a:lnTo>
                <a:lnTo>
                  <a:pt x="1684" y="703"/>
                </a:lnTo>
                <a:lnTo>
                  <a:pt x="1685" y="699"/>
                </a:lnTo>
                <a:lnTo>
                  <a:pt x="1688" y="695"/>
                </a:lnTo>
                <a:lnTo>
                  <a:pt x="1692" y="692"/>
                </a:lnTo>
                <a:lnTo>
                  <a:pt x="1696" y="691"/>
                </a:lnTo>
                <a:lnTo>
                  <a:pt x="1712" y="688"/>
                </a:lnTo>
                <a:lnTo>
                  <a:pt x="1716" y="688"/>
                </a:lnTo>
                <a:lnTo>
                  <a:pt x="1716" y="690"/>
                </a:lnTo>
                <a:lnTo>
                  <a:pt x="1718" y="688"/>
                </a:lnTo>
                <a:lnTo>
                  <a:pt x="1719" y="688"/>
                </a:lnTo>
                <a:lnTo>
                  <a:pt x="1721" y="688"/>
                </a:lnTo>
                <a:lnTo>
                  <a:pt x="1722" y="687"/>
                </a:lnTo>
                <a:lnTo>
                  <a:pt x="1722" y="686"/>
                </a:lnTo>
                <a:lnTo>
                  <a:pt x="1723" y="684"/>
                </a:lnTo>
                <a:lnTo>
                  <a:pt x="1725" y="686"/>
                </a:lnTo>
                <a:lnTo>
                  <a:pt x="1725" y="686"/>
                </a:lnTo>
                <a:lnTo>
                  <a:pt x="1725" y="686"/>
                </a:lnTo>
                <a:lnTo>
                  <a:pt x="1726" y="686"/>
                </a:lnTo>
                <a:lnTo>
                  <a:pt x="1726" y="686"/>
                </a:lnTo>
                <a:lnTo>
                  <a:pt x="1727" y="686"/>
                </a:lnTo>
                <a:lnTo>
                  <a:pt x="1727" y="684"/>
                </a:lnTo>
                <a:lnTo>
                  <a:pt x="1729" y="684"/>
                </a:lnTo>
                <a:lnTo>
                  <a:pt x="1730" y="684"/>
                </a:lnTo>
                <a:lnTo>
                  <a:pt x="1731" y="684"/>
                </a:lnTo>
                <a:lnTo>
                  <a:pt x="1733" y="686"/>
                </a:lnTo>
                <a:lnTo>
                  <a:pt x="1734" y="687"/>
                </a:lnTo>
                <a:lnTo>
                  <a:pt x="1735" y="687"/>
                </a:lnTo>
                <a:lnTo>
                  <a:pt x="1735" y="690"/>
                </a:lnTo>
                <a:lnTo>
                  <a:pt x="1737" y="690"/>
                </a:lnTo>
                <a:lnTo>
                  <a:pt x="1738" y="692"/>
                </a:lnTo>
                <a:lnTo>
                  <a:pt x="1740" y="692"/>
                </a:lnTo>
                <a:lnTo>
                  <a:pt x="1738" y="694"/>
                </a:lnTo>
                <a:lnTo>
                  <a:pt x="1738" y="695"/>
                </a:lnTo>
                <a:lnTo>
                  <a:pt x="1738" y="696"/>
                </a:lnTo>
                <a:lnTo>
                  <a:pt x="1740" y="696"/>
                </a:lnTo>
                <a:lnTo>
                  <a:pt x="1748" y="701"/>
                </a:lnTo>
                <a:lnTo>
                  <a:pt x="1748" y="702"/>
                </a:lnTo>
                <a:lnTo>
                  <a:pt x="1749" y="702"/>
                </a:lnTo>
                <a:lnTo>
                  <a:pt x="1749" y="702"/>
                </a:lnTo>
                <a:lnTo>
                  <a:pt x="1750" y="703"/>
                </a:lnTo>
                <a:lnTo>
                  <a:pt x="1750" y="702"/>
                </a:lnTo>
                <a:lnTo>
                  <a:pt x="1752" y="702"/>
                </a:lnTo>
                <a:lnTo>
                  <a:pt x="1752" y="702"/>
                </a:lnTo>
                <a:lnTo>
                  <a:pt x="1752" y="702"/>
                </a:lnTo>
                <a:lnTo>
                  <a:pt x="1753" y="702"/>
                </a:lnTo>
                <a:lnTo>
                  <a:pt x="1753" y="703"/>
                </a:lnTo>
                <a:lnTo>
                  <a:pt x="1755" y="703"/>
                </a:lnTo>
                <a:lnTo>
                  <a:pt x="1755" y="703"/>
                </a:lnTo>
                <a:lnTo>
                  <a:pt x="1755" y="702"/>
                </a:lnTo>
                <a:lnTo>
                  <a:pt x="1756" y="701"/>
                </a:lnTo>
                <a:lnTo>
                  <a:pt x="1756" y="701"/>
                </a:lnTo>
                <a:lnTo>
                  <a:pt x="1756" y="699"/>
                </a:lnTo>
                <a:lnTo>
                  <a:pt x="1755" y="699"/>
                </a:lnTo>
                <a:lnTo>
                  <a:pt x="1755" y="698"/>
                </a:lnTo>
                <a:lnTo>
                  <a:pt x="1755" y="698"/>
                </a:lnTo>
                <a:lnTo>
                  <a:pt x="1753" y="698"/>
                </a:lnTo>
                <a:lnTo>
                  <a:pt x="1753" y="696"/>
                </a:lnTo>
                <a:lnTo>
                  <a:pt x="1753" y="695"/>
                </a:lnTo>
                <a:lnTo>
                  <a:pt x="1752" y="694"/>
                </a:lnTo>
                <a:lnTo>
                  <a:pt x="1742" y="682"/>
                </a:lnTo>
                <a:lnTo>
                  <a:pt x="1741" y="679"/>
                </a:lnTo>
                <a:lnTo>
                  <a:pt x="1740" y="677"/>
                </a:lnTo>
                <a:lnTo>
                  <a:pt x="1741" y="676"/>
                </a:lnTo>
                <a:lnTo>
                  <a:pt x="1741" y="675"/>
                </a:lnTo>
                <a:lnTo>
                  <a:pt x="1741" y="673"/>
                </a:lnTo>
                <a:lnTo>
                  <a:pt x="1741" y="672"/>
                </a:lnTo>
                <a:lnTo>
                  <a:pt x="1741" y="672"/>
                </a:lnTo>
                <a:lnTo>
                  <a:pt x="1740" y="672"/>
                </a:lnTo>
                <a:lnTo>
                  <a:pt x="1740" y="671"/>
                </a:lnTo>
                <a:lnTo>
                  <a:pt x="1740" y="669"/>
                </a:lnTo>
                <a:lnTo>
                  <a:pt x="1740" y="668"/>
                </a:lnTo>
                <a:lnTo>
                  <a:pt x="1740" y="667"/>
                </a:lnTo>
                <a:lnTo>
                  <a:pt x="1741" y="665"/>
                </a:lnTo>
                <a:lnTo>
                  <a:pt x="1741" y="665"/>
                </a:lnTo>
                <a:lnTo>
                  <a:pt x="1744" y="664"/>
                </a:lnTo>
                <a:lnTo>
                  <a:pt x="1745" y="663"/>
                </a:lnTo>
                <a:lnTo>
                  <a:pt x="1748" y="660"/>
                </a:lnTo>
                <a:lnTo>
                  <a:pt x="1748" y="660"/>
                </a:lnTo>
                <a:lnTo>
                  <a:pt x="1750" y="658"/>
                </a:lnTo>
                <a:lnTo>
                  <a:pt x="1750" y="658"/>
                </a:lnTo>
                <a:lnTo>
                  <a:pt x="1750" y="658"/>
                </a:lnTo>
                <a:lnTo>
                  <a:pt x="1752" y="658"/>
                </a:lnTo>
                <a:lnTo>
                  <a:pt x="1752" y="657"/>
                </a:lnTo>
                <a:lnTo>
                  <a:pt x="1752" y="657"/>
                </a:lnTo>
                <a:lnTo>
                  <a:pt x="1752" y="656"/>
                </a:lnTo>
                <a:lnTo>
                  <a:pt x="1753" y="656"/>
                </a:lnTo>
                <a:lnTo>
                  <a:pt x="1753" y="656"/>
                </a:lnTo>
                <a:lnTo>
                  <a:pt x="1755" y="654"/>
                </a:lnTo>
                <a:lnTo>
                  <a:pt x="1755" y="654"/>
                </a:lnTo>
                <a:lnTo>
                  <a:pt x="1755" y="654"/>
                </a:lnTo>
                <a:lnTo>
                  <a:pt x="1756" y="653"/>
                </a:lnTo>
                <a:lnTo>
                  <a:pt x="1759" y="650"/>
                </a:lnTo>
                <a:lnTo>
                  <a:pt x="1760" y="650"/>
                </a:lnTo>
                <a:lnTo>
                  <a:pt x="1760" y="649"/>
                </a:lnTo>
                <a:lnTo>
                  <a:pt x="1761" y="648"/>
                </a:lnTo>
                <a:lnTo>
                  <a:pt x="1763" y="648"/>
                </a:lnTo>
                <a:lnTo>
                  <a:pt x="1764" y="648"/>
                </a:lnTo>
                <a:lnTo>
                  <a:pt x="1764" y="648"/>
                </a:lnTo>
                <a:lnTo>
                  <a:pt x="1765" y="648"/>
                </a:lnTo>
                <a:lnTo>
                  <a:pt x="1765" y="649"/>
                </a:lnTo>
                <a:lnTo>
                  <a:pt x="1765" y="649"/>
                </a:lnTo>
                <a:lnTo>
                  <a:pt x="1767" y="649"/>
                </a:lnTo>
                <a:lnTo>
                  <a:pt x="1768" y="649"/>
                </a:lnTo>
                <a:lnTo>
                  <a:pt x="1768" y="648"/>
                </a:lnTo>
                <a:lnTo>
                  <a:pt x="1768" y="648"/>
                </a:lnTo>
                <a:lnTo>
                  <a:pt x="1768" y="646"/>
                </a:lnTo>
                <a:lnTo>
                  <a:pt x="1768" y="645"/>
                </a:lnTo>
                <a:lnTo>
                  <a:pt x="1769" y="642"/>
                </a:lnTo>
                <a:lnTo>
                  <a:pt x="1769" y="642"/>
                </a:lnTo>
                <a:lnTo>
                  <a:pt x="1769" y="639"/>
                </a:lnTo>
                <a:lnTo>
                  <a:pt x="1767" y="637"/>
                </a:lnTo>
                <a:lnTo>
                  <a:pt x="1765" y="635"/>
                </a:lnTo>
                <a:lnTo>
                  <a:pt x="1765" y="633"/>
                </a:lnTo>
                <a:lnTo>
                  <a:pt x="1768" y="629"/>
                </a:lnTo>
                <a:lnTo>
                  <a:pt x="1767" y="627"/>
                </a:lnTo>
                <a:lnTo>
                  <a:pt x="1765" y="626"/>
                </a:lnTo>
                <a:lnTo>
                  <a:pt x="1761" y="623"/>
                </a:lnTo>
                <a:lnTo>
                  <a:pt x="1761" y="622"/>
                </a:lnTo>
                <a:lnTo>
                  <a:pt x="1760" y="620"/>
                </a:lnTo>
                <a:lnTo>
                  <a:pt x="1760" y="620"/>
                </a:lnTo>
                <a:lnTo>
                  <a:pt x="1760" y="620"/>
                </a:lnTo>
                <a:lnTo>
                  <a:pt x="1759" y="620"/>
                </a:lnTo>
                <a:lnTo>
                  <a:pt x="1755" y="616"/>
                </a:lnTo>
                <a:lnTo>
                  <a:pt x="1752" y="616"/>
                </a:lnTo>
                <a:lnTo>
                  <a:pt x="1749" y="618"/>
                </a:lnTo>
                <a:lnTo>
                  <a:pt x="1748" y="619"/>
                </a:lnTo>
                <a:lnTo>
                  <a:pt x="1745" y="619"/>
                </a:lnTo>
                <a:lnTo>
                  <a:pt x="1744" y="619"/>
                </a:lnTo>
                <a:lnTo>
                  <a:pt x="1741" y="618"/>
                </a:lnTo>
                <a:lnTo>
                  <a:pt x="1741" y="612"/>
                </a:lnTo>
                <a:lnTo>
                  <a:pt x="1738" y="609"/>
                </a:lnTo>
                <a:lnTo>
                  <a:pt x="1734" y="607"/>
                </a:lnTo>
                <a:lnTo>
                  <a:pt x="1730" y="601"/>
                </a:lnTo>
                <a:lnTo>
                  <a:pt x="1725" y="600"/>
                </a:lnTo>
                <a:lnTo>
                  <a:pt x="1721" y="601"/>
                </a:lnTo>
                <a:lnTo>
                  <a:pt x="1719" y="605"/>
                </a:lnTo>
                <a:lnTo>
                  <a:pt x="1718" y="608"/>
                </a:lnTo>
                <a:lnTo>
                  <a:pt x="1718" y="612"/>
                </a:lnTo>
                <a:lnTo>
                  <a:pt x="1716" y="612"/>
                </a:lnTo>
                <a:lnTo>
                  <a:pt x="1715" y="608"/>
                </a:lnTo>
                <a:lnTo>
                  <a:pt x="1712" y="607"/>
                </a:lnTo>
                <a:lnTo>
                  <a:pt x="1715" y="603"/>
                </a:lnTo>
                <a:lnTo>
                  <a:pt x="1714" y="600"/>
                </a:lnTo>
                <a:lnTo>
                  <a:pt x="1718" y="597"/>
                </a:lnTo>
                <a:lnTo>
                  <a:pt x="1723" y="593"/>
                </a:lnTo>
                <a:lnTo>
                  <a:pt x="1723" y="590"/>
                </a:lnTo>
                <a:lnTo>
                  <a:pt x="1722" y="586"/>
                </a:lnTo>
                <a:lnTo>
                  <a:pt x="1719" y="582"/>
                </a:lnTo>
                <a:lnTo>
                  <a:pt x="1718" y="581"/>
                </a:lnTo>
                <a:lnTo>
                  <a:pt x="1718" y="578"/>
                </a:lnTo>
                <a:lnTo>
                  <a:pt x="1716" y="577"/>
                </a:lnTo>
                <a:lnTo>
                  <a:pt x="1716" y="575"/>
                </a:lnTo>
                <a:lnTo>
                  <a:pt x="1715" y="575"/>
                </a:lnTo>
                <a:lnTo>
                  <a:pt x="1715" y="575"/>
                </a:lnTo>
                <a:lnTo>
                  <a:pt x="1714" y="574"/>
                </a:lnTo>
                <a:lnTo>
                  <a:pt x="1715" y="574"/>
                </a:lnTo>
                <a:lnTo>
                  <a:pt x="1710" y="571"/>
                </a:lnTo>
                <a:lnTo>
                  <a:pt x="1708" y="567"/>
                </a:lnTo>
                <a:lnTo>
                  <a:pt x="1704" y="569"/>
                </a:lnTo>
                <a:lnTo>
                  <a:pt x="1699" y="571"/>
                </a:lnTo>
                <a:lnTo>
                  <a:pt x="1697" y="566"/>
                </a:lnTo>
                <a:lnTo>
                  <a:pt x="1699" y="565"/>
                </a:lnTo>
                <a:lnTo>
                  <a:pt x="1699" y="565"/>
                </a:lnTo>
                <a:lnTo>
                  <a:pt x="1700" y="563"/>
                </a:lnTo>
                <a:lnTo>
                  <a:pt x="1707" y="562"/>
                </a:lnTo>
                <a:lnTo>
                  <a:pt x="1707" y="562"/>
                </a:lnTo>
                <a:lnTo>
                  <a:pt x="1708" y="559"/>
                </a:lnTo>
                <a:lnTo>
                  <a:pt x="1710" y="556"/>
                </a:lnTo>
                <a:lnTo>
                  <a:pt x="1710" y="556"/>
                </a:lnTo>
                <a:lnTo>
                  <a:pt x="1708" y="555"/>
                </a:lnTo>
                <a:lnTo>
                  <a:pt x="1707" y="555"/>
                </a:lnTo>
                <a:lnTo>
                  <a:pt x="1707" y="555"/>
                </a:lnTo>
                <a:lnTo>
                  <a:pt x="1706" y="555"/>
                </a:lnTo>
                <a:lnTo>
                  <a:pt x="1703" y="556"/>
                </a:lnTo>
                <a:lnTo>
                  <a:pt x="1701" y="556"/>
                </a:lnTo>
                <a:lnTo>
                  <a:pt x="1700" y="556"/>
                </a:lnTo>
                <a:lnTo>
                  <a:pt x="1697" y="554"/>
                </a:lnTo>
                <a:lnTo>
                  <a:pt x="1697" y="552"/>
                </a:lnTo>
                <a:lnTo>
                  <a:pt x="1696" y="550"/>
                </a:lnTo>
                <a:lnTo>
                  <a:pt x="1696" y="548"/>
                </a:lnTo>
                <a:lnTo>
                  <a:pt x="1692" y="548"/>
                </a:lnTo>
                <a:lnTo>
                  <a:pt x="1688" y="548"/>
                </a:lnTo>
                <a:lnTo>
                  <a:pt x="1684" y="550"/>
                </a:lnTo>
                <a:lnTo>
                  <a:pt x="1678" y="551"/>
                </a:lnTo>
                <a:lnTo>
                  <a:pt x="1674" y="550"/>
                </a:lnTo>
                <a:lnTo>
                  <a:pt x="1673" y="550"/>
                </a:lnTo>
                <a:lnTo>
                  <a:pt x="1672" y="550"/>
                </a:lnTo>
                <a:lnTo>
                  <a:pt x="1672" y="555"/>
                </a:lnTo>
                <a:lnTo>
                  <a:pt x="1670" y="559"/>
                </a:lnTo>
                <a:lnTo>
                  <a:pt x="1666" y="558"/>
                </a:lnTo>
                <a:lnTo>
                  <a:pt x="1662" y="556"/>
                </a:lnTo>
                <a:lnTo>
                  <a:pt x="1662" y="556"/>
                </a:lnTo>
                <a:lnTo>
                  <a:pt x="1661" y="556"/>
                </a:lnTo>
                <a:lnTo>
                  <a:pt x="1661" y="556"/>
                </a:lnTo>
                <a:lnTo>
                  <a:pt x="1661" y="558"/>
                </a:lnTo>
                <a:lnTo>
                  <a:pt x="1659" y="558"/>
                </a:lnTo>
                <a:lnTo>
                  <a:pt x="1659" y="559"/>
                </a:lnTo>
                <a:lnTo>
                  <a:pt x="1659" y="559"/>
                </a:lnTo>
                <a:lnTo>
                  <a:pt x="1658" y="559"/>
                </a:lnTo>
                <a:lnTo>
                  <a:pt x="1658" y="561"/>
                </a:lnTo>
                <a:lnTo>
                  <a:pt x="1658" y="562"/>
                </a:lnTo>
                <a:lnTo>
                  <a:pt x="1658" y="565"/>
                </a:lnTo>
                <a:lnTo>
                  <a:pt x="1658" y="565"/>
                </a:lnTo>
                <a:lnTo>
                  <a:pt x="1655" y="565"/>
                </a:lnTo>
                <a:lnTo>
                  <a:pt x="1655" y="565"/>
                </a:lnTo>
                <a:lnTo>
                  <a:pt x="1654" y="563"/>
                </a:lnTo>
                <a:lnTo>
                  <a:pt x="1654" y="561"/>
                </a:lnTo>
                <a:lnTo>
                  <a:pt x="1653" y="562"/>
                </a:lnTo>
                <a:lnTo>
                  <a:pt x="1651" y="565"/>
                </a:lnTo>
                <a:lnTo>
                  <a:pt x="1648" y="565"/>
                </a:lnTo>
                <a:lnTo>
                  <a:pt x="1646" y="565"/>
                </a:lnTo>
                <a:lnTo>
                  <a:pt x="1643" y="566"/>
                </a:lnTo>
                <a:lnTo>
                  <a:pt x="1643" y="570"/>
                </a:lnTo>
                <a:lnTo>
                  <a:pt x="1640" y="570"/>
                </a:lnTo>
                <a:lnTo>
                  <a:pt x="1640" y="569"/>
                </a:lnTo>
                <a:lnTo>
                  <a:pt x="1639" y="569"/>
                </a:lnTo>
                <a:lnTo>
                  <a:pt x="1639" y="567"/>
                </a:lnTo>
                <a:lnTo>
                  <a:pt x="1639" y="567"/>
                </a:lnTo>
                <a:lnTo>
                  <a:pt x="1639" y="567"/>
                </a:lnTo>
                <a:lnTo>
                  <a:pt x="1638" y="567"/>
                </a:lnTo>
                <a:lnTo>
                  <a:pt x="1633" y="566"/>
                </a:lnTo>
                <a:lnTo>
                  <a:pt x="1632" y="566"/>
                </a:lnTo>
                <a:lnTo>
                  <a:pt x="1629" y="563"/>
                </a:lnTo>
                <a:lnTo>
                  <a:pt x="1625" y="563"/>
                </a:lnTo>
                <a:lnTo>
                  <a:pt x="1625" y="563"/>
                </a:lnTo>
                <a:lnTo>
                  <a:pt x="1624" y="562"/>
                </a:lnTo>
                <a:lnTo>
                  <a:pt x="1624" y="563"/>
                </a:lnTo>
                <a:lnTo>
                  <a:pt x="1625" y="565"/>
                </a:lnTo>
                <a:lnTo>
                  <a:pt x="1625" y="565"/>
                </a:lnTo>
                <a:lnTo>
                  <a:pt x="1624" y="565"/>
                </a:lnTo>
                <a:lnTo>
                  <a:pt x="1620" y="563"/>
                </a:lnTo>
                <a:lnTo>
                  <a:pt x="1617" y="562"/>
                </a:lnTo>
                <a:lnTo>
                  <a:pt x="1616" y="562"/>
                </a:lnTo>
                <a:lnTo>
                  <a:pt x="1614" y="562"/>
                </a:lnTo>
                <a:lnTo>
                  <a:pt x="1613" y="562"/>
                </a:lnTo>
                <a:lnTo>
                  <a:pt x="1612" y="562"/>
                </a:lnTo>
                <a:lnTo>
                  <a:pt x="1613" y="559"/>
                </a:lnTo>
                <a:lnTo>
                  <a:pt x="1612" y="558"/>
                </a:lnTo>
                <a:lnTo>
                  <a:pt x="1609" y="554"/>
                </a:lnTo>
                <a:lnTo>
                  <a:pt x="1606" y="552"/>
                </a:lnTo>
                <a:lnTo>
                  <a:pt x="1604" y="552"/>
                </a:lnTo>
                <a:lnTo>
                  <a:pt x="1602" y="552"/>
                </a:lnTo>
                <a:lnTo>
                  <a:pt x="1601" y="552"/>
                </a:lnTo>
                <a:lnTo>
                  <a:pt x="1598" y="558"/>
                </a:lnTo>
                <a:lnTo>
                  <a:pt x="1597" y="558"/>
                </a:lnTo>
                <a:lnTo>
                  <a:pt x="1597" y="559"/>
                </a:lnTo>
                <a:lnTo>
                  <a:pt x="1595" y="559"/>
                </a:lnTo>
                <a:lnTo>
                  <a:pt x="1591" y="559"/>
                </a:lnTo>
                <a:lnTo>
                  <a:pt x="1590" y="559"/>
                </a:lnTo>
                <a:lnTo>
                  <a:pt x="1589" y="561"/>
                </a:lnTo>
                <a:lnTo>
                  <a:pt x="1589" y="561"/>
                </a:lnTo>
                <a:lnTo>
                  <a:pt x="1587" y="563"/>
                </a:lnTo>
                <a:lnTo>
                  <a:pt x="1586" y="563"/>
                </a:lnTo>
                <a:lnTo>
                  <a:pt x="1586" y="563"/>
                </a:lnTo>
                <a:lnTo>
                  <a:pt x="1583" y="563"/>
                </a:lnTo>
                <a:lnTo>
                  <a:pt x="1582" y="567"/>
                </a:lnTo>
                <a:lnTo>
                  <a:pt x="1585" y="570"/>
                </a:lnTo>
                <a:lnTo>
                  <a:pt x="1587" y="571"/>
                </a:lnTo>
                <a:lnTo>
                  <a:pt x="1583" y="575"/>
                </a:lnTo>
                <a:lnTo>
                  <a:pt x="1580" y="578"/>
                </a:lnTo>
                <a:lnTo>
                  <a:pt x="1576" y="578"/>
                </a:lnTo>
                <a:lnTo>
                  <a:pt x="1574" y="581"/>
                </a:lnTo>
                <a:lnTo>
                  <a:pt x="1571" y="581"/>
                </a:lnTo>
                <a:lnTo>
                  <a:pt x="1568" y="582"/>
                </a:lnTo>
                <a:lnTo>
                  <a:pt x="1567" y="584"/>
                </a:lnTo>
                <a:lnTo>
                  <a:pt x="1565" y="584"/>
                </a:lnTo>
                <a:lnTo>
                  <a:pt x="1564" y="585"/>
                </a:lnTo>
                <a:lnTo>
                  <a:pt x="1564" y="585"/>
                </a:lnTo>
                <a:lnTo>
                  <a:pt x="1563" y="585"/>
                </a:lnTo>
                <a:lnTo>
                  <a:pt x="1561" y="585"/>
                </a:lnTo>
                <a:lnTo>
                  <a:pt x="1560" y="585"/>
                </a:lnTo>
                <a:lnTo>
                  <a:pt x="1560" y="586"/>
                </a:lnTo>
                <a:lnTo>
                  <a:pt x="1560" y="586"/>
                </a:lnTo>
                <a:lnTo>
                  <a:pt x="1560" y="586"/>
                </a:lnTo>
                <a:lnTo>
                  <a:pt x="1560" y="588"/>
                </a:lnTo>
                <a:lnTo>
                  <a:pt x="1560" y="588"/>
                </a:lnTo>
                <a:lnTo>
                  <a:pt x="1559" y="588"/>
                </a:lnTo>
                <a:lnTo>
                  <a:pt x="1559" y="588"/>
                </a:lnTo>
                <a:lnTo>
                  <a:pt x="1559" y="588"/>
                </a:lnTo>
                <a:lnTo>
                  <a:pt x="1557" y="589"/>
                </a:lnTo>
                <a:lnTo>
                  <a:pt x="1555" y="590"/>
                </a:lnTo>
                <a:lnTo>
                  <a:pt x="1553" y="590"/>
                </a:lnTo>
                <a:lnTo>
                  <a:pt x="1549" y="595"/>
                </a:lnTo>
                <a:lnTo>
                  <a:pt x="1548" y="595"/>
                </a:lnTo>
                <a:lnTo>
                  <a:pt x="1548" y="595"/>
                </a:lnTo>
                <a:lnTo>
                  <a:pt x="1546" y="593"/>
                </a:lnTo>
                <a:lnTo>
                  <a:pt x="1545" y="595"/>
                </a:lnTo>
                <a:lnTo>
                  <a:pt x="1544" y="596"/>
                </a:lnTo>
                <a:lnTo>
                  <a:pt x="1544" y="596"/>
                </a:lnTo>
                <a:lnTo>
                  <a:pt x="1542" y="596"/>
                </a:lnTo>
                <a:lnTo>
                  <a:pt x="1538" y="596"/>
                </a:lnTo>
                <a:lnTo>
                  <a:pt x="1533" y="596"/>
                </a:lnTo>
                <a:lnTo>
                  <a:pt x="1527" y="599"/>
                </a:lnTo>
                <a:lnTo>
                  <a:pt x="1525" y="600"/>
                </a:lnTo>
                <a:lnTo>
                  <a:pt x="1522" y="603"/>
                </a:lnTo>
                <a:lnTo>
                  <a:pt x="1519" y="604"/>
                </a:lnTo>
                <a:lnTo>
                  <a:pt x="1516" y="607"/>
                </a:lnTo>
                <a:lnTo>
                  <a:pt x="1515" y="608"/>
                </a:lnTo>
                <a:lnTo>
                  <a:pt x="1515" y="609"/>
                </a:lnTo>
                <a:lnTo>
                  <a:pt x="1514" y="612"/>
                </a:lnTo>
                <a:lnTo>
                  <a:pt x="1512" y="615"/>
                </a:lnTo>
                <a:lnTo>
                  <a:pt x="1511" y="616"/>
                </a:lnTo>
                <a:lnTo>
                  <a:pt x="1506" y="620"/>
                </a:lnTo>
                <a:lnTo>
                  <a:pt x="1504" y="622"/>
                </a:lnTo>
                <a:lnTo>
                  <a:pt x="1503" y="623"/>
                </a:lnTo>
                <a:lnTo>
                  <a:pt x="1500" y="624"/>
                </a:lnTo>
                <a:lnTo>
                  <a:pt x="1500" y="624"/>
                </a:lnTo>
                <a:lnTo>
                  <a:pt x="1499" y="626"/>
                </a:lnTo>
                <a:lnTo>
                  <a:pt x="1497" y="627"/>
                </a:lnTo>
                <a:lnTo>
                  <a:pt x="1496" y="629"/>
                </a:lnTo>
                <a:lnTo>
                  <a:pt x="1495" y="629"/>
                </a:lnTo>
                <a:lnTo>
                  <a:pt x="1495" y="630"/>
                </a:lnTo>
                <a:lnTo>
                  <a:pt x="1493" y="630"/>
                </a:lnTo>
                <a:lnTo>
                  <a:pt x="1492" y="630"/>
                </a:lnTo>
                <a:lnTo>
                  <a:pt x="1492" y="629"/>
                </a:lnTo>
                <a:lnTo>
                  <a:pt x="1492" y="629"/>
                </a:lnTo>
                <a:lnTo>
                  <a:pt x="1492" y="629"/>
                </a:lnTo>
                <a:lnTo>
                  <a:pt x="1492" y="629"/>
                </a:lnTo>
                <a:lnTo>
                  <a:pt x="1488" y="631"/>
                </a:lnTo>
                <a:lnTo>
                  <a:pt x="1487" y="633"/>
                </a:lnTo>
                <a:lnTo>
                  <a:pt x="1484" y="634"/>
                </a:lnTo>
                <a:lnTo>
                  <a:pt x="1484" y="637"/>
                </a:lnTo>
                <a:lnTo>
                  <a:pt x="1484" y="638"/>
                </a:lnTo>
                <a:lnTo>
                  <a:pt x="1484" y="638"/>
                </a:lnTo>
                <a:lnTo>
                  <a:pt x="1487" y="638"/>
                </a:lnTo>
                <a:lnTo>
                  <a:pt x="1488" y="639"/>
                </a:lnTo>
                <a:lnTo>
                  <a:pt x="1488" y="639"/>
                </a:lnTo>
                <a:lnTo>
                  <a:pt x="1487" y="642"/>
                </a:lnTo>
                <a:lnTo>
                  <a:pt x="1487" y="642"/>
                </a:lnTo>
                <a:lnTo>
                  <a:pt x="1487" y="642"/>
                </a:lnTo>
                <a:lnTo>
                  <a:pt x="1487" y="643"/>
                </a:lnTo>
                <a:lnTo>
                  <a:pt x="1485" y="645"/>
                </a:lnTo>
                <a:lnTo>
                  <a:pt x="1482" y="648"/>
                </a:lnTo>
                <a:lnTo>
                  <a:pt x="1481" y="648"/>
                </a:lnTo>
                <a:lnTo>
                  <a:pt x="1480" y="648"/>
                </a:lnTo>
                <a:lnTo>
                  <a:pt x="1478" y="649"/>
                </a:lnTo>
                <a:lnTo>
                  <a:pt x="1477" y="650"/>
                </a:lnTo>
                <a:lnTo>
                  <a:pt x="1477" y="650"/>
                </a:lnTo>
                <a:lnTo>
                  <a:pt x="1473" y="652"/>
                </a:lnTo>
                <a:lnTo>
                  <a:pt x="1472" y="653"/>
                </a:lnTo>
                <a:lnTo>
                  <a:pt x="1470" y="653"/>
                </a:lnTo>
                <a:lnTo>
                  <a:pt x="1470" y="653"/>
                </a:lnTo>
                <a:lnTo>
                  <a:pt x="1469" y="652"/>
                </a:lnTo>
                <a:lnTo>
                  <a:pt x="1469" y="652"/>
                </a:lnTo>
                <a:lnTo>
                  <a:pt x="1468" y="652"/>
                </a:lnTo>
                <a:lnTo>
                  <a:pt x="1468" y="653"/>
                </a:lnTo>
                <a:lnTo>
                  <a:pt x="1468" y="654"/>
                </a:lnTo>
                <a:lnTo>
                  <a:pt x="1466" y="654"/>
                </a:lnTo>
                <a:lnTo>
                  <a:pt x="1465" y="654"/>
                </a:lnTo>
                <a:lnTo>
                  <a:pt x="1465" y="653"/>
                </a:lnTo>
                <a:lnTo>
                  <a:pt x="1465" y="653"/>
                </a:lnTo>
                <a:lnTo>
                  <a:pt x="1463" y="654"/>
                </a:lnTo>
                <a:lnTo>
                  <a:pt x="1463" y="656"/>
                </a:lnTo>
                <a:lnTo>
                  <a:pt x="1462" y="656"/>
                </a:lnTo>
                <a:lnTo>
                  <a:pt x="1462" y="654"/>
                </a:lnTo>
                <a:lnTo>
                  <a:pt x="1461" y="652"/>
                </a:lnTo>
                <a:lnTo>
                  <a:pt x="1459" y="650"/>
                </a:lnTo>
                <a:lnTo>
                  <a:pt x="1459" y="650"/>
                </a:lnTo>
                <a:lnTo>
                  <a:pt x="1459" y="652"/>
                </a:lnTo>
                <a:lnTo>
                  <a:pt x="1459" y="652"/>
                </a:lnTo>
                <a:lnTo>
                  <a:pt x="1459" y="653"/>
                </a:lnTo>
                <a:lnTo>
                  <a:pt x="1459" y="653"/>
                </a:lnTo>
                <a:lnTo>
                  <a:pt x="1459" y="654"/>
                </a:lnTo>
                <a:lnTo>
                  <a:pt x="1458" y="654"/>
                </a:lnTo>
                <a:lnTo>
                  <a:pt x="1458" y="654"/>
                </a:lnTo>
                <a:lnTo>
                  <a:pt x="1453" y="654"/>
                </a:lnTo>
                <a:lnTo>
                  <a:pt x="1451" y="654"/>
                </a:lnTo>
                <a:lnTo>
                  <a:pt x="1448" y="656"/>
                </a:lnTo>
                <a:lnTo>
                  <a:pt x="1446" y="658"/>
                </a:lnTo>
                <a:lnTo>
                  <a:pt x="1443" y="660"/>
                </a:lnTo>
                <a:lnTo>
                  <a:pt x="1442" y="660"/>
                </a:lnTo>
                <a:lnTo>
                  <a:pt x="1439" y="660"/>
                </a:lnTo>
                <a:lnTo>
                  <a:pt x="1436" y="660"/>
                </a:lnTo>
                <a:lnTo>
                  <a:pt x="1436" y="660"/>
                </a:lnTo>
                <a:lnTo>
                  <a:pt x="1434" y="658"/>
                </a:lnTo>
                <a:lnTo>
                  <a:pt x="1431" y="657"/>
                </a:lnTo>
                <a:lnTo>
                  <a:pt x="1423" y="657"/>
                </a:lnTo>
                <a:lnTo>
                  <a:pt x="1423" y="660"/>
                </a:lnTo>
                <a:lnTo>
                  <a:pt x="1420" y="664"/>
                </a:lnTo>
                <a:lnTo>
                  <a:pt x="1419" y="667"/>
                </a:lnTo>
                <a:lnTo>
                  <a:pt x="1420" y="672"/>
                </a:lnTo>
                <a:lnTo>
                  <a:pt x="1421" y="673"/>
                </a:lnTo>
                <a:lnTo>
                  <a:pt x="1423" y="675"/>
                </a:lnTo>
                <a:lnTo>
                  <a:pt x="1423" y="675"/>
                </a:lnTo>
                <a:lnTo>
                  <a:pt x="1424" y="676"/>
                </a:lnTo>
                <a:lnTo>
                  <a:pt x="1425" y="677"/>
                </a:lnTo>
                <a:lnTo>
                  <a:pt x="1427" y="677"/>
                </a:lnTo>
                <a:lnTo>
                  <a:pt x="1428" y="677"/>
                </a:lnTo>
                <a:lnTo>
                  <a:pt x="1429" y="679"/>
                </a:lnTo>
                <a:lnTo>
                  <a:pt x="1429" y="680"/>
                </a:lnTo>
                <a:lnTo>
                  <a:pt x="1429" y="680"/>
                </a:lnTo>
                <a:lnTo>
                  <a:pt x="1432" y="680"/>
                </a:lnTo>
                <a:lnTo>
                  <a:pt x="1436" y="679"/>
                </a:lnTo>
                <a:lnTo>
                  <a:pt x="1438" y="679"/>
                </a:lnTo>
                <a:lnTo>
                  <a:pt x="1440" y="679"/>
                </a:lnTo>
                <a:lnTo>
                  <a:pt x="1440" y="679"/>
                </a:lnTo>
                <a:lnTo>
                  <a:pt x="1443" y="677"/>
                </a:lnTo>
                <a:lnTo>
                  <a:pt x="1443" y="677"/>
                </a:lnTo>
                <a:lnTo>
                  <a:pt x="1444" y="679"/>
                </a:lnTo>
                <a:lnTo>
                  <a:pt x="1450" y="688"/>
                </a:lnTo>
                <a:lnTo>
                  <a:pt x="1450" y="688"/>
                </a:lnTo>
                <a:lnTo>
                  <a:pt x="1450" y="690"/>
                </a:lnTo>
                <a:lnTo>
                  <a:pt x="1448" y="691"/>
                </a:lnTo>
                <a:lnTo>
                  <a:pt x="1447" y="692"/>
                </a:lnTo>
                <a:lnTo>
                  <a:pt x="1447" y="694"/>
                </a:lnTo>
                <a:lnTo>
                  <a:pt x="1447" y="695"/>
                </a:lnTo>
                <a:lnTo>
                  <a:pt x="1447" y="695"/>
                </a:lnTo>
                <a:lnTo>
                  <a:pt x="1446" y="695"/>
                </a:lnTo>
                <a:lnTo>
                  <a:pt x="1446" y="696"/>
                </a:lnTo>
                <a:lnTo>
                  <a:pt x="1446" y="696"/>
                </a:lnTo>
                <a:lnTo>
                  <a:pt x="1444" y="696"/>
                </a:lnTo>
                <a:lnTo>
                  <a:pt x="1444" y="698"/>
                </a:lnTo>
                <a:lnTo>
                  <a:pt x="1444" y="699"/>
                </a:lnTo>
                <a:lnTo>
                  <a:pt x="1444" y="701"/>
                </a:lnTo>
                <a:lnTo>
                  <a:pt x="1444" y="702"/>
                </a:lnTo>
                <a:lnTo>
                  <a:pt x="1444" y="703"/>
                </a:lnTo>
                <a:lnTo>
                  <a:pt x="1448" y="706"/>
                </a:lnTo>
                <a:lnTo>
                  <a:pt x="1448" y="709"/>
                </a:lnTo>
                <a:lnTo>
                  <a:pt x="1448" y="709"/>
                </a:lnTo>
                <a:lnTo>
                  <a:pt x="1450" y="713"/>
                </a:lnTo>
                <a:lnTo>
                  <a:pt x="1450" y="714"/>
                </a:lnTo>
                <a:lnTo>
                  <a:pt x="1450" y="716"/>
                </a:lnTo>
                <a:lnTo>
                  <a:pt x="1447" y="718"/>
                </a:lnTo>
                <a:lnTo>
                  <a:pt x="1443" y="718"/>
                </a:lnTo>
                <a:lnTo>
                  <a:pt x="1442" y="718"/>
                </a:lnTo>
                <a:lnTo>
                  <a:pt x="1440" y="717"/>
                </a:lnTo>
                <a:lnTo>
                  <a:pt x="1439" y="716"/>
                </a:lnTo>
                <a:lnTo>
                  <a:pt x="1439" y="717"/>
                </a:lnTo>
                <a:lnTo>
                  <a:pt x="1439" y="717"/>
                </a:lnTo>
                <a:lnTo>
                  <a:pt x="1439" y="718"/>
                </a:lnTo>
                <a:lnTo>
                  <a:pt x="1438" y="718"/>
                </a:lnTo>
                <a:lnTo>
                  <a:pt x="1438" y="720"/>
                </a:lnTo>
                <a:lnTo>
                  <a:pt x="1438" y="721"/>
                </a:lnTo>
                <a:lnTo>
                  <a:pt x="1438" y="721"/>
                </a:lnTo>
                <a:lnTo>
                  <a:pt x="1436" y="721"/>
                </a:lnTo>
                <a:lnTo>
                  <a:pt x="1436" y="721"/>
                </a:lnTo>
                <a:lnTo>
                  <a:pt x="1436" y="720"/>
                </a:lnTo>
                <a:lnTo>
                  <a:pt x="1435" y="718"/>
                </a:lnTo>
                <a:lnTo>
                  <a:pt x="1435" y="718"/>
                </a:lnTo>
                <a:lnTo>
                  <a:pt x="1432" y="718"/>
                </a:lnTo>
                <a:lnTo>
                  <a:pt x="1428" y="721"/>
                </a:lnTo>
                <a:lnTo>
                  <a:pt x="1427" y="721"/>
                </a:lnTo>
                <a:lnTo>
                  <a:pt x="1424" y="722"/>
                </a:lnTo>
                <a:lnTo>
                  <a:pt x="1423" y="722"/>
                </a:lnTo>
                <a:lnTo>
                  <a:pt x="1420" y="721"/>
                </a:lnTo>
                <a:lnTo>
                  <a:pt x="1419" y="721"/>
                </a:lnTo>
                <a:lnTo>
                  <a:pt x="1417" y="722"/>
                </a:lnTo>
                <a:lnTo>
                  <a:pt x="1416" y="722"/>
                </a:lnTo>
                <a:lnTo>
                  <a:pt x="1414" y="721"/>
                </a:lnTo>
                <a:lnTo>
                  <a:pt x="1413" y="718"/>
                </a:lnTo>
                <a:lnTo>
                  <a:pt x="1413" y="717"/>
                </a:lnTo>
                <a:lnTo>
                  <a:pt x="1412" y="717"/>
                </a:lnTo>
                <a:lnTo>
                  <a:pt x="1410" y="717"/>
                </a:lnTo>
                <a:lnTo>
                  <a:pt x="1409" y="717"/>
                </a:lnTo>
                <a:lnTo>
                  <a:pt x="1408" y="718"/>
                </a:lnTo>
                <a:lnTo>
                  <a:pt x="1408" y="720"/>
                </a:lnTo>
                <a:lnTo>
                  <a:pt x="1406" y="720"/>
                </a:lnTo>
                <a:lnTo>
                  <a:pt x="1406" y="721"/>
                </a:lnTo>
                <a:lnTo>
                  <a:pt x="1405" y="722"/>
                </a:lnTo>
                <a:lnTo>
                  <a:pt x="1404" y="722"/>
                </a:lnTo>
                <a:lnTo>
                  <a:pt x="1404" y="724"/>
                </a:lnTo>
                <a:lnTo>
                  <a:pt x="1402" y="724"/>
                </a:lnTo>
                <a:lnTo>
                  <a:pt x="1401" y="724"/>
                </a:lnTo>
                <a:lnTo>
                  <a:pt x="1400" y="724"/>
                </a:lnTo>
                <a:lnTo>
                  <a:pt x="1398" y="722"/>
                </a:lnTo>
                <a:lnTo>
                  <a:pt x="1397" y="722"/>
                </a:lnTo>
                <a:lnTo>
                  <a:pt x="1391" y="722"/>
                </a:lnTo>
                <a:lnTo>
                  <a:pt x="1390" y="721"/>
                </a:lnTo>
                <a:lnTo>
                  <a:pt x="1389" y="721"/>
                </a:lnTo>
                <a:lnTo>
                  <a:pt x="1385" y="722"/>
                </a:lnTo>
                <a:lnTo>
                  <a:pt x="1385" y="724"/>
                </a:lnTo>
                <a:lnTo>
                  <a:pt x="1380" y="724"/>
                </a:lnTo>
                <a:lnTo>
                  <a:pt x="1367" y="724"/>
                </a:lnTo>
                <a:lnTo>
                  <a:pt x="1359" y="724"/>
                </a:lnTo>
                <a:lnTo>
                  <a:pt x="1352" y="720"/>
                </a:lnTo>
                <a:lnTo>
                  <a:pt x="1346" y="716"/>
                </a:lnTo>
                <a:lnTo>
                  <a:pt x="1345" y="716"/>
                </a:lnTo>
                <a:lnTo>
                  <a:pt x="1344" y="716"/>
                </a:lnTo>
                <a:lnTo>
                  <a:pt x="1342" y="717"/>
                </a:lnTo>
                <a:lnTo>
                  <a:pt x="1342" y="717"/>
                </a:lnTo>
                <a:lnTo>
                  <a:pt x="1341" y="718"/>
                </a:lnTo>
                <a:lnTo>
                  <a:pt x="1340" y="718"/>
                </a:lnTo>
                <a:lnTo>
                  <a:pt x="1337" y="718"/>
                </a:lnTo>
                <a:lnTo>
                  <a:pt x="1337" y="718"/>
                </a:lnTo>
                <a:lnTo>
                  <a:pt x="1334" y="720"/>
                </a:lnTo>
                <a:lnTo>
                  <a:pt x="1333" y="724"/>
                </a:lnTo>
                <a:lnTo>
                  <a:pt x="1332" y="725"/>
                </a:lnTo>
                <a:lnTo>
                  <a:pt x="1329" y="725"/>
                </a:lnTo>
                <a:lnTo>
                  <a:pt x="1322" y="726"/>
                </a:lnTo>
                <a:lnTo>
                  <a:pt x="1318" y="728"/>
                </a:lnTo>
                <a:lnTo>
                  <a:pt x="1317" y="728"/>
                </a:lnTo>
                <a:lnTo>
                  <a:pt x="1317" y="728"/>
                </a:lnTo>
                <a:lnTo>
                  <a:pt x="1315" y="726"/>
                </a:lnTo>
                <a:lnTo>
                  <a:pt x="1315" y="726"/>
                </a:lnTo>
              </a:path>
            </a:pathLst>
          </a:custGeom>
          <a:solidFill>
            <a:srgbClr val="D9D9D9"/>
          </a:solidFill>
          <a:ln w="6350" cmpd="sng">
            <a:solidFill>
              <a:schemeClr val="bg1"/>
            </a:solidFill>
            <a:prstDash val="solid"/>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2156" dirty="0">
              <a:solidFill>
                <a:srgbClr val="000000"/>
              </a:solidFill>
              <a:latin typeface="Arial"/>
            </a:endParaRPr>
          </a:p>
        </p:txBody>
      </p:sp>
      <p:sp>
        <p:nvSpPr>
          <p:cNvPr id="377" name="Rechteck 90">
            <a:extLst>
              <a:ext uri="{FF2B5EF4-FFF2-40B4-BE49-F238E27FC236}">
                <a16:creationId xmlns:a16="http://schemas.microsoft.com/office/drawing/2014/main" id="{206CAF13-9EE0-43EE-911A-677B75131E49}"/>
              </a:ext>
            </a:extLst>
          </p:cNvPr>
          <p:cNvSpPr/>
          <p:nvPr/>
        </p:nvSpPr>
        <p:spPr>
          <a:xfrm>
            <a:off x="496264" y="962848"/>
            <a:ext cx="8920787" cy="3175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44000" rIns="0" bIns="539780" rtlCol="0" anchor="t"/>
          <a:lstStyle/>
          <a:p>
            <a:pPr>
              <a:spcAft>
                <a:spcPts val="600"/>
              </a:spcAft>
            </a:pPr>
            <a:r>
              <a:rPr lang="en-SG" sz="1000" b="1" i="1">
                <a:solidFill>
                  <a:srgbClr val="00338D"/>
                </a:solidFill>
              </a:rPr>
              <a:t>{company_name} has presence across {num_countries} countries around the globe, with majority of foothold being in {dominant_country} continent</a:t>
            </a:r>
            <a:endParaRPr lang="en-US" sz="1000" b="1" i="1" dirty="0">
              <a:solidFill>
                <a:srgbClr val="00338D"/>
              </a:solidFill>
            </a:endParaRPr>
          </a:p>
        </p:txBody>
      </p:sp>
      <p:grpSp>
        <p:nvGrpSpPr>
          <p:cNvPr id="361" name="Group 69">
            <a:extLst>
              <a:ext uri="{FF2B5EF4-FFF2-40B4-BE49-F238E27FC236}">
                <a16:creationId xmlns:a16="http://schemas.microsoft.com/office/drawing/2014/main" id="{03D9E70A-2320-40A7-8CA1-D3C0777AB3B8}"/>
              </a:ext>
            </a:extLst>
          </p:cNvPr>
          <p:cNvGrpSpPr>
            <a:grpSpLocks noChangeAspect="1"/>
          </p:cNvGrpSpPr>
          <p:nvPr/>
        </p:nvGrpSpPr>
        <p:grpSpPr bwMode="gray">
          <a:xfrm>
            <a:off x="7620372" y="4267682"/>
            <a:ext cx="231306" cy="298539"/>
            <a:chOff x="3802" y="2280"/>
            <a:chExt cx="102" cy="146"/>
          </a:xfrm>
          <a:solidFill>
            <a:srgbClr val="D9D9D9"/>
          </a:solidFill>
        </p:grpSpPr>
        <p:sp>
          <p:nvSpPr>
            <p:cNvPr id="362" name="Freeform 70">
              <a:extLst>
                <a:ext uri="{FF2B5EF4-FFF2-40B4-BE49-F238E27FC236}">
                  <a16:creationId xmlns:a16="http://schemas.microsoft.com/office/drawing/2014/main" id="{B92BEAE5-AA5C-4A8F-9B24-1DA2640FC98B}"/>
                </a:ext>
              </a:extLst>
            </p:cNvPr>
            <p:cNvSpPr>
              <a:spLocks noChangeAspect="1"/>
            </p:cNvSpPr>
            <p:nvPr/>
          </p:nvSpPr>
          <p:spPr bwMode="gray">
            <a:xfrm>
              <a:off x="3802" y="2362"/>
              <a:ext cx="25" cy="33"/>
            </a:xfrm>
            <a:custGeom>
              <a:avLst/>
              <a:gdLst/>
              <a:ahLst/>
              <a:cxnLst>
                <a:cxn ang="0">
                  <a:pos x="120" y="2"/>
                </a:cxn>
                <a:cxn ang="0">
                  <a:pos x="123" y="0"/>
                </a:cxn>
                <a:cxn ang="0">
                  <a:pos x="124" y="1"/>
                </a:cxn>
                <a:cxn ang="0">
                  <a:pos x="125" y="15"/>
                </a:cxn>
                <a:cxn ang="0">
                  <a:pos x="126" y="18"/>
                </a:cxn>
                <a:cxn ang="0">
                  <a:pos x="124" y="23"/>
                </a:cxn>
                <a:cxn ang="0">
                  <a:pos x="124" y="32"/>
                </a:cxn>
                <a:cxn ang="0">
                  <a:pos x="129" y="47"/>
                </a:cxn>
                <a:cxn ang="0">
                  <a:pos x="126" y="53"/>
                </a:cxn>
                <a:cxn ang="0">
                  <a:pos x="117" y="59"/>
                </a:cxn>
                <a:cxn ang="0">
                  <a:pos x="112" y="67"/>
                </a:cxn>
                <a:cxn ang="0">
                  <a:pos x="103" y="76"/>
                </a:cxn>
                <a:cxn ang="0">
                  <a:pos x="93" y="80"/>
                </a:cxn>
                <a:cxn ang="0">
                  <a:pos x="86" y="85"/>
                </a:cxn>
                <a:cxn ang="0">
                  <a:pos x="82" y="98"/>
                </a:cxn>
                <a:cxn ang="0">
                  <a:pos x="70" y="112"/>
                </a:cxn>
                <a:cxn ang="0">
                  <a:pos x="49" y="130"/>
                </a:cxn>
                <a:cxn ang="0">
                  <a:pos x="37" y="142"/>
                </a:cxn>
                <a:cxn ang="0">
                  <a:pos x="28" y="150"/>
                </a:cxn>
                <a:cxn ang="0">
                  <a:pos x="19" y="151"/>
                </a:cxn>
                <a:cxn ang="0">
                  <a:pos x="13" y="158"/>
                </a:cxn>
                <a:cxn ang="0">
                  <a:pos x="6" y="163"/>
                </a:cxn>
                <a:cxn ang="0">
                  <a:pos x="0" y="163"/>
                </a:cxn>
                <a:cxn ang="0">
                  <a:pos x="2" y="150"/>
                </a:cxn>
                <a:cxn ang="0">
                  <a:pos x="10" y="137"/>
                </a:cxn>
                <a:cxn ang="0">
                  <a:pos x="17" y="130"/>
                </a:cxn>
                <a:cxn ang="0">
                  <a:pos x="32" y="119"/>
                </a:cxn>
                <a:cxn ang="0">
                  <a:pos x="37" y="118"/>
                </a:cxn>
                <a:cxn ang="0">
                  <a:pos x="69" y="85"/>
                </a:cxn>
                <a:cxn ang="0">
                  <a:pos x="77" y="75"/>
                </a:cxn>
                <a:cxn ang="0">
                  <a:pos x="82" y="71"/>
                </a:cxn>
                <a:cxn ang="0">
                  <a:pos x="88" y="61"/>
                </a:cxn>
                <a:cxn ang="0">
                  <a:pos x="97" y="55"/>
                </a:cxn>
                <a:cxn ang="0">
                  <a:pos x="104" y="53"/>
                </a:cxn>
                <a:cxn ang="0">
                  <a:pos x="112" y="39"/>
                </a:cxn>
                <a:cxn ang="0">
                  <a:pos x="110" y="29"/>
                </a:cxn>
                <a:cxn ang="0">
                  <a:pos x="113" y="34"/>
                </a:cxn>
                <a:cxn ang="0">
                  <a:pos x="117" y="31"/>
                </a:cxn>
                <a:cxn ang="0">
                  <a:pos x="115" y="27"/>
                </a:cxn>
                <a:cxn ang="0">
                  <a:pos x="112" y="23"/>
                </a:cxn>
                <a:cxn ang="0">
                  <a:pos x="114" y="21"/>
                </a:cxn>
                <a:cxn ang="0">
                  <a:pos x="117" y="13"/>
                </a:cxn>
                <a:cxn ang="0">
                  <a:pos x="118" y="5"/>
                </a:cxn>
                <a:cxn ang="0">
                  <a:pos x="120" y="2"/>
                </a:cxn>
              </a:cxnLst>
              <a:rect l="0" t="0" r="r" b="b"/>
              <a:pathLst>
                <a:path w="129" h="163">
                  <a:moveTo>
                    <a:pt x="120" y="2"/>
                  </a:moveTo>
                  <a:lnTo>
                    <a:pt x="123" y="0"/>
                  </a:lnTo>
                  <a:lnTo>
                    <a:pt x="124" y="1"/>
                  </a:lnTo>
                  <a:lnTo>
                    <a:pt x="125" y="15"/>
                  </a:lnTo>
                  <a:lnTo>
                    <a:pt x="126" y="18"/>
                  </a:lnTo>
                  <a:lnTo>
                    <a:pt x="124" y="23"/>
                  </a:lnTo>
                  <a:lnTo>
                    <a:pt x="124" y="32"/>
                  </a:lnTo>
                  <a:lnTo>
                    <a:pt x="129" y="47"/>
                  </a:lnTo>
                  <a:lnTo>
                    <a:pt x="126" y="53"/>
                  </a:lnTo>
                  <a:lnTo>
                    <a:pt x="117" y="59"/>
                  </a:lnTo>
                  <a:lnTo>
                    <a:pt x="112" y="67"/>
                  </a:lnTo>
                  <a:lnTo>
                    <a:pt x="103" y="76"/>
                  </a:lnTo>
                  <a:lnTo>
                    <a:pt x="93" y="80"/>
                  </a:lnTo>
                  <a:lnTo>
                    <a:pt x="86" y="85"/>
                  </a:lnTo>
                  <a:lnTo>
                    <a:pt x="82" y="98"/>
                  </a:lnTo>
                  <a:lnTo>
                    <a:pt x="70" y="112"/>
                  </a:lnTo>
                  <a:lnTo>
                    <a:pt x="49" y="130"/>
                  </a:lnTo>
                  <a:lnTo>
                    <a:pt x="37" y="142"/>
                  </a:lnTo>
                  <a:lnTo>
                    <a:pt x="28" y="150"/>
                  </a:lnTo>
                  <a:lnTo>
                    <a:pt x="19" y="151"/>
                  </a:lnTo>
                  <a:lnTo>
                    <a:pt x="13" y="158"/>
                  </a:lnTo>
                  <a:lnTo>
                    <a:pt x="6" y="163"/>
                  </a:lnTo>
                  <a:lnTo>
                    <a:pt x="0" y="163"/>
                  </a:lnTo>
                  <a:lnTo>
                    <a:pt x="2" y="150"/>
                  </a:lnTo>
                  <a:lnTo>
                    <a:pt x="10" y="137"/>
                  </a:lnTo>
                  <a:lnTo>
                    <a:pt x="17" y="130"/>
                  </a:lnTo>
                  <a:lnTo>
                    <a:pt x="32" y="119"/>
                  </a:lnTo>
                  <a:lnTo>
                    <a:pt x="37" y="118"/>
                  </a:lnTo>
                  <a:lnTo>
                    <a:pt x="69" y="85"/>
                  </a:lnTo>
                  <a:lnTo>
                    <a:pt x="77" y="75"/>
                  </a:lnTo>
                  <a:lnTo>
                    <a:pt x="82" y="71"/>
                  </a:lnTo>
                  <a:lnTo>
                    <a:pt x="88" y="61"/>
                  </a:lnTo>
                  <a:lnTo>
                    <a:pt x="97" y="55"/>
                  </a:lnTo>
                  <a:lnTo>
                    <a:pt x="104" y="53"/>
                  </a:lnTo>
                  <a:lnTo>
                    <a:pt x="112" y="39"/>
                  </a:lnTo>
                  <a:lnTo>
                    <a:pt x="110" y="29"/>
                  </a:lnTo>
                  <a:lnTo>
                    <a:pt x="113" y="34"/>
                  </a:lnTo>
                  <a:lnTo>
                    <a:pt x="117" y="31"/>
                  </a:lnTo>
                  <a:lnTo>
                    <a:pt x="115" y="27"/>
                  </a:lnTo>
                  <a:lnTo>
                    <a:pt x="112" y="23"/>
                  </a:lnTo>
                  <a:lnTo>
                    <a:pt x="114" y="21"/>
                  </a:lnTo>
                  <a:lnTo>
                    <a:pt x="117" y="13"/>
                  </a:lnTo>
                  <a:lnTo>
                    <a:pt x="118" y="5"/>
                  </a:lnTo>
                  <a:lnTo>
                    <a:pt x="120" y="2"/>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63" name="Freeform 71">
              <a:extLst>
                <a:ext uri="{FF2B5EF4-FFF2-40B4-BE49-F238E27FC236}">
                  <a16:creationId xmlns:a16="http://schemas.microsoft.com/office/drawing/2014/main" id="{B6F9A5D0-548E-4693-BC24-DA6C69A76C90}"/>
                </a:ext>
              </a:extLst>
            </p:cNvPr>
            <p:cNvSpPr>
              <a:spLocks noChangeAspect="1"/>
            </p:cNvSpPr>
            <p:nvPr/>
          </p:nvSpPr>
          <p:spPr bwMode="gray">
            <a:xfrm>
              <a:off x="3835" y="2339"/>
              <a:ext cx="14" cy="14"/>
            </a:xfrm>
            <a:custGeom>
              <a:avLst/>
              <a:gdLst/>
              <a:ahLst/>
              <a:cxnLst>
                <a:cxn ang="0">
                  <a:pos x="2" y="3"/>
                </a:cxn>
                <a:cxn ang="0">
                  <a:pos x="0" y="0"/>
                </a:cxn>
                <a:cxn ang="0">
                  <a:pos x="4" y="0"/>
                </a:cxn>
                <a:cxn ang="0">
                  <a:pos x="32" y="0"/>
                </a:cxn>
                <a:cxn ang="0">
                  <a:pos x="37" y="0"/>
                </a:cxn>
                <a:cxn ang="0">
                  <a:pos x="47" y="3"/>
                </a:cxn>
                <a:cxn ang="0">
                  <a:pos x="56" y="10"/>
                </a:cxn>
                <a:cxn ang="0">
                  <a:pos x="59" y="16"/>
                </a:cxn>
                <a:cxn ang="0">
                  <a:pos x="63" y="17"/>
                </a:cxn>
                <a:cxn ang="0">
                  <a:pos x="64" y="28"/>
                </a:cxn>
                <a:cxn ang="0">
                  <a:pos x="64" y="38"/>
                </a:cxn>
                <a:cxn ang="0">
                  <a:pos x="67" y="51"/>
                </a:cxn>
                <a:cxn ang="0">
                  <a:pos x="63" y="54"/>
                </a:cxn>
                <a:cxn ang="0">
                  <a:pos x="63" y="62"/>
                </a:cxn>
                <a:cxn ang="0">
                  <a:pos x="48" y="71"/>
                </a:cxn>
                <a:cxn ang="0">
                  <a:pos x="45" y="64"/>
                </a:cxn>
                <a:cxn ang="0">
                  <a:pos x="36" y="57"/>
                </a:cxn>
                <a:cxn ang="0">
                  <a:pos x="26" y="36"/>
                </a:cxn>
                <a:cxn ang="0">
                  <a:pos x="25" y="25"/>
                </a:cxn>
                <a:cxn ang="0">
                  <a:pos x="20" y="16"/>
                </a:cxn>
                <a:cxn ang="0">
                  <a:pos x="13" y="13"/>
                </a:cxn>
                <a:cxn ang="0">
                  <a:pos x="10" y="4"/>
                </a:cxn>
                <a:cxn ang="0">
                  <a:pos x="5" y="3"/>
                </a:cxn>
                <a:cxn ang="0">
                  <a:pos x="2" y="3"/>
                </a:cxn>
              </a:cxnLst>
              <a:rect l="0" t="0" r="r" b="b"/>
              <a:pathLst>
                <a:path w="67" h="71">
                  <a:moveTo>
                    <a:pt x="2" y="3"/>
                  </a:moveTo>
                  <a:lnTo>
                    <a:pt x="0" y="0"/>
                  </a:lnTo>
                  <a:lnTo>
                    <a:pt x="4" y="0"/>
                  </a:lnTo>
                  <a:lnTo>
                    <a:pt x="32" y="0"/>
                  </a:lnTo>
                  <a:lnTo>
                    <a:pt x="37" y="0"/>
                  </a:lnTo>
                  <a:lnTo>
                    <a:pt x="47" y="3"/>
                  </a:lnTo>
                  <a:lnTo>
                    <a:pt x="56" y="10"/>
                  </a:lnTo>
                  <a:lnTo>
                    <a:pt x="59" y="16"/>
                  </a:lnTo>
                  <a:lnTo>
                    <a:pt x="63" y="17"/>
                  </a:lnTo>
                  <a:lnTo>
                    <a:pt x="64" y="28"/>
                  </a:lnTo>
                  <a:lnTo>
                    <a:pt x="64" y="38"/>
                  </a:lnTo>
                  <a:lnTo>
                    <a:pt x="67" y="51"/>
                  </a:lnTo>
                  <a:lnTo>
                    <a:pt x="63" y="54"/>
                  </a:lnTo>
                  <a:lnTo>
                    <a:pt x="63" y="62"/>
                  </a:lnTo>
                  <a:lnTo>
                    <a:pt x="48" y="71"/>
                  </a:lnTo>
                  <a:lnTo>
                    <a:pt x="45" y="64"/>
                  </a:lnTo>
                  <a:lnTo>
                    <a:pt x="36" y="57"/>
                  </a:lnTo>
                  <a:lnTo>
                    <a:pt x="26" y="36"/>
                  </a:lnTo>
                  <a:lnTo>
                    <a:pt x="25" y="25"/>
                  </a:lnTo>
                  <a:lnTo>
                    <a:pt x="20" y="16"/>
                  </a:lnTo>
                  <a:lnTo>
                    <a:pt x="13" y="13"/>
                  </a:lnTo>
                  <a:lnTo>
                    <a:pt x="10" y="4"/>
                  </a:lnTo>
                  <a:lnTo>
                    <a:pt x="5" y="3"/>
                  </a:lnTo>
                  <a:lnTo>
                    <a:pt x="2" y="3"/>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64" name="Freeform 72">
              <a:extLst>
                <a:ext uri="{FF2B5EF4-FFF2-40B4-BE49-F238E27FC236}">
                  <a16:creationId xmlns:a16="http://schemas.microsoft.com/office/drawing/2014/main" id="{8FBDA65B-408F-42A1-B93A-D6F0732A8A78}"/>
                </a:ext>
              </a:extLst>
            </p:cNvPr>
            <p:cNvSpPr>
              <a:spLocks noChangeAspect="1"/>
            </p:cNvSpPr>
            <p:nvPr/>
          </p:nvSpPr>
          <p:spPr bwMode="gray">
            <a:xfrm>
              <a:off x="3830" y="2280"/>
              <a:ext cx="47" cy="69"/>
            </a:xfrm>
            <a:custGeom>
              <a:avLst/>
              <a:gdLst/>
              <a:ahLst/>
              <a:cxnLst>
                <a:cxn ang="0">
                  <a:pos x="139" y="17"/>
                </a:cxn>
                <a:cxn ang="0">
                  <a:pos x="129" y="44"/>
                </a:cxn>
                <a:cxn ang="0">
                  <a:pos x="139" y="75"/>
                </a:cxn>
                <a:cxn ang="0">
                  <a:pos x="146" y="97"/>
                </a:cxn>
                <a:cxn ang="0">
                  <a:pos x="133" y="132"/>
                </a:cxn>
                <a:cxn ang="0">
                  <a:pos x="120" y="144"/>
                </a:cxn>
                <a:cxn ang="0">
                  <a:pos x="98" y="165"/>
                </a:cxn>
                <a:cxn ang="0">
                  <a:pos x="87" y="188"/>
                </a:cxn>
                <a:cxn ang="0">
                  <a:pos x="98" y="216"/>
                </a:cxn>
                <a:cxn ang="0">
                  <a:pos x="99" y="238"/>
                </a:cxn>
                <a:cxn ang="0">
                  <a:pos x="120" y="268"/>
                </a:cxn>
                <a:cxn ang="0">
                  <a:pos x="131" y="261"/>
                </a:cxn>
                <a:cxn ang="0">
                  <a:pos x="145" y="245"/>
                </a:cxn>
                <a:cxn ang="0">
                  <a:pos x="167" y="245"/>
                </a:cxn>
                <a:cxn ang="0">
                  <a:pos x="179" y="273"/>
                </a:cxn>
                <a:cxn ang="0">
                  <a:pos x="189" y="259"/>
                </a:cxn>
                <a:cxn ang="0">
                  <a:pos x="206" y="267"/>
                </a:cxn>
                <a:cxn ang="0">
                  <a:pos x="215" y="279"/>
                </a:cxn>
                <a:cxn ang="0">
                  <a:pos x="216" y="299"/>
                </a:cxn>
                <a:cxn ang="0">
                  <a:pos x="220" y="312"/>
                </a:cxn>
                <a:cxn ang="0">
                  <a:pos x="232" y="317"/>
                </a:cxn>
                <a:cxn ang="0">
                  <a:pos x="231" y="345"/>
                </a:cxn>
                <a:cxn ang="0">
                  <a:pos x="227" y="324"/>
                </a:cxn>
                <a:cxn ang="0">
                  <a:pos x="201" y="317"/>
                </a:cxn>
                <a:cxn ang="0">
                  <a:pos x="184" y="294"/>
                </a:cxn>
                <a:cxn ang="0">
                  <a:pos x="166" y="279"/>
                </a:cxn>
                <a:cxn ang="0">
                  <a:pos x="149" y="280"/>
                </a:cxn>
                <a:cxn ang="0">
                  <a:pos x="152" y="306"/>
                </a:cxn>
                <a:cxn ang="0">
                  <a:pos x="124" y="273"/>
                </a:cxn>
                <a:cxn ang="0">
                  <a:pos x="98" y="268"/>
                </a:cxn>
                <a:cxn ang="0">
                  <a:pos x="75" y="284"/>
                </a:cxn>
                <a:cxn ang="0">
                  <a:pos x="56" y="270"/>
                </a:cxn>
                <a:cxn ang="0">
                  <a:pos x="45" y="254"/>
                </a:cxn>
                <a:cxn ang="0">
                  <a:pos x="61" y="231"/>
                </a:cxn>
                <a:cxn ang="0">
                  <a:pos x="45" y="219"/>
                </a:cxn>
                <a:cxn ang="0">
                  <a:pos x="33" y="230"/>
                </a:cxn>
                <a:cxn ang="0">
                  <a:pos x="16" y="203"/>
                </a:cxn>
                <a:cxn ang="0">
                  <a:pos x="0" y="138"/>
                </a:cxn>
                <a:cxn ang="0">
                  <a:pos x="17" y="146"/>
                </a:cxn>
                <a:cxn ang="0">
                  <a:pos x="29" y="97"/>
                </a:cxn>
                <a:cxn ang="0">
                  <a:pos x="33" y="53"/>
                </a:cxn>
                <a:cxn ang="0">
                  <a:pos x="43" y="7"/>
                </a:cxn>
                <a:cxn ang="0">
                  <a:pos x="67" y="1"/>
                </a:cxn>
                <a:cxn ang="0">
                  <a:pos x="113" y="17"/>
                </a:cxn>
                <a:cxn ang="0">
                  <a:pos x="130" y="4"/>
                </a:cxn>
              </a:cxnLst>
              <a:rect l="0" t="0" r="r" b="b"/>
              <a:pathLst>
                <a:path w="236" h="345">
                  <a:moveTo>
                    <a:pt x="134" y="10"/>
                  </a:moveTo>
                  <a:lnTo>
                    <a:pt x="137" y="14"/>
                  </a:lnTo>
                  <a:lnTo>
                    <a:pt x="139" y="17"/>
                  </a:lnTo>
                  <a:lnTo>
                    <a:pt x="135" y="22"/>
                  </a:lnTo>
                  <a:lnTo>
                    <a:pt x="130" y="33"/>
                  </a:lnTo>
                  <a:lnTo>
                    <a:pt x="129" y="44"/>
                  </a:lnTo>
                  <a:lnTo>
                    <a:pt x="129" y="66"/>
                  </a:lnTo>
                  <a:lnTo>
                    <a:pt x="134" y="74"/>
                  </a:lnTo>
                  <a:lnTo>
                    <a:pt x="139" y="75"/>
                  </a:lnTo>
                  <a:lnTo>
                    <a:pt x="141" y="81"/>
                  </a:lnTo>
                  <a:lnTo>
                    <a:pt x="146" y="87"/>
                  </a:lnTo>
                  <a:lnTo>
                    <a:pt x="146" y="97"/>
                  </a:lnTo>
                  <a:lnTo>
                    <a:pt x="141" y="109"/>
                  </a:lnTo>
                  <a:lnTo>
                    <a:pt x="135" y="122"/>
                  </a:lnTo>
                  <a:lnTo>
                    <a:pt x="133" y="132"/>
                  </a:lnTo>
                  <a:lnTo>
                    <a:pt x="128" y="143"/>
                  </a:lnTo>
                  <a:lnTo>
                    <a:pt x="121" y="148"/>
                  </a:lnTo>
                  <a:lnTo>
                    <a:pt x="120" y="144"/>
                  </a:lnTo>
                  <a:lnTo>
                    <a:pt x="112" y="150"/>
                  </a:lnTo>
                  <a:lnTo>
                    <a:pt x="104" y="156"/>
                  </a:lnTo>
                  <a:lnTo>
                    <a:pt x="98" y="165"/>
                  </a:lnTo>
                  <a:lnTo>
                    <a:pt x="98" y="175"/>
                  </a:lnTo>
                  <a:lnTo>
                    <a:pt x="94" y="184"/>
                  </a:lnTo>
                  <a:lnTo>
                    <a:pt x="87" y="188"/>
                  </a:lnTo>
                  <a:lnTo>
                    <a:pt x="88" y="198"/>
                  </a:lnTo>
                  <a:lnTo>
                    <a:pt x="93" y="208"/>
                  </a:lnTo>
                  <a:lnTo>
                    <a:pt x="98" y="216"/>
                  </a:lnTo>
                  <a:lnTo>
                    <a:pt x="102" y="222"/>
                  </a:lnTo>
                  <a:lnTo>
                    <a:pt x="99" y="227"/>
                  </a:lnTo>
                  <a:lnTo>
                    <a:pt x="99" y="238"/>
                  </a:lnTo>
                  <a:lnTo>
                    <a:pt x="104" y="247"/>
                  </a:lnTo>
                  <a:lnTo>
                    <a:pt x="106" y="254"/>
                  </a:lnTo>
                  <a:lnTo>
                    <a:pt x="120" y="268"/>
                  </a:lnTo>
                  <a:lnTo>
                    <a:pt x="125" y="268"/>
                  </a:lnTo>
                  <a:lnTo>
                    <a:pt x="134" y="265"/>
                  </a:lnTo>
                  <a:lnTo>
                    <a:pt x="131" y="261"/>
                  </a:lnTo>
                  <a:lnTo>
                    <a:pt x="133" y="251"/>
                  </a:lnTo>
                  <a:lnTo>
                    <a:pt x="136" y="253"/>
                  </a:lnTo>
                  <a:lnTo>
                    <a:pt x="145" y="245"/>
                  </a:lnTo>
                  <a:lnTo>
                    <a:pt x="155" y="247"/>
                  </a:lnTo>
                  <a:lnTo>
                    <a:pt x="160" y="243"/>
                  </a:lnTo>
                  <a:lnTo>
                    <a:pt x="167" y="245"/>
                  </a:lnTo>
                  <a:lnTo>
                    <a:pt x="173" y="252"/>
                  </a:lnTo>
                  <a:lnTo>
                    <a:pt x="178" y="263"/>
                  </a:lnTo>
                  <a:lnTo>
                    <a:pt x="179" y="273"/>
                  </a:lnTo>
                  <a:lnTo>
                    <a:pt x="184" y="276"/>
                  </a:lnTo>
                  <a:lnTo>
                    <a:pt x="190" y="270"/>
                  </a:lnTo>
                  <a:lnTo>
                    <a:pt x="189" y="259"/>
                  </a:lnTo>
                  <a:lnTo>
                    <a:pt x="194" y="262"/>
                  </a:lnTo>
                  <a:lnTo>
                    <a:pt x="198" y="264"/>
                  </a:lnTo>
                  <a:lnTo>
                    <a:pt x="206" y="267"/>
                  </a:lnTo>
                  <a:lnTo>
                    <a:pt x="221" y="273"/>
                  </a:lnTo>
                  <a:lnTo>
                    <a:pt x="223" y="278"/>
                  </a:lnTo>
                  <a:lnTo>
                    <a:pt x="215" y="279"/>
                  </a:lnTo>
                  <a:lnTo>
                    <a:pt x="207" y="285"/>
                  </a:lnTo>
                  <a:lnTo>
                    <a:pt x="209" y="294"/>
                  </a:lnTo>
                  <a:lnTo>
                    <a:pt x="216" y="299"/>
                  </a:lnTo>
                  <a:lnTo>
                    <a:pt x="221" y="301"/>
                  </a:lnTo>
                  <a:lnTo>
                    <a:pt x="219" y="308"/>
                  </a:lnTo>
                  <a:lnTo>
                    <a:pt x="220" y="312"/>
                  </a:lnTo>
                  <a:lnTo>
                    <a:pt x="225" y="312"/>
                  </a:lnTo>
                  <a:lnTo>
                    <a:pt x="226" y="316"/>
                  </a:lnTo>
                  <a:lnTo>
                    <a:pt x="232" y="317"/>
                  </a:lnTo>
                  <a:lnTo>
                    <a:pt x="236" y="321"/>
                  </a:lnTo>
                  <a:lnTo>
                    <a:pt x="236" y="339"/>
                  </a:lnTo>
                  <a:lnTo>
                    <a:pt x="231" y="345"/>
                  </a:lnTo>
                  <a:lnTo>
                    <a:pt x="223" y="338"/>
                  </a:lnTo>
                  <a:lnTo>
                    <a:pt x="221" y="331"/>
                  </a:lnTo>
                  <a:lnTo>
                    <a:pt x="227" y="324"/>
                  </a:lnTo>
                  <a:lnTo>
                    <a:pt x="223" y="324"/>
                  </a:lnTo>
                  <a:lnTo>
                    <a:pt x="211" y="324"/>
                  </a:lnTo>
                  <a:lnTo>
                    <a:pt x="201" y="317"/>
                  </a:lnTo>
                  <a:lnTo>
                    <a:pt x="194" y="315"/>
                  </a:lnTo>
                  <a:lnTo>
                    <a:pt x="190" y="302"/>
                  </a:lnTo>
                  <a:lnTo>
                    <a:pt x="184" y="294"/>
                  </a:lnTo>
                  <a:lnTo>
                    <a:pt x="173" y="289"/>
                  </a:lnTo>
                  <a:lnTo>
                    <a:pt x="168" y="284"/>
                  </a:lnTo>
                  <a:lnTo>
                    <a:pt x="166" y="279"/>
                  </a:lnTo>
                  <a:lnTo>
                    <a:pt x="157" y="270"/>
                  </a:lnTo>
                  <a:lnTo>
                    <a:pt x="147" y="268"/>
                  </a:lnTo>
                  <a:lnTo>
                    <a:pt x="149" y="280"/>
                  </a:lnTo>
                  <a:lnTo>
                    <a:pt x="158" y="302"/>
                  </a:lnTo>
                  <a:lnTo>
                    <a:pt x="158" y="306"/>
                  </a:lnTo>
                  <a:lnTo>
                    <a:pt x="152" y="306"/>
                  </a:lnTo>
                  <a:lnTo>
                    <a:pt x="147" y="294"/>
                  </a:lnTo>
                  <a:lnTo>
                    <a:pt x="137" y="286"/>
                  </a:lnTo>
                  <a:lnTo>
                    <a:pt x="124" y="273"/>
                  </a:lnTo>
                  <a:lnTo>
                    <a:pt x="115" y="268"/>
                  </a:lnTo>
                  <a:lnTo>
                    <a:pt x="109" y="267"/>
                  </a:lnTo>
                  <a:lnTo>
                    <a:pt x="98" y="268"/>
                  </a:lnTo>
                  <a:lnTo>
                    <a:pt x="92" y="278"/>
                  </a:lnTo>
                  <a:lnTo>
                    <a:pt x="85" y="283"/>
                  </a:lnTo>
                  <a:lnTo>
                    <a:pt x="75" y="284"/>
                  </a:lnTo>
                  <a:lnTo>
                    <a:pt x="70" y="278"/>
                  </a:lnTo>
                  <a:lnTo>
                    <a:pt x="63" y="276"/>
                  </a:lnTo>
                  <a:lnTo>
                    <a:pt x="56" y="270"/>
                  </a:lnTo>
                  <a:lnTo>
                    <a:pt x="50" y="274"/>
                  </a:lnTo>
                  <a:lnTo>
                    <a:pt x="47" y="264"/>
                  </a:lnTo>
                  <a:lnTo>
                    <a:pt x="45" y="254"/>
                  </a:lnTo>
                  <a:lnTo>
                    <a:pt x="49" y="247"/>
                  </a:lnTo>
                  <a:lnTo>
                    <a:pt x="56" y="240"/>
                  </a:lnTo>
                  <a:lnTo>
                    <a:pt x="61" y="231"/>
                  </a:lnTo>
                  <a:lnTo>
                    <a:pt x="61" y="225"/>
                  </a:lnTo>
                  <a:lnTo>
                    <a:pt x="55" y="220"/>
                  </a:lnTo>
                  <a:lnTo>
                    <a:pt x="45" y="219"/>
                  </a:lnTo>
                  <a:lnTo>
                    <a:pt x="44" y="233"/>
                  </a:lnTo>
                  <a:lnTo>
                    <a:pt x="42" y="238"/>
                  </a:lnTo>
                  <a:lnTo>
                    <a:pt x="33" y="230"/>
                  </a:lnTo>
                  <a:lnTo>
                    <a:pt x="28" y="219"/>
                  </a:lnTo>
                  <a:lnTo>
                    <a:pt x="21" y="219"/>
                  </a:lnTo>
                  <a:lnTo>
                    <a:pt x="16" y="203"/>
                  </a:lnTo>
                  <a:lnTo>
                    <a:pt x="13" y="188"/>
                  </a:lnTo>
                  <a:lnTo>
                    <a:pt x="2" y="155"/>
                  </a:lnTo>
                  <a:lnTo>
                    <a:pt x="0" y="138"/>
                  </a:lnTo>
                  <a:lnTo>
                    <a:pt x="0" y="134"/>
                  </a:lnTo>
                  <a:lnTo>
                    <a:pt x="8" y="136"/>
                  </a:lnTo>
                  <a:lnTo>
                    <a:pt x="17" y="146"/>
                  </a:lnTo>
                  <a:lnTo>
                    <a:pt x="29" y="143"/>
                  </a:lnTo>
                  <a:lnTo>
                    <a:pt x="28" y="113"/>
                  </a:lnTo>
                  <a:lnTo>
                    <a:pt x="29" y="97"/>
                  </a:lnTo>
                  <a:lnTo>
                    <a:pt x="34" y="82"/>
                  </a:lnTo>
                  <a:lnTo>
                    <a:pt x="34" y="65"/>
                  </a:lnTo>
                  <a:lnTo>
                    <a:pt x="33" y="53"/>
                  </a:lnTo>
                  <a:lnTo>
                    <a:pt x="34" y="41"/>
                  </a:lnTo>
                  <a:lnTo>
                    <a:pt x="38" y="17"/>
                  </a:lnTo>
                  <a:lnTo>
                    <a:pt x="43" y="7"/>
                  </a:lnTo>
                  <a:lnTo>
                    <a:pt x="50" y="0"/>
                  </a:lnTo>
                  <a:lnTo>
                    <a:pt x="56" y="1"/>
                  </a:lnTo>
                  <a:lnTo>
                    <a:pt x="67" y="1"/>
                  </a:lnTo>
                  <a:lnTo>
                    <a:pt x="80" y="4"/>
                  </a:lnTo>
                  <a:lnTo>
                    <a:pt x="102" y="17"/>
                  </a:lnTo>
                  <a:lnTo>
                    <a:pt x="113" y="17"/>
                  </a:lnTo>
                  <a:lnTo>
                    <a:pt x="120" y="15"/>
                  </a:lnTo>
                  <a:lnTo>
                    <a:pt x="123" y="4"/>
                  </a:lnTo>
                  <a:lnTo>
                    <a:pt x="130" y="4"/>
                  </a:lnTo>
                  <a:lnTo>
                    <a:pt x="134" y="1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65" name="Freeform 73">
              <a:extLst>
                <a:ext uri="{FF2B5EF4-FFF2-40B4-BE49-F238E27FC236}">
                  <a16:creationId xmlns:a16="http://schemas.microsoft.com/office/drawing/2014/main" id="{50F9C867-5DB5-4469-8BCE-73E635D036C3}"/>
                </a:ext>
              </a:extLst>
            </p:cNvPr>
            <p:cNvSpPr>
              <a:spLocks noChangeAspect="1"/>
            </p:cNvSpPr>
            <p:nvPr/>
          </p:nvSpPr>
          <p:spPr bwMode="gray">
            <a:xfrm>
              <a:off x="3867" y="2349"/>
              <a:ext cx="9" cy="9"/>
            </a:xfrm>
            <a:custGeom>
              <a:avLst/>
              <a:gdLst/>
              <a:ahLst/>
              <a:cxnLst>
                <a:cxn ang="0">
                  <a:pos x="2" y="0"/>
                </a:cxn>
                <a:cxn ang="0">
                  <a:pos x="6" y="2"/>
                </a:cxn>
                <a:cxn ang="0">
                  <a:pos x="7" y="4"/>
                </a:cxn>
                <a:cxn ang="0">
                  <a:pos x="9" y="6"/>
                </a:cxn>
                <a:cxn ang="0">
                  <a:pos x="14" y="6"/>
                </a:cxn>
                <a:cxn ang="0">
                  <a:pos x="43" y="29"/>
                </a:cxn>
                <a:cxn ang="0">
                  <a:pos x="45" y="35"/>
                </a:cxn>
                <a:cxn ang="0">
                  <a:pos x="45" y="45"/>
                </a:cxn>
                <a:cxn ang="0">
                  <a:pos x="35" y="41"/>
                </a:cxn>
                <a:cxn ang="0">
                  <a:pos x="27" y="35"/>
                </a:cxn>
                <a:cxn ang="0">
                  <a:pos x="20" y="25"/>
                </a:cxn>
                <a:cxn ang="0">
                  <a:pos x="17" y="22"/>
                </a:cxn>
                <a:cxn ang="0">
                  <a:pos x="9" y="27"/>
                </a:cxn>
                <a:cxn ang="0">
                  <a:pos x="2" y="33"/>
                </a:cxn>
                <a:cxn ang="0">
                  <a:pos x="0" y="32"/>
                </a:cxn>
                <a:cxn ang="0">
                  <a:pos x="2" y="18"/>
                </a:cxn>
                <a:cxn ang="0">
                  <a:pos x="2" y="0"/>
                </a:cxn>
              </a:cxnLst>
              <a:rect l="0" t="0" r="r" b="b"/>
              <a:pathLst>
                <a:path w="45" h="45">
                  <a:moveTo>
                    <a:pt x="2" y="0"/>
                  </a:moveTo>
                  <a:lnTo>
                    <a:pt x="6" y="2"/>
                  </a:lnTo>
                  <a:lnTo>
                    <a:pt x="7" y="4"/>
                  </a:lnTo>
                  <a:lnTo>
                    <a:pt x="9" y="6"/>
                  </a:lnTo>
                  <a:lnTo>
                    <a:pt x="14" y="6"/>
                  </a:lnTo>
                  <a:lnTo>
                    <a:pt x="43" y="29"/>
                  </a:lnTo>
                  <a:lnTo>
                    <a:pt x="45" y="35"/>
                  </a:lnTo>
                  <a:lnTo>
                    <a:pt x="45" y="45"/>
                  </a:lnTo>
                  <a:lnTo>
                    <a:pt x="35" y="41"/>
                  </a:lnTo>
                  <a:lnTo>
                    <a:pt x="27" y="35"/>
                  </a:lnTo>
                  <a:lnTo>
                    <a:pt x="20" y="25"/>
                  </a:lnTo>
                  <a:lnTo>
                    <a:pt x="17" y="22"/>
                  </a:lnTo>
                  <a:lnTo>
                    <a:pt x="9" y="27"/>
                  </a:lnTo>
                  <a:lnTo>
                    <a:pt x="2" y="33"/>
                  </a:lnTo>
                  <a:lnTo>
                    <a:pt x="0" y="32"/>
                  </a:lnTo>
                  <a:lnTo>
                    <a:pt x="2" y="18"/>
                  </a:lnTo>
                  <a:lnTo>
                    <a:pt x="2" y="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66" name="Freeform 74">
              <a:extLst>
                <a:ext uri="{FF2B5EF4-FFF2-40B4-BE49-F238E27FC236}">
                  <a16:creationId xmlns:a16="http://schemas.microsoft.com/office/drawing/2014/main" id="{47E6A869-A3D0-4224-A7EA-2003F0FD6D68}"/>
                </a:ext>
              </a:extLst>
            </p:cNvPr>
            <p:cNvSpPr>
              <a:spLocks noChangeAspect="1"/>
            </p:cNvSpPr>
            <p:nvPr/>
          </p:nvSpPr>
          <p:spPr bwMode="gray">
            <a:xfrm>
              <a:off x="3879" y="2348"/>
              <a:ext cx="15" cy="17"/>
            </a:xfrm>
            <a:custGeom>
              <a:avLst/>
              <a:gdLst/>
              <a:ahLst/>
              <a:cxnLst>
                <a:cxn ang="0">
                  <a:pos x="0" y="4"/>
                </a:cxn>
                <a:cxn ang="0">
                  <a:pos x="3" y="4"/>
                </a:cxn>
                <a:cxn ang="0">
                  <a:pos x="26" y="5"/>
                </a:cxn>
                <a:cxn ang="0">
                  <a:pos x="38" y="0"/>
                </a:cxn>
                <a:cxn ang="0">
                  <a:pos x="44" y="2"/>
                </a:cxn>
                <a:cxn ang="0">
                  <a:pos x="51" y="6"/>
                </a:cxn>
                <a:cxn ang="0">
                  <a:pos x="55" y="15"/>
                </a:cxn>
                <a:cxn ang="0">
                  <a:pos x="64" y="21"/>
                </a:cxn>
                <a:cxn ang="0">
                  <a:pos x="64" y="32"/>
                </a:cxn>
                <a:cxn ang="0">
                  <a:pos x="62" y="47"/>
                </a:cxn>
                <a:cxn ang="0">
                  <a:pos x="64" y="57"/>
                </a:cxn>
                <a:cxn ang="0">
                  <a:pos x="72" y="78"/>
                </a:cxn>
                <a:cxn ang="0">
                  <a:pos x="77" y="85"/>
                </a:cxn>
                <a:cxn ang="0">
                  <a:pos x="62" y="85"/>
                </a:cxn>
                <a:cxn ang="0">
                  <a:pos x="51" y="83"/>
                </a:cxn>
                <a:cxn ang="0">
                  <a:pos x="48" y="73"/>
                </a:cxn>
                <a:cxn ang="0">
                  <a:pos x="42" y="70"/>
                </a:cxn>
                <a:cxn ang="0">
                  <a:pos x="34" y="64"/>
                </a:cxn>
                <a:cxn ang="0">
                  <a:pos x="34" y="59"/>
                </a:cxn>
                <a:cxn ang="0">
                  <a:pos x="37" y="51"/>
                </a:cxn>
                <a:cxn ang="0">
                  <a:pos x="35" y="48"/>
                </a:cxn>
                <a:cxn ang="0">
                  <a:pos x="19" y="32"/>
                </a:cxn>
                <a:cxn ang="0">
                  <a:pos x="13" y="30"/>
                </a:cxn>
                <a:cxn ang="0">
                  <a:pos x="6" y="21"/>
                </a:cxn>
                <a:cxn ang="0">
                  <a:pos x="0" y="6"/>
                </a:cxn>
                <a:cxn ang="0">
                  <a:pos x="0" y="4"/>
                </a:cxn>
              </a:cxnLst>
              <a:rect l="0" t="0" r="r" b="b"/>
              <a:pathLst>
                <a:path w="77" h="85">
                  <a:moveTo>
                    <a:pt x="0" y="4"/>
                  </a:moveTo>
                  <a:lnTo>
                    <a:pt x="3" y="4"/>
                  </a:lnTo>
                  <a:lnTo>
                    <a:pt x="26" y="5"/>
                  </a:lnTo>
                  <a:lnTo>
                    <a:pt x="38" y="0"/>
                  </a:lnTo>
                  <a:lnTo>
                    <a:pt x="44" y="2"/>
                  </a:lnTo>
                  <a:lnTo>
                    <a:pt x="51" y="6"/>
                  </a:lnTo>
                  <a:lnTo>
                    <a:pt x="55" y="15"/>
                  </a:lnTo>
                  <a:lnTo>
                    <a:pt x="64" y="21"/>
                  </a:lnTo>
                  <a:lnTo>
                    <a:pt x="64" y="32"/>
                  </a:lnTo>
                  <a:lnTo>
                    <a:pt x="62" y="47"/>
                  </a:lnTo>
                  <a:lnTo>
                    <a:pt x="64" y="57"/>
                  </a:lnTo>
                  <a:lnTo>
                    <a:pt x="72" y="78"/>
                  </a:lnTo>
                  <a:lnTo>
                    <a:pt x="77" y="85"/>
                  </a:lnTo>
                  <a:lnTo>
                    <a:pt x="62" y="85"/>
                  </a:lnTo>
                  <a:lnTo>
                    <a:pt x="51" y="83"/>
                  </a:lnTo>
                  <a:lnTo>
                    <a:pt x="48" y="73"/>
                  </a:lnTo>
                  <a:lnTo>
                    <a:pt x="42" y="70"/>
                  </a:lnTo>
                  <a:lnTo>
                    <a:pt x="34" y="64"/>
                  </a:lnTo>
                  <a:lnTo>
                    <a:pt x="34" y="59"/>
                  </a:lnTo>
                  <a:lnTo>
                    <a:pt x="37" y="51"/>
                  </a:lnTo>
                  <a:lnTo>
                    <a:pt x="35" y="48"/>
                  </a:lnTo>
                  <a:lnTo>
                    <a:pt x="19" y="32"/>
                  </a:lnTo>
                  <a:lnTo>
                    <a:pt x="13" y="30"/>
                  </a:lnTo>
                  <a:lnTo>
                    <a:pt x="6" y="21"/>
                  </a:lnTo>
                  <a:lnTo>
                    <a:pt x="0" y="6"/>
                  </a:lnTo>
                  <a:lnTo>
                    <a:pt x="0" y="4"/>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70" name="Freeform 75">
              <a:extLst>
                <a:ext uri="{FF2B5EF4-FFF2-40B4-BE49-F238E27FC236}">
                  <a16:creationId xmlns:a16="http://schemas.microsoft.com/office/drawing/2014/main" id="{32C2DA41-3D2C-4DE1-851F-D8856815F845}"/>
                </a:ext>
              </a:extLst>
            </p:cNvPr>
            <p:cNvSpPr>
              <a:spLocks noChangeAspect="1"/>
            </p:cNvSpPr>
            <p:nvPr/>
          </p:nvSpPr>
          <p:spPr bwMode="gray">
            <a:xfrm>
              <a:off x="3853" y="2356"/>
              <a:ext cx="13" cy="17"/>
            </a:xfrm>
            <a:custGeom>
              <a:avLst/>
              <a:gdLst/>
              <a:ahLst/>
              <a:cxnLst>
                <a:cxn ang="0">
                  <a:pos x="0" y="1"/>
                </a:cxn>
                <a:cxn ang="0">
                  <a:pos x="2" y="0"/>
                </a:cxn>
                <a:cxn ang="0">
                  <a:pos x="11" y="2"/>
                </a:cxn>
                <a:cxn ang="0">
                  <a:pos x="24" y="11"/>
                </a:cxn>
                <a:cxn ang="0">
                  <a:pos x="27" y="17"/>
                </a:cxn>
                <a:cxn ang="0">
                  <a:pos x="33" y="18"/>
                </a:cxn>
                <a:cxn ang="0">
                  <a:pos x="49" y="18"/>
                </a:cxn>
                <a:cxn ang="0">
                  <a:pos x="50" y="22"/>
                </a:cxn>
                <a:cxn ang="0">
                  <a:pos x="60" y="19"/>
                </a:cxn>
                <a:cxn ang="0">
                  <a:pos x="63" y="21"/>
                </a:cxn>
                <a:cxn ang="0">
                  <a:pos x="63" y="33"/>
                </a:cxn>
                <a:cxn ang="0">
                  <a:pos x="60" y="44"/>
                </a:cxn>
                <a:cxn ang="0">
                  <a:pos x="52" y="49"/>
                </a:cxn>
                <a:cxn ang="0">
                  <a:pos x="44" y="59"/>
                </a:cxn>
                <a:cxn ang="0">
                  <a:pos x="36" y="65"/>
                </a:cxn>
                <a:cxn ang="0">
                  <a:pos x="32" y="67"/>
                </a:cxn>
                <a:cxn ang="0">
                  <a:pos x="23" y="68"/>
                </a:cxn>
                <a:cxn ang="0">
                  <a:pos x="11" y="73"/>
                </a:cxn>
                <a:cxn ang="0">
                  <a:pos x="3" y="83"/>
                </a:cxn>
                <a:cxn ang="0">
                  <a:pos x="1" y="71"/>
                </a:cxn>
                <a:cxn ang="0">
                  <a:pos x="1" y="59"/>
                </a:cxn>
                <a:cxn ang="0">
                  <a:pos x="3" y="45"/>
                </a:cxn>
                <a:cxn ang="0">
                  <a:pos x="6" y="17"/>
                </a:cxn>
                <a:cxn ang="0">
                  <a:pos x="4" y="11"/>
                </a:cxn>
                <a:cxn ang="0">
                  <a:pos x="0" y="6"/>
                </a:cxn>
                <a:cxn ang="0">
                  <a:pos x="0" y="1"/>
                </a:cxn>
              </a:cxnLst>
              <a:rect l="0" t="0" r="r" b="b"/>
              <a:pathLst>
                <a:path w="63" h="83">
                  <a:moveTo>
                    <a:pt x="0" y="1"/>
                  </a:moveTo>
                  <a:lnTo>
                    <a:pt x="2" y="0"/>
                  </a:lnTo>
                  <a:lnTo>
                    <a:pt x="11" y="2"/>
                  </a:lnTo>
                  <a:lnTo>
                    <a:pt x="24" y="11"/>
                  </a:lnTo>
                  <a:lnTo>
                    <a:pt x="27" y="17"/>
                  </a:lnTo>
                  <a:lnTo>
                    <a:pt x="33" y="18"/>
                  </a:lnTo>
                  <a:lnTo>
                    <a:pt x="49" y="18"/>
                  </a:lnTo>
                  <a:lnTo>
                    <a:pt x="50" y="22"/>
                  </a:lnTo>
                  <a:lnTo>
                    <a:pt x="60" y="19"/>
                  </a:lnTo>
                  <a:lnTo>
                    <a:pt x="63" y="21"/>
                  </a:lnTo>
                  <a:lnTo>
                    <a:pt x="63" y="33"/>
                  </a:lnTo>
                  <a:lnTo>
                    <a:pt x="60" y="44"/>
                  </a:lnTo>
                  <a:lnTo>
                    <a:pt x="52" y="49"/>
                  </a:lnTo>
                  <a:lnTo>
                    <a:pt x="44" y="59"/>
                  </a:lnTo>
                  <a:lnTo>
                    <a:pt x="36" y="65"/>
                  </a:lnTo>
                  <a:lnTo>
                    <a:pt x="32" y="67"/>
                  </a:lnTo>
                  <a:lnTo>
                    <a:pt x="23" y="68"/>
                  </a:lnTo>
                  <a:lnTo>
                    <a:pt x="11" y="73"/>
                  </a:lnTo>
                  <a:lnTo>
                    <a:pt x="3" y="83"/>
                  </a:lnTo>
                  <a:lnTo>
                    <a:pt x="1" y="71"/>
                  </a:lnTo>
                  <a:lnTo>
                    <a:pt x="1" y="59"/>
                  </a:lnTo>
                  <a:lnTo>
                    <a:pt x="3" y="45"/>
                  </a:lnTo>
                  <a:lnTo>
                    <a:pt x="6" y="17"/>
                  </a:lnTo>
                  <a:lnTo>
                    <a:pt x="4" y="11"/>
                  </a:lnTo>
                  <a:lnTo>
                    <a:pt x="0" y="6"/>
                  </a:lnTo>
                  <a:lnTo>
                    <a:pt x="0" y="1"/>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71" name="Freeform 76">
              <a:extLst>
                <a:ext uri="{FF2B5EF4-FFF2-40B4-BE49-F238E27FC236}">
                  <a16:creationId xmlns:a16="http://schemas.microsoft.com/office/drawing/2014/main" id="{105DA79E-0372-4112-9B85-2DFB659DBAE7}"/>
                </a:ext>
              </a:extLst>
            </p:cNvPr>
            <p:cNvSpPr>
              <a:spLocks noChangeAspect="1"/>
            </p:cNvSpPr>
            <p:nvPr/>
          </p:nvSpPr>
          <p:spPr bwMode="gray">
            <a:xfrm>
              <a:off x="3858" y="2367"/>
              <a:ext cx="12" cy="21"/>
            </a:xfrm>
            <a:custGeom>
              <a:avLst/>
              <a:gdLst/>
              <a:ahLst/>
              <a:cxnLst>
                <a:cxn ang="0">
                  <a:pos x="29" y="8"/>
                </a:cxn>
                <a:cxn ang="0">
                  <a:pos x="39" y="0"/>
                </a:cxn>
                <a:cxn ang="0">
                  <a:pos x="43" y="1"/>
                </a:cxn>
                <a:cxn ang="0">
                  <a:pos x="59" y="5"/>
                </a:cxn>
                <a:cxn ang="0">
                  <a:pos x="59" y="14"/>
                </a:cxn>
                <a:cxn ang="0">
                  <a:pos x="57" y="25"/>
                </a:cxn>
                <a:cxn ang="0">
                  <a:pos x="52" y="30"/>
                </a:cxn>
                <a:cxn ang="0">
                  <a:pos x="51" y="41"/>
                </a:cxn>
                <a:cxn ang="0">
                  <a:pos x="41" y="62"/>
                </a:cxn>
                <a:cxn ang="0">
                  <a:pos x="40" y="75"/>
                </a:cxn>
                <a:cxn ang="0">
                  <a:pos x="41" y="83"/>
                </a:cxn>
                <a:cxn ang="0">
                  <a:pos x="44" y="90"/>
                </a:cxn>
                <a:cxn ang="0">
                  <a:pos x="43" y="101"/>
                </a:cxn>
                <a:cxn ang="0">
                  <a:pos x="34" y="107"/>
                </a:cxn>
                <a:cxn ang="0">
                  <a:pos x="25" y="97"/>
                </a:cxn>
                <a:cxn ang="0">
                  <a:pos x="19" y="89"/>
                </a:cxn>
                <a:cxn ang="0">
                  <a:pos x="13" y="86"/>
                </a:cxn>
                <a:cxn ang="0">
                  <a:pos x="6" y="79"/>
                </a:cxn>
                <a:cxn ang="0">
                  <a:pos x="0" y="69"/>
                </a:cxn>
                <a:cxn ang="0">
                  <a:pos x="3" y="57"/>
                </a:cxn>
                <a:cxn ang="0">
                  <a:pos x="18" y="51"/>
                </a:cxn>
                <a:cxn ang="0">
                  <a:pos x="22" y="42"/>
                </a:cxn>
                <a:cxn ang="0">
                  <a:pos x="22" y="25"/>
                </a:cxn>
                <a:cxn ang="0">
                  <a:pos x="27" y="10"/>
                </a:cxn>
                <a:cxn ang="0">
                  <a:pos x="29" y="8"/>
                </a:cxn>
              </a:cxnLst>
              <a:rect l="0" t="0" r="r" b="b"/>
              <a:pathLst>
                <a:path w="59" h="107">
                  <a:moveTo>
                    <a:pt x="29" y="8"/>
                  </a:moveTo>
                  <a:lnTo>
                    <a:pt x="39" y="0"/>
                  </a:lnTo>
                  <a:lnTo>
                    <a:pt x="43" y="1"/>
                  </a:lnTo>
                  <a:lnTo>
                    <a:pt x="59" y="5"/>
                  </a:lnTo>
                  <a:lnTo>
                    <a:pt x="59" y="14"/>
                  </a:lnTo>
                  <a:lnTo>
                    <a:pt x="57" y="25"/>
                  </a:lnTo>
                  <a:lnTo>
                    <a:pt x="52" y="30"/>
                  </a:lnTo>
                  <a:lnTo>
                    <a:pt x="51" y="41"/>
                  </a:lnTo>
                  <a:lnTo>
                    <a:pt x="41" y="62"/>
                  </a:lnTo>
                  <a:lnTo>
                    <a:pt x="40" y="75"/>
                  </a:lnTo>
                  <a:lnTo>
                    <a:pt x="41" y="83"/>
                  </a:lnTo>
                  <a:lnTo>
                    <a:pt x="44" y="90"/>
                  </a:lnTo>
                  <a:lnTo>
                    <a:pt x="43" y="101"/>
                  </a:lnTo>
                  <a:lnTo>
                    <a:pt x="34" y="107"/>
                  </a:lnTo>
                  <a:lnTo>
                    <a:pt x="25" y="97"/>
                  </a:lnTo>
                  <a:lnTo>
                    <a:pt x="19" y="89"/>
                  </a:lnTo>
                  <a:lnTo>
                    <a:pt x="13" y="86"/>
                  </a:lnTo>
                  <a:lnTo>
                    <a:pt x="6" y="79"/>
                  </a:lnTo>
                  <a:lnTo>
                    <a:pt x="0" y="69"/>
                  </a:lnTo>
                  <a:lnTo>
                    <a:pt x="3" y="57"/>
                  </a:lnTo>
                  <a:lnTo>
                    <a:pt x="18" y="51"/>
                  </a:lnTo>
                  <a:lnTo>
                    <a:pt x="22" y="42"/>
                  </a:lnTo>
                  <a:lnTo>
                    <a:pt x="22" y="25"/>
                  </a:lnTo>
                  <a:lnTo>
                    <a:pt x="27" y="10"/>
                  </a:lnTo>
                  <a:lnTo>
                    <a:pt x="29" y="8"/>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72" name="Freeform 77">
              <a:extLst>
                <a:ext uri="{FF2B5EF4-FFF2-40B4-BE49-F238E27FC236}">
                  <a16:creationId xmlns:a16="http://schemas.microsoft.com/office/drawing/2014/main" id="{DD4FCE99-3C7A-4D3F-8D7B-950E5F578857}"/>
                </a:ext>
              </a:extLst>
            </p:cNvPr>
            <p:cNvSpPr>
              <a:spLocks noChangeAspect="1"/>
            </p:cNvSpPr>
            <p:nvPr/>
          </p:nvSpPr>
          <p:spPr bwMode="gray">
            <a:xfrm>
              <a:off x="3879" y="2361"/>
              <a:ext cx="10" cy="16"/>
            </a:xfrm>
            <a:custGeom>
              <a:avLst/>
              <a:gdLst/>
              <a:ahLst/>
              <a:cxnLst>
                <a:cxn ang="0">
                  <a:pos x="0" y="0"/>
                </a:cxn>
                <a:cxn ang="0">
                  <a:pos x="2" y="5"/>
                </a:cxn>
                <a:cxn ang="0">
                  <a:pos x="6" y="8"/>
                </a:cxn>
                <a:cxn ang="0">
                  <a:pos x="11" y="6"/>
                </a:cxn>
                <a:cxn ang="0">
                  <a:pos x="16" y="8"/>
                </a:cxn>
                <a:cxn ang="0">
                  <a:pos x="29" y="7"/>
                </a:cxn>
                <a:cxn ang="0">
                  <a:pos x="37" y="18"/>
                </a:cxn>
                <a:cxn ang="0">
                  <a:pos x="38" y="43"/>
                </a:cxn>
                <a:cxn ang="0">
                  <a:pos x="43" y="51"/>
                </a:cxn>
                <a:cxn ang="0">
                  <a:pos x="48" y="64"/>
                </a:cxn>
                <a:cxn ang="0">
                  <a:pos x="51" y="69"/>
                </a:cxn>
                <a:cxn ang="0">
                  <a:pos x="44" y="72"/>
                </a:cxn>
                <a:cxn ang="0">
                  <a:pos x="38" y="70"/>
                </a:cxn>
                <a:cxn ang="0">
                  <a:pos x="37" y="81"/>
                </a:cxn>
                <a:cxn ang="0">
                  <a:pos x="29" y="78"/>
                </a:cxn>
                <a:cxn ang="0">
                  <a:pos x="26" y="67"/>
                </a:cxn>
                <a:cxn ang="0">
                  <a:pos x="26" y="43"/>
                </a:cxn>
                <a:cxn ang="0">
                  <a:pos x="19" y="30"/>
                </a:cxn>
                <a:cxn ang="0">
                  <a:pos x="8" y="34"/>
                </a:cxn>
                <a:cxn ang="0">
                  <a:pos x="6" y="22"/>
                </a:cxn>
                <a:cxn ang="0">
                  <a:pos x="3" y="10"/>
                </a:cxn>
                <a:cxn ang="0">
                  <a:pos x="1" y="6"/>
                </a:cxn>
                <a:cxn ang="0">
                  <a:pos x="0" y="0"/>
                </a:cxn>
              </a:cxnLst>
              <a:rect l="0" t="0" r="r" b="b"/>
              <a:pathLst>
                <a:path w="51" h="81">
                  <a:moveTo>
                    <a:pt x="0" y="0"/>
                  </a:moveTo>
                  <a:lnTo>
                    <a:pt x="2" y="5"/>
                  </a:lnTo>
                  <a:lnTo>
                    <a:pt x="6" y="8"/>
                  </a:lnTo>
                  <a:lnTo>
                    <a:pt x="11" y="6"/>
                  </a:lnTo>
                  <a:lnTo>
                    <a:pt x="16" y="8"/>
                  </a:lnTo>
                  <a:lnTo>
                    <a:pt x="29" y="7"/>
                  </a:lnTo>
                  <a:lnTo>
                    <a:pt x="37" y="18"/>
                  </a:lnTo>
                  <a:lnTo>
                    <a:pt x="38" y="43"/>
                  </a:lnTo>
                  <a:lnTo>
                    <a:pt x="43" y="51"/>
                  </a:lnTo>
                  <a:lnTo>
                    <a:pt x="48" y="64"/>
                  </a:lnTo>
                  <a:lnTo>
                    <a:pt x="51" y="69"/>
                  </a:lnTo>
                  <a:lnTo>
                    <a:pt x="44" y="72"/>
                  </a:lnTo>
                  <a:lnTo>
                    <a:pt x="38" y="70"/>
                  </a:lnTo>
                  <a:lnTo>
                    <a:pt x="37" y="81"/>
                  </a:lnTo>
                  <a:lnTo>
                    <a:pt x="29" y="78"/>
                  </a:lnTo>
                  <a:lnTo>
                    <a:pt x="26" y="67"/>
                  </a:lnTo>
                  <a:lnTo>
                    <a:pt x="26" y="43"/>
                  </a:lnTo>
                  <a:lnTo>
                    <a:pt x="19" y="30"/>
                  </a:lnTo>
                  <a:lnTo>
                    <a:pt x="8" y="34"/>
                  </a:lnTo>
                  <a:lnTo>
                    <a:pt x="6" y="22"/>
                  </a:lnTo>
                  <a:lnTo>
                    <a:pt x="3" y="10"/>
                  </a:lnTo>
                  <a:lnTo>
                    <a:pt x="1" y="6"/>
                  </a:lnTo>
                  <a:lnTo>
                    <a:pt x="0" y="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73" name="Freeform 78">
              <a:extLst>
                <a:ext uri="{FF2B5EF4-FFF2-40B4-BE49-F238E27FC236}">
                  <a16:creationId xmlns:a16="http://schemas.microsoft.com/office/drawing/2014/main" id="{ACE64234-8A4A-4BC1-B819-66107B8269B7}"/>
                </a:ext>
              </a:extLst>
            </p:cNvPr>
            <p:cNvSpPr>
              <a:spLocks noChangeAspect="1"/>
            </p:cNvSpPr>
            <p:nvPr/>
          </p:nvSpPr>
          <p:spPr bwMode="gray">
            <a:xfrm>
              <a:off x="3869" y="2363"/>
              <a:ext cx="7" cy="20"/>
            </a:xfrm>
            <a:custGeom>
              <a:avLst/>
              <a:gdLst/>
              <a:ahLst/>
              <a:cxnLst>
                <a:cxn ang="0">
                  <a:pos x="35" y="2"/>
                </a:cxn>
                <a:cxn ang="0">
                  <a:pos x="37" y="0"/>
                </a:cxn>
                <a:cxn ang="0">
                  <a:pos x="38" y="5"/>
                </a:cxn>
                <a:cxn ang="0">
                  <a:pos x="37" y="10"/>
                </a:cxn>
                <a:cxn ang="0">
                  <a:pos x="37" y="33"/>
                </a:cxn>
                <a:cxn ang="0">
                  <a:pos x="36" y="48"/>
                </a:cxn>
                <a:cxn ang="0">
                  <a:pos x="24" y="58"/>
                </a:cxn>
                <a:cxn ang="0">
                  <a:pos x="15" y="75"/>
                </a:cxn>
                <a:cxn ang="0">
                  <a:pos x="10" y="86"/>
                </a:cxn>
                <a:cxn ang="0">
                  <a:pos x="6" y="96"/>
                </a:cxn>
                <a:cxn ang="0">
                  <a:pos x="3" y="99"/>
                </a:cxn>
                <a:cxn ang="0">
                  <a:pos x="0" y="87"/>
                </a:cxn>
                <a:cxn ang="0">
                  <a:pos x="0" y="78"/>
                </a:cxn>
                <a:cxn ang="0">
                  <a:pos x="8" y="58"/>
                </a:cxn>
                <a:cxn ang="0">
                  <a:pos x="17" y="41"/>
                </a:cxn>
                <a:cxn ang="0">
                  <a:pos x="26" y="21"/>
                </a:cxn>
                <a:cxn ang="0">
                  <a:pos x="31" y="5"/>
                </a:cxn>
                <a:cxn ang="0">
                  <a:pos x="35" y="2"/>
                </a:cxn>
              </a:cxnLst>
              <a:rect l="0" t="0" r="r" b="b"/>
              <a:pathLst>
                <a:path w="38" h="99">
                  <a:moveTo>
                    <a:pt x="35" y="2"/>
                  </a:moveTo>
                  <a:lnTo>
                    <a:pt x="37" y="0"/>
                  </a:lnTo>
                  <a:lnTo>
                    <a:pt x="38" y="5"/>
                  </a:lnTo>
                  <a:lnTo>
                    <a:pt x="37" y="10"/>
                  </a:lnTo>
                  <a:lnTo>
                    <a:pt x="37" y="33"/>
                  </a:lnTo>
                  <a:lnTo>
                    <a:pt x="36" y="48"/>
                  </a:lnTo>
                  <a:lnTo>
                    <a:pt x="24" y="58"/>
                  </a:lnTo>
                  <a:lnTo>
                    <a:pt x="15" y="75"/>
                  </a:lnTo>
                  <a:lnTo>
                    <a:pt x="10" y="86"/>
                  </a:lnTo>
                  <a:lnTo>
                    <a:pt x="6" y="96"/>
                  </a:lnTo>
                  <a:lnTo>
                    <a:pt x="3" y="99"/>
                  </a:lnTo>
                  <a:lnTo>
                    <a:pt x="0" y="87"/>
                  </a:lnTo>
                  <a:lnTo>
                    <a:pt x="0" y="78"/>
                  </a:lnTo>
                  <a:lnTo>
                    <a:pt x="8" y="58"/>
                  </a:lnTo>
                  <a:lnTo>
                    <a:pt x="17" y="41"/>
                  </a:lnTo>
                  <a:lnTo>
                    <a:pt x="26" y="21"/>
                  </a:lnTo>
                  <a:lnTo>
                    <a:pt x="31" y="5"/>
                  </a:lnTo>
                  <a:lnTo>
                    <a:pt x="35" y="2"/>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74" name="Freeform 79">
              <a:extLst>
                <a:ext uri="{FF2B5EF4-FFF2-40B4-BE49-F238E27FC236}">
                  <a16:creationId xmlns:a16="http://schemas.microsoft.com/office/drawing/2014/main" id="{118626CD-E132-4D4E-A75F-209651BE33D5}"/>
                </a:ext>
              </a:extLst>
            </p:cNvPr>
            <p:cNvSpPr>
              <a:spLocks noChangeAspect="1"/>
            </p:cNvSpPr>
            <p:nvPr/>
          </p:nvSpPr>
          <p:spPr bwMode="gray">
            <a:xfrm>
              <a:off x="3874" y="2375"/>
              <a:ext cx="8" cy="7"/>
            </a:xfrm>
            <a:custGeom>
              <a:avLst/>
              <a:gdLst/>
              <a:ahLst/>
              <a:cxnLst>
                <a:cxn ang="0">
                  <a:pos x="0" y="18"/>
                </a:cxn>
                <a:cxn ang="0">
                  <a:pos x="0" y="16"/>
                </a:cxn>
                <a:cxn ang="0">
                  <a:pos x="2" y="16"/>
                </a:cxn>
                <a:cxn ang="0">
                  <a:pos x="9" y="12"/>
                </a:cxn>
                <a:cxn ang="0">
                  <a:pos x="12" y="5"/>
                </a:cxn>
                <a:cxn ang="0">
                  <a:pos x="20" y="0"/>
                </a:cxn>
                <a:cxn ang="0">
                  <a:pos x="32" y="5"/>
                </a:cxn>
                <a:cxn ang="0">
                  <a:pos x="39" y="3"/>
                </a:cxn>
                <a:cxn ang="0">
                  <a:pos x="39" y="14"/>
                </a:cxn>
                <a:cxn ang="0">
                  <a:pos x="38" y="18"/>
                </a:cxn>
                <a:cxn ang="0">
                  <a:pos x="39" y="24"/>
                </a:cxn>
                <a:cxn ang="0">
                  <a:pos x="37" y="27"/>
                </a:cxn>
                <a:cxn ang="0">
                  <a:pos x="22" y="31"/>
                </a:cxn>
                <a:cxn ang="0">
                  <a:pos x="7" y="30"/>
                </a:cxn>
                <a:cxn ang="0">
                  <a:pos x="4" y="26"/>
                </a:cxn>
                <a:cxn ang="0">
                  <a:pos x="0" y="18"/>
                </a:cxn>
              </a:cxnLst>
              <a:rect l="0" t="0" r="r" b="b"/>
              <a:pathLst>
                <a:path w="39" h="31">
                  <a:moveTo>
                    <a:pt x="0" y="18"/>
                  </a:moveTo>
                  <a:lnTo>
                    <a:pt x="0" y="16"/>
                  </a:lnTo>
                  <a:lnTo>
                    <a:pt x="2" y="16"/>
                  </a:lnTo>
                  <a:lnTo>
                    <a:pt x="9" y="12"/>
                  </a:lnTo>
                  <a:lnTo>
                    <a:pt x="12" y="5"/>
                  </a:lnTo>
                  <a:lnTo>
                    <a:pt x="20" y="0"/>
                  </a:lnTo>
                  <a:lnTo>
                    <a:pt x="32" y="5"/>
                  </a:lnTo>
                  <a:lnTo>
                    <a:pt x="39" y="3"/>
                  </a:lnTo>
                  <a:lnTo>
                    <a:pt x="39" y="14"/>
                  </a:lnTo>
                  <a:lnTo>
                    <a:pt x="38" y="18"/>
                  </a:lnTo>
                  <a:lnTo>
                    <a:pt x="39" y="24"/>
                  </a:lnTo>
                  <a:lnTo>
                    <a:pt x="37" y="27"/>
                  </a:lnTo>
                  <a:lnTo>
                    <a:pt x="22" y="31"/>
                  </a:lnTo>
                  <a:lnTo>
                    <a:pt x="7" y="30"/>
                  </a:lnTo>
                  <a:lnTo>
                    <a:pt x="4" y="26"/>
                  </a:lnTo>
                  <a:lnTo>
                    <a:pt x="0" y="18"/>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75" name="Freeform 80">
              <a:extLst>
                <a:ext uri="{FF2B5EF4-FFF2-40B4-BE49-F238E27FC236}">
                  <a16:creationId xmlns:a16="http://schemas.microsoft.com/office/drawing/2014/main" id="{5E095B53-A2C6-4F59-8AF6-A2CA20794752}"/>
                </a:ext>
              </a:extLst>
            </p:cNvPr>
            <p:cNvSpPr>
              <a:spLocks noChangeAspect="1"/>
            </p:cNvSpPr>
            <p:nvPr/>
          </p:nvSpPr>
          <p:spPr bwMode="gray">
            <a:xfrm>
              <a:off x="3853" y="2380"/>
              <a:ext cx="51" cy="46"/>
            </a:xfrm>
            <a:custGeom>
              <a:avLst/>
              <a:gdLst/>
              <a:ahLst/>
              <a:cxnLst>
                <a:cxn ang="0">
                  <a:pos x="190" y="0"/>
                </a:cxn>
                <a:cxn ang="0">
                  <a:pos x="207" y="10"/>
                </a:cxn>
                <a:cxn ang="0">
                  <a:pos x="224" y="26"/>
                </a:cxn>
                <a:cxn ang="0">
                  <a:pos x="233" y="33"/>
                </a:cxn>
                <a:cxn ang="0">
                  <a:pos x="240" y="51"/>
                </a:cxn>
                <a:cxn ang="0">
                  <a:pos x="242" y="70"/>
                </a:cxn>
                <a:cxn ang="0">
                  <a:pos x="246" y="86"/>
                </a:cxn>
                <a:cxn ang="0">
                  <a:pos x="250" y="110"/>
                </a:cxn>
                <a:cxn ang="0">
                  <a:pos x="254" y="142"/>
                </a:cxn>
                <a:cxn ang="0">
                  <a:pos x="243" y="152"/>
                </a:cxn>
                <a:cxn ang="0">
                  <a:pos x="238" y="185"/>
                </a:cxn>
                <a:cxn ang="0">
                  <a:pos x="227" y="167"/>
                </a:cxn>
                <a:cxn ang="0">
                  <a:pos x="221" y="142"/>
                </a:cxn>
                <a:cxn ang="0">
                  <a:pos x="212" y="131"/>
                </a:cxn>
                <a:cxn ang="0">
                  <a:pos x="192" y="158"/>
                </a:cxn>
                <a:cxn ang="0">
                  <a:pos x="197" y="179"/>
                </a:cxn>
                <a:cxn ang="0">
                  <a:pos x="206" y="201"/>
                </a:cxn>
                <a:cxn ang="0">
                  <a:pos x="194" y="227"/>
                </a:cxn>
                <a:cxn ang="0">
                  <a:pos x="184" y="211"/>
                </a:cxn>
                <a:cxn ang="0">
                  <a:pos x="174" y="211"/>
                </a:cxn>
                <a:cxn ang="0">
                  <a:pos x="156" y="210"/>
                </a:cxn>
                <a:cxn ang="0">
                  <a:pos x="125" y="189"/>
                </a:cxn>
                <a:cxn ang="0">
                  <a:pos x="119" y="171"/>
                </a:cxn>
                <a:cxn ang="0">
                  <a:pos x="113" y="150"/>
                </a:cxn>
                <a:cxn ang="0">
                  <a:pos x="125" y="126"/>
                </a:cxn>
                <a:cxn ang="0">
                  <a:pos x="105" y="108"/>
                </a:cxn>
                <a:cxn ang="0">
                  <a:pos x="89" y="104"/>
                </a:cxn>
                <a:cxn ang="0">
                  <a:pos x="81" y="125"/>
                </a:cxn>
                <a:cxn ang="0">
                  <a:pos x="68" y="121"/>
                </a:cxn>
                <a:cxn ang="0">
                  <a:pos x="55" y="126"/>
                </a:cxn>
                <a:cxn ang="0">
                  <a:pos x="50" y="123"/>
                </a:cxn>
                <a:cxn ang="0">
                  <a:pos x="39" y="112"/>
                </a:cxn>
                <a:cxn ang="0">
                  <a:pos x="16" y="153"/>
                </a:cxn>
                <a:cxn ang="0">
                  <a:pos x="3" y="155"/>
                </a:cxn>
                <a:cxn ang="0">
                  <a:pos x="7" y="121"/>
                </a:cxn>
                <a:cxn ang="0">
                  <a:pos x="22" y="93"/>
                </a:cxn>
                <a:cxn ang="0">
                  <a:pos x="56" y="76"/>
                </a:cxn>
                <a:cxn ang="0">
                  <a:pos x="73" y="64"/>
                </a:cxn>
                <a:cxn ang="0">
                  <a:pos x="99" y="64"/>
                </a:cxn>
                <a:cxn ang="0">
                  <a:pos x="98" y="94"/>
                </a:cxn>
                <a:cxn ang="0">
                  <a:pos x="127" y="69"/>
                </a:cxn>
                <a:cxn ang="0">
                  <a:pos x="146" y="66"/>
                </a:cxn>
                <a:cxn ang="0">
                  <a:pos x="153" y="49"/>
                </a:cxn>
                <a:cxn ang="0">
                  <a:pos x="169" y="46"/>
                </a:cxn>
                <a:cxn ang="0">
                  <a:pos x="189" y="43"/>
                </a:cxn>
                <a:cxn ang="0">
                  <a:pos x="194" y="26"/>
                </a:cxn>
                <a:cxn ang="0">
                  <a:pos x="191" y="1"/>
                </a:cxn>
              </a:cxnLst>
              <a:rect l="0" t="0" r="r" b="b"/>
              <a:pathLst>
                <a:path w="254" h="227">
                  <a:moveTo>
                    <a:pt x="191" y="1"/>
                  </a:moveTo>
                  <a:lnTo>
                    <a:pt x="190" y="0"/>
                  </a:lnTo>
                  <a:lnTo>
                    <a:pt x="200" y="0"/>
                  </a:lnTo>
                  <a:lnTo>
                    <a:pt x="207" y="10"/>
                  </a:lnTo>
                  <a:lnTo>
                    <a:pt x="215" y="13"/>
                  </a:lnTo>
                  <a:lnTo>
                    <a:pt x="224" y="26"/>
                  </a:lnTo>
                  <a:lnTo>
                    <a:pt x="229" y="26"/>
                  </a:lnTo>
                  <a:lnTo>
                    <a:pt x="233" y="33"/>
                  </a:lnTo>
                  <a:lnTo>
                    <a:pt x="240" y="46"/>
                  </a:lnTo>
                  <a:lnTo>
                    <a:pt x="240" y="51"/>
                  </a:lnTo>
                  <a:lnTo>
                    <a:pt x="231" y="64"/>
                  </a:lnTo>
                  <a:lnTo>
                    <a:pt x="242" y="70"/>
                  </a:lnTo>
                  <a:lnTo>
                    <a:pt x="242" y="81"/>
                  </a:lnTo>
                  <a:lnTo>
                    <a:pt x="246" y="86"/>
                  </a:lnTo>
                  <a:lnTo>
                    <a:pt x="248" y="104"/>
                  </a:lnTo>
                  <a:lnTo>
                    <a:pt x="250" y="110"/>
                  </a:lnTo>
                  <a:lnTo>
                    <a:pt x="254" y="124"/>
                  </a:lnTo>
                  <a:lnTo>
                    <a:pt x="254" y="142"/>
                  </a:lnTo>
                  <a:lnTo>
                    <a:pt x="249" y="150"/>
                  </a:lnTo>
                  <a:lnTo>
                    <a:pt x="243" y="152"/>
                  </a:lnTo>
                  <a:lnTo>
                    <a:pt x="238" y="161"/>
                  </a:lnTo>
                  <a:lnTo>
                    <a:pt x="238" y="185"/>
                  </a:lnTo>
                  <a:lnTo>
                    <a:pt x="231" y="179"/>
                  </a:lnTo>
                  <a:lnTo>
                    <a:pt x="227" y="167"/>
                  </a:lnTo>
                  <a:lnTo>
                    <a:pt x="227" y="151"/>
                  </a:lnTo>
                  <a:lnTo>
                    <a:pt x="221" y="142"/>
                  </a:lnTo>
                  <a:lnTo>
                    <a:pt x="217" y="134"/>
                  </a:lnTo>
                  <a:lnTo>
                    <a:pt x="212" y="131"/>
                  </a:lnTo>
                  <a:lnTo>
                    <a:pt x="207" y="135"/>
                  </a:lnTo>
                  <a:lnTo>
                    <a:pt x="192" y="158"/>
                  </a:lnTo>
                  <a:lnTo>
                    <a:pt x="191" y="172"/>
                  </a:lnTo>
                  <a:lnTo>
                    <a:pt x="197" y="179"/>
                  </a:lnTo>
                  <a:lnTo>
                    <a:pt x="202" y="189"/>
                  </a:lnTo>
                  <a:lnTo>
                    <a:pt x="206" y="201"/>
                  </a:lnTo>
                  <a:lnTo>
                    <a:pt x="206" y="207"/>
                  </a:lnTo>
                  <a:lnTo>
                    <a:pt x="194" y="227"/>
                  </a:lnTo>
                  <a:lnTo>
                    <a:pt x="186" y="223"/>
                  </a:lnTo>
                  <a:lnTo>
                    <a:pt x="184" y="211"/>
                  </a:lnTo>
                  <a:lnTo>
                    <a:pt x="183" y="205"/>
                  </a:lnTo>
                  <a:lnTo>
                    <a:pt x="174" y="211"/>
                  </a:lnTo>
                  <a:lnTo>
                    <a:pt x="164" y="212"/>
                  </a:lnTo>
                  <a:lnTo>
                    <a:pt x="156" y="210"/>
                  </a:lnTo>
                  <a:lnTo>
                    <a:pt x="133" y="199"/>
                  </a:lnTo>
                  <a:lnTo>
                    <a:pt x="125" y="189"/>
                  </a:lnTo>
                  <a:lnTo>
                    <a:pt x="120" y="182"/>
                  </a:lnTo>
                  <a:lnTo>
                    <a:pt x="119" y="171"/>
                  </a:lnTo>
                  <a:lnTo>
                    <a:pt x="116" y="162"/>
                  </a:lnTo>
                  <a:lnTo>
                    <a:pt x="113" y="150"/>
                  </a:lnTo>
                  <a:lnTo>
                    <a:pt x="125" y="134"/>
                  </a:lnTo>
                  <a:lnTo>
                    <a:pt x="125" y="126"/>
                  </a:lnTo>
                  <a:lnTo>
                    <a:pt x="116" y="116"/>
                  </a:lnTo>
                  <a:lnTo>
                    <a:pt x="105" y="108"/>
                  </a:lnTo>
                  <a:lnTo>
                    <a:pt x="97" y="104"/>
                  </a:lnTo>
                  <a:lnTo>
                    <a:pt x="89" y="104"/>
                  </a:lnTo>
                  <a:lnTo>
                    <a:pt x="81" y="119"/>
                  </a:lnTo>
                  <a:lnTo>
                    <a:pt x="81" y="125"/>
                  </a:lnTo>
                  <a:lnTo>
                    <a:pt x="73" y="121"/>
                  </a:lnTo>
                  <a:lnTo>
                    <a:pt x="68" y="121"/>
                  </a:lnTo>
                  <a:lnTo>
                    <a:pt x="68" y="114"/>
                  </a:lnTo>
                  <a:lnTo>
                    <a:pt x="55" y="126"/>
                  </a:lnTo>
                  <a:lnTo>
                    <a:pt x="54" y="132"/>
                  </a:lnTo>
                  <a:lnTo>
                    <a:pt x="50" y="123"/>
                  </a:lnTo>
                  <a:lnTo>
                    <a:pt x="47" y="112"/>
                  </a:lnTo>
                  <a:lnTo>
                    <a:pt x="39" y="112"/>
                  </a:lnTo>
                  <a:lnTo>
                    <a:pt x="28" y="124"/>
                  </a:lnTo>
                  <a:lnTo>
                    <a:pt x="16" y="153"/>
                  </a:lnTo>
                  <a:lnTo>
                    <a:pt x="9" y="156"/>
                  </a:lnTo>
                  <a:lnTo>
                    <a:pt x="3" y="155"/>
                  </a:lnTo>
                  <a:lnTo>
                    <a:pt x="0" y="144"/>
                  </a:lnTo>
                  <a:lnTo>
                    <a:pt x="7" y="121"/>
                  </a:lnTo>
                  <a:lnTo>
                    <a:pt x="12" y="104"/>
                  </a:lnTo>
                  <a:lnTo>
                    <a:pt x="22" y="93"/>
                  </a:lnTo>
                  <a:lnTo>
                    <a:pt x="52" y="85"/>
                  </a:lnTo>
                  <a:lnTo>
                    <a:pt x="56" y="76"/>
                  </a:lnTo>
                  <a:lnTo>
                    <a:pt x="63" y="69"/>
                  </a:lnTo>
                  <a:lnTo>
                    <a:pt x="73" y="64"/>
                  </a:lnTo>
                  <a:lnTo>
                    <a:pt x="79" y="56"/>
                  </a:lnTo>
                  <a:lnTo>
                    <a:pt x="99" y="64"/>
                  </a:lnTo>
                  <a:lnTo>
                    <a:pt x="104" y="76"/>
                  </a:lnTo>
                  <a:lnTo>
                    <a:pt x="98" y="94"/>
                  </a:lnTo>
                  <a:lnTo>
                    <a:pt x="120" y="85"/>
                  </a:lnTo>
                  <a:lnTo>
                    <a:pt x="127" y="69"/>
                  </a:lnTo>
                  <a:lnTo>
                    <a:pt x="138" y="64"/>
                  </a:lnTo>
                  <a:lnTo>
                    <a:pt x="146" y="66"/>
                  </a:lnTo>
                  <a:lnTo>
                    <a:pt x="151" y="60"/>
                  </a:lnTo>
                  <a:lnTo>
                    <a:pt x="153" y="49"/>
                  </a:lnTo>
                  <a:lnTo>
                    <a:pt x="158" y="43"/>
                  </a:lnTo>
                  <a:lnTo>
                    <a:pt x="169" y="46"/>
                  </a:lnTo>
                  <a:lnTo>
                    <a:pt x="181" y="40"/>
                  </a:lnTo>
                  <a:lnTo>
                    <a:pt x="189" y="43"/>
                  </a:lnTo>
                  <a:lnTo>
                    <a:pt x="192" y="39"/>
                  </a:lnTo>
                  <a:lnTo>
                    <a:pt x="194" y="26"/>
                  </a:lnTo>
                  <a:lnTo>
                    <a:pt x="191" y="7"/>
                  </a:lnTo>
                  <a:lnTo>
                    <a:pt x="191" y="1"/>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sp>
        <p:nvSpPr>
          <p:cNvPr id="376" name="Freeform 81">
            <a:extLst>
              <a:ext uri="{FF2B5EF4-FFF2-40B4-BE49-F238E27FC236}">
                <a16:creationId xmlns:a16="http://schemas.microsoft.com/office/drawing/2014/main" id="{0EEB84A2-A8CA-4797-975E-0257FCDC23B1}"/>
              </a:ext>
            </a:extLst>
          </p:cNvPr>
          <p:cNvSpPr>
            <a:spLocks noChangeAspect="1"/>
          </p:cNvSpPr>
          <p:nvPr/>
        </p:nvSpPr>
        <p:spPr bwMode="gray">
          <a:xfrm>
            <a:off x="7538735" y="4576445"/>
            <a:ext cx="34016" cy="24538"/>
          </a:xfrm>
          <a:custGeom>
            <a:avLst/>
            <a:gdLst/>
            <a:ahLst/>
            <a:cxnLst>
              <a:cxn ang="0">
                <a:pos x="67" y="9"/>
              </a:cxn>
              <a:cxn ang="0">
                <a:pos x="72" y="14"/>
              </a:cxn>
              <a:cxn ang="0">
                <a:pos x="76" y="21"/>
              </a:cxn>
              <a:cxn ang="0">
                <a:pos x="77" y="26"/>
              </a:cxn>
              <a:cxn ang="0">
                <a:pos x="77" y="32"/>
              </a:cxn>
              <a:cxn ang="0">
                <a:pos x="76" y="37"/>
              </a:cxn>
              <a:cxn ang="0">
                <a:pos x="70" y="37"/>
              </a:cxn>
              <a:cxn ang="0">
                <a:pos x="65" y="35"/>
              </a:cxn>
              <a:cxn ang="0">
                <a:pos x="61" y="27"/>
              </a:cxn>
              <a:cxn ang="0">
                <a:pos x="59" y="20"/>
              </a:cxn>
              <a:cxn ang="0">
                <a:pos x="56" y="16"/>
              </a:cxn>
              <a:cxn ang="0">
                <a:pos x="51" y="16"/>
              </a:cxn>
              <a:cxn ang="0">
                <a:pos x="46" y="19"/>
              </a:cxn>
              <a:cxn ang="0">
                <a:pos x="43" y="24"/>
              </a:cxn>
              <a:cxn ang="0">
                <a:pos x="41" y="48"/>
              </a:cxn>
              <a:cxn ang="0">
                <a:pos x="39" y="56"/>
              </a:cxn>
              <a:cxn ang="0">
                <a:pos x="34" y="58"/>
              </a:cxn>
              <a:cxn ang="0">
                <a:pos x="29" y="57"/>
              </a:cxn>
              <a:cxn ang="0">
                <a:pos x="26" y="53"/>
              </a:cxn>
              <a:cxn ang="0">
                <a:pos x="21" y="48"/>
              </a:cxn>
              <a:cxn ang="0">
                <a:pos x="17" y="42"/>
              </a:cxn>
              <a:cxn ang="0">
                <a:pos x="7" y="31"/>
              </a:cxn>
              <a:cxn ang="0">
                <a:pos x="3" y="29"/>
              </a:cxn>
              <a:cxn ang="0">
                <a:pos x="0" y="27"/>
              </a:cxn>
              <a:cxn ang="0">
                <a:pos x="2" y="25"/>
              </a:cxn>
              <a:cxn ang="0">
                <a:pos x="11" y="22"/>
              </a:cxn>
              <a:cxn ang="0">
                <a:pos x="26" y="21"/>
              </a:cxn>
              <a:cxn ang="0">
                <a:pos x="33" y="16"/>
              </a:cxn>
              <a:cxn ang="0">
                <a:pos x="53" y="0"/>
              </a:cxn>
              <a:cxn ang="0">
                <a:pos x="55" y="8"/>
              </a:cxn>
              <a:cxn ang="0">
                <a:pos x="67" y="9"/>
              </a:cxn>
            </a:cxnLst>
            <a:rect l="0" t="0" r="r" b="b"/>
            <a:pathLst>
              <a:path w="77" h="58">
                <a:moveTo>
                  <a:pt x="67" y="9"/>
                </a:moveTo>
                <a:lnTo>
                  <a:pt x="72" y="14"/>
                </a:lnTo>
                <a:lnTo>
                  <a:pt x="76" y="21"/>
                </a:lnTo>
                <a:lnTo>
                  <a:pt x="77" y="26"/>
                </a:lnTo>
                <a:lnTo>
                  <a:pt x="77" y="32"/>
                </a:lnTo>
                <a:lnTo>
                  <a:pt x="76" y="37"/>
                </a:lnTo>
                <a:lnTo>
                  <a:pt x="70" y="37"/>
                </a:lnTo>
                <a:lnTo>
                  <a:pt x="65" y="35"/>
                </a:lnTo>
                <a:lnTo>
                  <a:pt x="61" y="27"/>
                </a:lnTo>
                <a:lnTo>
                  <a:pt x="59" y="20"/>
                </a:lnTo>
                <a:lnTo>
                  <a:pt x="56" y="16"/>
                </a:lnTo>
                <a:lnTo>
                  <a:pt x="51" y="16"/>
                </a:lnTo>
                <a:lnTo>
                  <a:pt x="46" y="19"/>
                </a:lnTo>
                <a:lnTo>
                  <a:pt x="43" y="24"/>
                </a:lnTo>
                <a:lnTo>
                  <a:pt x="41" y="48"/>
                </a:lnTo>
                <a:lnTo>
                  <a:pt x="39" y="56"/>
                </a:lnTo>
                <a:lnTo>
                  <a:pt x="34" y="58"/>
                </a:lnTo>
                <a:lnTo>
                  <a:pt x="29" y="57"/>
                </a:lnTo>
                <a:lnTo>
                  <a:pt x="26" y="53"/>
                </a:lnTo>
                <a:lnTo>
                  <a:pt x="21" y="48"/>
                </a:lnTo>
                <a:lnTo>
                  <a:pt x="17" y="42"/>
                </a:lnTo>
                <a:lnTo>
                  <a:pt x="7" y="31"/>
                </a:lnTo>
                <a:lnTo>
                  <a:pt x="3" y="29"/>
                </a:lnTo>
                <a:lnTo>
                  <a:pt x="0" y="27"/>
                </a:lnTo>
                <a:lnTo>
                  <a:pt x="2" y="25"/>
                </a:lnTo>
                <a:lnTo>
                  <a:pt x="11" y="22"/>
                </a:lnTo>
                <a:lnTo>
                  <a:pt x="26" y="21"/>
                </a:lnTo>
                <a:lnTo>
                  <a:pt x="33" y="16"/>
                </a:lnTo>
                <a:lnTo>
                  <a:pt x="53" y="0"/>
                </a:lnTo>
                <a:lnTo>
                  <a:pt x="55" y="8"/>
                </a:lnTo>
                <a:lnTo>
                  <a:pt x="67" y="9"/>
                </a:lnTo>
                <a:close/>
              </a:path>
            </a:pathLst>
          </a:custGeom>
          <a:solidFill>
            <a:srgbClr val="D9D9D9"/>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nvGrpSpPr>
          <p:cNvPr id="16" name="Group 15">
            <a:extLst>
              <a:ext uri="{FF2B5EF4-FFF2-40B4-BE49-F238E27FC236}">
                <a16:creationId xmlns:a16="http://schemas.microsoft.com/office/drawing/2014/main" id="{92264541-07CA-9365-D324-11372DB818DE}"/>
              </a:ext>
            </a:extLst>
          </p:cNvPr>
          <p:cNvGrpSpPr/>
          <p:nvPr/>
        </p:nvGrpSpPr>
        <p:grpSpPr>
          <a:xfrm>
            <a:off x="7070943" y="4564470"/>
            <a:ext cx="1145193" cy="358565"/>
            <a:chOff x="7070943" y="4564470"/>
            <a:chExt cx="1145193" cy="358565"/>
          </a:xfrm>
        </p:grpSpPr>
        <p:sp>
          <p:nvSpPr>
            <p:cNvPr id="628" name="Freeform 64">
              <a:extLst>
                <a:ext uri="{FF2B5EF4-FFF2-40B4-BE49-F238E27FC236}">
                  <a16:creationId xmlns:a16="http://schemas.microsoft.com/office/drawing/2014/main" id="{7CDFC233-2971-4DFA-8498-60AB16F069BC}"/>
                </a:ext>
              </a:extLst>
            </p:cNvPr>
            <p:cNvSpPr>
              <a:spLocks noChangeAspect="1"/>
            </p:cNvSpPr>
            <p:nvPr/>
          </p:nvSpPr>
          <p:spPr bwMode="gray">
            <a:xfrm>
              <a:off x="7070943" y="4564470"/>
              <a:ext cx="269858" cy="257643"/>
            </a:xfrm>
            <a:custGeom>
              <a:avLst/>
              <a:gdLst/>
              <a:ahLst/>
              <a:cxnLst>
                <a:cxn ang="0">
                  <a:pos x="10" y="0"/>
                </a:cxn>
                <a:cxn ang="0">
                  <a:pos x="35" y="3"/>
                </a:cxn>
                <a:cxn ang="0">
                  <a:pos x="62" y="19"/>
                </a:cxn>
                <a:cxn ang="0">
                  <a:pos x="100" y="19"/>
                </a:cxn>
                <a:cxn ang="0">
                  <a:pos x="130" y="26"/>
                </a:cxn>
                <a:cxn ang="0">
                  <a:pos x="151" y="51"/>
                </a:cxn>
                <a:cxn ang="0">
                  <a:pos x="168" y="72"/>
                </a:cxn>
                <a:cxn ang="0">
                  <a:pos x="196" y="102"/>
                </a:cxn>
                <a:cxn ang="0">
                  <a:pos x="251" y="136"/>
                </a:cxn>
                <a:cxn ang="0">
                  <a:pos x="277" y="159"/>
                </a:cxn>
                <a:cxn ang="0">
                  <a:pos x="302" y="190"/>
                </a:cxn>
                <a:cxn ang="0">
                  <a:pos x="311" y="184"/>
                </a:cxn>
                <a:cxn ang="0">
                  <a:pos x="338" y="211"/>
                </a:cxn>
                <a:cxn ang="0">
                  <a:pos x="355" y="217"/>
                </a:cxn>
                <a:cxn ang="0">
                  <a:pos x="382" y="242"/>
                </a:cxn>
                <a:cxn ang="0">
                  <a:pos x="391" y="236"/>
                </a:cxn>
                <a:cxn ang="0">
                  <a:pos x="423" y="247"/>
                </a:cxn>
                <a:cxn ang="0">
                  <a:pos x="431" y="259"/>
                </a:cxn>
                <a:cxn ang="0">
                  <a:pos x="425" y="270"/>
                </a:cxn>
                <a:cxn ang="0">
                  <a:pos x="417" y="290"/>
                </a:cxn>
                <a:cxn ang="0">
                  <a:pos x="430" y="287"/>
                </a:cxn>
                <a:cxn ang="0">
                  <a:pos x="453" y="281"/>
                </a:cxn>
                <a:cxn ang="0">
                  <a:pos x="467" y="303"/>
                </a:cxn>
                <a:cxn ang="0">
                  <a:pos x="463" y="320"/>
                </a:cxn>
                <a:cxn ang="0">
                  <a:pos x="450" y="344"/>
                </a:cxn>
                <a:cxn ang="0">
                  <a:pos x="474" y="361"/>
                </a:cxn>
                <a:cxn ang="0">
                  <a:pos x="490" y="363"/>
                </a:cxn>
                <a:cxn ang="0">
                  <a:pos x="509" y="384"/>
                </a:cxn>
                <a:cxn ang="0">
                  <a:pos x="510" y="409"/>
                </a:cxn>
                <a:cxn ang="0">
                  <a:pos x="532" y="420"/>
                </a:cxn>
                <a:cxn ang="0">
                  <a:pos x="542" y="435"/>
                </a:cxn>
                <a:cxn ang="0">
                  <a:pos x="570" y="440"/>
                </a:cxn>
                <a:cxn ang="0">
                  <a:pos x="584" y="462"/>
                </a:cxn>
                <a:cxn ang="0">
                  <a:pos x="591" y="487"/>
                </a:cxn>
                <a:cxn ang="0">
                  <a:pos x="587" y="512"/>
                </a:cxn>
                <a:cxn ang="0">
                  <a:pos x="582" y="548"/>
                </a:cxn>
                <a:cxn ang="0">
                  <a:pos x="581" y="613"/>
                </a:cxn>
                <a:cxn ang="0">
                  <a:pos x="563" y="613"/>
                </a:cxn>
                <a:cxn ang="0">
                  <a:pos x="549" y="619"/>
                </a:cxn>
                <a:cxn ang="0">
                  <a:pos x="516" y="608"/>
                </a:cxn>
                <a:cxn ang="0">
                  <a:pos x="508" y="618"/>
                </a:cxn>
                <a:cxn ang="0">
                  <a:pos x="478" y="586"/>
                </a:cxn>
                <a:cxn ang="0">
                  <a:pos x="455" y="571"/>
                </a:cxn>
                <a:cxn ang="0">
                  <a:pos x="409" y="535"/>
                </a:cxn>
                <a:cxn ang="0">
                  <a:pos x="388" y="508"/>
                </a:cxn>
                <a:cxn ang="0">
                  <a:pos x="363" y="484"/>
                </a:cxn>
                <a:cxn ang="0">
                  <a:pos x="312" y="426"/>
                </a:cxn>
                <a:cxn ang="0">
                  <a:pos x="286" y="355"/>
                </a:cxn>
                <a:cxn ang="0">
                  <a:pos x="264" y="328"/>
                </a:cxn>
                <a:cxn ang="0">
                  <a:pos x="232" y="293"/>
                </a:cxn>
                <a:cxn ang="0">
                  <a:pos x="221" y="291"/>
                </a:cxn>
                <a:cxn ang="0">
                  <a:pos x="205" y="237"/>
                </a:cxn>
                <a:cxn ang="0">
                  <a:pos x="191" y="205"/>
                </a:cxn>
                <a:cxn ang="0">
                  <a:pos x="151" y="182"/>
                </a:cxn>
                <a:cxn ang="0">
                  <a:pos x="123" y="146"/>
                </a:cxn>
                <a:cxn ang="0">
                  <a:pos x="105" y="118"/>
                </a:cxn>
                <a:cxn ang="0">
                  <a:pos x="76" y="103"/>
                </a:cxn>
                <a:cxn ang="0">
                  <a:pos x="51" y="77"/>
                </a:cxn>
                <a:cxn ang="0">
                  <a:pos x="12" y="39"/>
                </a:cxn>
                <a:cxn ang="0">
                  <a:pos x="0" y="1"/>
                </a:cxn>
              </a:cxnLst>
              <a:rect l="0" t="0" r="r" b="b"/>
              <a:pathLst>
                <a:path w="594" h="626">
                  <a:moveTo>
                    <a:pt x="0" y="1"/>
                  </a:moveTo>
                  <a:lnTo>
                    <a:pt x="6" y="1"/>
                  </a:lnTo>
                  <a:lnTo>
                    <a:pt x="10" y="0"/>
                  </a:lnTo>
                  <a:lnTo>
                    <a:pt x="22" y="0"/>
                  </a:lnTo>
                  <a:lnTo>
                    <a:pt x="28" y="1"/>
                  </a:lnTo>
                  <a:lnTo>
                    <a:pt x="35" y="3"/>
                  </a:lnTo>
                  <a:lnTo>
                    <a:pt x="42" y="16"/>
                  </a:lnTo>
                  <a:lnTo>
                    <a:pt x="55" y="17"/>
                  </a:lnTo>
                  <a:lnTo>
                    <a:pt x="62" y="19"/>
                  </a:lnTo>
                  <a:lnTo>
                    <a:pt x="74" y="21"/>
                  </a:lnTo>
                  <a:lnTo>
                    <a:pt x="91" y="18"/>
                  </a:lnTo>
                  <a:lnTo>
                    <a:pt x="100" y="19"/>
                  </a:lnTo>
                  <a:lnTo>
                    <a:pt x="110" y="24"/>
                  </a:lnTo>
                  <a:lnTo>
                    <a:pt x="122" y="23"/>
                  </a:lnTo>
                  <a:lnTo>
                    <a:pt x="130" y="26"/>
                  </a:lnTo>
                  <a:lnTo>
                    <a:pt x="146" y="38"/>
                  </a:lnTo>
                  <a:lnTo>
                    <a:pt x="150" y="45"/>
                  </a:lnTo>
                  <a:lnTo>
                    <a:pt x="151" y="51"/>
                  </a:lnTo>
                  <a:lnTo>
                    <a:pt x="155" y="56"/>
                  </a:lnTo>
                  <a:lnTo>
                    <a:pt x="161" y="60"/>
                  </a:lnTo>
                  <a:lnTo>
                    <a:pt x="168" y="72"/>
                  </a:lnTo>
                  <a:lnTo>
                    <a:pt x="171" y="80"/>
                  </a:lnTo>
                  <a:lnTo>
                    <a:pt x="184" y="89"/>
                  </a:lnTo>
                  <a:lnTo>
                    <a:pt x="196" y="102"/>
                  </a:lnTo>
                  <a:lnTo>
                    <a:pt x="230" y="118"/>
                  </a:lnTo>
                  <a:lnTo>
                    <a:pt x="237" y="125"/>
                  </a:lnTo>
                  <a:lnTo>
                    <a:pt x="251" y="136"/>
                  </a:lnTo>
                  <a:lnTo>
                    <a:pt x="259" y="146"/>
                  </a:lnTo>
                  <a:lnTo>
                    <a:pt x="263" y="157"/>
                  </a:lnTo>
                  <a:lnTo>
                    <a:pt x="277" y="159"/>
                  </a:lnTo>
                  <a:lnTo>
                    <a:pt x="282" y="172"/>
                  </a:lnTo>
                  <a:lnTo>
                    <a:pt x="296" y="187"/>
                  </a:lnTo>
                  <a:lnTo>
                    <a:pt x="302" y="190"/>
                  </a:lnTo>
                  <a:lnTo>
                    <a:pt x="307" y="193"/>
                  </a:lnTo>
                  <a:lnTo>
                    <a:pt x="309" y="189"/>
                  </a:lnTo>
                  <a:lnTo>
                    <a:pt x="311" y="184"/>
                  </a:lnTo>
                  <a:lnTo>
                    <a:pt x="320" y="184"/>
                  </a:lnTo>
                  <a:lnTo>
                    <a:pt x="327" y="189"/>
                  </a:lnTo>
                  <a:lnTo>
                    <a:pt x="338" y="211"/>
                  </a:lnTo>
                  <a:lnTo>
                    <a:pt x="345" y="215"/>
                  </a:lnTo>
                  <a:lnTo>
                    <a:pt x="350" y="216"/>
                  </a:lnTo>
                  <a:lnTo>
                    <a:pt x="355" y="217"/>
                  </a:lnTo>
                  <a:lnTo>
                    <a:pt x="371" y="226"/>
                  </a:lnTo>
                  <a:lnTo>
                    <a:pt x="376" y="231"/>
                  </a:lnTo>
                  <a:lnTo>
                    <a:pt x="382" y="242"/>
                  </a:lnTo>
                  <a:lnTo>
                    <a:pt x="386" y="244"/>
                  </a:lnTo>
                  <a:lnTo>
                    <a:pt x="387" y="233"/>
                  </a:lnTo>
                  <a:lnTo>
                    <a:pt x="391" y="236"/>
                  </a:lnTo>
                  <a:lnTo>
                    <a:pt x="396" y="243"/>
                  </a:lnTo>
                  <a:lnTo>
                    <a:pt x="403" y="248"/>
                  </a:lnTo>
                  <a:lnTo>
                    <a:pt x="423" y="247"/>
                  </a:lnTo>
                  <a:lnTo>
                    <a:pt x="430" y="250"/>
                  </a:lnTo>
                  <a:lnTo>
                    <a:pt x="433" y="254"/>
                  </a:lnTo>
                  <a:lnTo>
                    <a:pt x="431" y="259"/>
                  </a:lnTo>
                  <a:lnTo>
                    <a:pt x="428" y="263"/>
                  </a:lnTo>
                  <a:lnTo>
                    <a:pt x="424" y="263"/>
                  </a:lnTo>
                  <a:lnTo>
                    <a:pt x="425" y="270"/>
                  </a:lnTo>
                  <a:lnTo>
                    <a:pt x="429" y="276"/>
                  </a:lnTo>
                  <a:lnTo>
                    <a:pt x="429" y="282"/>
                  </a:lnTo>
                  <a:lnTo>
                    <a:pt x="417" y="290"/>
                  </a:lnTo>
                  <a:lnTo>
                    <a:pt x="415" y="292"/>
                  </a:lnTo>
                  <a:lnTo>
                    <a:pt x="417" y="293"/>
                  </a:lnTo>
                  <a:lnTo>
                    <a:pt x="430" y="287"/>
                  </a:lnTo>
                  <a:lnTo>
                    <a:pt x="438" y="282"/>
                  </a:lnTo>
                  <a:lnTo>
                    <a:pt x="449" y="279"/>
                  </a:lnTo>
                  <a:lnTo>
                    <a:pt x="453" y="281"/>
                  </a:lnTo>
                  <a:lnTo>
                    <a:pt x="462" y="288"/>
                  </a:lnTo>
                  <a:lnTo>
                    <a:pt x="466" y="297"/>
                  </a:lnTo>
                  <a:lnTo>
                    <a:pt x="467" y="303"/>
                  </a:lnTo>
                  <a:lnTo>
                    <a:pt x="453" y="317"/>
                  </a:lnTo>
                  <a:lnTo>
                    <a:pt x="457" y="319"/>
                  </a:lnTo>
                  <a:lnTo>
                    <a:pt x="463" y="320"/>
                  </a:lnTo>
                  <a:lnTo>
                    <a:pt x="461" y="328"/>
                  </a:lnTo>
                  <a:lnTo>
                    <a:pt x="453" y="334"/>
                  </a:lnTo>
                  <a:lnTo>
                    <a:pt x="450" y="344"/>
                  </a:lnTo>
                  <a:lnTo>
                    <a:pt x="455" y="351"/>
                  </a:lnTo>
                  <a:lnTo>
                    <a:pt x="466" y="357"/>
                  </a:lnTo>
                  <a:lnTo>
                    <a:pt x="474" y="361"/>
                  </a:lnTo>
                  <a:lnTo>
                    <a:pt x="482" y="361"/>
                  </a:lnTo>
                  <a:lnTo>
                    <a:pt x="487" y="365"/>
                  </a:lnTo>
                  <a:lnTo>
                    <a:pt x="490" y="363"/>
                  </a:lnTo>
                  <a:lnTo>
                    <a:pt x="501" y="365"/>
                  </a:lnTo>
                  <a:lnTo>
                    <a:pt x="506" y="376"/>
                  </a:lnTo>
                  <a:lnTo>
                    <a:pt x="509" y="384"/>
                  </a:lnTo>
                  <a:lnTo>
                    <a:pt x="510" y="394"/>
                  </a:lnTo>
                  <a:lnTo>
                    <a:pt x="512" y="401"/>
                  </a:lnTo>
                  <a:lnTo>
                    <a:pt x="510" y="409"/>
                  </a:lnTo>
                  <a:lnTo>
                    <a:pt x="516" y="410"/>
                  </a:lnTo>
                  <a:lnTo>
                    <a:pt x="526" y="414"/>
                  </a:lnTo>
                  <a:lnTo>
                    <a:pt x="532" y="420"/>
                  </a:lnTo>
                  <a:lnTo>
                    <a:pt x="526" y="435"/>
                  </a:lnTo>
                  <a:lnTo>
                    <a:pt x="533" y="436"/>
                  </a:lnTo>
                  <a:lnTo>
                    <a:pt x="542" y="435"/>
                  </a:lnTo>
                  <a:lnTo>
                    <a:pt x="552" y="435"/>
                  </a:lnTo>
                  <a:lnTo>
                    <a:pt x="560" y="436"/>
                  </a:lnTo>
                  <a:lnTo>
                    <a:pt x="570" y="440"/>
                  </a:lnTo>
                  <a:lnTo>
                    <a:pt x="573" y="446"/>
                  </a:lnTo>
                  <a:lnTo>
                    <a:pt x="580" y="454"/>
                  </a:lnTo>
                  <a:lnTo>
                    <a:pt x="584" y="462"/>
                  </a:lnTo>
                  <a:lnTo>
                    <a:pt x="591" y="469"/>
                  </a:lnTo>
                  <a:lnTo>
                    <a:pt x="594" y="478"/>
                  </a:lnTo>
                  <a:lnTo>
                    <a:pt x="591" y="487"/>
                  </a:lnTo>
                  <a:lnTo>
                    <a:pt x="585" y="501"/>
                  </a:lnTo>
                  <a:lnTo>
                    <a:pt x="584" y="510"/>
                  </a:lnTo>
                  <a:lnTo>
                    <a:pt x="587" y="512"/>
                  </a:lnTo>
                  <a:lnTo>
                    <a:pt x="589" y="518"/>
                  </a:lnTo>
                  <a:lnTo>
                    <a:pt x="585" y="530"/>
                  </a:lnTo>
                  <a:lnTo>
                    <a:pt x="582" y="548"/>
                  </a:lnTo>
                  <a:lnTo>
                    <a:pt x="584" y="556"/>
                  </a:lnTo>
                  <a:lnTo>
                    <a:pt x="584" y="594"/>
                  </a:lnTo>
                  <a:lnTo>
                    <a:pt x="581" y="613"/>
                  </a:lnTo>
                  <a:lnTo>
                    <a:pt x="579" y="623"/>
                  </a:lnTo>
                  <a:lnTo>
                    <a:pt x="574" y="623"/>
                  </a:lnTo>
                  <a:lnTo>
                    <a:pt x="563" y="613"/>
                  </a:lnTo>
                  <a:lnTo>
                    <a:pt x="554" y="607"/>
                  </a:lnTo>
                  <a:lnTo>
                    <a:pt x="552" y="610"/>
                  </a:lnTo>
                  <a:lnTo>
                    <a:pt x="549" y="619"/>
                  </a:lnTo>
                  <a:lnTo>
                    <a:pt x="543" y="621"/>
                  </a:lnTo>
                  <a:lnTo>
                    <a:pt x="524" y="607"/>
                  </a:lnTo>
                  <a:lnTo>
                    <a:pt x="516" y="608"/>
                  </a:lnTo>
                  <a:lnTo>
                    <a:pt x="524" y="624"/>
                  </a:lnTo>
                  <a:lnTo>
                    <a:pt x="519" y="626"/>
                  </a:lnTo>
                  <a:lnTo>
                    <a:pt x="508" y="618"/>
                  </a:lnTo>
                  <a:lnTo>
                    <a:pt x="500" y="609"/>
                  </a:lnTo>
                  <a:lnTo>
                    <a:pt x="484" y="596"/>
                  </a:lnTo>
                  <a:lnTo>
                    <a:pt x="478" y="586"/>
                  </a:lnTo>
                  <a:lnTo>
                    <a:pt x="471" y="577"/>
                  </a:lnTo>
                  <a:lnTo>
                    <a:pt x="461" y="572"/>
                  </a:lnTo>
                  <a:lnTo>
                    <a:pt x="455" y="571"/>
                  </a:lnTo>
                  <a:lnTo>
                    <a:pt x="436" y="554"/>
                  </a:lnTo>
                  <a:lnTo>
                    <a:pt x="419" y="543"/>
                  </a:lnTo>
                  <a:lnTo>
                    <a:pt x="409" y="535"/>
                  </a:lnTo>
                  <a:lnTo>
                    <a:pt x="399" y="532"/>
                  </a:lnTo>
                  <a:lnTo>
                    <a:pt x="392" y="522"/>
                  </a:lnTo>
                  <a:lnTo>
                    <a:pt x="388" y="508"/>
                  </a:lnTo>
                  <a:lnTo>
                    <a:pt x="383" y="501"/>
                  </a:lnTo>
                  <a:lnTo>
                    <a:pt x="371" y="495"/>
                  </a:lnTo>
                  <a:lnTo>
                    <a:pt x="363" y="484"/>
                  </a:lnTo>
                  <a:lnTo>
                    <a:pt x="339" y="457"/>
                  </a:lnTo>
                  <a:lnTo>
                    <a:pt x="317" y="433"/>
                  </a:lnTo>
                  <a:lnTo>
                    <a:pt x="312" y="426"/>
                  </a:lnTo>
                  <a:lnTo>
                    <a:pt x="311" y="409"/>
                  </a:lnTo>
                  <a:lnTo>
                    <a:pt x="288" y="366"/>
                  </a:lnTo>
                  <a:lnTo>
                    <a:pt x="286" y="355"/>
                  </a:lnTo>
                  <a:lnTo>
                    <a:pt x="278" y="341"/>
                  </a:lnTo>
                  <a:lnTo>
                    <a:pt x="272" y="336"/>
                  </a:lnTo>
                  <a:lnTo>
                    <a:pt x="264" y="328"/>
                  </a:lnTo>
                  <a:lnTo>
                    <a:pt x="258" y="323"/>
                  </a:lnTo>
                  <a:lnTo>
                    <a:pt x="250" y="306"/>
                  </a:lnTo>
                  <a:lnTo>
                    <a:pt x="232" y="293"/>
                  </a:lnTo>
                  <a:lnTo>
                    <a:pt x="225" y="293"/>
                  </a:lnTo>
                  <a:lnTo>
                    <a:pt x="223" y="292"/>
                  </a:lnTo>
                  <a:lnTo>
                    <a:pt x="221" y="291"/>
                  </a:lnTo>
                  <a:lnTo>
                    <a:pt x="216" y="270"/>
                  </a:lnTo>
                  <a:lnTo>
                    <a:pt x="210" y="248"/>
                  </a:lnTo>
                  <a:lnTo>
                    <a:pt x="205" y="237"/>
                  </a:lnTo>
                  <a:lnTo>
                    <a:pt x="198" y="225"/>
                  </a:lnTo>
                  <a:lnTo>
                    <a:pt x="198" y="215"/>
                  </a:lnTo>
                  <a:lnTo>
                    <a:pt x="191" y="205"/>
                  </a:lnTo>
                  <a:lnTo>
                    <a:pt x="181" y="195"/>
                  </a:lnTo>
                  <a:lnTo>
                    <a:pt x="161" y="185"/>
                  </a:lnTo>
                  <a:lnTo>
                    <a:pt x="151" y="182"/>
                  </a:lnTo>
                  <a:lnTo>
                    <a:pt x="139" y="179"/>
                  </a:lnTo>
                  <a:lnTo>
                    <a:pt x="130" y="148"/>
                  </a:lnTo>
                  <a:lnTo>
                    <a:pt x="123" y="146"/>
                  </a:lnTo>
                  <a:lnTo>
                    <a:pt x="121" y="140"/>
                  </a:lnTo>
                  <a:lnTo>
                    <a:pt x="116" y="136"/>
                  </a:lnTo>
                  <a:lnTo>
                    <a:pt x="105" y="118"/>
                  </a:lnTo>
                  <a:lnTo>
                    <a:pt x="94" y="108"/>
                  </a:lnTo>
                  <a:lnTo>
                    <a:pt x="86" y="103"/>
                  </a:lnTo>
                  <a:lnTo>
                    <a:pt x="76" y="103"/>
                  </a:lnTo>
                  <a:lnTo>
                    <a:pt x="65" y="93"/>
                  </a:lnTo>
                  <a:lnTo>
                    <a:pt x="57" y="83"/>
                  </a:lnTo>
                  <a:lnTo>
                    <a:pt x="51" y="77"/>
                  </a:lnTo>
                  <a:lnTo>
                    <a:pt x="41" y="71"/>
                  </a:lnTo>
                  <a:lnTo>
                    <a:pt x="19" y="46"/>
                  </a:lnTo>
                  <a:lnTo>
                    <a:pt x="12" y="39"/>
                  </a:lnTo>
                  <a:lnTo>
                    <a:pt x="4" y="22"/>
                  </a:lnTo>
                  <a:lnTo>
                    <a:pt x="3" y="3"/>
                  </a:lnTo>
                  <a:lnTo>
                    <a:pt x="0" y="1"/>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41" name="Freeform 88">
              <a:extLst>
                <a:ext uri="{FF2B5EF4-FFF2-40B4-BE49-F238E27FC236}">
                  <a16:creationId xmlns:a16="http://schemas.microsoft.com/office/drawing/2014/main" id="{B5B1B933-EC4E-4E22-88A7-D8375CFDBCEB}"/>
                </a:ext>
              </a:extLst>
            </p:cNvPr>
            <p:cNvSpPr>
              <a:spLocks noChangeAspect="1"/>
            </p:cNvSpPr>
            <p:nvPr/>
          </p:nvSpPr>
          <p:spPr bwMode="gray">
            <a:xfrm>
              <a:off x="7957617" y="4699427"/>
              <a:ext cx="258519" cy="196299"/>
            </a:xfrm>
            <a:custGeom>
              <a:avLst/>
              <a:gdLst/>
              <a:ahLst/>
              <a:cxnLst>
                <a:cxn ang="0">
                  <a:pos x="549" y="469"/>
                </a:cxn>
                <a:cxn ang="0">
                  <a:pos x="503" y="428"/>
                </a:cxn>
                <a:cxn ang="0">
                  <a:pos x="474" y="427"/>
                </a:cxn>
                <a:cxn ang="0">
                  <a:pos x="441" y="433"/>
                </a:cxn>
                <a:cxn ang="0">
                  <a:pos x="426" y="433"/>
                </a:cxn>
                <a:cxn ang="0">
                  <a:pos x="378" y="431"/>
                </a:cxn>
                <a:cxn ang="0">
                  <a:pos x="419" y="383"/>
                </a:cxn>
                <a:cxn ang="0">
                  <a:pos x="444" y="385"/>
                </a:cxn>
                <a:cxn ang="0">
                  <a:pos x="431" y="368"/>
                </a:cxn>
                <a:cxn ang="0">
                  <a:pos x="421" y="335"/>
                </a:cxn>
                <a:cxn ang="0">
                  <a:pos x="406" y="293"/>
                </a:cxn>
                <a:cxn ang="0">
                  <a:pos x="378" y="269"/>
                </a:cxn>
                <a:cxn ang="0">
                  <a:pos x="342" y="250"/>
                </a:cxn>
                <a:cxn ang="0">
                  <a:pos x="290" y="235"/>
                </a:cxn>
                <a:cxn ang="0">
                  <a:pos x="229" y="223"/>
                </a:cxn>
                <a:cxn ang="0">
                  <a:pos x="210" y="206"/>
                </a:cxn>
                <a:cxn ang="0">
                  <a:pos x="188" y="203"/>
                </a:cxn>
                <a:cxn ang="0">
                  <a:pos x="168" y="183"/>
                </a:cxn>
                <a:cxn ang="0">
                  <a:pos x="161" y="149"/>
                </a:cxn>
                <a:cxn ang="0">
                  <a:pos x="152" y="167"/>
                </a:cxn>
                <a:cxn ang="0">
                  <a:pos x="132" y="203"/>
                </a:cxn>
                <a:cxn ang="0">
                  <a:pos x="105" y="190"/>
                </a:cxn>
                <a:cxn ang="0">
                  <a:pos x="95" y="163"/>
                </a:cxn>
                <a:cxn ang="0">
                  <a:pos x="56" y="141"/>
                </a:cxn>
                <a:cxn ang="0">
                  <a:pos x="95" y="130"/>
                </a:cxn>
                <a:cxn ang="0">
                  <a:pos x="147" y="120"/>
                </a:cxn>
                <a:cxn ang="0">
                  <a:pos x="162" y="93"/>
                </a:cxn>
                <a:cxn ang="0">
                  <a:pos x="94" y="106"/>
                </a:cxn>
                <a:cxn ang="0">
                  <a:pos x="55" y="83"/>
                </a:cxn>
                <a:cxn ang="0">
                  <a:pos x="27" y="63"/>
                </a:cxn>
                <a:cxn ang="0">
                  <a:pos x="2" y="51"/>
                </a:cxn>
                <a:cxn ang="0">
                  <a:pos x="29" y="23"/>
                </a:cxn>
                <a:cxn ang="0">
                  <a:pos x="78" y="0"/>
                </a:cxn>
                <a:cxn ang="0">
                  <a:pos x="126" y="18"/>
                </a:cxn>
                <a:cxn ang="0">
                  <a:pos x="178" y="49"/>
                </a:cxn>
                <a:cxn ang="0">
                  <a:pos x="179" y="114"/>
                </a:cxn>
                <a:cxn ang="0">
                  <a:pos x="205" y="122"/>
                </a:cxn>
                <a:cxn ang="0">
                  <a:pos x="234" y="164"/>
                </a:cxn>
                <a:cxn ang="0">
                  <a:pos x="269" y="148"/>
                </a:cxn>
                <a:cxn ang="0">
                  <a:pos x="302" y="103"/>
                </a:cxn>
                <a:cxn ang="0">
                  <a:pos x="345" y="90"/>
                </a:cxn>
                <a:cxn ang="0">
                  <a:pos x="380" y="57"/>
                </a:cxn>
                <a:cxn ang="0">
                  <a:pos x="421" y="77"/>
                </a:cxn>
                <a:cxn ang="0">
                  <a:pos x="471" y="100"/>
                </a:cxn>
                <a:cxn ang="0">
                  <a:pos x="506" y="104"/>
                </a:cxn>
                <a:cxn ang="0">
                  <a:pos x="534" y="114"/>
                </a:cxn>
                <a:cxn ang="0">
                  <a:pos x="543" y="121"/>
                </a:cxn>
                <a:cxn ang="0">
                  <a:pos x="555" y="129"/>
                </a:cxn>
                <a:cxn ang="0">
                  <a:pos x="555" y="351"/>
                </a:cxn>
                <a:cxn ang="0">
                  <a:pos x="568" y="480"/>
                </a:cxn>
              </a:cxnLst>
              <a:rect l="0" t="0" r="r" b="b"/>
              <a:pathLst>
                <a:path w="568" h="480">
                  <a:moveTo>
                    <a:pt x="568" y="480"/>
                  </a:moveTo>
                  <a:lnTo>
                    <a:pt x="568" y="479"/>
                  </a:lnTo>
                  <a:lnTo>
                    <a:pt x="556" y="475"/>
                  </a:lnTo>
                  <a:lnTo>
                    <a:pt x="549" y="469"/>
                  </a:lnTo>
                  <a:lnTo>
                    <a:pt x="532" y="455"/>
                  </a:lnTo>
                  <a:lnTo>
                    <a:pt x="523" y="444"/>
                  </a:lnTo>
                  <a:lnTo>
                    <a:pt x="513" y="433"/>
                  </a:lnTo>
                  <a:lnTo>
                    <a:pt x="503" y="428"/>
                  </a:lnTo>
                  <a:lnTo>
                    <a:pt x="501" y="425"/>
                  </a:lnTo>
                  <a:lnTo>
                    <a:pt x="497" y="421"/>
                  </a:lnTo>
                  <a:lnTo>
                    <a:pt x="484" y="423"/>
                  </a:lnTo>
                  <a:lnTo>
                    <a:pt x="474" y="427"/>
                  </a:lnTo>
                  <a:lnTo>
                    <a:pt x="455" y="423"/>
                  </a:lnTo>
                  <a:lnTo>
                    <a:pt x="447" y="431"/>
                  </a:lnTo>
                  <a:lnTo>
                    <a:pt x="442" y="426"/>
                  </a:lnTo>
                  <a:lnTo>
                    <a:pt x="441" y="433"/>
                  </a:lnTo>
                  <a:lnTo>
                    <a:pt x="441" y="436"/>
                  </a:lnTo>
                  <a:lnTo>
                    <a:pt x="438" y="437"/>
                  </a:lnTo>
                  <a:lnTo>
                    <a:pt x="431" y="437"/>
                  </a:lnTo>
                  <a:lnTo>
                    <a:pt x="426" y="433"/>
                  </a:lnTo>
                  <a:lnTo>
                    <a:pt x="405" y="439"/>
                  </a:lnTo>
                  <a:lnTo>
                    <a:pt x="385" y="440"/>
                  </a:lnTo>
                  <a:lnTo>
                    <a:pt x="378" y="440"/>
                  </a:lnTo>
                  <a:lnTo>
                    <a:pt x="378" y="431"/>
                  </a:lnTo>
                  <a:lnTo>
                    <a:pt x="384" y="421"/>
                  </a:lnTo>
                  <a:lnTo>
                    <a:pt x="390" y="405"/>
                  </a:lnTo>
                  <a:lnTo>
                    <a:pt x="406" y="386"/>
                  </a:lnTo>
                  <a:lnTo>
                    <a:pt x="419" y="383"/>
                  </a:lnTo>
                  <a:lnTo>
                    <a:pt x="427" y="384"/>
                  </a:lnTo>
                  <a:lnTo>
                    <a:pt x="437" y="390"/>
                  </a:lnTo>
                  <a:lnTo>
                    <a:pt x="444" y="393"/>
                  </a:lnTo>
                  <a:lnTo>
                    <a:pt x="444" y="385"/>
                  </a:lnTo>
                  <a:lnTo>
                    <a:pt x="433" y="377"/>
                  </a:lnTo>
                  <a:lnTo>
                    <a:pt x="435" y="373"/>
                  </a:lnTo>
                  <a:lnTo>
                    <a:pt x="442" y="372"/>
                  </a:lnTo>
                  <a:lnTo>
                    <a:pt x="431" y="368"/>
                  </a:lnTo>
                  <a:lnTo>
                    <a:pt x="420" y="359"/>
                  </a:lnTo>
                  <a:lnTo>
                    <a:pt x="426" y="357"/>
                  </a:lnTo>
                  <a:lnTo>
                    <a:pt x="430" y="341"/>
                  </a:lnTo>
                  <a:lnTo>
                    <a:pt x="421" y="335"/>
                  </a:lnTo>
                  <a:lnTo>
                    <a:pt x="414" y="321"/>
                  </a:lnTo>
                  <a:lnTo>
                    <a:pt x="410" y="300"/>
                  </a:lnTo>
                  <a:lnTo>
                    <a:pt x="410" y="297"/>
                  </a:lnTo>
                  <a:lnTo>
                    <a:pt x="406" y="293"/>
                  </a:lnTo>
                  <a:lnTo>
                    <a:pt x="395" y="277"/>
                  </a:lnTo>
                  <a:lnTo>
                    <a:pt x="389" y="277"/>
                  </a:lnTo>
                  <a:lnTo>
                    <a:pt x="383" y="275"/>
                  </a:lnTo>
                  <a:lnTo>
                    <a:pt x="378" y="269"/>
                  </a:lnTo>
                  <a:lnTo>
                    <a:pt x="377" y="269"/>
                  </a:lnTo>
                  <a:lnTo>
                    <a:pt x="372" y="262"/>
                  </a:lnTo>
                  <a:lnTo>
                    <a:pt x="361" y="260"/>
                  </a:lnTo>
                  <a:lnTo>
                    <a:pt x="342" y="250"/>
                  </a:lnTo>
                  <a:lnTo>
                    <a:pt x="334" y="251"/>
                  </a:lnTo>
                  <a:lnTo>
                    <a:pt x="313" y="240"/>
                  </a:lnTo>
                  <a:lnTo>
                    <a:pt x="299" y="237"/>
                  </a:lnTo>
                  <a:lnTo>
                    <a:pt x="290" y="235"/>
                  </a:lnTo>
                  <a:lnTo>
                    <a:pt x="270" y="228"/>
                  </a:lnTo>
                  <a:lnTo>
                    <a:pt x="260" y="227"/>
                  </a:lnTo>
                  <a:lnTo>
                    <a:pt x="243" y="224"/>
                  </a:lnTo>
                  <a:lnTo>
                    <a:pt x="229" y="223"/>
                  </a:lnTo>
                  <a:lnTo>
                    <a:pt x="228" y="219"/>
                  </a:lnTo>
                  <a:lnTo>
                    <a:pt x="224" y="218"/>
                  </a:lnTo>
                  <a:lnTo>
                    <a:pt x="215" y="213"/>
                  </a:lnTo>
                  <a:lnTo>
                    <a:pt x="210" y="206"/>
                  </a:lnTo>
                  <a:lnTo>
                    <a:pt x="207" y="199"/>
                  </a:lnTo>
                  <a:lnTo>
                    <a:pt x="199" y="199"/>
                  </a:lnTo>
                  <a:lnTo>
                    <a:pt x="189" y="197"/>
                  </a:lnTo>
                  <a:lnTo>
                    <a:pt x="188" y="203"/>
                  </a:lnTo>
                  <a:lnTo>
                    <a:pt x="184" y="197"/>
                  </a:lnTo>
                  <a:lnTo>
                    <a:pt x="175" y="191"/>
                  </a:lnTo>
                  <a:lnTo>
                    <a:pt x="170" y="189"/>
                  </a:lnTo>
                  <a:lnTo>
                    <a:pt x="168" y="183"/>
                  </a:lnTo>
                  <a:lnTo>
                    <a:pt x="158" y="179"/>
                  </a:lnTo>
                  <a:lnTo>
                    <a:pt x="156" y="171"/>
                  </a:lnTo>
                  <a:lnTo>
                    <a:pt x="157" y="162"/>
                  </a:lnTo>
                  <a:lnTo>
                    <a:pt x="161" y="149"/>
                  </a:lnTo>
                  <a:lnTo>
                    <a:pt x="159" y="142"/>
                  </a:lnTo>
                  <a:lnTo>
                    <a:pt x="157" y="148"/>
                  </a:lnTo>
                  <a:lnTo>
                    <a:pt x="156" y="159"/>
                  </a:lnTo>
                  <a:lnTo>
                    <a:pt x="152" y="167"/>
                  </a:lnTo>
                  <a:lnTo>
                    <a:pt x="145" y="181"/>
                  </a:lnTo>
                  <a:lnTo>
                    <a:pt x="142" y="189"/>
                  </a:lnTo>
                  <a:lnTo>
                    <a:pt x="138" y="196"/>
                  </a:lnTo>
                  <a:lnTo>
                    <a:pt x="132" y="203"/>
                  </a:lnTo>
                  <a:lnTo>
                    <a:pt x="113" y="206"/>
                  </a:lnTo>
                  <a:lnTo>
                    <a:pt x="108" y="203"/>
                  </a:lnTo>
                  <a:lnTo>
                    <a:pt x="105" y="200"/>
                  </a:lnTo>
                  <a:lnTo>
                    <a:pt x="105" y="190"/>
                  </a:lnTo>
                  <a:lnTo>
                    <a:pt x="102" y="179"/>
                  </a:lnTo>
                  <a:lnTo>
                    <a:pt x="103" y="174"/>
                  </a:lnTo>
                  <a:lnTo>
                    <a:pt x="103" y="163"/>
                  </a:lnTo>
                  <a:lnTo>
                    <a:pt x="95" y="163"/>
                  </a:lnTo>
                  <a:lnTo>
                    <a:pt x="88" y="149"/>
                  </a:lnTo>
                  <a:lnTo>
                    <a:pt x="78" y="143"/>
                  </a:lnTo>
                  <a:lnTo>
                    <a:pt x="65" y="143"/>
                  </a:lnTo>
                  <a:lnTo>
                    <a:pt x="56" y="141"/>
                  </a:lnTo>
                  <a:lnTo>
                    <a:pt x="57" y="132"/>
                  </a:lnTo>
                  <a:lnTo>
                    <a:pt x="67" y="127"/>
                  </a:lnTo>
                  <a:lnTo>
                    <a:pt x="81" y="127"/>
                  </a:lnTo>
                  <a:lnTo>
                    <a:pt x="95" y="130"/>
                  </a:lnTo>
                  <a:lnTo>
                    <a:pt x="115" y="119"/>
                  </a:lnTo>
                  <a:lnTo>
                    <a:pt x="125" y="115"/>
                  </a:lnTo>
                  <a:lnTo>
                    <a:pt x="135" y="119"/>
                  </a:lnTo>
                  <a:lnTo>
                    <a:pt x="147" y="120"/>
                  </a:lnTo>
                  <a:lnTo>
                    <a:pt x="156" y="116"/>
                  </a:lnTo>
                  <a:lnTo>
                    <a:pt x="157" y="105"/>
                  </a:lnTo>
                  <a:lnTo>
                    <a:pt x="161" y="99"/>
                  </a:lnTo>
                  <a:lnTo>
                    <a:pt x="162" y="93"/>
                  </a:lnTo>
                  <a:lnTo>
                    <a:pt x="152" y="97"/>
                  </a:lnTo>
                  <a:lnTo>
                    <a:pt x="132" y="101"/>
                  </a:lnTo>
                  <a:lnTo>
                    <a:pt x="110" y="106"/>
                  </a:lnTo>
                  <a:lnTo>
                    <a:pt x="94" y="106"/>
                  </a:lnTo>
                  <a:lnTo>
                    <a:pt x="86" y="104"/>
                  </a:lnTo>
                  <a:lnTo>
                    <a:pt x="77" y="106"/>
                  </a:lnTo>
                  <a:lnTo>
                    <a:pt x="62" y="99"/>
                  </a:lnTo>
                  <a:lnTo>
                    <a:pt x="55" y="83"/>
                  </a:lnTo>
                  <a:lnTo>
                    <a:pt x="52" y="72"/>
                  </a:lnTo>
                  <a:lnTo>
                    <a:pt x="46" y="67"/>
                  </a:lnTo>
                  <a:lnTo>
                    <a:pt x="36" y="62"/>
                  </a:lnTo>
                  <a:lnTo>
                    <a:pt x="27" y="63"/>
                  </a:lnTo>
                  <a:lnTo>
                    <a:pt x="19" y="60"/>
                  </a:lnTo>
                  <a:lnTo>
                    <a:pt x="17" y="66"/>
                  </a:lnTo>
                  <a:lnTo>
                    <a:pt x="0" y="58"/>
                  </a:lnTo>
                  <a:lnTo>
                    <a:pt x="2" y="51"/>
                  </a:lnTo>
                  <a:lnTo>
                    <a:pt x="7" y="45"/>
                  </a:lnTo>
                  <a:lnTo>
                    <a:pt x="16" y="28"/>
                  </a:lnTo>
                  <a:lnTo>
                    <a:pt x="19" y="25"/>
                  </a:lnTo>
                  <a:lnTo>
                    <a:pt x="29" y="23"/>
                  </a:lnTo>
                  <a:lnTo>
                    <a:pt x="38" y="23"/>
                  </a:lnTo>
                  <a:lnTo>
                    <a:pt x="48" y="19"/>
                  </a:lnTo>
                  <a:lnTo>
                    <a:pt x="66" y="3"/>
                  </a:lnTo>
                  <a:lnTo>
                    <a:pt x="78" y="0"/>
                  </a:lnTo>
                  <a:lnTo>
                    <a:pt x="93" y="0"/>
                  </a:lnTo>
                  <a:lnTo>
                    <a:pt x="107" y="2"/>
                  </a:lnTo>
                  <a:lnTo>
                    <a:pt x="119" y="11"/>
                  </a:lnTo>
                  <a:lnTo>
                    <a:pt x="126" y="18"/>
                  </a:lnTo>
                  <a:lnTo>
                    <a:pt x="135" y="23"/>
                  </a:lnTo>
                  <a:lnTo>
                    <a:pt x="168" y="23"/>
                  </a:lnTo>
                  <a:lnTo>
                    <a:pt x="172" y="39"/>
                  </a:lnTo>
                  <a:lnTo>
                    <a:pt x="178" y="49"/>
                  </a:lnTo>
                  <a:lnTo>
                    <a:pt x="179" y="65"/>
                  </a:lnTo>
                  <a:lnTo>
                    <a:pt x="175" y="77"/>
                  </a:lnTo>
                  <a:lnTo>
                    <a:pt x="174" y="90"/>
                  </a:lnTo>
                  <a:lnTo>
                    <a:pt x="179" y="114"/>
                  </a:lnTo>
                  <a:lnTo>
                    <a:pt x="193" y="132"/>
                  </a:lnTo>
                  <a:lnTo>
                    <a:pt x="194" y="127"/>
                  </a:lnTo>
                  <a:lnTo>
                    <a:pt x="195" y="119"/>
                  </a:lnTo>
                  <a:lnTo>
                    <a:pt x="205" y="122"/>
                  </a:lnTo>
                  <a:lnTo>
                    <a:pt x="210" y="138"/>
                  </a:lnTo>
                  <a:lnTo>
                    <a:pt x="213" y="142"/>
                  </a:lnTo>
                  <a:lnTo>
                    <a:pt x="218" y="153"/>
                  </a:lnTo>
                  <a:lnTo>
                    <a:pt x="234" y="164"/>
                  </a:lnTo>
                  <a:lnTo>
                    <a:pt x="242" y="164"/>
                  </a:lnTo>
                  <a:lnTo>
                    <a:pt x="255" y="163"/>
                  </a:lnTo>
                  <a:lnTo>
                    <a:pt x="261" y="151"/>
                  </a:lnTo>
                  <a:lnTo>
                    <a:pt x="269" y="148"/>
                  </a:lnTo>
                  <a:lnTo>
                    <a:pt x="275" y="143"/>
                  </a:lnTo>
                  <a:lnTo>
                    <a:pt x="276" y="135"/>
                  </a:lnTo>
                  <a:lnTo>
                    <a:pt x="296" y="120"/>
                  </a:lnTo>
                  <a:lnTo>
                    <a:pt x="302" y="103"/>
                  </a:lnTo>
                  <a:lnTo>
                    <a:pt x="310" y="100"/>
                  </a:lnTo>
                  <a:lnTo>
                    <a:pt x="318" y="100"/>
                  </a:lnTo>
                  <a:lnTo>
                    <a:pt x="336" y="97"/>
                  </a:lnTo>
                  <a:lnTo>
                    <a:pt x="345" y="90"/>
                  </a:lnTo>
                  <a:lnTo>
                    <a:pt x="344" y="81"/>
                  </a:lnTo>
                  <a:lnTo>
                    <a:pt x="349" y="77"/>
                  </a:lnTo>
                  <a:lnTo>
                    <a:pt x="361" y="67"/>
                  </a:lnTo>
                  <a:lnTo>
                    <a:pt x="380" y="57"/>
                  </a:lnTo>
                  <a:lnTo>
                    <a:pt x="387" y="60"/>
                  </a:lnTo>
                  <a:lnTo>
                    <a:pt x="390" y="65"/>
                  </a:lnTo>
                  <a:lnTo>
                    <a:pt x="410" y="72"/>
                  </a:lnTo>
                  <a:lnTo>
                    <a:pt x="421" y="77"/>
                  </a:lnTo>
                  <a:lnTo>
                    <a:pt x="427" y="78"/>
                  </a:lnTo>
                  <a:lnTo>
                    <a:pt x="432" y="83"/>
                  </a:lnTo>
                  <a:lnTo>
                    <a:pt x="455" y="90"/>
                  </a:lnTo>
                  <a:lnTo>
                    <a:pt x="471" y="100"/>
                  </a:lnTo>
                  <a:lnTo>
                    <a:pt x="479" y="104"/>
                  </a:lnTo>
                  <a:lnTo>
                    <a:pt x="491" y="108"/>
                  </a:lnTo>
                  <a:lnTo>
                    <a:pt x="501" y="106"/>
                  </a:lnTo>
                  <a:lnTo>
                    <a:pt x="506" y="104"/>
                  </a:lnTo>
                  <a:lnTo>
                    <a:pt x="514" y="108"/>
                  </a:lnTo>
                  <a:lnTo>
                    <a:pt x="519" y="106"/>
                  </a:lnTo>
                  <a:lnTo>
                    <a:pt x="523" y="108"/>
                  </a:lnTo>
                  <a:lnTo>
                    <a:pt x="534" y="114"/>
                  </a:lnTo>
                  <a:lnTo>
                    <a:pt x="539" y="114"/>
                  </a:lnTo>
                  <a:lnTo>
                    <a:pt x="541" y="116"/>
                  </a:lnTo>
                  <a:lnTo>
                    <a:pt x="541" y="119"/>
                  </a:lnTo>
                  <a:lnTo>
                    <a:pt x="543" y="121"/>
                  </a:lnTo>
                  <a:lnTo>
                    <a:pt x="549" y="121"/>
                  </a:lnTo>
                  <a:lnTo>
                    <a:pt x="551" y="120"/>
                  </a:lnTo>
                  <a:lnTo>
                    <a:pt x="556" y="120"/>
                  </a:lnTo>
                  <a:lnTo>
                    <a:pt x="555" y="129"/>
                  </a:lnTo>
                  <a:lnTo>
                    <a:pt x="560" y="254"/>
                  </a:lnTo>
                  <a:lnTo>
                    <a:pt x="560" y="326"/>
                  </a:lnTo>
                  <a:lnTo>
                    <a:pt x="556" y="347"/>
                  </a:lnTo>
                  <a:lnTo>
                    <a:pt x="555" y="351"/>
                  </a:lnTo>
                  <a:lnTo>
                    <a:pt x="562" y="368"/>
                  </a:lnTo>
                  <a:lnTo>
                    <a:pt x="562" y="409"/>
                  </a:lnTo>
                  <a:lnTo>
                    <a:pt x="565" y="466"/>
                  </a:lnTo>
                  <a:lnTo>
                    <a:pt x="568" y="480"/>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359" name="Freeform 65">
              <a:extLst>
                <a:ext uri="{FF2B5EF4-FFF2-40B4-BE49-F238E27FC236}">
                  <a16:creationId xmlns:a16="http://schemas.microsoft.com/office/drawing/2014/main" id="{EA368EB0-E999-4479-A465-7FF5DB4F9DDB}"/>
                </a:ext>
              </a:extLst>
            </p:cNvPr>
            <p:cNvSpPr>
              <a:spLocks noChangeAspect="1"/>
            </p:cNvSpPr>
            <p:nvPr/>
          </p:nvSpPr>
          <p:spPr bwMode="gray">
            <a:xfrm>
              <a:off x="7323303" y="4822840"/>
              <a:ext cx="229039" cy="65433"/>
            </a:xfrm>
            <a:custGeom>
              <a:avLst/>
              <a:gdLst/>
              <a:ahLst/>
              <a:cxnLst>
                <a:cxn ang="0">
                  <a:pos x="364" y="129"/>
                </a:cxn>
                <a:cxn ang="0">
                  <a:pos x="334" y="130"/>
                </a:cxn>
                <a:cxn ang="0">
                  <a:pos x="326" y="124"/>
                </a:cxn>
                <a:cxn ang="0">
                  <a:pos x="314" y="126"/>
                </a:cxn>
                <a:cxn ang="0">
                  <a:pos x="288" y="120"/>
                </a:cxn>
                <a:cxn ang="0">
                  <a:pos x="272" y="110"/>
                </a:cxn>
                <a:cxn ang="0">
                  <a:pos x="257" y="102"/>
                </a:cxn>
                <a:cxn ang="0">
                  <a:pos x="231" y="99"/>
                </a:cxn>
                <a:cxn ang="0">
                  <a:pos x="212" y="97"/>
                </a:cxn>
                <a:cxn ang="0">
                  <a:pos x="203" y="99"/>
                </a:cxn>
                <a:cxn ang="0">
                  <a:pos x="191" y="96"/>
                </a:cxn>
                <a:cxn ang="0">
                  <a:pos x="181" y="103"/>
                </a:cxn>
                <a:cxn ang="0">
                  <a:pos x="142" y="96"/>
                </a:cxn>
                <a:cxn ang="0">
                  <a:pos x="116" y="87"/>
                </a:cxn>
                <a:cxn ang="0">
                  <a:pos x="85" y="83"/>
                </a:cxn>
                <a:cxn ang="0">
                  <a:pos x="67" y="76"/>
                </a:cxn>
                <a:cxn ang="0">
                  <a:pos x="72" y="60"/>
                </a:cxn>
                <a:cxn ang="0">
                  <a:pos x="62" y="59"/>
                </a:cxn>
                <a:cxn ang="0">
                  <a:pos x="24" y="50"/>
                </a:cxn>
                <a:cxn ang="0">
                  <a:pos x="6" y="46"/>
                </a:cxn>
                <a:cxn ang="0">
                  <a:pos x="3" y="38"/>
                </a:cxn>
                <a:cxn ang="0">
                  <a:pos x="9" y="41"/>
                </a:cxn>
                <a:cxn ang="0">
                  <a:pos x="20" y="38"/>
                </a:cxn>
                <a:cxn ang="0">
                  <a:pos x="29" y="30"/>
                </a:cxn>
                <a:cxn ang="0">
                  <a:pos x="36" y="14"/>
                </a:cxn>
                <a:cxn ang="0">
                  <a:pos x="53" y="1"/>
                </a:cxn>
                <a:cxn ang="0">
                  <a:pos x="102" y="0"/>
                </a:cxn>
                <a:cxn ang="0">
                  <a:pos x="119" y="7"/>
                </a:cxn>
                <a:cxn ang="0">
                  <a:pos x="132" y="16"/>
                </a:cxn>
                <a:cxn ang="0">
                  <a:pos x="154" y="18"/>
                </a:cxn>
                <a:cxn ang="0">
                  <a:pos x="177" y="33"/>
                </a:cxn>
                <a:cxn ang="0">
                  <a:pos x="196" y="49"/>
                </a:cxn>
                <a:cxn ang="0">
                  <a:pos x="228" y="49"/>
                </a:cxn>
                <a:cxn ang="0">
                  <a:pos x="261" y="53"/>
                </a:cxn>
                <a:cxn ang="0">
                  <a:pos x="279" y="56"/>
                </a:cxn>
                <a:cxn ang="0">
                  <a:pos x="295" y="39"/>
                </a:cxn>
                <a:cxn ang="0">
                  <a:pos x="304" y="25"/>
                </a:cxn>
                <a:cxn ang="0">
                  <a:pos x="317" y="35"/>
                </a:cxn>
                <a:cxn ang="0">
                  <a:pos x="333" y="41"/>
                </a:cxn>
                <a:cxn ang="0">
                  <a:pos x="347" y="40"/>
                </a:cxn>
                <a:cxn ang="0">
                  <a:pos x="358" y="45"/>
                </a:cxn>
                <a:cxn ang="0">
                  <a:pos x="373" y="51"/>
                </a:cxn>
                <a:cxn ang="0">
                  <a:pos x="397" y="55"/>
                </a:cxn>
                <a:cxn ang="0">
                  <a:pos x="412" y="75"/>
                </a:cxn>
                <a:cxn ang="0">
                  <a:pos x="424" y="96"/>
                </a:cxn>
                <a:cxn ang="0">
                  <a:pos x="456" y="97"/>
                </a:cxn>
                <a:cxn ang="0">
                  <a:pos x="481" y="94"/>
                </a:cxn>
                <a:cxn ang="0">
                  <a:pos x="499" y="103"/>
                </a:cxn>
                <a:cxn ang="0">
                  <a:pos x="497" y="136"/>
                </a:cxn>
                <a:cxn ang="0">
                  <a:pos x="503" y="148"/>
                </a:cxn>
                <a:cxn ang="0">
                  <a:pos x="502" y="156"/>
                </a:cxn>
                <a:cxn ang="0">
                  <a:pos x="462" y="141"/>
                </a:cxn>
                <a:cxn ang="0">
                  <a:pos x="433" y="130"/>
                </a:cxn>
                <a:cxn ang="0">
                  <a:pos x="392" y="136"/>
                </a:cxn>
                <a:cxn ang="0">
                  <a:pos x="374" y="129"/>
                </a:cxn>
              </a:cxnLst>
              <a:rect l="0" t="0" r="r" b="b"/>
              <a:pathLst>
                <a:path w="506" h="158">
                  <a:moveTo>
                    <a:pt x="374" y="129"/>
                  </a:moveTo>
                  <a:lnTo>
                    <a:pt x="364" y="129"/>
                  </a:lnTo>
                  <a:lnTo>
                    <a:pt x="353" y="135"/>
                  </a:lnTo>
                  <a:lnTo>
                    <a:pt x="334" y="130"/>
                  </a:lnTo>
                  <a:lnTo>
                    <a:pt x="330" y="127"/>
                  </a:lnTo>
                  <a:lnTo>
                    <a:pt x="326" y="124"/>
                  </a:lnTo>
                  <a:lnTo>
                    <a:pt x="323" y="126"/>
                  </a:lnTo>
                  <a:lnTo>
                    <a:pt x="314" y="126"/>
                  </a:lnTo>
                  <a:lnTo>
                    <a:pt x="304" y="125"/>
                  </a:lnTo>
                  <a:lnTo>
                    <a:pt x="288" y="120"/>
                  </a:lnTo>
                  <a:lnTo>
                    <a:pt x="279" y="115"/>
                  </a:lnTo>
                  <a:lnTo>
                    <a:pt x="272" y="110"/>
                  </a:lnTo>
                  <a:lnTo>
                    <a:pt x="266" y="105"/>
                  </a:lnTo>
                  <a:lnTo>
                    <a:pt x="257" y="102"/>
                  </a:lnTo>
                  <a:lnTo>
                    <a:pt x="242" y="99"/>
                  </a:lnTo>
                  <a:lnTo>
                    <a:pt x="231" y="99"/>
                  </a:lnTo>
                  <a:lnTo>
                    <a:pt x="217" y="96"/>
                  </a:lnTo>
                  <a:lnTo>
                    <a:pt x="212" y="97"/>
                  </a:lnTo>
                  <a:lnTo>
                    <a:pt x="208" y="99"/>
                  </a:lnTo>
                  <a:lnTo>
                    <a:pt x="203" y="99"/>
                  </a:lnTo>
                  <a:lnTo>
                    <a:pt x="201" y="96"/>
                  </a:lnTo>
                  <a:lnTo>
                    <a:pt x="191" y="96"/>
                  </a:lnTo>
                  <a:lnTo>
                    <a:pt x="186" y="100"/>
                  </a:lnTo>
                  <a:lnTo>
                    <a:pt x="181" y="103"/>
                  </a:lnTo>
                  <a:lnTo>
                    <a:pt x="177" y="103"/>
                  </a:lnTo>
                  <a:lnTo>
                    <a:pt x="142" y="96"/>
                  </a:lnTo>
                  <a:lnTo>
                    <a:pt x="129" y="89"/>
                  </a:lnTo>
                  <a:lnTo>
                    <a:pt x="116" y="87"/>
                  </a:lnTo>
                  <a:lnTo>
                    <a:pt x="95" y="86"/>
                  </a:lnTo>
                  <a:lnTo>
                    <a:pt x="85" y="83"/>
                  </a:lnTo>
                  <a:lnTo>
                    <a:pt x="79" y="80"/>
                  </a:lnTo>
                  <a:lnTo>
                    <a:pt x="67" y="76"/>
                  </a:lnTo>
                  <a:lnTo>
                    <a:pt x="63" y="72"/>
                  </a:lnTo>
                  <a:lnTo>
                    <a:pt x="72" y="60"/>
                  </a:lnTo>
                  <a:lnTo>
                    <a:pt x="70" y="59"/>
                  </a:lnTo>
                  <a:lnTo>
                    <a:pt x="62" y="59"/>
                  </a:lnTo>
                  <a:lnTo>
                    <a:pt x="42" y="50"/>
                  </a:lnTo>
                  <a:lnTo>
                    <a:pt x="24" y="50"/>
                  </a:lnTo>
                  <a:lnTo>
                    <a:pt x="18" y="48"/>
                  </a:lnTo>
                  <a:lnTo>
                    <a:pt x="6" y="46"/>
                  </a:lnTo>
                  <a:lnTo>
                    <a:pt x="0" y="40"/>
                  </a:lnTo>
                  <a:lnTo>
                    <a:pt x="3" y="38"/>
                  </a:lnTo>
                  <a:lnTo>
                    <a:pt x="5" y="39"/>
                  </a:lnTo>
                  <a:lnTo>
                    <a:pt x="9" y="41"/>
                  </a:lnTo>
                  <a:lnTo>
                    <a:pt x="15" y="41"/>
                  </a:lnTo>
                  <a:lnTo>
                    <a:pt x="20" y="38"/>
                  </a:lnTo>
                  <a:lnTo>
                    <a:pt x="24" y="30"/>
                  </a:lnTo>
                  <a:lnTo>
                    <a:pt x="29" y="30"/>
                  </a:lnTo>
                  <a:lnTo>
                    <a:pt x="33" y="23"/>
                  </a:lnTo>
                  <a:lnTo>
                    <a:pt x="36" y="14"/>
                  </a:lnTo>
                  <a:lnTo>
                    <a:pt x="41" y="5"/>
                  </a:lnTo>
                  <a:lnTo>
                    <a:pt x="53" y="1"/>
                  </a:lnTo>
                  <a:lnTo>
                    <a:pt x="89" y="7"/>
                  </a:lnTo>
                  <a:lnTo>
                    <a:pt x="102" y="0"/>
                  </a:lnTo>
                  <a:lnTo>
                    <a:pt x="113" y="0"/>
                  </a:lnTo>
                  <a:lnTo>
                    <a:pt x="119" y="7"/>
                  </a:lnTo>
                  <a:lnTo>
                    <a:pt x="122" y="14"/>
                  </a:lnTo>
                  <a:lnTo>
                    <a:pt x="132" y="16"/>
                  </a:lnTo>
                  <a:lnTo>
                    <a:pt x="140" y="14"/>
                  </a:lnTo>
                  <a:lnTo>
                    <a:pt x="154" y="18"/>
                  </a:lnTo>
                  <a:lnTo>
                    <a:pt x="164" y="19"/>
                  </a:lnTo>
                  <a:lnTo>
                    <a:pt x="177" y="33"/>
                  </a:lnTo>
                  <a:lnTo>
                    <a:pt x="186" y="46"/>
                  </a:lnTo>
                  <a:lnTo>
                    <a:pt x="196" y="49"/>
                  </a:lnTo>
                  <a:lnTo>
                    <a:pt x="207" y="48"/>
                  </a:lnTo>
                  <a:lnTo>
                    <a:pt x="228" y="49"/>
                  </a:lnTo>
                  <a:lnTo>
                    <a:pt x="234" y="48"/>
                  </a:lnTo>
                  <a:lnTo>
                    <a:pt x="261" y="53"/>
                  </a:lnTo>
                  <a:lnTo>
                    <a:pt x="271" y="54"/>
                  </a:lnTo>
                  <a:lnTo>
                    <a:pt x="279" y="56"/>
                  </a:lnTo>
                  <a:lnTo>
                    <a:pt x="287" y="54"/>
                  </a:lnTo>
                  <a:lnTo>
                    <a:pt x="295" y="39"/>
                  </a:lnTo>
                  <a:lnTo>
                    <a:pt x="296" y="32"/>
                  </a:lnTo>
                  <a:lnTo>
                    <a:pt x="304" y="25"/>
                  </a:lnTo>
                  <a:lnTo>
                    <a:pt x="311" y="27"/>
                  </a:lnTo>
                  <a:lnTo>
                    <a:pt x="317" y="35"/>
                  </a:lnTo>
                  <a:lnTo>
                    <a:pt x="323" y="41"/>
                  </a:lnTo>
                  <a:lnTo>
                    <a:pt x="333" y="41"/>
                  </a:lnTo>
                  <a:lnTo>
                    <a:pt x="342" y="37"/>
                  </a:lnTo>
                  <a:lnTo>
                    <a:pt x="347" y="40"/>
                  </a:lnTo>
                  <a:lnTo>
                    <a:pt x="353" y="41"/>
                  </a:lnTo>
                  <a:lnTo>
                    <a:pt x="358" y="45"/>
                  </a:lnTo>
                  <a:lnTo>
                    <a:pt x="365" y="46"/>
                  </a:lnTo>
                  <a:lnTo>
                    <a:pt x="373" y="51"/>
                  </a:lnTo>
                  <a:lnTo>
                    <a:pt x="390" y="50"/>
                  </a:lnTo>
                  <a:lnTo>
                    <a:pt x="397" y="55"/>
                  </a:lnTo>
                  <a:lnTo>
                    <a:pt x="404" y="70"/>
                  </a:lnTo>
                  <a:lnTo>
                    <a:pt x="412" y="75"/>
                  </a:lnTo>
                  <a:lnTo>
                    <a:pt x="414" y="91"/>
                  </a:lnTo>
                  <a:lnTo>
                    <a:pt x="424" y="96"/>
                  </a:lnTo>
                  <a:lnTo>
                    <a:pt x="435" y="99"/>
                  </a:lnTo>
                  <a:lnTo>
                    <a:pt x="456" y="97"/>
                  </a:lnTo>
                  <a:lnTo>
                    <a:pt x="467" y="97"/>
                  </a:lnTo>
                  <a:lnTo>
                    <a:pt x="481" y="94"/>
                  </a:lnTo>
                  <a:lnTo>
                    <a:pt x="492" y="97"/>
                  </a:lnTo>
                  <a:lnTo>
                    <a:pt x="499" y="103"/>
                  </a:lnTo>
                  <a:lnTo>
                    <a:pt x="500" y="116"/>
                  </a:lnTo>
                  <a:lnTo>
                    <a:pt x="497" y="136"/>
                  </a:lnTo>
                  <a:lnTo>
                    <a:pt x="499" y="143"/>
                  </a:lnTo>
                  <a:lnTo>
                    <a:pt x="503" y="148"/>
                  </a:lnTo>
                  <a:lnTo>
                    <a:pt x="506" y="158"/>
                  </a:lnTo>
                  <a:lnTo>
                    <a:pt x="502" y="156"/>
                  </a:lnTo>
                  <a:lnTo>
                    <a:pt x="495" y="150"/>
                  </a:lnTo>
                  <a:lnTo>
                    <a:pt x="462" y="141"/>
                  </a:lnTo>
                  <a:lnTo>
                    <a:pt x="446" y="135"/>
                  </a:lnTo>
                  <a:lnTo>
                    <a:pt x="433" y="130"/>
                  </a:lnTo>
                  <a:lnTo>
                    <a:pt x="406" y="138"/>
                  </a:lnTo>
                  <a:lnTo>
                    <a:pt x="392" y="136"/>
                  </a:lnTo>
                  <a:lnTo>
                    <a:pt x="381" y="131"/>
                  </a:lnTo>
                  <a:lnTo>
                    <a:pt x="374" y="129"/>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60" name="Freeform 66">
              <a:extLst>
                <a:ext uri="{FF2B5EF4-FFF2-40B4-BE49-F238E27FC236}">
                  <a16:creationId xmlns:a16="http://schemas.microsoft.com/office/drawing/2014/main" id="{F27F6B97-030E-4E91-982C-15B00633237D}"/>
                </a:ext>
              </a:extLst>
            </p:cNvPr>
            <p:cNvSpPr>
              <a:spLocks noChangeAspect="1"/>
            </p:cNvSpPr>
            <p:nvPr/>
          </p:nvSpPr>
          <p:spPr bwMode="gray">
            <a:xfrm>
              <a:off x="7414012" y="4593825"/>
              <a:ext cx="247181" cy="190165"/>
            </a:xfrm>
            <a:custGeom>
              <a:avLst/>
              <a:gdLst/>
              <a:ahLst/>
              <a:cxnLst>
                <a:cxn ang="0">
                  <a:pos x="474" y="15"/>
                </a:cxn>
                <a:cxn ang="0">
                  <a:pos x="471" y="22"/>
                </a:cxn>
                <a:cxn ang="0">
                  <a:pos x="485" y="38"/>
                </a:cxn>
                <a:cxn ang="0">
                  <a:pos x="470" y="42"/>
                </a:cxn>
                <a:cxn ang="0">
                  <a:pos x="460" y="57"/>
                </a:cxn>
                <a:cxn ang="0">
                  <a:pos x="461" y="67"/>
                </a:cxn>
                <a:cxn ang="0">
                  <a:pos x="475" y="80"/>
                </a:cxn>
                <a:cxn ang="0">
                  <a:pos x="493" y="121"/>
                </a:cxn>
                <a:cxn ang="0">
                  <a:pos x="490" y="132"/>
                </a:cxn>
                <a:cxn ang="0">
                  <a:pos x="547" y="186"/>
                </a:cxn>
                <a:cxn ang="0">
                  <a:pos x="519" y="194"/>
                </a:cxn>
                <a:cxn ang="0">
                  <a:pos x="495" y="186"/>
                </a:cxn>
                <a:cxn ang="0">
                  <a:pos x="486" y="202"/>
                </a:cxn>
                <a:cxn ang="0">
                  <a:pos x="471" y="228"/>
                </a:cxn>
                <a:cxn ang="0">
                  <a:pos x="468" y="266"/>
                </a:cxn>
                <a:cxn ang="0">
                  <a:pos x="438" y="311"/>
                </a:cxn>
                <a:cxn ang="0">
                  <a:pos x="402" y="336"/>
                </a:cxn>
                <a:cxn ang="0">
                  <a:pos x="411" y="350"/>
                </a:cxn>
                <a:cxn ang="0">
                  <a:pos x="417" y="381"/>
                </a:cxn>
                <a:cxn ang="0">
                  <a:pos x="407" y="393"/>
                </a:cxn>
                <a:cxn ang="0">
                  <a:pos x="398" y="407"/>
                </a:cxn>
                <a:cxn ang="0">
                  <a:pos x="394" y="417"/>
                </a:cxn>
                <a:cxn ang="0">
                  <a:pos x="374" y="441"/>
                </a:cxn>
                <a:cxn ang="0">
                  <a:pos x="324" y="465"/>
                </a:cxn>
                <a:cxn ang="0">
                  <a:pos x="308" y="433"/>
                </a:cxn>
                <a:cxn ang="0">
                  <a:pos x="293" y="423"/>
                </a:cxn>
                <a:cxn ang="0">
                  <a:pos x="262" y="428"/>
                </a:cxn>
                <a:cxn ang="0">
                  <a:pos x="240" y="414"/>
                </a:cxn>
                <a:cxn ang="0">
                  <a:pos x="221" y="408"/>
                </a:cxn>
                <a:cxn ang="0">
                  <a:pos x="201" y="424"/>
                </a:cxn>
                <a:cxn ang="0">
                  <a:pos x="174" y="427"/>
                </a:cxn>
                <a:cxn ang="0">
                  <a:pos x="160" y="430"/>
                </a:cxn>
                <a:cxn ang="0">
                  <a:pos x="146" y="398"/>
                </a:cxn>
                <a:cxn ang="0">
                  <a:pos x="129" y="398"/>
                </a:cxn>
                <a:cxn ang="0">
                  <a:pos x="110" y="406"/>
                </a:cxn>
                <a:cxn ang="0">
                  <a:pos x="84" y="397"/>
                </a:cxn>
                <a:cxn ang="0">
                  <a:pos x="70" y="387"/>
                </a:cxn>
                <a:cxn ang="0">
                  <a:pos x="62" y="353"/>
                </a:cxn>
                <a:cxn ang="0">
                  <a:pos x="59" y="333"/>
                </a:cxn>
                <a:cxn ang="0">
                  <a:pos x="55" y="305"/>
                </a:cxn>
                <a:cxn ang="0">
                  <a:pos x="39" y="278"/>
                </a:cxn>
                <a:cxn ang="0">
                  <a:pos x="18" y="268"/>
                </a:cxn>
                <a:cxn ang="0">
                  <a:pos x="11" y="233"/>
                </a:cxn>
                <a:cxn ang="0">
                  <a:pos x="1" y="214"/>
                </a:cxn>
                <a:cxn ang="0">
                  <a:pos x="7" y="163"/>
                </a:cxn>
                <a:cxn ang="0">
                  <a:pos x="25" y="134"/>
                </a:cxn>
                <a:cxn ang="0">
                  <a:pos x="60" y="174"/>
                </a:cxn>
                <a:cxn ang="0">
                  <a:pos x="99" y="185"/>
                </a:cxn>
                <a:cxn ang="0">
                  <a:pos x="129" y="186"/>
                </a:cxn>
                <a:cxn ang="0">
                  <a:pos x="156" y="183"/>
                </a:cxn>
                <a:cxn ang="0">
                  <a:pos x="184" y="155"/>
                </a:cxn>
                <a:cxn ang="0">
                  <a:pos x="217" y="166"/>
                </a:cxn>
                <a:cxn ang="0">
                  <a:pos x="253" y="174"/>
                </a:cxn>
                <a:cxn ang="0">
                  <a:pos x="285" y="163"/>
                </a:cxn>
                <a:cxn ang="0">
                  <a:pos x="308" y="147"/>
                </a:cxn>
                <a:cxn ang="0">
                  <a:pos x="330" y="90"/>
                </a:cxn>
                <a:cxn ang="0">
                  <a:pos x="363" y="27"/>
                </a:cxn>
                <a:cxn ang="0">
                  <a:pos x="394" y="0"/>
                </a:cxn>
                <a:cxn ang="0">
                  <a:pos x="468" y="11"/>
                </a:cxn>
              </a:cxnLst>
              <a:rect l="0" t="0" r="r" b="b"/>
              <a:pathLst>
                <a:path w="547" h="467">
                  <a:moveTo>
                    <a:pt x="472" y="11"/>
                  </a:moveTo>
                  <a:lnTo>
                    <a:pt x="475" y="13"/>
                  </a:lnTo>
                  <a:lnTo>
                    <a:pt x="474" y="15"/>
                  </a:lnTo>
                  <a:lnTo>
                    <a:pt x="469" y="18"/>
                  </a:lnTo>
                  <a:lnTo>
                    <a:pt x="464" y="19"/>
                  </a:lnTo>
                  <a:lnTo>
                    <a:pt x="471" y="22"/>
                  </a:lnTo>
                  <a:lnTo>
                    <a:pt x="477" y="27"/>
                  </a:lnTo>
                  <a:lnTo>
                    <a:pt x="485" y="30"/>
                  </a:lnTo>
                  <a:lnTo>
                    <a:pt x="485" y="38"/>
                  </a:lnTo>
                  <a:lnTo>
                    <a:pt x="479" y="41"/>
                  </a:lnTo>
                  <a:lnTo>
                    <a:pt x="471" y="40"/>
                  </a:lnTo>
                  <a:lnTo>
                    <a:pt x="470" y="42"/>
                  </a:lnTo>
                  <a:lnTo>
                    <a:pt x="457" y="43"/>
                  </a:lnTo>
                  <a:lnTo>
                    <a:pt x="453" y="47"/>
                  </a:lnTo>
                  <a:lnTo>
                    <a:pt x="460" y="57"/>
                  </a:lnTo>
                  <a:lnTo>
                    <a:pt x="464" y="59"/>
                  </a:lnTo>
                  <a:lnTo>
                    <a:pt x="465" y="63"/>
                  </a:lnTo>
                  <a:lnTo>
                    <a:pt x="461" y="67"/>
                  </a:lnTo>
                  <a:lnTo>
                    <a:pt x="464" y="70"/>
                  </a:lnTo>
                  <a:lnTo>
                    <a:pt x="470" y="75"/>
                  </a:lnTo>
                  <a:lnTo>
                    <a:pt x="475" y="80"/>
                  </a:lnTo>
                  <a:lnTo>
                    <a:pt x="479" y="88"/>
                  </a:lnTo>
                  <a:lnTo>
                    <a:pt x="496" y="116"/>
                  </a:lnTo>
                  <a:lnTo>
                    <a:pt x="493" y="121"/>
                  </a:lnTo>
                  <a:lnTo>
                    <a:pt x="492" y="124"/>
                  </a:lnTo>
                  <a:lnTo>
                    <a:pt x="490" y="127"/>
                  </a:lnTo>
                  <a:lnTo>
                    <a:pt x="490" y="132"/>
                  </a:lnTo>
                  <a:lnTo>
                    <a:pt x="491" y="137"/>
                  </a:lnTo>
                  <a:lnTo>
                    <a:pt x="541" y="180"/>
                  </a:lnTo>
                  <a:lnTo>
                    <a:pt x="547" y="186"/>
                  </a:lnTo>
                  <a:lnTo>
                    <a:pt x="547" y="191"/>
                  </a:lnTo>
                  <a:lnTo>
                    <a:pt x="538" y="193"/>
                  </a:lnTo>
                  <a:lnTo>
                    <a:pt x="519" y="194"/>
                  </a:lnTo>
                  <a:lnTo>
                    <a:pt x="504" y="191"/>
                  </a:lnTo>
                  <a:lnTo>
                    <a:pt x="496" y="181"/>
                  </a:lnTo>
                  <a:lnTo>
                    <a:pt x="495" y="186"/>
                  </a:lnTo>
                  <a:lnTo>
                    <a:pt x="497" y="194"/>
                  </a:lnTo>
                  <a:lnTo>
                    <a:pt x="496" y="197"/>
                  </a:lnTo>
                  <a:lnTo>
                    <a:pt x="486" y="202"/>
                  </a:lnTo>
                  <a:lnTo>
                    <a:pt x="479" y="212"/>
                  </a:lnTo>
                  <a:lnTo>
                    <a:pt x="474" y="219"/>
                  </a:lnTo>
                  <a:lnTo>
                    <a:pt x="471" y="228"/>
                  </a:lnTo>
                  <a:lnTo>
                    <a:pt x="471" y="240"/>
                  </a:lnTo>
                  <a:lnTo>
                    <a:pt x="468" y="248"/>
                  </a:lnTo>
                  <a:lnTo>
                    <a:pt x="468" y="266"/>
                  </a:lnTo>
                  <a:lnTo>
                    <a:pt x="460" y="276"/>
                  </a:lnTo>
                  <a:lnTo>
                    <a:pt x="447" y="304"/>
                  </a:lnTo>
                  <a:lnTo>
                    <a:pt x="438" y="311"/>
                  </a:lnTo>
                  <a:lnTo>
                    <a:pt x="433" y="309"/>
                  </a:lnTo>
                  <a:lnTo>
                    <a:pt x="427" y="316"/>
                  </a:lnTo>
                  <a:lnTo>
                    <a:pt x="402" y="336"/>
                  </a:lnTo>
                  <a:lnTo>
                    <a:pt x="404" y="339"/>
                  </a:lnTo>
                  <a:lnTo>
                    <a:pt x="410" y="341"/>
                  </a:lnTo>
                  <a:lnTo>
                    <a:pt x="411" y="350"/>
                  </a:lnTo>
                  <a:lnTo>
                    <a:pt x="411" y="358"/>
                  </a:lnTo>
                  <a:lnTo>
                    <a:pt x="422" y="363"/>
                  </a:lnTo>
                  <a:lnTo>
                    <a:pt x="417" y="381"/>
                  </a:lnTo>
                  <a:lnTo>
                    <a:pt x="411" y="377"/>
                  </a:lnTo>
                  <a:lnTo>
                    <a:pt x="409" y="381"/>
                  </a:lnTo>
                  <a:lnTo>
                    <a:pt x="407" y="393"/>
                  </a:lnTo>
                  <a:lnTo>
                    <a:pt x="404" y="401"/>
                  </a:lnTo>
                  <a:lnTo>
                    <a:pt x="399" y="402"/>
                  </a:lnTo>
                  <a:lnTo>
                    <a:pt x="398" y="407"/>
                  </a:lnTo>
                  <a:lnTo>
                    <a:pt x="398" y="412"/>
                  </a:lnTo>
                  <a:lnTo>
                    <a:pt x="396" y="416"/>
                  </a:lnTo>
                  <a:lnTo>
                    <a:pt x="394" y="417"/>
                  </a:lnTo>
                  <a:lnTo>
                    <a:pt x="390" y="420"/>
                  </a:lnTo>
                  <a:lnTo>
                    <a:pt x="387" y="433"/>
                  </a:lnTo>
                  <a:lnTo>
                    <a:pt x="374" y="441"/>
                  </a:lnTo>
                  <a:lnTo>
                    <a:pt x="371" y="441"/>
                  </a:lnTo>
                  <a:lnTo>
                    <a:pt x="361" y="447"/>
                  </a:lnTo>
                  <a:lnTo>
                    <a:pt x="324" y="465"/>
                  </a:lnTo>
                  <a:lnTo>
                    <a:pt x="315" y="467"/>
                  </a:lnTo>
                  <a:lnTo>
                    <a:pt x="310" y="443"/>
                  </a:lnTo>
                  <a:lnTo>
                    <a:pt x="308" y="433"/>
                  </a:lnTo>
                  <a:lnTo>
                    <a:pt x="304" y="430"/>
                  </a:lnTo>
                  <a:lnTo>
                    <a:pt x="301" y="430"/>
                  </a:lnTo>
                  <a:lnTo>
                    <a:pt x="293" y="423"/>
                  </a:lnTo>
                  <a:lnTo>
                    <a:pt x="280" y="423"/>
                  </a:lnTo>
                  <a:lnTo>
                    <a:pt x="271" y="427"/>
                  </a:lnTo>
                  <a:lnTo>
                    <a:pt x="262" y="428"/>
                  </a:lnTo>
                  <a:lnTo>
                    <a:pt x="260" y="423"/>
                  </a:lnTo>
                  <a:lnTo>
                    <a:pt x="259" y="414"/>
                  </a:lnTo>
                  <a:lnTo>
                    <a:pt x="240" y="414"/>
                  </a:lnTo>
                  <a:lnTo>
                    <a:pt x="229" y="407"/>
                  </a:lnTo>
                  <a:lnTo>
                    <a:pt x="223" y="404"/>
                  </a:lnTo>
                  <a:lnTo>
                    <a:pt x="221" y="408"/>
                  </a:lnTo>
                  <a:lnTo>
                    <a:pt x="222" y="413"/>
                  </a:lnTo>
                  <a:lnTo>
                    <a:pt x="213" y="419"/>
                  </a:lnTo>
                  <a:lnTo>
                    <a:pt x="201" y="424"/>
                  </a:lnTo>
                  <a:lnTo>
                    <a:pt x="194" y="425"/>
                  </a:lnTo>
                  <a:lnTo>
                    <a:pt x="183" y="423"/>
                  </a:lnTo>
                  <a:lnTo>
                    <a:pt x="174" y="427"/>
                  </a:lnTo>
                  <a:lnTo>
                    <a:pt x="168" y="428"/>
                  </a:lnTo>
                  <a:lnTo>
                    <a:pt x="163" y="430"/>
                  </a:lnTo>
                  <a:lnTo>
                    <a:pt x="160" y="430"/>
                  </a:lnTo>
                  <a:lnTo>
                    <a:pt x="158" y="412"/>
                  </a:lnTo>
                  <a:lnTo>
                    <a:pt x="151" y="391"/>
                  </a:lnTo>
                  <a:lnTo>
                    <a:pt x="146" y="398"/>
                  </a:lnTo>
                  <a:lnTo>
                    <a:pt x="143" y="401"/>
                  </a:lnTo>
                  <a:lnTo>
                    <a:pt x="133" y="397"/>
                  </a:lnTo>
                  <a:lnTo>
                    <a:pt x="129" y="398"/>
                  </a:lnTo>
                  <a:lnTo>
                    <a:pt x="124" y="403"/>
                  </a:lnTo>
                  <a:lnTo>
                    <a:pt x="119" y="404"/>
                  </a:lnTo>
                  <a:lnTo>
                    <a:pt x="110" y="406"/>
                  </a:lnTo>
                  <a:lnTo>
                    <a:pt x="104" y="403"/>
                  </a:lnTo>
                  <a:lnTo>
                    <a:pt x="94" y="404"/>
                  </a:lnTo>
                  <a:lnTo>
                    <a:pt x="84" y="397"/>
                  </a:lnTo>
                  <a:lnTo>
                    <a:pt x="81" y="400"/>
                  </a:lnTo>
                  <a:lnTo>
                    <a:pt x="73" y="401"/>
                  </a:lnTo>
                  <a:lnTo>
                    <a:pt x="70" y="387"/>
                  </a:lnTo>
                  <a:lnTo>
                    <a:pt x="71" y="377"/>
                  </a:lnTo>
                  <a:lnTo>
                    <a:pt x="67" y="373"/>
                  </a:lnTo>
                  <a:lnTo>
                    <a:pt x="62" y="353"/>
                  </a:lnTo>
                  <a:lnTo>
                    <a:pt x="56" y="341"/>
                  </a:lnTo>
                  <a:lnTo>
                    <a:pt x="56" y="336"/>
                  </a:lnTo>
                  <a:lnTo>
                    <a:pt x="59" y="333"/>
                  </a:lnTo>
                  <a:lnTo>
                    <a:pt x="60" y="325"/>
                  </a:lnTo>
                  <a:lnTo>
                    <a:pt x="57" y="314"/>
                  </a:lnTo>
                  <a:lnTo>
                    <a:pt x="55" y="305"/>
                  </a:lnTo>
                  <a:lnTo>
                    <a:pt x="45" y="288"/>
                  </a:lnTo>
                  <a:lnTo>
                    <a:pt x="43" y="283"/>
                  </a:lnTo>
                  <a:lnTo>
                    <a:pt x="39" y="278"/>
                  </a:lnTo>
                  <a:lnTo>
                    <a:pt x="29" y="274"/>
                  </a:lnTo>
                  <a:lnTo>
                    <a:pt x="23" y="268"/>
                  </a:lnTo>
                  <a:lnTo>
                    <a:pt x="18" y="268"/>
                  </a:lnTo>
                  <a:lnTo>
                    <a:pt x="13" y="264"/>
                  </a:lnTo>
                  <a:lnTo>
                    <a:pt x="12" y="253"/>
                  </a:lnTo>
                  <a:lnTo>
                    <a:pt x="11" y="233"/>
                  </a:lnTo>
                  <a:lnTo>
                    <a:pt x="6" y="223"/>
                  </a:lnTo>
                  <a:lnTo>
                    <a:pt x="2" y="219"/>
                  </a:lnTo>
                  <a:lnTo>
                    <a:pt x="1" y="214"/>
                  </a:lnTo>
                  <a:lnTo>
                    <a:pt x="0" y="196"/>
                  </a:lnTo>
                  <a:lnTo>
                    <a:pt x="1" y="182"/>
                  </a:lnTo>
                  <a:lnTo>
                    <a:pt x="7" y="163"/>
                  </a:lnTo>
                  <a:lnTo>
                    <a:pt x="12" y="154"/>
                  </a:lnTo>
                  <a:lnTo>
                    <a:pt x="19" y="145"/>
                  </a:lnTo>
                  <a:lnTo>
                    <a:pt x="25" y="134"/>
                  </a:lnTo>
                  <a:lnTo>
                    <a:pt x="33" y="129"/>
                  </a:lnTo>
                  <a:lnTo>
                    <a:pt x="33" y="134"/>
                  </a:lnTo>
                  <a:lnTo>
                    <a:pt x="60" y="174"/>
                  </a:lnTo>
                  <a:lnTo>
                    <a:pt x="73" y="185"/>
                  </a:lnTo>
                  <a:lnTo>
                    <a:pt x="87" y="188"/>
                  </a:lnTo>
                  <a:lnTo>
                    <a:pt x="99" y="185"/>
                  </a:lnTo>
                  <a:lnTo>
                    <a:pt x="110" y="183"/>
                  </a:lnTo>
                  <a:lnTo>
                    <a:pt x="120" y="190"/>
                  </a:lnTo>
                  <a:lnTo>
                    <a:pt x="129" y="186"/>
                  </a:lnTo>
                  <a:lnTo>
                    <a:pt x="138" y="186"/>
                  </a:lnTo>
                  <a:lnTo>
                    <a:pt x="148" y="187"/>
                  </a:lnTo>
                  <a:lnTo>
                    <a:pt x="156" y="183"/>
                  </a:lnTo>
                  <a:lnTo>
                    <a:pt x="172" y="165"/>
                  </a:lnTo>
                  <a:lnTo>
                    <a:pt x="179" y="156"/>
                  </a:lnTo>
                  <a:lnTo>
                    <a:pt x="184" y="155"/>
                  </a:lnTo>
                  <a:lnTo>
                    <a:pt x="211" y="156"/>
                  </a:lnTo>
                  <a:lnTo>
                    <a:pt x="216" y="159"/>
                  </a:lnTo>
                  <a:lnTo>
                    <a:pt x="217" y="166"/>
                  </a:lnTo>
                  <a:lnTo>
                    <a:pt x="222" y="166"/>
                  </a:lnTo>
                  <a:lnTo>
                    <a:pt x="243" y="174"/>
                  </a:lnTo>
                  <a:lnTo>
                    <a:pt x="253" y="174"/>
                  </a:lnTo>
                  <a:lnTo>
                    <a:pt x="264" y="167"/>
                  </a:lnTo>
                  <a:lnTo>
                    <a:pt x="273" y="165"/>
                  </a:lnTo>
                  <a:lnTo>
                    <a:pt x="285" y="163"/>
                  </a:lnTo>
                  <a:lnTo>
                    <a:pt x="298" y="159"/>
                  </a:lnTo>
                  <a:lnTo>
                    <a:pt x="304" y="154"/>
                  </a:lnTo>
                  <a:lnTo>
                    <a:pt x="308" y="147"/>
                  </a:lnTo>
                  <a:lnTo>
                    <a:pt x="315" y="135"/>
                  </a:lnTo>
                  <a:lnTo>
                    <a:pt x="324" y="117"/>
                  </a:lnTo>
                  <a:lnTo>
                    <a:pt x="330" y="90"/>
                  </a:lnTo>
                  <a:lnTo>
                    <a:pt x="356" y="61"/>
                  </a:lnTo>
                  <a:lnTo>
                    <a:pt x="361" y="49"/>
                  </a:lnTo>
                  <a:lnTo>
                    <a:pt x="363" y="27"/>
                  </a:lnTo>
                  <a:lnTo>
                    <a:pt x="369" y="10"/>
                  </a:lnTo>
                  <a:lnTo>
                    <a:pt x="375" y="2"/>
                  </a:lnTo>
                  <a:lnTo>
                    <a:pt x="394" y="0"/>
                  </a:lnTo>
                  <a:lnTo>
                    <a:pt x="445" y="2"/>
                  </a:lnTo>
                  <a:lnTo>
                    <a:pt x="454" y="7"/>
                  </a:lnTo>
                  <a:lnTo>
                    <a:pt x="468" y="11"/>
                  </a:lnTo>
                  <a:lnTo>
                    <a:pt x="472" y="11"/>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78" name="Freeform 82">
              <a:extLst>
                <a:ext uri="{FF2B5EF4-FFF2-40B4-BE49-F238E27FC236}">
                  <a16:creationId xmlns:a16="http://schemas.microsoft.com/office/drawing/2014/main" id="{D049BB2B-3339-4224-9883-9329948AE9E2}"/>
                </a:ext>
              </a:extLst>
            </p:cNvPr>
            <p:cNvSpPr>
              <a:spLocks noChangeAspect="1"/>
            </p:cNvSpPr>
            <p:nvPr/>
          </p:nvSpPr>
          <p:spPr bwMode="gray">
            <a:xfrm>
              <a:off x="7590893" y="4763541"/>
              <a:ext cx="6804" cy="18404"/>
            </a:xfrm>
            <a:custGeom>
              <a:avLst/>
              <a:gdLst/>
              <a:ahLst/>
              <a:cxnLst>
                <a:cxn ang="0">
                  <a:pos x="8" y="1"/>
                </a:cxn>
                <a:cxn ang="0">
                  <a:pos x="9" y="0"/>
                </a:cxn>
                <a:cxn ang="0">
                  <a:pos x="11" y="10"/>
                </a:cxn>
                <a:cxn ang="0">
                  <a:pos x="13" y="26"/>
                </a:cxn>
                <a:cxn ang="0">
                  <a:pos x="15" y="33"/>
                </a:cxn>
                <a:cxn ang="0">
                  <a:pos x="9" y="41"/>
                </a:cxn>
                <a:cxn ang="0">
                  <a:pos x="4" y="42"/>
                </a:cxn>
                <a:cxn ang="0">
                  <a:pos x="0" y="27"/>
                </a:cxn>
                <a:cxn ang="0">
                  <a:pos x="0" y="13"/>
                </a:cxn>
                <a:cxn ang="0">
                  <a:pos x="3" y="4"/>
                </a:cxn>
                <a:cxn ang="0">
                  <a:pos x="8" y="0"/>
                </a:cxn>
                <a:cxn ang="0">
                  <a:pos x="8" y="1"/>
                </a:cxn>
              </a:cxnLst>
              <a:rect l="0" t="0" r="r" b="b"/>
              <a:pathLst>
                <a:path w="15" h="42">
                  <a:moveTo>
                    <a:pt x="8" y="1"/>
                  </a:moveTo>
                  <a:lnTo>
                    <a:pt x="9" y="0"/>
                  </a:lnTo>
                  <a:lnTo>
                    <a:pt x="11" y="10"/>
                  </a:lnTo>
                  <a:lnTo>
                    <a:pt x="13" y="26"/>
                  </a:lnTo>
                  <a:lnTo>
                    <a:pt x="15" y="33"/>
                  </a:lnTo>
                  <a:lnTo>
                    <a:pt x="9" y="41"/>
                  </a:lnTo>
                  <a:lnTo>
                    <a:pt x="4" y="42"/>
                  </a:lnTo>
                  <a:lnTo>
                    <a:pt x="0" y="27"/>
                  </a:lnTo>
                  <a:lnTo>
                    <a:pt x="0" y="13"/>
                  </a:lnTo>
                  <a:lnTo>
                    <a:pt x="3" y="4"/>
                  </a:lnTo>
                  <a:lnTo>
                    <a:pt x="8" y="0"/>
                  </a:lnTo>
                  <a:lnTo>
                    <a:pt x="8" y="1"/>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79" name="Freeform 83">
              <a:extLst>
                <a:ext uri="{FF2B5EF4-FFF2-40B4-BE49-F238E27FC236}">
                  <a16:creationId xmlns:a16="http://schemas.microsoft.com/office/drawing/2014/main" id="{D0AACF86-E31B-4F91-94C4-C1596E0AB5D7}"/>
                </a:ext>
              </a:extLst>
            </p:cNvPr>
            <p:cNvSpPr>
              <a:spLocks noChangeAspect="1"/>
            </p:cNvSpPr>
            <p:nvPr/>
          </p:nvSpPr>
          <p:spPr bwMode="gray">
            <a:xfrm>
              <a:off x="7806324" y="4878049"/>
              <a:ext cx="61229" cy="24538"/>
            </a:xfrm>
            <a:custGeom>
              <a:avLst/>
              <a:gdLst/>
              <a:ahLst/>
              <a:cxnLst>
                <a:cxn ang="0">
                  <a:pos x="0" y="39"/>
                </a:cxn>
                <a:cxn ang="0">
                  <a:pos x="2" y="38"/>
                </a:cxn>
                <a:cxn ang="0">
                  <a:pos x="11" y="29"/>
                </a:cxn>
                <a:cxn ang="0">
                  <a:pos x="18" y="17"/>
                </a:cxn>
                <a:cxn ang="0">
                  <a:pos x="27" y="16"/>
                </a:cxn>
                <a:cxn ang="0">
                  <a:pos x="55" y="11"/>
                </a:cxn>
                <a:cxn ang="0">
                  <a:pos x="61" y="7"/>
                </a:cxn>
                <a:cxn ang="0">
                  <a:pos x="71" y="10"/>
                </a:cxn>
                <a:cxn ang="0">
                  <a:pos x="98" y="7"/>
                </a:cxn>
                <a:cxn ang="0">
                  <a:pos x="109" y="3"/>
                </a:cxn>
                <a:cxn ang="0">
                  <a:pos x="118" y="2"/>
                </a:cxn>
                <a:cxn ang="0">
                  <a:pos x="124" y="0"/>
                </a:cxn>
                <a:cxn ang="0">
                  <a:pos x="132" y="2"/>
                </a:cxn>
                <a:cxn ang="0">
                  <a:pos x="133" y="6"/>
                </a:cxn>
                <a:cxn ang="0">
                  <a:pos x="129" y="19"/>
                </a:cxn>
                <a:cxn ang="0">
                  <a:pos x="113" y="23"/>
                </a:cxn>
                <a:cxn ang="0">
                  <a:pos x="88" y="37"/>
                </a:cxn>
                <a:cxn ang="0">
                  <a:pos x="73" y="40"/>
                </a:cxn>
                <a:cxn ang="0">
                  <a:pos x="61" y="46"/>
                </a:cxn>
                <a:cxn ang="0">
                  <a:pos x="39" y="51"/>
                </a:cxn>
                <a:cxn ang="0">
                  <a:pos x="23" y="61"/>
                </a:cxn>
                <a:cxn ang="0">
                  <a:pos x="18" y="59"/>
                </a:cxn>
                <a:cxn ang="0">
                  <a:pos x="0" y="39"/>
                </a:cxn>
              </a:cxnLst>
              <a:rect l="0" t="0" r="r" b="b"/>
              <a:pathLst>
                <a:path w="133" h="61">
                  <a:moveTo>
                    <a:pt x="0" y="39"/>
                  </a:moveTo>
                  <a:lnTo>
                    <a:pt x="2" y="38"/>
                  </a:lnTo>
                  <a:lnTo>
                    <a:pt x="11" y="29"/>
                  </a:lnTo>
                  <a:lnTo>
                    <a:pt x="18" y="17"/>
                  </a:lnTo>
                  <a:lnTo>
                    <a:pt x="27" y="16"/>
                  </a:lnTo>
                  <a:lnTo>
                    <a:pt x="55" y="11"/>
                  </a:lnTo>
                  <a:lnTo>
                    <a:pt x="61" y="7"/>
                  </a:lnTo>
                  <a:lnTo>
                    <a:pt x="71" y="10"/>
                  </a:lnTo>
                  <a:lnTo>
                    <a:pt x="98" y="7"/>
                  </a:lnTo>
                  <a:lnTo>
                    <a:pt x="109" y="3"/>
                  </a:lnTo>
                  <a:lnTo>
                    <a:pt x="118" y="2"/>
                  </a:lnTo>
                  <a:lnTo>
                    <a:pt x="124" y="0"/>
                  </a:lnTo>
                  <a:lnTo>
                    <a:pt x="132" y="2"/>
                  </a:lnTo>
                  <a:lnTo>
                    <a:pt x="133" y="6"/>
                  </a:lnTo>
                  <a:lnTo>
                    <a:pt x="129" y="19"/>
                  </a:lnTo>
                  <a:lnTo>
                    <a:pt x="113" y="23"/>
                  </a:lnTo>
                  <a:lnTo>
                    <a:pt x="88" y="37"/>
                  </a:lnTo>
                  <a:lnTo>
                    <a:pt x="73" y="40"/>
                  </a:lnTo>
                  <a:lnTo>
                    <a:pt x="61" y="46"/>
                  </a:lnTo>
                  <a:lnTo>
                    <a:pt x="39" y="51"/>
                  </a:lnTo>
                  <a:lnTo>
                    <a:pt x="23" y="61"/>
                  </a:lnTo>
                  <a:lnTo>
                    <a:pt x="18" y="59"/>
                  </a:lnTo>
                  <a:lnTo>
                    <a:pt x="0" y="39"/>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80" name="Freeform 84">
              <a:extLst>
                <a:ext uri="{FF2B5EF4-FFF2-40B4-BE49-F238E27FC236}">
                  <a16:creationId xmlns:a16="http://schemas.microsoft.com/office/drawing/2014/main" id="{5FE51AD5-D734-440D-92A2-4349F777AE21}"/>
                </a:ext>
              </a:extLst>
            </p:cNvPr>
            <p:cNvSpPr>
              <a:spLocks noChangeAspect="1"/>
            </p:cNvSpPr>
            <p:nvPr/>
          </p:nvSpPr>
          <p:spPr bwMode="gray">
            <a:xfrm>
              <a:off x="7776844" y="4894408"/>
              <a:ext cx="38552" cy="28627"/>
            </a:xfrm>
            <a:custGeom>
              <a:avLst/>
              <a:gdLst/>
              <a:ahLst/>
              <a:cxnLst>
                <a:cxn ang="0">
                  <a:pos x="85" y="20"/>
                </a:cxn>
                <a:cxn ang="0">
                  <a:pos x="85" y="22"/>
                </a:cxn>
                <a:cxn ang="0">
                  <a:pos x="80" y="35"/>
                </a:cxn>
                <a:cxn ang="0">
                  <a:pos x="69" y="46"/>
                </a:cxn>
                <a:cxn ang="0">
                  <a:pos x="63" y="54"/>
                </a:cxn>
                <a:cxn ang="0">
                  <a:pos x="54" y="58"/>
                </a:cxn>
                <a:cxn ang="0">
                  <a:pos x="49" y="60"/>
                </a:cxn>
                <a:cxn ang="0">
                  <a:pos x="40" y="63"/>
                </a:cxn>
                <a:cxn ang="0">
                  <a:pos x="31" y="68"/>
                </a:cxn>
                <a:cxn ang="0">
                  <a:pos x="21" y="70"/>
                </a:cxn>
                <a:cxn ang="0">
                  <a:pos x="15" y="71"/>
                </a:cxn>
                <a:cxn ang="0">
                  <a:pos x="5" y="71"/>
                </a:cxn>
                <a:cxn ang="0">
                  <a:pos x="0" y="66"/>
                </a:cxn>
                <a:cxn ang="0">
                  <a:pos x="8" y="58"/>
                </a:cxn>
                <a:cxn ang="0">
                  <a:pos x="9" y="52"/>
                </a:cxn>
                <a:cxn ang="0">
                  <a:pos x="6" y="46"/>
                </a:cxn>
                <a:cxn ang="0">
                  <a:pos x="8" y="31"/>
                </a:cxn>
                <a:cxn ang="0">
                  <a:pos x="15" y="23"/>
                </a:cxn>
                <a:cxn ang="0">
                  <a:pos x="22" y="17"/>
                </a:cxn>
                <a:cxn ang="0">
                  <a:pos x="32" y="15"/>
                </a:cxn>
                <a:cxn ang="0">
                  <a:pos x="41" y="9"/>
                </a:cxn>
                <a:cxn ang="0">
                  <a:pos x="48" y="6"/>
                </a:cxn>
                <a:cxn ang="0">
                  <a:pos x="53" y="4"/>
                </a:cxn>
                <a:cxn ang="0">
                  <a:pos x="62" y="3"/>
                </a:cxn>
                <a:cxn ang="0">
                  <a:pos x="67" y="0"/>
                </a:cxn>
                <a:cxn ang="0">
                  <a:pos x="85" y="20"/>
                </a:cxn>
              </a:cxnLst>
              <a:rect l="0" t="0" r="r" b="b"/>
              <a:pathLst>
                <a:path w="85" h="71">
                  <a:moveTo>
                    <a:pt x="85" y="20"/>
                  </a:moveTo>
                  <a:lnTo>
                    <a:pt x="85" y="22"/>
                  </a:lnTo>
                  <a:lnTo>
                    <a:pt x="80" y="35"/>
                  </a:lnTo>
                  <a:lnTo>
                    <a:pt x="69" y="46"/>
                  </a:lnTo>
                  <a:lnTo>
                    <a:pt x="63" y="54"/>
                  </a:lnTo>
                  <a:lnTo>
                    <a:pt x="54" y="58"/>
                  </a:lnTo>
                  <a:lnTo>
                    <a:pt x="49" y="60"/>
                  </a:lnTo>
                  <a:lnTo>
                    <a:pt x="40" y="63"/>
                  </a:lnTo>
                  <a:lnTo>
                    <a:pt x="31" y="68"/>
                  </a:lnTo>
                  <a:lnTo>
                    <a:pt x="21" y="70"/>
                  </a:lnTo>
                  <a:lnTo>
                    <a:pt x="15" y="71"/>
                  </a:lnTo>
                  <a:lnTo>
                    <a:pt x="5" y="71"/>
                  </a:lnTo>
                  <a:lnTo>
                    <a:pt x="0" y="66"/>
                  </a:lnTo>
                  <a:lnTo>
                    <a:pt x="8" y="58"/>
                  </a:lnTo>
                  <a:lnTo>
                    <a:pt x="9" y="52"/>
                  </a:lnTo>
                  <a:lnTo>
                    <a:pt x="6" y="46"/>
                  </a:lnTo>
                  <a:lnTo>
                    <a:pt x="8" y="31"/>
                  </a:lnTo>
                  <a:lnTo>
                    <a:pt x="15" y="23"/>
                  </a:lnTo>
                  <a:lnTo>
                    <a:pt x="22" y="17"/>
                  </a:lnTo>
                  <a:lnTo>
                    <a:pt x="32" y="15"/>
                  </a:lnTo>
                  <a:lnTo>
                    <a:pt x="41" y="9"/>
                  </a:lnTo>
                  <a:lnTo>
                    <a:pt x="48" y="6"/>
                  </a:lnTo>
                  <a:lnTo>
                    <a:pt x="53" y="4"/>
                  </a:lnTo>
                  <a:lnTo>
                    <a:pt x="62" y="3"/>
                  </a:lnTo>
                  <a:lnTo>
                    <a:pt x="67" y="0"/>
                  </a:lnTo>
                  <a:lnTo>
                    <a:pt x="85" y="20"/>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81" name="Freeform 85">
              <a:extLst>
                <a:ext uri="{FF2B5EF4-FFF2-40B4-BE49-F238E27FC236}">
                  <a16:creationId xmlns:a16="http://schemas.microsoft.com/office/drawing/2014/main" id="{8184B66F-F842-4411-BAB2-53D59517E410}"/>
                </a:ext>
              </a:extLst>
            </p:cNvPr>
            <p:cNvSpPr>
              <a:spLocks noChangeAspect="1"/>
            </p:cNvSpPr>
            <p:nvPr/>
          </p:nvSpPr>
          <p:spPr bwMode="gray">
            <a:xfrm>
              <a:off x="7885696" y="4753317"/>
              <a:ext cx="72567" cy="24538"/>
            </a:xfrm>
            <a:custGeom>
              <a:avLst/>
              <a:gdLst/>
              <a:ahLst/>
              <a:cxnLst>
                <a:cxn ang="0">
                  <a:pos x="3" y="38"/>
                </a:cxn>
                <a:cxn ang="0">
                  <a:pos x="1" y="37"/>
                </a:cxn>
                <a:cxn ang="0">
                  <a:pos x="0" y="24"/>
                </a:cxn>
                <a:cxn ang="0">
                  <a:pos x="2" y="18"/>
                </a:cxn>
                <a:cxn ang="0">
                  <a:pos x="7" y="14"/>
                </a:cxn>
                <a:cxn ang="0">
                  <a:pos x="12" y="8"/>
                </a:cxn>
                <a:cxn ang="0">
                  <a:pos x="17" y="3"/>
                </a:cxn>
                <a:cxn ang="0">
                  <a:pos x="43" y="5"/>
                </a:cxn>
                <a:cxn ang="0">
                  <a:pos x="54" y="4"/>
                </a:cxn>
                <a:cxn ang="0">
                  <a:pos x="63" y="2"/>
                </a:cxn>
                <a:cxn ang="0">
                  <a:pos x="70" y="5"/>
                </a:cxn>
                <a:cxn ang="0">
                  <a:pos x="88" y="0"/>
                </a:cxn>
                <a:cxn ang="0">
                  <a:pos x="99" y="4"/>
                </a:cxn>
                <a:cxn ang="0">
                  <a:pos x="108" y="11"/>
                </a:cxn>
                <a:cxn ang="0">
                  <a:pos x="116" y="13"/>
                </a:cxn>
                <a:cxn ang="0">
                  <a:pos x="125" y="13"/>
                </a:cxn>
                <a:cxn ang="0">
                  <a:pos x="132" y="10"/>
                </a:cxn>
                <a:cxn ang="0">
                  <a:pos x="142" y="14"/>
                </a:cxn>
                <a:cxn ang="0">
                  <a:pos x="148" y="30"/>
                </a:cxn>
                <a:cxn ang="0">
                  <a:pos x="152" y="35"/>
                </a:cxn>
                <a:cxn ang="0">
                  <a:pos x="160" y="37"/>
                </a:cxn>
                <a:cxn ang="0">
                  <a:pos x="162" y="50"/>
                </a:cxn>
                <a:cxn ang="0">
                  <a:pos x="157" y="59"/>
                </a:cxn>
                <a:cxn ang="0">
                  <a:pos x="149" y="54"/>
                </a:cxn>
                <a:cxn ang="0">
                  <a:pos x="108" y="32"/>
                </a:cxn>
                <a:cxn ang="0">
                  <a:pos x="98" y="30"/>
                </a:cxn>
                <a:cxn ang="0">
                  <a:pos x="88" y="30"/>
                </a:cxn>
                <a:cxn ang="0">
                  <a:pos x="88" y="35"/>
                </a:cxn>
                <a:cxn ang="0">
                  <a:pos x="83" y="36"/>
                </a:cxn>
                <a:cxn ang="0">
                  <a:pos x="72" y="35"/>
                </a:cxn>
                <a:cxn ang="0">
                  <a:pos x="62" y="34"/>
                </a:cxn>
                <a:cxn ang="0">
                  <a:pos x="54" y="26"/>
                </a:cxn>
                <a:cxn ang="0">
                  <a:pos x="45" y="30"/>
                </a:cxn>
                <a:cxn ang="0">
                  <a:pos x="41" y="35"/>
                </a:cxn>
                <a:cxn ang="0">
                  <a:pos x="34" y="37"/>
                </a:cxn>
                <a:cxn ang="0">
                  <a:pos x="24" y="32"/>
                </a:cxn>
                <a:cxn ang="0">
                  <a:pos x="13" y="21"/>
                </a:cxn>
                <a:cxn ang="0">
                  <a:pos x="11" y="24"/>
                </a:cxn>
                <a:cxn ang="0">
                  <a:pos x="3" y="38"/>
                </a:cxn>
              </a:cxnLst>
              <a:rect l="0" t="0" r="r" b="b"/>
              <a:pathLst>
                <a:path w="162" h="59">
                  <a:moveTo>
                    <a:pt x="3" y="38"/>
                  </a:moveTo>
                  <a:lnTo>
                    <a:pt x="1" y="37"/>
                  </a:lnTo>
                  <a:lnTo>
                    <a:pt x="0" y="24"/>
                  </a:lnTo>
                  <a:lnTo>
                    <a:pt x="2" y="18"/>
                  </a:lnTo>
                  <a:lnTo>
                    <a:pt x="7" y="14"/>
                  </a:lnTo>
                  <a:lnTo>
                    <a:pt x="12" y="8"/>
                  </a:lnTo>
                  <a:lnTo>
                    <a:pt x="17" y="3"/>
                  </a:lnTo>
                  <a:lnTo>
                    <a:pt x="43" y="5"/>
                  </a:lnTo>
                  <a:lnTo>
                    <a:pt x="54" y="4"/>
                  </a:lnTo>
                  <a:lnTo>
                    <a:pt x="63" y="2"/>
                  </a:lnTo>
                  <a:lnTo>
                    <a:pt x="70" y="5"/>
                  </a:lnTo>
                  <a:lnTo>
                    <a:pt x="88" y="0"/>
                  </a:lnTo>
                  <a:lnTo>
                    <a:pt x="99" y="4"/>
                  </a:lnTo>
                  <a:lnTo>
                    <a:pt x="108" y="11"/>
                  </a:lnTo>
                  <a:lnTo>
                    <a:pt x="116" y="13"/>
                  </a:lnTo>
                  <a:lnTo>
                    <a:pt x="125" y="13"/>
                  </a:lnTo>
                  <a:lnTo>
                    <a:pt x="132" y="10"/>
                  </a:lnTo>
                  <a:lnTo>
                    <a:pt x="142" y="14"/>
                  </a:lnTo>
                  <a:lnTo>
                    <a:pt x="148" y="30"/>
                  </a:lnTo>
                  <a:lnTo>
                    <a:pt x="152" y="35"/>
                  </a:lnTo>
                  <a:lnTo>
                    <a:pt x="160" y="37"/>
                  </a:lnTo>
                  <a:lnTo>
                    <a:pt x="162" y="50"/>
                  </a:lnTo>
                  <a:lnTo>
                    <a:pt x="157" y="59"/>
                  </a:lnTo>
                  <a:lnTo>
                    <a:pt x="149" y="54"/>
                  </a:lnTo>
                  <a:lnTo>
                    <a:pt x="108" y="32"/>
                  </a:lnTo>
                  <a:lnTo>
                    <a:pt x="98" y="30"/>
                  </a:lnTo>
                  <a:lnTo>
                    <a:pt x="88" y="30"/>
                  </a:lnTo>
                  <a:lnTo>
                    <a:pt x="88" y="35"/>
                  </a:lnTo>
                  <a:lnTo>
                    <a:pt x="83" y="36"/>
                  </a:lnTo>
                  <a:lnTo>
                    <a:pt x="72" y="35"/>
                  </a:lnTo>
                  <a:lnTo>
                    <a:pt x="62" y="34"/>
                  </a:lnTo>
                  <a:lnTo>
                    <a:pt x="54" y="26"/>
                  </a:lnTo>
                  <a:lnTo>
                    <a:pt x="45" y="30"/>
                  </a:lnTo>
                  <a:lnTo>
                    <a:pt x="41" y="35"/>
                  </a:lnTo>
                  <a:lnTo>
                    <a:pt x="34" y="37"/>
                  </a:lnTo>
                  <a:lnTo>
                    <a:pt x="24" y="32"/>
                  </a:lnTo>
                  <a:lnTo>
                    <a:pt x="13" y="21"/>
                  </a:lnTo>
                  <a:lnTo>
                    <a:pt x="11" y="24"/>
                  </a:lnTo>
                  <a:lnTo>
                    <a:pt x="3" y="38"/>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82" name="Freeform 86">
              <a:extLst>
                <a:ext uri="{FF2B5EF4-FFF2-40B4-BE49-F238E27FC236}">
                  <a16:creationId xmlns:a16="http://schemas.microsoft.com/office/drawing/2014/main" id="{B0443CCE-92C9-4C1D-AE1E-AA5D8AC3F1D1}"/>
                </a:ext>
              </a:extLst>
            </p:cNvPr>
            <p:cNvSpPr>
              <a:spLocks noChangeAspect="1"/>
            </p:cNvSpPr>
            <p:nvPr/>
          </p:nvSpPr>
          <p:spPr bwMode="gray">
            <a:xfrm>
              <a:off x="7661191" y="4653123"/>
              <a:ext cx="156473" cy="165628"/>
            </a:xfrm>
            <a:custGeom>
              <a:avLst/>
              <a:gdLst/>
              <a:ahLst/>
              <a:cxnLst>
                <a:cxn ang="0">
                  <a:pos x="141" y="30"/>
                </a:cxn>
                <a:cxn ang="0">
                  <a:pos x="163" y="33"/>
                </a:cxn>
                <a:cxn ang="0">
                  <a:pos x="184" y="36"/>
                </a:cxn>
                <a:cxn ang="0">
                  <a:pos x="205" y="43"/>
                </a:cxn>
                <a:cxn ang="0">
                  <a:pos x="229" y="42"/>
                </a:cxn>
                <a:cxn ang="0">
                  <a:pos x="288" y="42"/>
                </a:cxn>
                <a:cxn ang="0">
                  <a:pos x="325" y="6"/>
                </a:cxn>
                <a:cxn ang="0">
                  <a:pos x="344" y="4"/>
                </a:cxn>
                <a:cxn ang="0">
                  <a:pos x="339" y="30"/>
                </a:cxn>
                <a:cxn ang="0">
                  <a:pos x="303" y="69"/>
                </a:cxn>
                <a:cxn ang="0">
                  <a:pos x="268" y="78"/>
                </a:cxn>
                <a:cxn ang="0">
                  <a:pos x="218" y="68"/>
                </a:cxn>
                <a:cxn ang="0">
                  <a:pos x="164" y="72"/>
                </a:cxn>
                <a:cxn ang="0">
                  <a:pos x="145" y="69"/>
                </a:cxn>
                <a:cxn ang="0">
                  <a:pos x="121" y="72"/>
                </a:cxn>
                <a:cxn ang="0">
                  <a:pos x="87" y="69"/>
                </a:cxn>
                <a:cxn ang="0">
                  <a:pos x="67" y="107"/>
                </a:cxn>
                <a:cxn ang="0">
                  <a:pos x="86" y="148"/>
                </a:cxn>
                <a:cxn ang="0">
                  <a:pos x="124" y="164"/>
                </a:cxn>
                <a:cxn ang="0">
                  <a:pos x="151" y="143"/>
                </a:cxn>
                <a:cxn ang="0">
                  <a:pos x="172" y="148"/>
                </a:cxn>
                <a:cxn ang="0">
                  <a:pos x="215" y="138"/>
                </a:cxn>
                <a:cxn ang="0">
                  <a:pos x="244" y="124"/>
                </a:cxn>
                <a:cxn ang="0">
                  <a:pos x="243" y="150"/>
                </a:cxn>
                <a:cxn ang="0">
                  <a:pos x="198" y="172"/>
                </a:cxn>
                <a:cxn ang="0">
                  <a:pos x="166" y="189"/>
                </a:cxn>
                <a:cxn ang="0">
                  <a:pos x="137" y="193"/>
                </a:cxn>
                <a:cxn ang="0">
                  <a:pos x="180" y="251"/>
                </a:cxn>
                <a:cxn ang="0">
                  <a:pos x="196" y="271"/>
                </a:cxn>
                <a:cxn ang="0">
                  <a:pos x="184" y="286"/>
                </a:cxn>
                <a:cxn ang="0">
                  <a:pos x="202" y="309"/>
                </a:cxn>
                <a:cxn ang="0">
                  <a:pos x="216" y="320"/>
                </a:cxn>
                <a:cxn ang="0">
                  <a:pos x="211" y="337"/>
                </a:cxn>
                <a:cxn ang="0">
                  <a:pos x="175" y="354"/>
                </a:cxn>
                <a:cxn ang="0">
                  <a:pos x="146" y="348"/>
                </a:cxn>
                <a:cxn ang="0">
                  <a:pos x="143" y="314"/>
                </a:cxn>
                <a:cxn ang="0">
                  <a:pos x="113" y="280"/>
                </a:cxn>
                <a:cxn ang="0">
                  <a:pos x="119" y="245"/>
                </a:cxn>
                <a:cxn ang="0">
                  <a:pos x="92" y="245"/>
                </a:cxn>
                <a:cxn ang="0">
                  <a:pos x="83" y="280"/>
                </a:cxn>
                <a:cxn ang="0">
                  <a:pos x="86" y="354"/>
                </a:cxn>
                <a:cxn ang="0">
                  <a:pos x="85" y="397"/>
                </a:cxn>
                <a:cxn ang="0">
                  <a:pos x="55" y="404"/>
                </a:cxn>
                <a:cxn ang="0">
                  <a:pos x="27" y="384"/>
                </a:cxn>
                <a:cxn ang="0">
                  <a:pos x="43" y="316"/>
                </a:cxn>
                <a:cxn ang="0">
                  <a:pos x="22" y="284"/>
                </a:cxn>
                <a:cxn ang="0">
                  <a:pos x="0" y="259"/>
                </a:cxn>
                <a:cxn ang="0">
                  <a:pos x="18" y="210"/>
                </a:cxn>
                <a:cxn ang="0">
                  <a:pos x="37" y="144"/>
                </a:cxn>
                <a:cxn ang="0">
                  <a:pos x="51" y="138"/>
                </a:cxn>
                <a:cxn ang="0">
                  <a:pos x="45" y="97"/>
                </a:cxn>
                <a:cxn ang="0">
                  <a:pos x="55" y="80"/>
                </a:cxn>
                <a:cxn ang="0">
                  <a:pos x="73" y="46"/>
                </a:cxn>
                <a:cxn ang="0">
                  <a:pos x="93" y="51"/>
                </a:cxn>
                <a:cxn ang="0">
                  <a:pos x="110" y="24"/>
                </a:cxn>
              </a:cxnLst>
              <a:rect l="0" t="0" r="r" b="b"/>
              <a:pathLst>
                <a:path w="345" h="404">
                  <a:moveTo>
                    <a:pt x="120" y="22"/>
                  </a:moveTo>
                  <a:lnTo>
                    <a:pt x="139" y="24"/>
                  </a:lnTo>
                  <a:lnTo>
                    <a:pt x="141" y="30"/>
                  </a:lnTo>
                  <a:lnTo>
                    <a:pt x="147" y="35"/>
                  </a:lnTo>
                  <a:lnTo>
                    <a:pt x="155" y="36"/>
                  </a:lnTo>
                  <a:lnTo>
                    <a:pt x="163" y="33"/>
                  </a:lnTo>
                  <a:lnTo>
                    <a:pt x="169" y="33"/>
                  </a:lnTo>
                  <a:lnTo>
                    <a:pt x="178" y="35"/>
                  </a:lnTo>
                  <a:lnTo>
                    <a:pt x="184" y="36"/>
                  </a:lnTo>
                  <a:lnTo>
                    <a:pt x="193" y="36"/>
                  </a:lnTo>
                  <a:lnTo>
                    <a:pt x="201" y="38"/>
                  </a:lnTo>
                  <a:lnTo>
                    <a:pt x="205" y="43"/>
                  </a:lnTo>
                  <a:lnTo>
                    <a:pt x="216" y="47"/>
                  </a:lnTo>
                  <a:lnTo>
                    <a:pt x="222" y="46"/>
                  </a:lnTo>
                  <a:lnTo>
                    <a:pt x="229" y="42"/>
                  </a:lnTo>
                  <a:lnTo>
                    <a:pt x="237" y="41"/>
                  </a:lnTo>
                  <a:lnTo>
                    <a:pt x="274" y="46"/>
                  </a:lnTo>
                  <a:lnTo>
                    <a:pt x="288" y="42"/>
                  </a:lnTo>
                  <a:lnTo>
                    <a:pt x="309" y="21"/>
                  </a:lnTo>
                  <a:lnTo>
                    <a:pt x="317" y="16"/>
                  </a:lnTo>
                  <a:lnTo>
                    <a:pt x="325" y="6"/>
                  </a:lnTo>
                  <a:lnTo>
                    <a:pt x="335" y="0"/>
                  </a:lnTo>
                  <a:lnTo>
                    <a:pt x="341" y="2"/>
                  </a:lnTo>
                  <a:lnTo>
                    <a:pt x="344" y="4"/>
                  </a:lnTo>
                  <a:lnTo>
                    <a:pt x="345" y="13"/>
                  </a:lnTo>
                  <a:lnTo>
                    <a:pt x="344" y="20"/>
                  </a:lnTo>
                  <a:lnTo>
                    <a:pt x="339" y="30"/>
                  </a:lnTo>
                  <a:lnTo>
                    <a:pt x="323" y="47"/>
                  </a:lnTo>
                  <a:lnTo>
                    <a:pt x="313" y="60"/>
                  </a:lnTo>
                  <a:lnTo>
                    <a:pt x="303" y="69"/>
                  </a:lnTo>
                  <a:lnTo>
                    <a:pt x="293" y="75"/>
                  </a:lnTo>
                  <a:lnTo>
                    <a:pt x="280" y="75"/>
                  </a:lnTo>
                  <a:lnTo>
                    <a:pt x="268" y="78"/>
                  </a:lnTo>
                  <a:lnTo>
                    <a:pt x="245" y="78"/>
                  </a:lnTo>
                  <a:lnTo>
                    <a:pt x="234" y="70"/>
                  </a:lnTo>
                  <a:lnTo>
                    <a:pt x="218" y="68"/>
                  </a:lnTo>
                  <a:lnTo>
                    <a:pt x="201" y="68"/>
                  </a:lnTo>
                  <a:lnTo>
                    <a:pt x="178" y="69"/>
                  </a:lnTo>
                  <a:lnTo>
                    <a:pt x="164" y="72"/>
                  </a:lnTo>
                  <a:lnTo>
                    <a:pt x="156" y="68"/>
                  </a:lnTo>
                  <a:lnTo>
                    <a:pt x="148" y="68"/>
                  </a:lnTo>
                  <a:lnTo>
                    <a:pt x="145" y="69"/>
                  </a:lnTo>
                  <a:lnTo>
                    <a:pt x="135" y="67"/>
                  </a:lnTo>
                  <a:lnTo>
                    <a:pt x="130" y="68"/>
                  </a:lnTo>
                  <a:lnTo>
                    <a:pt x="121" y="72"/>
                  </a:lnTo>
                  <a:lnTo>
                    <a:pt x="109" y="72"/>
                  </a:lnTo>
                  <a:lnTo>
                    <a:pt x="98" y="69"/>
                  </a:lnTo>
                  <a:lnTo>
                    <a:pt x="87" y="69"/>
                  </a:lnTo>
                  <a:lnTo>
                    <a:pt x="77" y="80"/>
                  </a:lnTo>
                  <a:lnTo>
                    <a:pt x="70" y="94"/>
                  </a:lnTo>
                  <a:lnTo>
                    <a:pt x="67" y="107"/>
                  </a:lnTo>
                  <a:lnTo>
                    <a:pt x="67" y="137"/>
                  </a:lnTo>
                  <a:lnTo>
                    <a:pt x="75" y="144"/>
                  </a:lnTo>
                  <a:lnTo>
                    <a:pt x="86" y="148"/>
                  </a:lnTo>
                  <a:lnTo>
                    <a:pt x="100" y="171"/>
                  </a:lnTo>
                  <a:lnTo>
                    <a:pt x="121" y="170"/>
                  </a:lnTo>
                  <a:lnTo>
                    <a:pt x="124" y="164"/>
                  </a:lnTo>
                  <a:lnTo>
                    <a:pt x="132" y="156"/>
                  </a:lnTo>
                  <a:lnTo>
                    <a:pt x="140" y="146"/>
                  </a:lnTo>
                  <a:lnTo>
                    <a:pt x="151" y="143"/>
                  </a:lnTo>
                  <a:lnTo>
                    <a:pt x="159" y="145"/>
                  </a:lnTo>
                  <a:lnTo>
                    <a:pt x="163" y="145"/>
                  </a:lnTo>
                  <a:lnTo>
                    <a:pt x="172" y="148"/>
                  </a:lnTo>
                  <a:lnTo>
                    <a:pt x="177" y="140"/>
                  </a:lnTo>
                  <a:lnTo>
                    <a:pt x="193" y="138"/>
                  </a:lnTo>
                  <a:lnTo>
                    <a:pt x="215" y="138"/>
                  </a:lnTo>
                  <a:lnTo>
                    <a:pt x="217" y="129"/>
                  </a:lnTo>
                  <a:lnTo>
                    <a:pt x="233" y="124"/>
                  </a:lnTo>
                  <a:lnTo>
                    <a:pt x="244" y="124"/>
                  </a:lnTo>
                  <a:lnTo>
                    <a:pt x="250" y="133"/>
                  </a:lnTo>
                  <a:lnTo>
                    <a:pt x="249" y="144"/>
                  </a:lnTo>
                  <a:lnTo>
                    <a:pt x="243" y="150"/>
                  </a:lnTo>
                  <a:lnTo>
                    <a:pt x="231" y="144"/>
                  </a:lnTo>
                  <a:lnTo>
                    <a:pt x="218" y="146"/>
                  </a:lnTo>
                  <a:lnTo>
                    <a:pt x="198" y="172"/>
                  </a:lnTo>
                  <a:lnTo>
                    <a:pt x="189" y="180"/>
                  </a:lnTo>
                  <a:lnTo>
                    <a:pt x="173" y="187"/>
                  </a:lnTo>
                  <a:lnTo>
                    <a:pt x="166" y="189"/>
                  </a:lnTo>
                  <a:lnTo>
                    <a:pt x="155" y="196"/>
                  </a:lnTo>
                  <a:lnTo>
                    <a:pt x="150" y="197"/>
                  </a:lnTo>
                  <a:lnTo>
                    <a:pt x="137" y="193"/>
                  </a:lnTo>
                  <a:lnTo>
                    <a:pt x="139" y="203"/>
                  </a:lnTo>
                  <a:lnTo>
                    <a:pt x="152" y="212"/>
                  </a:lnTo>
                  <a:lnTo>
                    <a:pt x="180" y="251"/>
                  </a:lnTo>
                  <a:lnTo>
                    <a:pt x="185" y="252"/>
                  </a:lnTo>
                  <a:lnTo>
                    <a:pt x="190" y="263"/>
                  </a:lnTo>
                  <a:lnTo>
                    <a:pt x="196" y="271"/>
                  </a:lnTo>
                  <a:lnTo>
                    <a:pt x="193" y="277"/>
                  </a:lnTo>
                  <a:lnTo>
                    <a:pt x="185" y="279"/>
                  </a:lnTo>
                  <a:lnTo>
                    <a:pt x="184" y="286"/>
                  </a:lnTo>
                  <a:lnTo>
                    <a:pt x="185" y="293"/>
                  </a:lnTo>
                  <a:lnTo>
                    <a:pt x="198" y="301"/>
                  </a:lnTo>
                  <a:lnTo>
                    <a:pt x="202" y="309"/>
                  </a:lnTo>
                  <a:lnTo>
                    <a:pt x="202" y="317"/>
                  </a:lnTo>
                  <a:lnTo>
                    <a:pt x="209" y="321"/>
                  </a:lnTo>
                  <a:lnTo>
                    <a:pt x="216" y="320"/>
                  </a:lnTo>
                  <a:lnTo>
                    <a:pt x="218" y="328"/>
                  </a:lnTo>
                  <a:lnTo>
                    <a:pt x="215" y="332"/>
                  </a:lnTo>
                  <a:lnTo>
                    <a:pt x="211" y="337"/>
                  </a:lnTo>
                  <a:lnTo>
                    <a:pt x="196" y="337"/>
                  </a:lnTo>
                  <a:lnTo>
                    <a:pt x="182" y="341"/>
                  </a:lnTo>
                  <a:lnTo>
                    <a:pt x="175" y="354"/>
                  </a:lnTo>
                  <a:lnTo>
                    <a:pt x="166" y="360"/>
                  </a:lnTo>
                  <a:lnTo>
                    <a:pt x="150" y="359"/>
                  </a:lnTo>
                  <a:lnTo>
                    <a:pt x="146" y="348"/>
                  </a:lnTo>
                  <a:lnTo>
                    <a:pt x="145" y="333"/>
                  </a:lnTo>
                  <a:lnTo>
                    <a:pt x="148" y="321"/>
                  </a:lnTo>
                  <a:lnTo>
                    <a:pt x="143" y="314"/>
                  </a:lnTo>
                  <a:lnTo>
                    <a:pt x="131" y="305"/>
                  </a:lnTo>
                  <a:lnTo>
                    <a:pt x="120" y="294"/>
                  </a:lnTo>
                  <a:lnTo>
                    <a:pt x="113" y="280"/>
                  </a:lnTo>
                  <a:lnTo>
                    <a:pt x="121" y="264"/>
                  </a:lnTo>
                  <a:lnTo>
                    <a:pt x="121" y="253"/>
                  </a:lnTo>
                  <a:lnTo>
                    <a:pt x="119" y="245"/>
                  </a:lnTo>
                  <a:lnTo>
                    <a:pt x="116" y="239"/>
                  </a:lnTo>
                  <a:lnTo>
                    <a:pt x="105" y="237"/>
                  </a:lnTo>
                  <a:lnTo>
                    <a:pt x="92" y="245"/>
                  </a:lnTo>
                  <a:lnTo>
                    <a:pt x="81" y="253"/>
                  </a:lnTo>
                  <a:lnTo>
                    <a:pt x="76" y="267"/>
                  </a:lnTo>
                  <a:lnTo>
                    <a:pt x="83" y="280"/>
                  </a:lnTo>
                  <a:lnTo>
                    <a:pt x="83" y="294"/>
                  </a:lnTo>
                  <a:lnTo>
                    <a:pt x="82" y="344"/>
                  </a:lnTo>
                  <a:lnTo>
                    <a:pt x="86" y="354"/>
                  </a:lnTo>
                  <a:lnTo>
                    <a:pt x="80" y="368"/>
                  </a:lnTo>
                  <a:lnTo>
                    <a:pt x="81" y="384"/>
                  </a:lnTo>
                  <a:lnTo>
                    <a:pt x="85" y="397"/>
                  </a:lnTo>
                  <a:lnTo>
                    <a:pt x="82" y="400"/>
                  </a:lnTo>
                  <a:lnTo>
                    <a:pt x="67" y="401"/>
                  </a:lnTo>
                  <a:lnTo>
                    <a:pt x="55" y="404"/>
                  </a:lnTo>
                  <a:lnTo>
                    <a:pt x="42" y="403"/>
                  </a:lnTo>
                  <a:lnTo>
                    <a:pt x="33" y="398"/>
                  </a:lnTo>
                  <a:lnTo>
                    <a:pt x="27" y="384"/>
                  </a:lnTo>
                  <a:lnTo>
                    <a:pt x="34" y="363"/>
                  </a:lnTo>
                  <a:lnTo>
                    <a:pt x="35" y="350"/>
                  </a:lnTo>
                  <a:lnTo>
                    <a:pt x="43" y="316"/>
                  </a:lnTo>
                  <a:lnTo>
                    <a:pt x="39" y="310"/>
                  </a:lnTo>
                  <a:lnTo>
                    <a:pt x="34" y="284"/>
                  </a:lnTo>
                  <a:lnTo>
                    <a:pt x="22" y="284"/>
                  </a:lnTo>
                  <a:lnTo>
                    <a:pt x="11" y="285"/>
                  </a:lnTo>
                  <a:lnTo>
                    <a:pt x="2" y="273"/>
                  </a:lnTo>
                  <a:lnTo>
                    <a:pt x="0" y="259"/>
                  </a:lnTo>
                  <a:lnTo>
                    <a:pt x="1" y="240"/>
                  </a:lnTo>
                  <a:lnTo>
                    <a:pt x="12" y="226"/>
                  </a:lnTo>
                  <a:lnTo>
                    <a:pt x="18" y="210"/>
                  </a:lnTo>
                  <a:lnTo>
                    <a:pt x="26" y="196"/>
                  </a:lnTo>
                  <a:lnTo>
                    <a:pt x="24" y="166"/>
                  </a:lnTo>
                  <a:lnTo>
                    <a:pt x="37" y="144"/>
                  </a:lnTo>
                  <a:lnTo>
                    <a:pt x="44" y="137"/>
                  </a:lnTo>
                  <a:lnTo>
                    <a:pt x="49" y="128"/>
                  </a:lnTo>
                  <a:lnTo>
                    <a:pt x="51" y="138"/>
                  </a:lnTo>
                  <a:lnTo>
                    <a:pt x="54" y="126"/>
                  </a:lnTo>
                  <a:lnTo>
                    <a:pt x="53" y="105"/>
                  </a:lnTo>
                  <a:lnTo>
                    <a:pt x="45" y="97"/>
                  </a:lnTo>
                  <a:lnTo>
                    <a:pt x="48" y="97"/>
                  </a:lnTo>
                  <a:lnTo>
                    <a:pt x="55" y="86"/>
                  </a:lnTo>
                  <a:lnTo>
                    <a:pt x="55" y="80"/>
                  </a:lnTo>
                  <a:lnTo>
                    <a:pt x="57" y="69"/>
                  </a:lnTo>
                  <a:lnTo>
                    <a:pt x="62" y="58"/>
                  </a:lnTo>
                  <a:lnTo>
                    <a:pt x="73" y="46"/>
                  </a:lnTo>
                  <a:lnTo>
                    <a:pt x="78" y="46"/>
                  </a:lnTo>
                  <a:lnTo>
                    <a:pt x="86" y="52"/>
                  </a:lnTo>
                  <a:lnTo>
                    <a:pt x="93" y="51"/>
                  </a:lnTo>
                  <a:lnTo>
                    <a:pt x="102" y="40"/>
                  </a:lnTo>
                  <a:lnTo>
                    <a:pt x="104" y="27"/>
                  </a:lnTo>
                  <a:lnTo>
                    <a:pt x="110" y="24"/>
                  </a:lnTo>
                  <a:lnTo>
                    <a:pt x="120" y="22"/>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83" name="Freeform 87">
              <a:extLst>
                <a:ext uri="{FF2B5EF4-FFF2-40B4-BE49-F238E27FC236}">
                  <a16:creationId xmlns:a16="http://schemas.microsoft.com/office/drawing/2014/main" id="{F2ECCA12-9F8B-4D63-9DBC-66685E336FE4}"/>
                </a:ext>
              </a:extLst>
            </p:cNvPr>
            <p:cNvSpPr>
              <a:spLocks noChangeAspect="1"/>
            </p:cNvSpPr>
            <p:nvPr/>
          </p:nvSpPr>
          <p:spPr bwMode="gray">
            <a:xfrm>
              <a:off x="7872088" y="4640856"/>
              <a:ext cx="36283" cy="69523"/>
            </a:xfrm>
            <a:custGeom>
              <a:avLst/>
              <a:gdLst/>
              <a:ahLst/>
              <a:cxnLst>
                <a:cxn ang="0">
                  <a:pos x="31" y="0"/>
                </a:cxn>
                <a:cxn ang="0">
                  <a:pos x="32" y="0"/>
                </a:cxn>
                <a:cxn ang="0">
                  <a:pos x="34" y="2"/>
                </a:cxn>
                <a:cxn ang="0">
                  <a:pos x="36" y="6"/>
                </a:cxn>
                <a:cxn ang="0">
                  <a:pos x="31" y="14"/>
                </a:cxn>
                <a:cxn ang="0">
                  <a:pos x="27" y="17"/>
                </a:cxn>
                <a:cxn ang="0">
                  <a:pos x="26" y="21"/>
                </a:cxn>
                <a:cxn ang="0">
                  <a:pos x="31" y="25"/>
                </a:cxn>
                <a:cxn ang="0">
                  <a:pos x="34" y="36"/>
                </a:cxn>
                <a:cxn ang="0">
                  <a:pos x="36" y="45"/>
                </a:cxn>
                <a:cxn ang="0">
                  <a:pos x="34" y="53"/>
                </a:cxn>
                <a:cxn ang="0">
                  <a:pos x="22" y="65"/>
                </a:cxn>
                <a:cxn ang="0">
                  <a:pos x="15" y="72"/>
                </a:cxn>
                <a:cxn ang="0">
                  <a:pos x="15" y="74"/>
                </a:cxn>
                <a:cxn ang="0">
                  <a:pos x="22" y="75"/>
                </a:cxn>
                <a:cxn ang="0">
                  <a:pos x="28" y="69"/>
                </a:cxn>
                <a:cxn ang="0">
                  <a:pos x="37" y="63"/>
                </a:cxn>
                <a:cxn ang="0">
                  <a:pos x="47" y="45"/>
                </a:cxn>
                <a:cxn ang="0">
                  <a:pos x="57" y="40"/>
                </a:cxn>
                <a:cxn ang="0">
                  <a:pos x="68" y="38"/>
                </a:cxn>
                <a:cxn ang="0">
                  <a:pos x="70" y="41"/>
                </a:cxn>
                <a:cxn ang="0">
                  <a:pos x="74" y="49"/>
                </a:cxn>
                <a:cxn ang="0">
                  <a:pos x="74" y="63"/>
                </a:cxn>
                <a:cxn ang="0">
                  <a:pos x="52" y="78"/>
                </a:cxn>
                <a:cxn ang="0">
                  <a:pos x="52" y="81"/>
                </a:cxn>
                <a:cxn ang="0">
                  <a:pos x="69" y="92"/>
                </a:cxn>
                <a:cxn ang="0">
                  <a:pos x="70" y="99"/>
                </a:cxn>
                <a:cxn ang="0">
                  <a:pos x="74" y="103"/>
                </a:cxn>
                <a:cxn ang="0">
                  <a:pos x="80" y="107"/>
                </a:cxn>
                <a:cxn ang="0">
                  <a:pos x="70" y="108"/>
                </a:cxn>
                <a:cxn ang="0">
                  <a:pos x="62" y="102"/>
                </a:cxn>
                <a:cxn ang="0">
                  <a:pos x="47" y="100"/>
                </a:cxn>
                <a:cxn ang="0">
                  <a:pos x="36" y="96"/>
                </a:cxn>
                <a:cxn ang="0">
                  <a:pos x="31" y="102"/>
                </a:cxn>
                <a:cxn ang="0">
                  <a:pos x="30" y="118"/>
                </a:cxn>
                <a:cxn ang="0">
                  <a:pos x="32" y="137"/>
                </a:cxn>
                <a:cxn ang="0">
                  <a:pos x="37" y="146"/>
                </a:cxn>
                <a:cxn ang="0">
                  <a:pos x="43" y="158"/>
                </a:cxn>
                <a:cxn ang="0">
                  <a:pos x="54" y="170"/>
                </a:cxn>
                <a:cxn ang="0">
                  <a:pos x="49" y="170"/>
                </a:cxn>
                <a:cxn ang="0">
                  <a:pos x="39" y="160"/>
                </a:cxn>
                <a:cxn ang="0">
                  <a:pos x="21" y="137"/>
                </a:cxn>
                <a:cxn ang="0">
                  <a:pos x="17" y="106"/>
                </a:cxn>
                <a:cxn ang="0">
                  <a:pos x="12" y="92"/>
                </a:cxn>
                <a:cxn ang="0">
                  <a:pos x="12" y="80"/>
                </a:cxn>
                <a:cxn ang="0">
                  <a:pos x="10" y="72"/>
                </a:cxn>
                <a:cxn ang="0">
                  <a:pos x="5" y="68"/>
                </a:cxn>
                <a:cxn ang="0">
                  <a:pos x="0" y="59"/>
                </a:cxn>
                <a:cxn ang="0">
                  <a:pos x="1" y="49"/>
                </a:cxn>
                <a:cxn ang="0">
                  <a:pos x="3" y="48"/>
                </a:cxn>
                <a:cxn ang="0">
                  <a:pos x="10" y="25"/>
                </a:cxn>
                <a:cxn ang="0">
                  <a:pos x="15" y="15"/>
                </a:cxn>
                <a:cxn ang="0">
                  <a:pos x="31" y="0"/>
                </a:cxn>
              </a:cxnLst>
              <a:rect l="0" t="0" r="r" b="b"/>
              <a:pathLst>
                <a:path w="80" h="170">
                  <a:moveTo>
                    <a:pt x="31" y="0"/>
                  </a:moveTo>
                  <a:lnTo>
                    <a:pt x="32" y="0"/>
                  </a:lnTo>
                  <a:lnTo>
                    <a:pt x="34" y="2"/>
                  </a:lnTo>
                  <a:lnTo>
                    <a:pt x="36" y="6"/>
                  </a:lnTo>
                  <a:lnTo>
                    <a:pt x="31" y="14"/>
                  </a:lnTo>
                  <a:lnTo>
                    <a:pt x="27" y="17"/>
                  </a:lnTo>
                  <a:lnTo>
                    <a:pt x="26" y="21"/>
                  </a:lnTo>
                  <a:lnTo>
                    <a:pt x="31" y="25"/>
                  </a:lnTo>
                  <a:lnTo>
                    <a:pt x="34" y="36"/>
                  </a:lnTo>
                  <a:lnTo>
                    <a:pt x="36" y="45"/>
                  </a:lnTo>
                  <a:lnTo>
                    <a:pt x="34" y="53"/>
                  </a:lnTo>
                  <a:lnTo>
                    <a:pt x="22" y="65"/>
                  </a:lnTo>
                  <a:lnTo>
                    <a:pt x="15" y="72"/>
                  </a:lnTo>
                  <a:lnTo>
                    <a:pt x="15" y="74"/>
                  </a:lnTo>
                  <a:lnTo>
                    <a:pt x="22" y="75"/>
                  </a:lnTo>
                  <a:lnTo>
                    <a:pt x="28" y="69"/>
                  </a:lnTo>
                  <a:lnTo>
                    <a:pt x="37" y="63"/>
                  </a:lnTo>
                  <a:lnTo>
                    <a:pt x="47" y="45"/>
                  </a:lnTo>
                  <a:lnTo>
                    <a:pt x="57" y="40"/>
                  </a:lnTo>
                  <a:lnTo>
                    <a:pt x="68" y="38"/>
                  </a:lnTo>
                  <a:lnTo>
                    <a:pt x="70" y="41"/>
                  </a:lnTo>
                  <a:lnTo>
                    <a:pt x="74" y="49"/>
                  </a:lnTo>
                  <a:lnTo>
                    <a:pt x="74" y="63"/>
                  </a:lnTo>
                  <a:lnTo>
                    <a:pt x="52" y="78"/>
                  </a:lnTo>
                  <a:lnTo>
                    <a:pt x="52" y="81"/>
                  </a:lnTo>
                  <a:lnTo>
                    <a:pt x="69" y="92"/>
                  </a:lnTo>
                  <a:lnTo>
                    <a:pt x="70" y="99"/>
                  </a:lnTo>
                  <a:lnTo>
                    <a:pt x="74" y="103"/>
                  </a:lnTo>
                  <a:lnTo>
                    <a:pt x="80" y="107"/>
                  </a:lnTo>
                  <a:lnTo>
                    <a:pt x="70" y="108"/>
                  </a:lnTo>
                  <a:lnTo>
                    <a:pt x="62" y="102"/>
                  </a:lnTo>
                  <a:lnTo>
                    <a:pt x="47" y="100"/>
                  </a:lnTo>
                  <a:lnTo>
                    <a:pt x="36" y="96"/>
                  </a:lnTo>
                  <a:lnTo>
                    <a:pt x="31" y="102"/>
                  </a:lnTo>
                  <a:lnTo>
                    <a:pt x="30" y="118"/>
                  </a:lnTo>
                  <a:lnTo>
                    <a:pt x="32" y="137"/>
                  </a:lnTo>
                  <a:lnTo>
                    <a:pt x="37" y="146"/>
                  </a:lnTo>
                  <a:lnTo>
                    <a:pt x="43" y="158"/>
                  </a:lnTo>
                  <a:lnTo>
                    <a:pt x="54" y="170"/>
                  </a:lnTo>
                  <a:lnTo>
                    <a:pt x="49" y="170"/>
                  </a:lnTo>
                  <a:lnTo>
                    <a:pt x="39" y="160"/>
                  </a:lnTo>
                  <a:lnTo>
                    <a:pt x="21" y="137"/>
                  </a:lnTo>
                  <a:lnTo>
                    <a:pt x="17" y="106"/>
                  </a:lnTo>
                  <a:lnTo>
                    <a:pt x="12" y="92"/>
                  </a:lnTo>
                  <a:lnTo>
                    <a:pt x="12" y="80"/>
                  </a:lnTo>
                  <a:lnTo>
                    <a:pt x="10" y="72"/>
                  </a:lnTo>
                  <a:lnTo>
                    <a:pt x="5" y="68"/>
                  </a:lnTo>
                  <a:lnTo>
                    <a:pt x="0" y="59"/>
                  </a:lnTo>
                  <a:lnTo>
                    <a:pt x="1" y="49"/>
                  </a:lnTo>
                  <a:lnTo>
                    <a:pt x="3" y="48"/>
                  </a:lnTo>
                  <a:lnTo>
                    <a:pt x="10" y="25"/>
                  </a:lnTo>
                  <a:lnTo>
                    <a:pt x="15" y="15"/>
                  </a:lnTo>
                  <a:lnTo>
                    <a:pt x="31" y="0"/>
                  </a:lnTo>
                  <a:close/>
                </a:path>
              </a:pathLst>
            </a:custGeom>
            <a:solidFill>
              <a:srgbClr val="D9D9D9"/>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grpSp>
        <p:nvGrpSpPr>
          <p:cNvPr id="14" name="Group 13">
            <a:extLst>
              <a:ext uri="{FF2B5EF4-FFF2-40B4-BE49-F238E27FC236}">
                <a16:creationId xmlns:a16="http://schemas.microsoft.com/office/drawing/2014/main" id="{D7680D32-9EF1-415D-AF48-247B2C418991}"/>
              </a:ext>
            </a:extLst>
          </p:cNvPr>
          <p:cNvGrpSpPr/>
          <p:nvPr/>
        </p:nvGrpSpPr>
        <p:grpSpPr>
          <a:xfrm>
            <a:off x="7191962" y="4535550"/>
            <a:ext cx="476864" cy="134956"/>
            <a:chOff x="7191962" y="4535550"/>
            <a:chExt cx="476864" cy="134956"/>
          </a:xfrm>
        </p:grpSpPr>
        <p:sp>
          <p:nvSpPr>
            <p:cNvPr id="645" name="Freeform 92">
              <a:extLst>
                <a:ext uri="{FF2B5EF4-FFF2-40B4-BE49-F238E27FC236}">
                  <a16:creationId xmlns:a16="http://schemas.microsoft.com/office/drawing/2014/main" id="{74A5CAD9-E965-4E6A-8F0B-C981AC2B31E4}"/>
                </a:ext>
              </a:extLst>
            </p:cNvPr>
            <p:cNvSpPr>
              <a:spLocks noChangeAspect="1"/>
            </p:cNvSpPr>
            <p:nvPr/>
          </p:nvSpPr>
          <p:spPr bwMode="gray">
            <a:xfrm>
              <a:off x="7191962" y="4540397"/>
              <a:ext cx="102048" cy="120643"/>
            </a:xfrm>
            <a:custGeom>
              <a:avLst/>
              <a:gdLst/>
              <a:ahLst/>
              <a:cxnLst>
                <a:cxn ang="0">
                  <a:pos x="5" y="16"/>
                </a:cxn>
                <a:cxn ang="0">
                  <a:pos x="2" y="16"/>
                </a:cxn>
                <a:cxn ang="0">
                  <a:pos x="7" y="24"/>
                </a:cxn>
                <a:cxn ang="0">
                  <a:pos x="10" y="43"/>
                </a:cxn>
                <a:cxn ang="0">
                  <a:pos x="14" y="55"/>
                </a:cxn>
                <a:cxn ang="0">
                  <a:pos x="15" y="87"/>
                </a:cxn>
                <a:cxn ang="0">
                  <a:pos x="18" y="98"/>
                </a:cxn>
                <a:cxn ang="0">
                  <a:pos x="26" y="104"/>
                </a:cxn>
                <a:cxn ang="0">
                  <a:pos x="27" y="115"/>
                </a:cxn>
                <a:cxn ang="0">
                  <a:pos x="26" y="130"/>
                </a:cxn>
                <a:cxn ang="0">
                  <a:pos x="32" y="141"/>
                </a:cxn>
                <a:cxn ang="0">
                  <a:pos x="33" y="148"/>
                </a:cxn>
                <a:cxn ang="0">
                  <a:pos x="52" y="173"/>
                </a:cxn>
                <a:cxn ang="0">
                  <a:pos x="60" y="183"/>
                </a:cxn>
                <a:cxn ang="0">
                  <a:pos x="66" y="196"/>
                </a:cxn>
                <a:cxn ang="0">
                  <a:pos x="68" y="208"/>
                </a:cxn>
                <a:cxn ang="0">
                  <a:pos x="77" y="218"/>
                </a:cxn>
                <a:cxn ang="0">
                  <a:pos x="93" y="229"/>
                </a:cxn>
                <a:cxn ang="0">
                  <a:pos x="114" y="248"/>
                </a:cxn>
                <a:cxn ang="0">
                  <a:pos x="129" y="253"/>
                </a:cxn>
                <a:cxn ang="0">
                  <a:pos x="144" y="265"/>
                </a:cxn>
                <a:cxn ang="0">
                  <a:pos x="152" y="269"/>
                </a:cxn>
                <a:cxn ang="0">
                  <a:pos x="166" y="276"/>
                </a:cxn>
                <a:cxn ang="0">
                  <a:pos x="178" y="287"/>
                </a:cxn>
                <a:cxn ang="0">
                  <a:pos x="182" y="285"/>
                </a:cxn>
                <a:cxn ang="0">
                  <a:pos x="185" y="291"/>
                </a:cxn>
                <a:cxn ang="0">
                  <a:pos x="189" y="287"/>
                </a:cxn>
                <a:cxn ang="0">
                  <a:pos x="192" y="281"/>
                </a:cxn>
                <a:cxn ang="0">
                  <a:pos x="198" y="277"/>
                </a:cxn>
                <a:cxn ang="0">
                  <a:pos x="211" y="280"/>
                </a:cxn>
                <a:cxn ang="0">
                  <a:pos x="220" y="288"/>
                </a:cxn>
                <a:cxn ang="0">
                  <a:pos x="224" y="281"/>
                </a:cxn>
                <a:cxn ang="0">
                  <a:pos x="226" y="265"/>
                </a:cxn>
                <a:cxn ang="0">
                  <a:pos x="210" y="237"/>
                </a:cxn>
                <a:cxn ang="0">
                  <a:pos x="205" y="222"/>
                </a:cxn>
                <a:cxn ang="0">
                  <a:pos x="188" y="210"/>
                </a:cxn>
                <a:cxn ang="0">
                  <a:pos x="182" y="191"/>
                </a:cxn>
                <a:cxn ang="0">
                  <a:pos x="179" y="151"/>
                </a:cxn>
                <a:cxn ang="0">
                  <a:pos x="183" y="126"/>
                </a:cxn>
                <a:cxn ang="0">
                  <a:pos x="183" y="108"/>
                </a:cxn>
                <a:cxn ang="0">
                  <a:pos x="181" y="95"/>
                </a:cxn>
                <a:cxn ang="0">
                  <a:pos x="174" y="83"/>
                </a:cxn>
                <a:cxn ang="0">
                  <a:pos x="158" y="60"/>
                </a:cxn>
                <a:cxn ang="0">
                  <a:pos x="136" y="44"/>
                </a:cxn>
                <a:cxn ang="0">
                  <a:pos x="123" y="28"/>
                </a:cxn>
                <a:cxn ang="0">
                  <a:pos x="111" y="29"/>
                </a:cxn>
                <a:cxn ang="0">
                  <a:pos x="103" y="41"/>
                </a:cxn>
                <a:cxn ang="0">
                  <a:pos x="92" y="43"/>
                </a:cxn>
                <a:cxn ang="0">
                  <a:pos x="81" y="41"/>
                </a:cxn>
                <a:cxn ang="0">
                  <a:pos x="58" y="56"/>
                </a:cxn>
                <a:cxn ang="0">
                  <a:pos x="54" y="45"/>
                </a:cxn>
                <a:cxn ang="0">
                  <a:pos x="57" y="29"/>
                </a:cxn>
                <a:cxn ang="0">
                  <a:pos x="47" y="14"/>
                </a:cxn>
                <a:cxn ang="0">
                  <a:pos x="37" y="12"/>
                </a:cxn>
                <a:cxn ang="0">
                  <a:pos x="20" y="9"/>
                </a:cxn>
                <a:cxn ang="0">
                  <a:pos x="12" y="0"/>
                </a:cxn>
                <a:cxn ang="0">
                  <a:pos x="0" y="0"/>
                </a:cxn>
                <a:cxn ang="0">
                  <a:pos x="5" y="16"/>
                </a:cxn>
              </a:cxnLst>
              <a:rect l="0" t="0" r="r" b="b"/>
              <a:pathLst>
                <a:path w="226" h="291">
                  <a:moveTo>
                    <a:pt x="5" y="16"/>
                  </a:moveTo>
                  <a:lnTo>
                    <a:pt x="2" y="16"/>
                  </a:lnTo>
                  <a:lnTo>
                    <a:pt x="7" y="24"/>
                  </a:lnTo>
                  <a:lnTo>
                    <a:pt x="10" y="43"/>
                  </a:lnTo>
                  <a:lnTo>
                    <a:pt x="14" y="55"/>
                  </a:lnTo>
                  <a:lnTo>
                    <a:pt x="15" y="87"/>
                  </a:lnTo>
                  <a:lnTo>
                    <a:pt x="18" y="98"/>
                  </a:lnTo>
                  <a:lnTo>
                    <a:pt x="26" y="104"/>
                  </a:lnTo>
                  <a:lnTo>
                    <a:pt x="27" y="115"/>
                  </a:lnTo>
                  <a:lnTo>
                    <a:pt x="26" y="130"/>
                  </a:lnTo>
                  <a:lnTo>
                    <a:pt x="32" y="141"/>
                  </a:lnTo>
                  <a:lnTo>
                    <a:pt x="33" y="148"/>
                  </a:lnTo>
                  <a:lnTo>
                    <a:pt x="52" y="173"/>
                  </a:lnTo>
                  <a:lnTo>
                    <a:pt x="60" y="183"/>
                  </a:lnTo>
                  <a:lnTo>
                    <a:pt x="66" y="196"/>
                  </a:lnTo>
                  <a:lnTo>
                    <a:pt x="68" y="208"/>
                  </a:lnTo>
                  <a:lnTo>
                    <a:pt x="77" y="218"/>
                  </a:lnTo>
                  <a:lnTo>
                    <a:pt x="93" y="229"/>
                  </a:lnTo>
                  <a:lnTo>
                    <a:pt x="114" y="248"/>
                  </a:lnTo>
                  <a:lnTo>
                    <a:pt x="129" y="253"/>
                  </a:lnTo>
                  <a:lnTo>
                    <a:pt x="144" y="265"/>
                  </a:lnTo>
                  <a:lnTo>
                    <a:pt x="152" y="269"/>
                  </a:lnTo>
                  <a:lnTo>
                    <a:pt x="166" y="276"/>
                  </a:lnTo>
                  <a:lnTo>
                    <a:pt x="178" y="287"/>
                  </a:lnTo>
                  <a:lnTo>
                    <a:pt x="182" y="285"/>
                  </a:lnTo>
                  <a:lnTo>
                    <a:pt x="185" y="291"/>
                  </a:lnTo>
                  <a:lnTo>
                    <a:pt x="189" y="287"/>
                  </a:lnTo>
                  <a:lnTo>
                    <a:pt x="192" y="281"/>
                  </a:lnTo>
                  <a:lnTo>
                    <a:pt x="198" y="277"/>
                  </a:lnTo>
                  <a:lnTo>
                    <a:pt x="211" y="280"/>
                  </a:lnTo>
                  <a:lnTo>
                    <a:pt x="220" y="288"/>
                  </a:lnTo>
                  <a:lnTo>
                    <a:pt x="224" y="281"/>
                  </a:lnTo>
                  <a:lnTo>
                    <a:pt x="226" y="265"/>
                  </a:lnTo>
                  <a:lnTo>
                    <a:pt x="210" y="237"/>
                  </a:lnTo>
                  <a:lnTo>
                    <a:pt x="205" y="222"/>
                  </a:lnTo>
                  <a:lnTo>
                    <a:pt x="188" y="210"/>
                  </a:lnTo>
                  <a:lnTo>
                    <a:pt x="182" y="191"/>
                  </a:lnTo>
                  <a:lnTo>
                    <a:pt x="179" y="151"/>
                  </a:lnTo>
                  <a:lnTo>
                    <a:pt x="183" y="126"/>
                  </a:lnTo>
                  <a:lnTo>
                    <a:pt x="183" y="108"/>
                  </a:lnTo>
                  <a:lnTo>
                    <a:pt x="181" y="95"/>
                  </a:lnTo>
                  <a:lnTo>
                    <a:pt x="174" y="83"/>
                  </a:lnTo>
                  <a:lnTo>
                    <a:pt x="158" y="60"/>
                  </a:lnTo>
                  <a:lnTo>
                    <a:pt x="136" y="44"/>
                  </a:lnTo>
                  <a:lnTo>
                    <a:pt x="123" y="28"/>
                  </a:lnTo>
                  <a:lnTo>
                    <a:pt x="111" y="29"/>
                  </a:lnTo>
                  <a:lnTo>
                    <a:pt x="103" y="41"/>
                  </a:lnTo>
                  <a:lnTo>
                    <a:pt x="92" y="43"/>
                  </a:lnTo>
                  <a:lnTo>
                    <a:pt x="81" y="41"/>
                  </a:lnTo>
                  <a:lnTo>
                    <a:pt x="58" y="56"/>
                  </a:lnTo>
                  <a:lnTo>
                    <a:pt x="54" y="45"/>
                  </a:lnTo>
                  <a:lnTo>
                    <a:pt x="57" y="29"/>
                  </a:lnTo>
                  <a:lnTo>
                    <a:pt x="47" y="14"/>
                  </a:lnTo>
                  <a:lnTo>
                    <a:pt x="37" y="12"/>
                  </a:lnTo>
                  <a:lnTo>
                    <a:pt x="20" y="9"/>
                  </a:lnTo>
                  <a:lnTo>
                    <a:pt x="12" y="0"/>
                  </a:lnTo>
                  <a:lnTo>
                    <a:pt x="0" y="0"/>
                  </a:lnTo>
                  <a:lnTo>
                    <a:pt x="5" y="16"/>
                  </a:lnTo>
                  <a:close/>
                </a:path>
              </a:pathLst>
            </a:custGeom>
            <a:solidFill>
              <a:srgbClr val="D9D9D9"/>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384" name="Freeform 91">
              <a:extLst>
                <a:ext uri="{FF2B5EF4-FFF2-40B4-BE49-F238E27FC236}">
                  <a16:creationId xmlns:a16="http://schemas.microsoft.com/office/drawing/2014/main" id="{1F9C035E-C67D-441F-96D8-06E613D8BC07}"/>
                </a:ext>
              </a:extLst>
            </p:cNvPr>
            <p:cNvSpPr>
              <a:spLocks noChangeAspect="1"/>
            </p:cNvSpPr>
            <p:nvPr/>
          </p:nvSpPr>
          <p:spPr bwMode="gray">
            <a:xfrm>
              <a:off x="7428449" y="4535550"/>
              <a:ext cx="240377" cy="134956"/>
            </a:xfrm>
            <a:custGeom>
              <a:avLst/>
              <a:gdLst/>
              <a:ahLst/>
              <a:cxnLst>
                <a:cxn ang="0">
                  <a:pos x="249" y="133"/>
                </a:cxn>
                <a:cxn ang="0">
                  <a:pos x="268" y="155"/>
                </a:cxn>
                <a:cxn ang="0">
                  <a:pos x="281" y="158"/>
                </a:cxn>
                <a:cxn ang="0">
                  <a:pos x="288" y="121"/>
                </a:cxn>
                <a:cxn ang="0">
                  <a:pos x="301" y="122"/>
                </a:cxn>
                <a:cxn ang="0">
                  <a:pos x="312" y="139"/>
                </a:cxn>
                <a:cxn ang="0">
                  <a:pos x="319" y="128"/>
                </a:cxn>
                <a:cxn ang="0">
                  <a:pos x="309" y="111"/>
                </a:cxn>
                <a:cxn ang="0">
                  <a:pos x="328" y="96"/>
                </a:cxn>
                <a:cxn ang="0">
                  <a:pos x="324" y="81"/>
                </a:cxn>
                <a:cxn ang="0">
                  <a:pos x="351" y="64"/>
                </a:cxn>
                <a:cxn ang="0">
                  <a:pos x="383" y="20"/>
                </a:cxn>
                <a:cxn ang="0">
                  <a:pos x="392" y="0"/>
                </a:cxn>
                <a:cxn ang="0">
                  <a:pos x="395" y="14"/>
                </a:cxn>
                <a:cxn ang="0">
                  <a:pos x="404" y="9"/>
                </a:cxn>
                <a:cxn ang="0">
                  <a:pos x="417" y="4"/>
                </a:cxn>
                <a:cxn ang="0">
                  <a:pos x="433" y="20"/>
                </a:cxn>
                <a:cxn ang="0">
                  <a:pos x="442" y="43"/>
                </a:cxn>
                <a:cxn ang="0">
                  <a:pos x="448" y="57"/>
                </a:cxn>
                <a:cxn ang="0">
                  <a:pos x="463" y="54"/>
                </a:cxn>
                <a:cxn ang="0">
                  <a:pos x="462" y="68"/>
                </a:cxn>
                <a:cxn ang="0">
                  <a:pos x="474" y="65"/>
                </a:cxn>
                <a:cxn ang="0">
                  <a:pos x="502" y="80"/>
                </a:cxn>
                <a:cxn ang="0">
                  <a:pos x="530" y="95"/>
                </a:cxn>
                <a:cxn ang="0">
                  <a:pos x="512" y="108"/>
                </a:cxn>
                <a:cxn ang="0">
                  <a:pos x="482" y="110"/>
                </a:cxn>
                <a:cxn ang="0">
                  <a:pos x="476" y="126"/>
                </a:cxn>
                <a:cxn ang="0">
                  <a:pos x="492" y="137"/>
                </a:cxn>
                <a:cxn ang="0">
                  <a:pos x="463" y="149"/>
                </a:cxn>
                <a:cxn ang="0">
                  <a:pos x="446" y="143"/>
                </a:cxn>
                <a:cxn ang="0">
                  <a:pos x="439" y="151"/>
                </a:cxn>
                <a:cxn ang="0">
                  <a:pos x="412" y="142"/>
                </a:cxn>
                <a:cxn ang="0">
                  <a:pos x="336" y="150"/>
                </a:cxn>
                <a:cxn ang="0">
                  <a:pos x="323" y="201"/>
                </a:cxn>
                <a:cxn ang="0">
                  <a:pos x="282" y="275"/>
                </a:cxn>
                <a:cxn ang="0">
                  <a:pos x="265" y="299"/>
                </a:cxn>
                <a:cxn ang="0">
                  <a:pos x="231" y="307"/>
                </a:cxn>
                <a:cxn ang="0">
                  <a:pos x="189" y="306"/>
                </a:cxn>
                <a:cxn ang="0">
                  <a:pos x="178" y="296"/>
                </a:cxn>
                <a:cxn ang="0">
                  <a:pos x="139" y="305"/>
                </a:cxn>
                <a:cxn ang="0">
                  <a:pos x="105" y="326"/>
                </a:cxn>
                <a:cxn ang="0">
                  <a:pos x="77" y="323"/>
                </a:cxn>
                <a:cxn ang="0">
                  <a:pos x="40" y="325"/>
                </a:cxn>
                <a:cxn ang="0">
                  <a:pos x="0" y="269"/>
                </a:cxn>
                <a:cxn ang="0">
                  <a:pos x="7" y="264"/>
                </a:cxn>
                <a:cxn ang="0">
                  <a:pos x="28" y="283"/>
                </a:cxn>
                <a:cxn ang="0">
                  <a:pos x="53" y="284"/>
                </a:cxn>
                <a:cxn ang="0">
                  <a:pos x="84" y="293"/>
                </a:cxn>
                <a:cxn ang="0">
                  <a:pos x="91" y="269"/>
                </a:cxn>
                <a:cxn ang="0">
                  <a:pos x="96" y="250"/>
                </a:cxn>
                <a:cxn ang="0">
                  <a:pos x="103" y="239"/>
                </a:cxn>
                <a:cxn ang="0">
                  <a:pos x="116" y="221"/>
                </a:cxn>
                <a:cxn ang="0">
                  <a:pos x="137" y="218"/>
                </a:cxn>
                <a:cxn ang="0">
                  <a:pos x="161" y="215"/>
                </a:cxn>
                <a:cxn ang="0">
                  <a:pos x="190" y="201"/>
                </a:cxn>
                <a:cxn ang="0">
                  <a:pos x="215" y="167"/>
                </a:cxn>
                <a:cxn ang="0">
                  <a:pos x="240" y="131"/>
                </a:cxn>
              </a:cxnLst>
              <a:rect l="0" t="0" r="r" b="b"/>
              <a:pathLst>
                <a:path w="530" h="330">
                  <a:moveTo>
                    <a:pt x="242" y="129"/>
                  </a:moveTo>
                  <a:lnTo>
                    <a:pt x="245" y="131"/>
                  </a:lnTo>
                  <a:lnTo>
                    <a:pt x="249" y="133"/>
                  </a:lnTo>
                  <a:lnTo>
                    <a:pt x="259" y="144"/>
                  </a:lnTo>
                  <a:lnTo>
                    <a:pt x="263" y="150"/>
                  </a:lnTo>
                  <a:lnTo>
                    <a:pt x="268" y="155"/>
                  </a:lnTo>
                  <a:lnTo>
                    <a:pt x="271" y="159"/>
                  </a:lnTo>
                  <a:lnTo>
                    <a:pt x="276" y="160"/>
                  </a:lnTo>
                  <a:lnTo>
                    <a:pt x="281" y="158"/>
                  </a:lnTo>
                  <a:lnTo>
                    <a:pt x="283" y="150"/>
                  </a:lnTo>
                  <a:lnTo>
                    <a:pt x="285" y="126"/>
                  </a:lnTo>
                  <a:lnTo>
                    <a:pt x="288" y="121"/>
                  </a:lnTo>
                  <a:lnTo>
                    <a:pt x="293" y="118"/>
                  </a:lnTo>
                  <a:lnTo>
                    <a:pt x="298" y="118"/>
                  </a:lnTo>
                  <a:lnTo>
                    <a:pt x="301" y="122"/>
                  </a:lnTo>
                  <a:lnTo>
                    <a:pt x="303" y="129"/>
                  </a:lnTo>
                  <a:lnTo>
                    <a:pt x="307" y="137"/>
                  </a:lnTo>
                  <a:lnTo>
                    <a:pt x="312" y="139"/>
                  </a:lnTo>
                  <a:lnTo>
                    <a:pt x="318" y="139"/>
                  </a:lnTo>
                  <a:lnTo>
                    <a:pt x="319" y="134"/>
                  </a:lnTo>
                  <a:lnTo>
                    <a:pt x="319" y="128"/>
                  </a:lnTo>
                  <a:lnTo>
                    <a:pt x="318" y="123"/>
                  </a:lnTo>
                  <a:lnTo>
                    <a:pt x="314" y="116"/>
                  </a:lnTo>
                  <a:lnTo>
                    <a:pt x="309" y="111"/>
                  </a:lnTo>
                  <a:lnTo>
                    <a:pt x="315" y="110"/>
                  </a:lnTo>
                  <a:lnTo>
                    <a:pt x="320" y="106"/>
                  </a:lnTo>
                  <a:lnTo>
                    <a:pt x="328" y="96"/>
                  </a:lnTo>
                  <a:lnTo>
                    <a:pt x="322" y="94"/>
                  </a:lnTo>
                  <a:lnTo>
                    <a:pt x="319" y="88"/>
                  </a:lnTo>
                  <a:lnTo>
                    <a:pt x="324" y="81"/>
                  </a:lnTo>
                  <a:lnTo>
                    <a:pt x="329" y="79"/>
                  </a:lnTo>
                  <a:lnTo>
                    <a:pt x="339" y="79"/>
                  </a:lnTo>
                  <a:lnTo>
                    <a:pt x="351" y="64"/>
                  </a:lnTo>
                  <a:lnTo>
                    <a:pt x="357" y="53"/>
                  </a:lnTo>
                  <a:lnTo>
                    <a:pt x="357" y="47"/>
                  </a:lnTo>
                  <a:lnTo>
                    <a:pt x="383" y="20"/>
                  </a:lnTo>
                  <a:lnTo>
                    <a:pt x="387" y="13"/>
                  </a:lnTo>
                  <a:lnTo>
                    <a:pt x="388" y="6"/>
                  </a:lnTo>
                  <a:lnTo>
                    <a:pt x="392" y="0"/>
                  </a:lnTo>
                  <a:lnTo>
                    <a:pt x="394" y="0"/>
                  </a:lnTo>
                  <a:lnTo>
                    <a:pt x="395" y="3"/>
                  </a:lnTo>
                  <a:lnTo>
                    <a:pt x="395" y="14"/>
                  </a:lnTo>
                  <a:lnTo>
                    <a:pt x="393" y="20"/>
                  </a:lnTo>
                  <a:lnTo>
                    <a:pt x="393" y="22"/>
                  </a:lnTo>
                  <a:lnTo>
                    <a:pt x="404" y="9"/>
                  </a:lnTo>
                  <a:lnTo>
                    <a:pt x="408" y="2"/>
                  </a:lnTo>
                  <a:lnTo>
                    <a:pt x="415" y="2"/>
                  </a:lnTo>
                  <a:lnTo>
                    <a:pt x="417" y="4"/>
                  </a:lnTo>
                  <a:lnTo>
                    <a:pt x="422" y="19"/>
                  </a:lnTo>
                  <a:lnTo>
                    <a:pt x="428" y="22"/>
                  </a:lnTo>
                  <a:lnTo>
                    <a:pt x="433" y="20"/>
                  </a:lnTo>
                  <a:lnTo>
                    <a:pt x="443" y="29"/>
                  </a:lnTo>
                  <a:lnTo>
                    <a:pt x="446" y="40"/>
                  </a:lnTo>
                  <a:lnTo>
                    <a:pt x="442" y="43"/>
                  </a:lnTo>
                  <a:lnTo>
                    <a:pt x="443" y="57"/>
                  </a:lnTo>
                  <a:lnTo>
                    <a:pt x="444" y="58"/>
                  </a:lnTo>
                  <a:lnTo>
                    <a:pt x="448" y="57"/>
                  </a:lnTo>
                  <a:lnTo>
                    <a:pt x="452" y="57"/>
                  </a:lnTo>
                  <a:lnTo>
                    <a:pt x="458" y="54"/>
                  </a:lnTo>
                  <a:lnTo>
                    <a:pt x="463" y="54"/>
                  </a:lnTo>
                  <a:lnTo>
                    <a:pt x="467" y="59"/>
                  </a:lnTo>
                  <a:lnTo>
                    <a:pt x="465" y="64"/>
                  </a:lnTo>
                  <a:lnTo>
                    <a:pt x="462" y="68"/>
                  </a:lnTo>
                  <a:lnTo>
                    <a:pt x="463" y="70"/>
                  </a:lnTo>
                  <a:lnTo>
                    <a:pt x="469" y="70"/>
                  </a:lnTo>
                  <a:lnTo>
                    <a:pt x="474" y="65"/>
                  </a:lnTo>
                  <a:lnTo>
                    <a:pt x="480" y="65"/>
                  </a:lnTo>
                  <a:lnTo>
                    <a:pt x="486" y="69"/>
                  </a:lnTo>
                  <a:lnTo>
                    <a:pt x="502" y="80"/>
                  </a:lnTo>
                  <a:lnTo>
                    <a:pt x="523" y="86"/>
                  </a:lnTo>
                  <a:lnTo>
                    <a:pt x="529" y="91"/>
                  </a:lnTo>
                  <a:lnTo>
                    <a:pt x="530" y="95"/>
                  </a:lnTo>
                  <a:lnTo>
                    <a:pt x="528" y="100"/>
                  </a:lnTo>
                  <a:lnTo>
                    <a:pt x="518" y="104"/>
                  </a:lnTo>
                  <a:lnTo>
                    <a:pt x="512" y="108"/>
                  </a:lnTo>
                  <a:lnTo>
                    <a:pt x="501" y="112"/>
                  </a:lnTo>
                  <a:lnTo>
                    <a:pt x="491" y="115"/>
                  </a:lnTo>
                  <a:lnTo>
                    <a:pt x="482" y="110"/>
                  </a:lnTo>
                  <a:lnTo>
                    <a:pt x="475" y="113"/>
                  </a:lnTo>
                  <a:lnTo>
                    <a:pt x="474" y="121"/>
                  </a:lnTo>
                  <a:lnTo>
                    <a:pt x="476" y="126"/>
                  </a:lnTo>
                  <a:lnTo>
                    <a:pt x="482" y="132"/>
                  </a:lnTo>
                  <a:lnTo>
                    <a:pt x="487" y="133"/>
                  </a:lnTo>
                  <a:lnTo>
                    <a:pt x="492" y="137"/>
                  </a:lnTo>
                  <a:lnTo>
                    <a:pt x="494" y="140"/>
                  </a:lnTo>
                  <a:lnTo>
                    <a:pt x="480" y="143"/>
                  </a:lnTo>
                  <a:lnTo>
                    <a:pt x="463" y="149"/>
                  </a:lnTo>
                  <a:lnTo>
                    <a:pt x="457" y="149"/>
                  </a:lnTo>
                  <a:lnTo>
                    <a:pt x="452" y="147"/>
                  </a:lnTo>
                  <a:lnTo>
                    <a:pt x="446" y="143"/>
                  </a:lnTo>
                  <a:lnTo>
                    <a:pt x="444" y="143"/>
                  </a:lnTo>
                  <a:lnTo>
                    <a:pt x="443" y="148"/>
                  </a:lnTo>
                  <a:lnTo>
                    <a:pt x="439" y="151"/>
                  </a:lnTo>
                  <a:lnTo>
                    <a:pt x="435" y="151"/>
                  </a:lnTo>
                  <a:lnTo>
                    <a:pt x="421" y="147"/>
                  </a:lnTo>
                  <a:lnTo>
                    <a:pt x="412" y="142"/>
                  </a:lnTo>
                  <a:lnTo>
                    <a:pt x="361" y="140"/>
                  </a:lnTo>
                  <a:lnTo>
                    <a:pt x="342" y="142"/>
                  </a:lnTo>
                  <a:lnTo>
                    <a:pt x="336" y="150"/>
                  </a:lnTo>
                  <a:lnTo>
                    <a:pt x="330" y="167"/>
                  </a:lnTo>
                  <a:lnTo>
                    <a:pt x="328" y="189"/>
                  </a:lnTo>
                  <a:lnTo>
                    <a:pt x="323" y="201"/>
                  </a:lnTo>
                  <a:lnTo>
                    <a:pt x="297" y="230"/>
                  </a:lnTo>
                  <a:lnTo>
                    <a:pt x="291" y="257"/>
                  </a:lnTo>
                  <a:lnTo>
                    <a:pt x="282" y="275"/>
                  </a:lnTo>
                  <a:lnTo>
                    <a:pt x="275" y="287"/>
                  </a:lnTo>
                  <a:lnTo>
                    <a:pt x="271" y="294"/>
                  </a:lnTo>
                  <a:lnTo>
                    <a:pt x="265" y="299"/>
                  </a:lnTo>
                  <a:lnTo>
                    <a:pt x="252" y="303"/>
                  </a:lnTo>
                  <a:lnTo>
                    <a:pt x="240" y="305"/>
                  </a:lnTo>
                  <a:lnTo>
                    <a:pt x="231" y="307"/>
                  </a:lnTo>
                  <a:lnTo>
                    <a:pt x="220" y="314"/>
                  </a:lnTo>
                  <a:lnTo>
                    <a:pt x="210" y="314"/>
                  </a:lnTo>
                  <a:lnTo>
                    <a:pt x="189" y="306"/>
                  </a:lnTo>
                  <a:lnTo>
                    <a:pt x="184" y="306"/>
                  </a:lnTo>
                  <a:lnTo>
                    <a:pt x="183" y="299"/>
                  </a:lnTo>
                  <a:lnTo>
                    <a:pt x="178" y="296"/>
                  </a:lnTo>
                  <a:lnTo>
                    <a:pt x="151" y="295"/>
                  </a:lnTo>
                  <a:lnTo>
                    <a:pt x="146" y="296"/>
                  </a:lnTo>
                  <a:lnTo>
                    <a:pt x="139" y="305"/>
                  </a:lnTo>
                  <a:lnTo>
                    <a:pt x="123" y="323"/>
                  </a:lnTo>
                  <a:lnTo>
                    <a:pt x="115" y="327"/>
                  </a:lnTo>
                  <a:lnTo>
                    <a:pt x="105" y="326"/>
                  </a:lnTo>
                  <a:lnTo>
                    <a:pt x="96" y="326"/>
                  </a:lnTo>
                  <a:lnTo>
                    <a:pt x="87" y="330"/>
                  </a:lnTo>
                  <a:lnTo>
                    <a:pt x="77" y="323"/>
                  </a:lnTo>
                  <a:lnTo>
                    <a:pt x="66" y="325"/>
                  </a:lnTo>
                  <a:lnTo>
                    <a:pt x="54" y="328"/>
                  </a:lnTo>
                  <a:lnTo>
                    <a:pt x="40" y="325"/>
                  </a:lnTo>
                  <a:lnTo>
                    <a:pt x="27" y="314"/>
                  </a:lnTo>
                  <a:lnTo>
                    <a:pt x="0" y="274"/>
                  </a:lnTo>
                  <a:lnTo>
                    <a:pt x="0" y="269"/>
                  </a:lnTo>
                  <a:lnTo>
                    <a:pt x="2" y="268"/>
                  </a:lnTo>
                  <a:lnTo>
                    <a:pt x="5" y="266"/>
                  </a:lnTo>
                  <a:lnTo>
                    <a:pt x="7" y="264"/>
                  </a:lnTo>
                  <a:lnTo>
                    <a:pt x="10" y="273"/>
                  </a:lnTo>
                  <a:lnTo>
                    <a:pt x="13" y="278"/>
                  </a:lnTo>
                  <a:lnTo>
                    <a:pt x="28" y="283"/>
                  </a:lnTo>
                  <a:lnTo>
                    <a:pt x="34" y="284"/>
                  </a:lnTo>
                  <a:lnTo>
                    <a:pt x="48" y="283"/>
                  </a:lnTo>
                  <a:lnTo>
                    <a:pt x="53" y="284"/>
                  </a:lnTo>
                  <a:lnTo>
                    <a:pt x="59" y="288"/>
                  </a:lnTo>
                  <a:lnTo>
                    <a:pt x="67" y="290"/>
                  </a:lnTo>
                  <a:lnTo>
                    <a:pt x="84" y="293"/>
                  </a:lnTo>
                  <a:lnTo>
                    <a:pt x="86" y="285"/>
                  </a:lnTo>
                  <a:lnTo>
                    <a:pt x="89" y="279"/>
                  </a:lnTo>
                  <a:lnTo>
                    <a:pt x="91" y="269"/>
                  </a:lnTo>
                  <a:lnTo>
                    <a:pt x="93" y="263"/>
                  </a:lnTo>
                  <a:lnTo>
                    <a:pt x="91" y="253"/>
                  </a:lnTo>
                  <a:lnTo>
                    <a:pt x="96" y="250"/>
                  </a:lnTo>
                  <a:lnTo>
                    <a:pt x="102" y="251"/>
                  </a:lnTo>
                  <a:lnTo>
                    <a:pt x="103" y="253"/>
                  </a:lnTo>
                  <a:lnTo>
                    <a:pt x="103" y="239"/>
                  </a:lnTo>
                  <a:lnTo>
                    <a:pt x="105" y="235"/>
                  </a:lnTo>
                  <a:lnTo>
                    <a:pt x="113" y="225"/>
                  </a:lnTo>
                  <a:lnTo>
                    <a:pt x="116" y="221"/>
                  </a:lnTo>
                  <a:lnTo>
                    <a:pt x="134" y="220"/>
                  </a:lnTo>
                  <a:lnTo>
                    <a:pt x="137" y="219"/>
                  </a:lnTo>
                  <a:lnTo>
                    <a:pt x="137" y="218"/>
                  </a:lnTo>
                  <a:lnTo>
                    <a:pt x="142" y="217"/>
                  </a:lnTo>
                  <a:lnTo>
                    <a:pt x="152" y="217"/>
                  </a:lnTo>
                  <a:lnTo>
                    <a:pt x="161" y="215"/>
                  </a:lnTo>
                  <a:lnTo>
                    <a:pt x="174" y="214"/>
                  </a:lnTo>
                  <a:lnTo>
                    <a:pt x="179" y="212"/>
                  </a:lnTo>
                  <a:lnTo>
                    <a:pt x="190" y="201"/>
                  </a:lnTo>
                  <a:lnTo>
                    <a:pt x="205" y="183"/>
                  </a:lnTo>
                  <a:lnTo>
                    <a:pt x="207" y="177"/>
                  </a:lnTo>
                  <a:lnTo>
                    <a:pt x="215" y="167"/>
                  </a:lnTo>
                  <a:lnTo>
                    <a:pt x="231" y="154"/>
                  </a:lnTo>
                  <a:lnTo>
                    <a:pt x="238" y="143"/>
                  </a:lnTo>
                  <a:lnTo>
                    <a:pt x="240" y="131"/>
                  </a:lnTo>
                  <a:lnTo>
                    <a:pt x="242" y="129"/>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grpSp>
        <p:nvGrpSpPr>
          <p:cNvPr id="11" name="Group 10">
            <a:extLst>
              <a:ext uri="{FF2B5EF4-FFF2-40B4-BE49-F238E27FC236}">
                <a16:creationId xmlns:a16="http://schemas.microsoft.com/office/drawing/2014/main" id="{382F6BB1-0214-6EC9-1BDB-77D6BAFA380D}"/>
              </a:ext>
            </a:extLst>
          </p:cNvPr>
          <p:cNvGrpSpPr/>
          <p:nvPr/>
        </p:nvGrpSpPr>
        <p:grpSpPr>
          <a:xfrm>
            <a:off x="6531229" y="3274212"/>
            <a:ext cx="1523900" cy="1003696"/>
            <a:chOff x="6531229" y="3274212"/>
            <a:chExt cx="1523900" cy="1003696"/>
          </a:xfrm>
        </p:grpSpPr>
        <p:sp>
          <p:nvSpPr>
            <p:cNvPr id="656" name="Freeform 114">
              <a:extLst>
                <a:ext uri="{FF2B5EF4-FFF2-40B4-BE49-F238E27FC236}">
                  <a16:creationId xmlns:a16="http://schemas.microsoft.com/office/drawing/2014/main" id="{CEEB1F7B-D227-4AFA-8DB3-88C691A9F19B}"/>
                </a:ext>
              </a:extLst>
            </p:cNvPr>
            <p:cNvSpPr>
              <a:spLocks noChangeAspect="1"/>
            </p:cNvSpPr>
            <p:nvPr/>
          </p:nvSpPr>
          <p:spPr bwMode="gray">
            <a:xfrm>
              <a:off x="6531229" y="3274212"/>
              <a:ext cx="1523900" cy="954914"/>
            </a:xfrm>
            <a:custGeom>
              <a:avLst/>
              <a:gdLst/>
              <a:ahLst/>
              <a:cxnLst>
                <a:cxn ang="0">
                  <a:pos x="2191" y="2191"/>
                </a:cxn>
                <a:cxn ang="0">
                  <a:pos x="2134" y="2244"/>
                </a:cxn>
                <a:cxn ang="0">
                  <a:pos x="2015" y="2329"/>
                </a:cxn>
                <a:cxn ang="0">
                  <a:pos x="1898" y="2261"/>
                </a:cxn>
                <a:cxn ang="0">
                  <a:pos x="1746" y="2168"/>
                </a:cxn>
                <a:cxn ang="0">
                  <a:pos x="1585" y="2194"/>
                </a:cxn>
                <a:cxn ang="0">
                  <a:pos x="1509" y="2247"/>
                </a:cxn>
                <a:cxn ang="0">
                  <a:pos x="1333" y="2120"/>
                </a:cxn>
                <a:cxn ang="0">
                  <a:pos x="1352" y="1901"/>
                </a:cxn>
                <a:cxn ang="0">
                  <a:pos x="1237" y="1793"/>
                </a:cxn>
                <a:cxn ang="0">
                  <a:pos x="1036" y="1874"/>
                </a:cxn>
                <a:cxn ang="0">
                  <a:pos x="881" y="1862"/>
                </a:cxn>
                <a:cxn ang="0">
                  <a:pos x="793" y="1879"/>
                </a:cxn>
                <a:cxn ang="0">
                  <a:pos x="691" y="1881"/>
                </a:cxn>
                <a:cxn ang="0">
                  <a:pos x="603" y="1834"/>
                </a:cxn>
                <a:cxn ang="0">
                  <a:pos x="556" y="1803"/>
                </a:cxn>
                <a:cxn ang="0">
                  <a:pos x="423" y="1731"/>
                </a:cxn>
                <a:cxn ang="0">
                  <a:pos x="348" y="1701"/>
                </a:cxn>
                <a:cxn ang="0">
                  <a:pos x="291" y="1675"/>
                </a:cxn>
                <a:cxn ang="0">
                  <a:pos x="278" y="1580"/>
                </a:cxn>
                <a:cxn ang="0">
                  <a:pos x="322" y="1567"/>
                </a:cxn>
                <a:cxn ang="0">
                  <a:pos x="300" y="1492"/>
                </a:cxn>
                <a:cxn ang="0">
                  <a:pos x="360" y="1411"/>
                </a:cxn>
                <a:cxn ang="0">
                  <a:pos x="326" y="1368"/>
                </a:cxn>
                <a:cxn ang="0">
                  <a:pos x="230" y="1391"/>
                </a:cxn>
                <a:cxn ang="0">
                  <a:pos x="126" y="1355"/>
                </a:cxn>
                <a:cxn ang="0">
                  <a:pos x="88" y="1295"/>
                </a:cxn>
                <a:cxn ang="0">
                  <a:pos x="63" y="1212"/>
                </a:cxn>
                <a:cxn ang="0">
                  <a:pos x="105" y="1043"/>
                </a:cxn>
                <a:cxn ang="0">
                  <a:pos x="364" y="920"/>
                </a:cxn>
                <a:cxn ang="0">
                  <a:pos x="471" y="693"/>
                </a:cxn>
                <a:cxn ang="0">
                  <a:pos x="656" y="507"/>
                </a:cxn>
                <a:cxn ang="0">
                  <a:pos x="854" y="474"/>
                </a:cxn>
                <a:cxn ang="0">
                  <a:pos x="1031" y="711"/>
                </a:cxn>
                <a:cxn ang="0">
                  <a:pos x="1283" y="882"/>
                </a:cxn>
                <a:cxn ang="0">
                  <a:pos x="1719" y="963"/>
                </a:cxn>
                <a:cxn ang="0">
                  <a:pos x="2042" y="854"/>
                </a:cxn>
                <a:cxn ang="0">
                  <a:pos x="2284" y="666"/>
                </a:cxn>
                <a:cxn ang="0">
                  <a:pos x="2450" y="478"/>
                </a:cxn>
                <a:cxn ang="0">
                  <a:pos x="2342" y="311"/>
                </a:cxn>
                <a:cxn ang="0">
                  <a:pos x="2557" y="161"/>
                </a:cxn>
                <a:cxn ang="0">
                  <a:pos x="2738" y="0"/>
                </a:cxn>
                <a:cxn ang="0">
                  <a:pos x="2901" y="155"/>
                </a:cxn>
                <a:cxn ang="0">
                  <a:pos x="3109" y="394"/>
                </a:cxn>
                <a:cxn ang="0">
                  <a:pos x="3323" y="441"/>
                </a:cxn>
                <a:cxn ang="0">
                  <a:pos x="3195" y="693"/>
                </a:cxn>
                <a:cxn ang="0">
                  <a:pos x="2994" y="941"/>
                </a:cxn>
                <a:cxn ang="0">
                  <a:pos x="2729" y="1097"/>
                </a:cxn>
                <a:cxn ang="0">
                  <a:pos x="2616" y="1118"/>
                </a:cxn>
                <a:cxn ang="0">
                  <a:pos x="2542" y="1082"/>
                </a:cxn>
                <a:cxn ang="0">
                  <a:pos x="2444" y="1221"/>
                </a:cxn>
                <a:cxn ang="0">
                  <a:pos x="2611" y="1254"/>
                </a:cxn>
                <a:cxn ang="0">
                  <a:pos x="2643" y="1301"/>
                </a:cxn>
                <a:cxn ang="0">
                  <a:pos x="2521" y="1404"/>
                </a:cxn>
                <a:cxn ang="0">
                  <a:pos x="2646" y="1642"/>
                </a:cxn>
                <a:cxn ang="0">
                  <a:pos x="2640" y="1677"/>
                </a:cxn>
                <a:cxn ang="0">
                  <a:pos x="2624" y="1743"/>
                </a:cxn>
                <a:cxn ang="0">
                  <a:pos x="2628" y="1814"/>
                </a:cxn>
                <a:cxn ang="0">
                  <a:pos x="2555" y="1933"/>
                </a:cxn>
                <a:cxn ang="0">
                  <a:pos x="2512" y="2028"/>
                </a:cxn>
                <a:cxn ang="0">
                  <a:pos x="2435" y="2097"/>
                </a:cxn>
                <a:cxn ang="0">
                  <a:pos x="2344" y="2177"/>
                </a:cxn>
                <a:cxn ang="0">
                  <a:pos x="2245" y="2202"/>
                </a:cxn>
              </a:cxnLst>
              <a:rect l="0" t="0" r="r" b="b"/>
              <a:pathLst>
                <a:path w="3356" h="2335">
                  <a:moveTo>
                    <a:pt x="2243" y="2202"/>
                  </a:moveTo>
                  <a:lnTo>
                    <a:pt x="2240" y="2209"/>
                  </a:lnTo>
                  <a:lnTo>
                    <a:pt x="2239" y="2206"/>
                  </a:lnTo>
                  <a:lnTo>
                    <a:pt x="2239" y="2202"/>
                  </a:lnTo>
                  <a:lnTo>
                    <a:pt x="2235" y="2199"/>
                  </a:lnTo>
                  <a:lnTo>
                    <a:pt x="2226" y="2201"/>
                  </a:lnTo>
                  <a:lnTo>
                    <a:pt x="2225" y="2202"/>
                  </a:lnTo>
                  <a:lnTo>
                    <a:pt x="2224" y="2202"/>
                  </a:lnTo>
                  <a:lnTo>
                    <a:pt x="2224" y="2205"/>
                  </a:lnTo>
                  <a:lnTo>
                    <a:pt x="2229" y="2211"/>
                  </a:lnTo>
                  <a:lnTo>
                    <a:pt x="2224" y="2212"/>
                  </a:lnTo>
                  <a:lnTo>
                    <a:pt x="2211" y="2213"/>
                  </a:lnTo>
                  <a:lnTo>
                    <a:pt x="2210" y="2209"/>
                  </a:lnTo>
                  <a:lnTo>
                    <a:pt x="2211" y="2206"/>
                  </a:lnTo>
                  <a:lnTo>
                    <a:pt x="2209" y="2202"/>
                  </a:lnTo>
                  <a:lnTo>
                    <a:pt x="2199" y="2194"/>
                  </a:lnTo>
                  <a:lnTo>
                    <a:pt x="2191" y="2191"/>
                  </a:lnTo>
                  <a:lnTo>
                    <a:pt x="2188" y="2185"/>
                  </a:lnTo>
                  <a:lnTo>
                    <a:pt x="2186" y="2198"/>
                  </a:lnTo>
                  <a:lnTo>
                    <a:pt x="2186" y="2209"/>
                  </a:lnTo>
                  <a:lnTo>
                    <a:pt x="2187" y="2216"/>
                  </a:lnTo>
                  <a:lnTo>
                    <a:pt x="2187" y="2218"/>
                  </a:lnTo>
                  <a:lnTo>
                    <a:pt x="2183" y="2220"/>
                  </a:lnTo>
                  <a:lnTo>
                    <a:pt x="2180" y="2220"/>
                  </a:lnTo>
                  <a:lnTo>
                    <a:pt x="2171" y="2209"/>
                  </a:lnTo>
                  <a:lnTo>
                    <a:pt x="2164" y="2204"/>
                  </a:lnTo>
                  <a:lnTo>
                    <a:pt x="2161" y="2198"/>
                  </a:lnTo>
                  <a:lnTo>
                    <a:pt x="2155" y="2215"/>
                  </a:lnTo>
                  <a:lnTo>
                    <a:pt x="2155" y="2222"/>
                  </a:lnTo>
                  <a:lnTo>
                    <a:pt x="2156" y="2227"/>
                  </a:lnTo>
                  <a:lnTo>
                    <a:pt x="2156" y="2236"/>
                  </a:lnTo>
                  <a:lnTo>
                    <a:pt x="2153" y="2239"/>
                  </a:lnTo>
                  <a:lnTo>
                    <a:pt x="2149" y="2237"/>
                  </a:lnTo>
                  <a:lnTo>
                    <a:pt x="2134" y="2244"/>
                  </a:lnTo>
                  <a:lnTo>
                    <a:pt x="2123" y="2245"/>
                  </a:lnTo>
                  <a:lnTo>
                    <a:pt x="2116" y="2249"/>
                  </a:lnTo>
                  <a:lnTo>
                    <a:pt x="2107" y="2249"/>
                  </a:lnTo>
                  <a:lnTo>
                    <a:pt x="2105" y="2247"/>
                  </a:lnTo>
                  <a:lnTo>
                    <a:pt x="2094" y="2249"/>
                  </a:lnTo>
                  <a:lnTo>
                    <a:pt x="2084" y="2258"/>
                  </a:lnTo>
                  <a:lnTo>
                    <a:pt x="2073" y="2261"/>
                  </a:lnTo>
                  <a:lnTo>
                    <a:pt x="2059" y="2263"/>
                  </a:lnTo>
                  <a:lnTo>
                    <a:pt x="2051" y="2261"/>
                  </a:lnTo>
                  <a:lnTo>
                    <a:pt x="2048" y="2265"/>
                  </a:lnTo>
                  <a:lnTo>
                    <a:pt x="2038" y="2270"/>
                  </a:lnTo>
                  <a:lnTo>
                    <a:pt x="2024" y="2274"/>
                  </a:lnTo>
                  <a:lnTo>
                    <a:pt x="2015" y="2271"/>
                  </a:lnTo>
                  <a:lnTo>
                    <a:pt x="2004" y="2297"/>
                  </a:lnTo>
                  <a:lnTo>
                    <a:pt x="2011" y="2309"/>
                  </a:lnTo>
                  <a:lnTo>
                    <a:pt x="2015" y="2317"/>
                  </a:lnTo>
                  <a:lnTo>
                    <a:pt x="2015" y="2329"/>
                  </a:lnTo>
                  <a:lnTo>
                    <a:pt x="1999" y="2335"/>
                  </a:lnTo>
                  <a:lnTo>
                    <a:pt x="1988" y="2329"/>
                  </a:lnTo>
                  <a:lnTo>
                    <a:pt x="1973" y="2298"/>
                  </a:lnTo>
                  <a:lnTo>
                    <a:pt x="1971" y="2291"/>
                  </a:lnTo>
                  <a:lnTo>
                    <a:pt x="1972" y="2288"/>
                  </a:lnTo>
                  <a:lnTo>
                    <a:pt x="1978" y="2266"/>
                  </a:lnTo>
                  <a:lnTo>
                    <a:pt x="1974" y="2259"/>
                  </a:lnTo>
                  <a:lnTo>
                    <a:pt x="1968" y="2261"/>
                  </a:lnTo>
                  <a:lnTo>
                    <a:pt x="1958" y="2269"/>
                  </a:lnTo>
                  <a:lnTo>
                    <a:pt x="1947" y="2269"/>
                  </a:lnTo>
                  <a:lnTo>
                    <a:pt x="1942" y="2264"/>
                  </a:lnTo>
                  <a:lnTo>
                    <a:pt x="1941" y="2259"/>
                  </a:lnTo>
                  <a:lnTo>
                    <a:pt x="1923" y="2254"/>
                  </a:lnTo>
                  <a:lnTo>
                    <a:pt x="1915" y="2252"/>
                  </a:lnTo>
                  <a:lnTo>
                    <a:pt x="1911" y="2252"/>
                  </a:lnTo>
                  <a:lnTo>
                    <a:pt x="1907" y="2260"/>
                  </a:lnTo>
                  <a:lnTo>
                    <a:pt x="1898" y="2261"/>
                  </a:lnTo>
                  <a:lnTo>
                    <a:pt x="1898" y="2269"/>
                  </a:lnTo>
                  <a:lnTo>
                    <a:pt x="1895" y="2258"/>
                  </a:lnTo>
                  <a:lnTo>
                    <a:pt x="1890" y="2261"/>
                  </a:lnTo>
                  <a:lnTo>
                    <a:pt x="1881" y="2265"/>
                  </a:lnTo>
                  <a:lnTo>
                    <a:pt x="1874" y="2260"/>
                  </a:lnTo>
                  <a:lnTo>
                    <a:pt x="1855" y="2261"/>
                  </a:lnTo>
                  <a:lnTo>
                    <a:pt x="1845" y="2259"/>
                  </a:lnTo>
                  <a:lnTo>
                    <a:pt x="1840" y="2254"/>
                  </a:lnTo>
                  <a:lnTo>
                    <a:pt x="1817" y="2240"/>
                  </a:lnTo>
                  <a:lnTo>
                    <a:pt x="1810" y="2228"/>
                  </a:lnTo>
                  <a:lnTo>
                    <a:pt x="1805" y="2213"/>
                  </a:lnTo>
                  <a:lnTo>
                    <a:pt x="1810" y="2198"/>
                  </a:lnTo>
                  <a:lnTo>
                    <a:pt x="1806" y="2189"/>
                  </a:lnTo>
                  <a:lnTo>
                    <a:pt x="1786" y="2188"/>
                  </a:lnTo>
                  <a:lnTo>
                    <a:pt x="1773" y="2184"/>
                  </a:lnTo>
                  <a:lnTo>
                    <a:pt x="1758" y="2178"/>
                  </a:lnTo>
                  <a:lnTo>
                    <a:pt x="1746" y="2168"/>
                  </a:lnTo>
                  <a:lnTo>
                    <a:pt x="1731" y="2163"/>
                  </a:lnTo>
                  <a:lnTo>
                    <a:pt x="1724" y="2164"/>
                  </a:lnTo>
                  <a:lnTo>
                    <a:pt x="1714" y="2175"/>
                  </a:lnTo>
                  <a:lnTo>
                    <a:pt x="1704" y="2182"/>
                  </a:lnTo>
                  <a:lnTo>
                    <a:pt x="1689" y="2190"/>
                  </a:lnTo>
                  <a:lnTo>
                    <a:pt x="1683" y="2191"/>
                  </a:lnTo>
                  <a:lnTo>
                    <a:pt x="1675" y="2189"/>
                  </a:lnTo>
                  <a:lnTo>
                    <a:pt x="1666" y="2196"/>
                  </a:lnTo>
                  <a:lnTo>
                    <a:pt x="1656" y="2201"/>
                  </a:lnTo>
                  <a:lnTo>
                    <a:pt x="1653" y="2195"/>
                  </a:lnTo>
                  <a:lnTo>
                    <a:pt x="1639" y="2199"/>
                  </a:lnTo>
                  <a:lnTo>
                    <a:pt x="1633" y="2194"/>
                  </a:lnTo>
                  <a:lnTo>
                    <a:pt x="1627" y="2195"/>
                  </a:lnTo>
                  <a:lnTo>
                    <a:pt x="1612" y="2205"/>
                  </a:lnTo>
                  <a:lnTo>
                    <a:pt x="1606" y="2204"/>
                  </a:lnTo>
                  <a:lnTo>
                    <a:pt x="1598" y="2196"/>
                  </a:lnTo>
                  <a:lnTo>
                    <a:pt x="1585" y="2194"/>
                  </a:lnTo>
                  <a:lnTo>
                    <a:pt x="1583" y="2191"/>
                  </a:lnTo>
                  <a:lnTo>
                    <a:pt x="1579" y="2194"/>
                  </a:lnTo>
                  <a:lnTo>
                    <a:pt x="1575" y="2200"/>
                  </a:lnTo>
                  <a:lnTo>
                    <a:pt x="1569" y="2207"/>
                  </a:lnTo>
                  <a:lnTo>
                    <a:pt x="1569" y="2211"/>
                  </a:lnTo>
                  <a:lnTo>
                    <a:pt x="1562" y="2207"/>
                  </a:lnTo>
                  <a:lnTo>
                    <a:pt x="1562" y="2205"/>
                  </a:lnTo>
                  <a:lnTo>
                    <a:pt x="1542" y="2204"/>
                  </a:lnTo>
                  <a:lnTo>
                    <a:pt x="1533" y="2211"/>
                  </a:lnTo>
                  <a:lnTo>
                    <a:pt x="1532" y="2223"/>
                  </a:lnTo>
                  <a:lnTo>
                    <a:pt x="1535" y="2240"/>
                  </a:lnTo>
                  <a:lnTo>
                    <a:pt x="1541" y="2256"/>
                  </a:lnTo>
                  <a:lnTo>
                    <a:pt x="1540" y="2271"/>
                  </a:lnTo>
                  <a:lnTo>
                    <a:pt x="1536" y="2275"/>
                  </a:lnTo>
                  <a:lnTo>
                    <a:pt x="1515" y="2280"/>
                  </a:lnTo>
                  <a:lnTo>
                    <a:pt x="1510" y="2253"/>
                  </a:lnTo>
                  <a:lnTo>
                    <a:pt x="1509" y="2247"/>
                  </a:lnTo>
                  <a:lnTo>
                    <a:pt x="1497" y="2245"/>
                  </a:lnTo>
                  <a:lnTo>
                    <a:pt x="1482" y="2258"/>
                  </a:lnTo>
                  <a:lnTo>
                    <a:pt x="1462" y="2260"/>
                  </a:lnTo>
                  <a:lnTo>
                    <a:pt x="1444" y="2243"/>
                  </a:lnTo>
                  <a:lnTo>
                    <a:pt x="1441" y="2231"/>
                  </a:lnTo>
                  <a:lnTo>
                    <a:pt x="1423" y="2225"/>
                  </a:lnTo>
                  <a:lnTo>
                    <a:pt x="1408" y="2222"/>
                  </a:lnTo>
                  <a:lnTo>
                    <a:pt x="1412" y="2202"/>
                  </a:lnTo>
                  <a:lnTo>
                    <a:pt x="1418" y="2175"/>
                  </a:lnTo>
                  <a:lnTo>
                    <a:pt x="1402" y="2167"/>
                  </a:lnTo>
                  <a:lnTo>
                    <a:pt x="1388" y="2157"/>
                  </a:lnTo>
                  <a:lnTo>
                    <a:pt x="1387" y="2137"/>
                  </a:lnTo>
                  <a:lnTo>
                    <a:pt x="1382" y="2123"/>
                  </a:lnTo>
                  <a:lnTo>
                    <a:pt x="1382" y="2112"/>
                  </a:lnTo>
                  <a:lnTo>
                    <a:pt x="1363" y="2113"/>
                  </a:lnTo>
                  <a:lnTo>
                    <a:pt x="1344" y="2114"/>
                  </a:lnTo>
                  <a:lnTo>
                    <a:pt x="1333" y="2120"/>
                  </a:lnTo>
                  <a:lnTo>
                    <a:pt x="1320" y="2134"/>
                  </a:lnTo>
                  <a:lnTo>
                    <a:pt x="1315" y="2129"/>
                  </a:lnTo>
                  <a:lnTo>
                    <a:pt x="1325" y="2112"/>
                  </a:lnTo>
                  <a:lnTo>
                    <a:pt x="1326" y="2103"/>
                  </a:lnTo>
                  <a:lnTo>
                    <a:pt x="1322" y="2087"/>
                  </a:lnTo>
                  <a:lnTo>
                    <a:pt x="1328" y="2073"/>
                  </a:lnTo>
                  <a:lnTo>
                    <a:pt x="1332" y="2054"/>
                  </a:lnTo>
                  <a:lnTo>
                    <a:pt x="1343" y="2043"/>
                  </a:lnTo>
                  <a:lnTo>
                    <a:pt x="1347" y="2033"/>
                  </a:lnTo>
                  <a:lnTo>
                    <a:pt x="1354" y="2030"/>
                  </a:lnTo>
                  <a:lnTo>
                    <a:pt x="1363" y="2019"/>
                  </a:lnTo>
                  <a:lnTo>
                    <a:pt x="1372" y="1992"/>
                  </a:lnTo>
                  <a:lnTo>
                    <a:pt x="1372" y="1984"/>
                  </a:lnTo>
                  <a:lnTo>
                    <a:pt x="1376" y="1956"/>
                  </a:lnTo>
                  <a:lnTo>
                    <a:pt x="1375" y="1935"/>
                  </a:lnTo>
                  <a:lnTo>
                    <a:pt x="1368" y="1903"/>
                  </a:lnTo>
                  <a:lnTo>
                    <a:pt x="1352" y="1901"/>
                  </a:lnTo>
                  <a:lnTo>
                    <a:pt x="1347" y="1893"/>
                  </a:lnTo>
                  <a:lnTo>
                    <a:pt x="1343" y="1876"/>
                  </a:lnTo>
                  <a:lnTo>
                    <a:pt x="1331" y="1862"/>
                  </a:lnTo>
                  <a:lnTo>
                    <a:pt x="1318" y="1856"/>
                  </a:lnTo>
                  <a:lnTo>
                    <a:pt x="1315" y="1856"/>
                  </a:lnTo>
                  <a:lnTo>
                    <a:pt x="1311" y="1861"/>
                  </a:lnTo>
                  <a:lnTo>
                    <a:pt x="1302" y="1865"/>
                  </a:lnTo>
                  <a:lnTo>
                    <a:pt x="1298" y="1852"/>
                  </a:lnTo>
                  <a:lnTo>
                    <a:pt x="1288" y="1849"/>
                  </a:lnTo>
                  <a:lnTo>
                    <a:pt x="1274" y="1849"/>
                  </a:lnTo>
                  <a:lnTo>
                    <a:pt x="1264" y="1845"/>
                  </a:lnTo>
                  <a:lnTo>
                    <a:pt x="1246" y="1845"/>
                  </a:lnTo>
                  <a:lnTo>
                    <a:pt x="1248" y="1829"/>
                  </a:lnTo>
                  <a:lnTo>
                    <a:pt x="1250" y="1814"/>
                  </a:lnTo>
                  <a:lnTo>
                    <a:pt x="1237" y="1812"/>
                  </a:lnTo>
                  <a:lnTo>
                    <a:pt x="1235" y="1801"/>
                  </a:lnTo>
                  <a:lnTo>
                    <a:pt x="1237" y="1793"/>
                  </a:lnTo>
                  <a:lnTo>
                    <a:pt x="1226" y="1781"/>
                  </a:lnTo>
                  <a:lnTo>
                    <a:pt x="1214" y="1785"/>
                  </a:lnTo>
                  <a:lnTo>
                    <a:pt x="1199" y="1795"/>
                  </a:lnTo>
                  <a:lnTo>
                    <a:pt x="1186" y="1798"/>
                  </a:lnTo>
                  <a:lnTo>
                    <a:pt x="1166" y="1800"/>
                  </a:lnTo>
                  <a:lnTo>
                    <a:pt x="1157" y="1798"/>
                  </a:lnTo>
                  <a:lnTo>
                    <a:pt x="1151" y="1793"/>
                  </a:lnTo>
                  <a:lnTo>
                    <a:pt x="1146" y="1792"/>
                  </a:lnTo>
                  <a:lnTo>
                    <a:pt x="1137" y="1797"/>
                  </a:lnTo>
                  <a:lnTo>
                    <a:pt x="1128" y="1803"/>
                  </a:lnTo>
                  <a:lnTo>
                    <a:pt x="1122" y="1814"/>
                  </a:lnTo>
                  <a:lnTo>
                    <a:pt x="1102" y="1831"/>
                  </a:lnTo>
                  <a:lnTo>
                    <a:pt x="1087" y="1835"/>
                  </a:lnTo>
                  <a:lnTo>
                    <a:pt x="1073" y="1851"/>
                  </a:lnTo>
                  <a:lnTo>
                    <a:pt x="1063" y="1858"/>
                  </a:lnTo>
                  <a:lnTo>
                    <a:pt x="1048" y="1866"/>
                  </a:lnTo>
                  <a:lnTo>
                    <a:pt x="1036" y="1874"/>
                  </a:lnTo>
                  <a:lnTo>
                    <a:pt x="1008" y="1881"/>
                  </a:lnTo>
                  <a:lnTo>
                    <a:pt x="990" y="1886"/>
                  </a:lnTo>
                  <a:lnTo>
                    <a:pt x="992" y="1888"/>
                  </a:lnTo>
                  <a:lnTo>
                    <a:pt x="992" y="1886"/>
                  </a:lnTo>
                  <a:lnTo>
                    <a:pt x="978" y="1878"/>
                  </a:lnTo>
                  <a:lnTo>
                    <a:pt x="976" y="1874"/>
                  </a:lnTo>
                  <a:lnTo>
                    <a:pt x="973" y="1873"/>
                  </a:lnTo>
                  <a:lnTo>
                    <a:pt x="958" y="1877"/>
                  </a:lnTo>
                  <a:lnTo>
                    <a:pt x="954" y="1877"/>
                  </a:lnTo>
                  <a:lnTo>
                    <a:pt x="940" y="1872"/>
                  </a:lnTo>
                  <a:lnTo>
                    <a:pt x="924" y="1871"/>
                  </a:lnTo>
                  <a:lnTo>
                    <a:pt x="917" y="1866"/>
                  </a:lnTo>
                  <a:lnTo>
                    <a:pt x="917" y="1863"/>
                  </a:lnTo>
                  <a:lnTo>
                    <a:pt x="913" y="1857"/>
                  </a:lnTo>
                  <a:lnTo>
                    <a:pt x="907" y="1856"/>
                  </a:lnTo>
                  <a:lnTo>
                    <a:pt x="893" y="1857"/>
                  </a:lnTo>
                  <a:lnTo>
                    <a:pt x="881" y="1862"/>
                  </a:lnTo>
                  <a:lnTo>
                    <a:pt x="870" y="1873"/>
                  </a:lnTo>
                  <a:lnTo>
                    <a:pt x="860" y="1889"/>
                  </a:lnTo>
                  <a:lnTo>
                    <a:pt x="839" y="1909"/>
                  </a:lnTo>
                  <a:lnTo>
                    <a:pt x="838" y="1915"/>
                  </a:lnTo>
                  <a:lnTo>
                    <a:pt x="833" y="1915"/>
                  </a:lnTo>
                  <a:lnTo>
                    <a:pt x="829" y="1913"/>
                  </a:lnTo>
                  <a:lnTo>
                    <a:pt x="827" y="1910"/>
                  </a:lnTo>
                  <a:lnTo>
                    <a:pt x="827" y="1903"/>
                  </a:lnTo>
                  <a:lnTo>
                    <a:pt x="831" y="1890"/>
                  </a:lnTo>
                  <a:lnTo>
                    <a:pt x="831" y="1884"/>
                  </a:lnTo>
                  <a:lnTo>
                    <a:pt x="828" y="1874"/>
                  </a:lnTo>
                  <a:lnTo>
                    <a:pt x="827" y="1871"/>
                  </a:lnTo>
                  <a:lnTo>
                    <a:pt x="822" y="1868"/>
                  </a:lnTo>
                  <a:lnTo>
                    <a:pt x="817" y="1870"/>
                  </a:lnTo>
                  <a:lnTo>
                    <a:pt x="809" y="1876"/>
                  </a:lnTo>
                  <a:lnTo>
                    <a:pt x="801" y="1876"/>
                  </a:lnTo>
                  <a:lnTo>
                    <a:pt x="793" y="1879"/>
                  </a:lnTo>
                  <a:lnTo>
                    <a:pt x="791" y="1881"/>
                  </a:lnTo>
                  <a:lnTo>
                    <a:pt x="788" y="1879"/>
                  </a:lnTo>
                  <a:lnTo>
                    <a:pt x="780" y="1881"/>
                  </a:lnTo>
                  <a:lnTo>
                    <a:pt x="774" y="1889"/>
                  </a:lnTo>
                  <a:lnTo>
                    <a:pt x="771" y="1889"/>
                  </a:lnTo>
                  <a:lnTo>
                    <a:pt x="757" y="1886"/>
                  </a:lnTo>
                  <a:lnTo>
                    <a:pt x="750" y="1888"/>
                  </a:lnTo>
                  <a:lnTo>
                    <a:pt x="746" y="1887"/>
                  </a:lnTo>
                  <a:lnTo>
                    <a:pt x="739" y="1883"/>
                  </a:lnTo>
                  <a:lnTo>
                    <a:pt x="729" y="1881"/>
                  </a:lnTo>
                  <a:lnTo>
                    <a:pt x="723" y="1873"/>
                  </a:lnTo>
                  <a:lnTo>
                    <a:pt x="713" y="1873"/>
                  </a:lnTo>
                  <a:lnTo>
                    <a:pt x="708" y="1874"/>
                  </a:lnTo>
                  <a:lnTo>
                    <a:pt x="704" y="1881"/>
                  </a:lnTo>
                  <a:lnTo>
                    <a:pt x="702" y="1882"/>
                  </a:lnTo>
                  <a:lnTo>
                    <a:pt x="696" y="1879"/>
                  </a:lnTo>
                  <a:lnTo>
                    <a:pt x="691" y="1881"/>
                  </a:lnTo>
                  <a:lnTo>
                    <a:pt x="685" y="1877"/>
                  </a:lnTo>
                  <a:lnTo>
                    <a:pt x="681" y="1879"/>
                  </a:lnTo>
                  <a:lnTo>
                    <a:pt x="675" y="1881"/>
                  </a:lnTo>
                  <a:lnTo>
                    <a:pt x="671" y="1878"/>
                  </a:lnTo>
                  <a:lnTo>
                    <a:pt x="667" y="1872"/>
                  </a:lnTo>
                  <a:lnTo>
                    <a:pt x="666" y="1868"/>
                  </a:lnTo>
                  <a:lnTo>
                    <a:pt x="661" y="1862"/>
                  </a:lnTo>
                  <a:lnTo>
                    <a:pt x="653" y="1861"/>
                  </a:lnTo>
                  <a:lnTo>
                    <a:pt x="645" y="1863"/>
                  </a:lnTo>
                  <a:lnTo>
                    <a:pt x="630" y="1854"/>
                  </a:lnTo>
                  <a:lnTo>
                    <a:pt x="629" y="1847"/>
                  </a:lnTo>
                  <a:lnTo>
                    <a:pt x="632" y="1834"/>
                  </a:lnTo>
                  <a:lnTo>
                    <a:pt x="629" y="1833"/>
                  </a:lnTo>
                  <a:lnTo>
                    <a:pt x="624" y="1836"/>
                  </a:lnTo>
                  <a:lnTo>
                    <a:pt x="619" y="1838"/>
                  </a:lnTo>
                  <a:lnTo>
                    <a:pt x="611" y="1836"/>
                  </a:lnTo>
                  <a:lnTo>
                    <a:pt x="603" y="1834"/>
                  </a:lnTo>
                  <a:lnTo>
                    <a:pt x="599" y="1835"/>
                  </a:lnTo>
                  <a:lnTo>
                    <a:pt x="592" y="1831"/>
                  </a:lnTo>
                  <a:lnTo>
                    <a:pt x="589" y="1831"/>
                  </a:lnTo>
                  <a:lnTo>
                    <a:pt x="585" y="1828"/>
                  </a:lnTo>
                  <a:lnTo>
                    <a:pt x="583" y="1823"/>
                  </a:lnTo>
                  <a:lnTo>
                    <a:pt x="578" y="1825"/>
                  </a:lnTo>
                  <a:lnTo>
                    <a:pt x="576" y="1822"/>
                  </a:lnTo>
                  <a:lnTo>
                    <a:pt x="579" y="1809"/>
                  </a:lnTo>
                  <a:lnTo>
                    <a:pt x="578" y="1803"/>
                  </a:lnTo>
                  <a:lnTo>
                    <a:pt x="581" y="1797"/>
                  </a:lnTo>
                  <a:lnTo>
                    <a:pt x="579" y="1795"/>
                  </a:lnTo>
                  <a:lnTo>
                    <a:pt x="573" y="1793"/>
                  </a:lnTo>
                  <a:lnTo>
                    <a:pt x="567" y="1795"/>
                  </a:lnTo>
                  <a:lnTo>
                    <a:pt x="563" y="1793"/>
                  </a:lnTo>
                  <a:lnTo>
                    <a:pt x="560" y="1797"/>
                  </a:lnTo>
                  <a:lnTo>
                    <a:pt x="559" y="1800"/>
                  </a:lnTo>
                  <a:lnTo>
                    <a:pt x="556" y="1803"/>
                  </a:lnTo>
                  <a:lnTo>
                    <a:pt x="553" y="1804"/>
                  </a:lnTo>
                  <a:lnTo>
                    <a:pt x="548" y="1809"/>
                  </a:lnTo>
                  <a:lnTo>
                    <a:pt x="544" y="1808"/>
                  </a:lnTo>
                  <a:lnTo>
                    <a:pt x="538" y="1807"/>
                  </a:lnTo>
                  <a:lnTo>
                    <a:pt x="536" y="1802"/>
                  </a:lnTo>
                  <a:lnTo>
                    <a:pt x="533" y="1785"/>
                  </a:lnTo>
                  <a:lnTo>
                    <a:pt x="527" y="1776"/>
                  </a:lnTo>
                  <a:lnTo>
                    <a:pt x="515" y="1766"/>
                  </a:lnTo>
                  <a:lnTo>
                    <a:pt x="503" y="1763"/>
                  </a:lnTo>
                  <a:lnTo>
                    <a:pt x="493" y="1754"/>
                  </a:lnTo>
                  <a:lnTo>
                    <a:pt x="487" y="1745"/>
                  </a:lnTo>
                  <a:lnTo>
                    <a:pt x="482" y="1743"/>
                  </a:lnTo>
                  <a:lnTo>
                    <a:pt x="462" y="1737"/>
                  </a:lnTo>
                  <a:lnTo>
                    <a:pt x="444" y="1733"/>
                  </a:lnTo>
                  <a:lnTo>
                    <a:pt x="441" y="1732"/>
                  </a:lnTo>
                  <a:lnTo>
                    <a:pt x="425" y="1730"/>
                  </a:lnTo>
                  <a:lnTo>
                    <a:pt x="423" y="1731"/>
                  </a:lnTo>
                  <a:lnTo>
                    <a:pt x="423" y="1732"/>
                  </a:lnTo>
                  <a:lnTo>
                    <a:pt x="423" y="1737"/>
                  </a:lnTo>
                  <a:lnTo>
                    <a:pt x="419" y="1742"/>
                  </a:lnTo>
                  <a:lnTo>
                    <a:pt x="420" y="1744"/>
                  </a:lnTo>
                  <a:lnTo>
                    <a:pt x="419" y="1748"/>
                  </a:lnTo>
                  <a:lnTo>
                    <a:pt x="411" y="1741"/>
                  </a:lnTo>
                  <a:lnTo>
                    <a:pt x="408" y="1736"/>
                  </a:lnTo>
                  <a:lnTo>
                    <a:pt x="406" y="1734"/>
                  </a:lnTo>
                  <a:lnTo>
                    <a:pt x="403" y="1733"/>
                  </a:lnTo>
                  <a:lnTo>
                    <a:pt x="386" y="1728"/>
                  </a:lnTo>
                  <a:lnTo>
                    <a:pt x="384" y="1726"/>
                  </a:lnTo>
                  <a:lnTo>
                    <a:pt x="380" y="1720"/>
                  </a:lnTo>
                  <a:lnTo>
                    <a:pt x="375" y="1718"/>
                  </a:lnTo>
                  <a:lnTo>
                    <a:pt x="363" y="1709"/>
                  </a:lnTo>
                  <a:lnTo>
                    <a:pt x="357" y="1709"/>
                  </a:lnTo>
                  <a:lnTo>
                    <a:pt x="350" y="1705"/>
                  </a:lnTo>
                  <a:lnTo>
                    <a:pt x="348" y="1701"/>
                  </a:lnTo>
                  <a:lnTo>
                    <a:pt x="348" y="1698"/>
                  </a:lnTo>
                  <a:lnTo>
                    <a:pt x="345" y="1694"/>
                  </a:lnTo>
                  <a:lnTo>
                    <a:pt x="341" y="1694"/>
                  </a:lnTo>
                  <a:lnTo>
                    <a:pt x="339" y="1691"/>
                  </a:lnTo>
                  <a:lnTo>
                    <a:pt x="334" y="1689"/>
                  </a:lnTo>
                  <a:lnTo>
                    <a:pt x="326" y="1693"/>
                  </a:lnTo>
                  <a:lnTo>
                    <a:pt x="325" y="1691"/>
                  </a:lnTo>
                  <a:lnTo>
                    <a:pt x="323" y="1685"/>
                  </a:lnTo>
                  <a:lnTo>
                    <a:pt x="322" y="1684"/>
                  </a:lnTo>
                  <a:lnTo>
                    <a:pt x="318" y="1683"/>
                  </a:lnTo>
                  <a:lnTo>
                    <a:pt x="315" y="1684"/>
                  </a:lnTo>
                  <a:lnTo>
                    <a:pt x="306" y="1683"/>
                  </a:lnTo>
                  <a:lnTo>
                    <a:pt x="302" y="1684"/>
                  </a:lnTo>
                  <a:lnTo>
                    <a:pt x="296" y="1688"/>
                  </a:lnTo>
                  <a:lnTo>
                    <a:pt x="293" y="1688"/>
                  </a:lnTo>
                  <a:lnTo>
                    <a:pt x="290" y="1685"/>
                  </a:lnTo>
                  <a:lnTo>
                    <a:pt x="291" y="1675"/>
                  </a:lnTo>
                  <a:lnTo>
                    <a:pt x="287" y="1672"/>
                  </a:lnTo>
                  <a:lnTo>
                    <a:pt x="283" y="1666"/>
                  </a:lnTo>
                  <a:lnTo>
                    <a:pt x="283" y="1663"/>
                  </a:lnTo>
                  <a:lnTo>
                    <a:pt x="278" y="1658"/>
                  </a:lnTo>
                  <a:lnTo>
                    <a:pt x="278" y="1653"/>
                  </a:lnTo>
                  <a:lnTo>
                    <a:pt x="280" y="1646"/>
                  </a:lnTo>
                  <a:lnTo>
                    <a:pt x="277" y="1640"/>
                  </a:lnTo>
                  <a:lnTo>
                    <a:pt x="277" y="1636"/>
                  </a:lnTo>
                  <a:lnTo>
                    <a:pt x="278" y="1629"/>
                  </a:lnTo>
                  <a:lnTo>
                    <a:pt x="280" y="1623"/>
                  </a:lnTo>
                  <a:lnTo>
                    <a:pt x="273" y="1613"/>
                  </a:lnTo>
                  <a:lnTo>
                    <a:pt x="266" y="1605"/>
                  </a:lnTo>
                  <a:lnTo>
                    <a:pt x="266" y="1596"/>
                  </a:lnTo>
                  <a:lnTo>
                    <a:pt x="263" y="1588"/>
                  </a:lnTo>
                  <a:lnTo>
                    <a:pt x="264" y="1585"/>
                  </a:lnTo>
                  <a:lnTo>
                    <a:pt x="275" y="1583"/>
                  </a:lnTo>
                  <a:lnTo>
                    <a:pt x="278" y="1580"/>
                  </a:lnTo>
                  <a:lnTo>
                    <a:pt x="279" y="1581"/>
                  </a:lnTo>
                  <a:lnTo>
                    <a:pt x="280" y="1588"/>
                  </a:lnTo>
                  <a:lnTo>
                    <a:pt x="283" y="1593"/>
                  </a:lnTo>
                  <a:lnTo>
                    <a:pt x="285" y="1596"/>
                  </a:lnTo>
                  <a:lnTo>
                    <a:pt x="293" y="1598"/>
                  </a:lnTo>
                  <a:lnTo>
                    <a:pt x="295" y="1597"/>
                  </a:lnTo>
                  <a:lnTo>
                    <a:pt x="298" y="1596"/>
                  </a:lnTo>
                  <a:lnTo>
                    <a:pt x="301" y="1597"/>
                  </a:lnTo>
                  <a:lnTo>
                    <a:pt x="302" y="1591"/>
                  </a:lnTo>
                  <a:lnTo>
                    <a:pt x="306" y="1588"/>
                  </a:lnTo>
                  <a:lnTo>
                    <a:pt x="310" y="1582"/>
                  </a:lnTo>
                  <a:lnTo>
                    <a:pt x="311" y="1582"/>
                  </a:lnTo>
                  <a:lnTo>
                    <a:pt x="315" y="1587"/>
                  </a:lnTo>
                  <a:lnTo>
                    <a:pt x="317" y="1587"/>
                  </a:lnTo>
                  <a:lnTo>
                    <a:pt x="326" y="1576"/>
                  </a:lnTo>
                  <a:lnTo>
                    <a:pt x="326" y="1574"/>
                  </a:lnTo>
                  <a:lnTo>
                    <a:pt x="322" y="1567"/>
                  </a:lnTo>
                  <a:lnTo>
                    <a:pt x="316" y="1559"/>
                  </a:lnTo>
                  <a:lnTo>
                    <a:pt x="315" y="1554"/>
                  </a:lnTo>
                  <a:lnTo>
                    <a:pt x="316" y="1551"/>
                  </a:lnTo>
                  <a:lnTo>
                    <a:pt x="316" y="1548"/>
                  </a:lnTo>
                  <a:lnTo>
                    <a:pt x="306" y="1543"/>
                  </a:lnTo>
                  <a:lnTo>
                    <a:pt x="301" y="1544"/>
                  </a:lnTo>
                  <a:lnTo>
                    <a:pt x="300" y="1540"/>
                  </a:lnTo>
                  <a:lnTo>
                    <a:pt x="291" y="1533"/>
                  </a:lnTo>
                  <a:lnTo>
                    <a:pt x="291" y="1518"/>
                  </a:lnTo>
                  <a:lnTo>
                    <a:pt x="296" y="1517"/>
                  </a:lnTo>
                  <a:lnTo>
                    <a:pt x="294" y="1511"/>
                  </a:lnTo>
                  <a:lnTo>
                    <a:pt x="295" y="1508"/>
                  </a:lnTo>
                  <a:lnTo>
                    <a:pt x="296" y="1507"/>
                  </a:lnTo>
                  <a:lnTo>
                    <a:pt x="289" y="1500"/>
                  </a:lnTo>
                  <a:lnTo>
                    <a:pt x="290" y="1494"/>
                  </a:lnTo>
                  <a:lnTo>
                    <a:pt x="290" y="1492"/>
                  </a:lnTo>
                  <a:lnTo>
                    <a:pt x="300" y="1492"/>
                  </a:lnTo>
                  <a:lnTo>
                    <a:pt x="304" y="1489"/>
                  </a:lnTo>
                  <a:lnTo>
                    <a:pt x="315" y="1492"/>
                  </a:lnTo>
                  <a:lnTo>
                    <a:pt x="317" y="1490"/>
                  </a:lnTo>
                  <a:lnTo>
                    <a:pt x="322" y="1485"/>
                  </a:lnTo>
                  <a:lnTo>
                    <a:pt x="327" y="1475"/>
                  </a:lnTo>
                  <a:lnTo>
                    <a:pt x="327" y="1464"/>
                  </a:lnTo>
                  <a:lnTo>
                    <a:pt x="337" y="1463"/>
                  </a:lnTo>
                  <a:lnTo>
                    <a:pt x="338" y="1462"/>
                  </a:lnTo>
                  <a:lnTo>
                    <a:pt x="336" y="1459"/>
                  </a:lnTo>
                  <a:lnTo>
                    <a:pt x="337" y="1456"/>
                  </a:lnTo>
                  <a:lnTo>
                    <a:pt x="341" y="1453"/>
                  </a:lnTo>
                  <a:lnTo>
                    <a:pt x="342" y="1451"/>
                  </a:lnTo>
                  <a:lnTo>
                    <a:pt x="345" y="1447"/>
                  </a:lnTo>
                  <a:lnTo>
                    <a:pt x="352" y="1442"/>
                  </a:lnTo>
                  <a:lnTo>
                    <a:pt x="352" y="1436"/>
                  </a:lnTo>
                  <a:lnTo>
                    <a:pt x="358" y="1430"/>
                  </a:lnTo>
                  <a:lnTo>
                    <a:pt x="360" y="1411"/>
                  </a:lnTo>
                  <a:lnTo>
                    <a:pt x="363" y="1409"/>
                  </a:lnTo>
                  <a:lnTo>
                    <a:pt x="363" y="1402"/>
                  </a:lnTo>
                  <a:lnTo>
                    <a:pt x="369" y="1394"/>
                  </a:lnTo>
                  <a:lnTo>
                    <a:pt x="369" y="1391"/>
                  </a:lnTo>
                  <a:lnTo>
                    <a:pt x="365" y="1388"/>
                  </a:lnTo>
                  <a:lnTo>
                    <a:pt x="361" y="1388"/>
                  </a:lnTo>
                  <a:lnTo>
                    <a:pt x="354" y="1397"/>
                  </a:lnTo>
                  <a:lnTo>
                    <a:pt x="352" y="1397"/>
                  </a:lnTo>
                  <a:lnTo>
                    <a:pt x="349" y="1393"/>
                  </a:lnTo>
                  <a:lnTo>
                    <a:pt x="347" y="1382"/>
                  </a:lnTo>
                  <a:lnTo>
                    <a:pt x="342" y="1386"/>
                  </a:lnTo>
                  <a:lnTo>
                    <a:pt x="338" y="1386"/>
                  </a:lnTo>
                  <a:lnTo>
                    <a:pt x="336" y="1381"/>
                  </a:lnTo>
                  <a:lnTo>
                    <a:pt x="333" y="1381"/>
                  </a:lnTo>
                  <a:lnTo>
                    <a:pt x="331" y="1379"/>
                  </a:lnTo>
                  <a:lnTo>
                    <a:pt x="330" y="1370"/>
                  </a:lnTo>
                  <a:lnTo>
                    <a:pt x="326" y="1368"/>
                  </a:lnTo>
                  <a:lnTo>
                    <a:pt x="325" y="1366"/>
                  </a:lnTo>
                  <a:lnTo>
                    <a:pt x="322" y="1365"/>
                  </a:lnTo>
                  <a:lnTo>
                    <a:pt x="318" y="1365"/>
                  </a:lnTo>
                  <a:lnTo>
                    <a:pt x="315" y="1360"/>
                  </a:lnTo>
                  <a:lnTo>
                    <a:pt x="312" y="1359"/>
                  </a:lnTo>
                  <a:lnTo>
                    <a:pt x="309" y="1359"/>
                  </a:lnTo>
                  <a:lnTo>
                    <a:pt x="304" y="1361"/>
                  </a:lnTo>
                  <a:lnTo>
                    <a:pt x="298" y="1361"/>
                  </a:lnTo>
                  <a:lnTo>
                    <a:pt x="293" y="1365"/>
                  </a:lnTo>
                  <a:lnTo>
                    <a:pt x="279" y="1365"/>
                  </a:lnTo>
                  <a:lnTo>
                    <a:pt x="269" y="1372"/>
                  </a:lnTo>
                  <a:lnTo>
                    <a:pt x="258" y="1378"/>
                  </a:lnTo>
                  <a:lnTo>
                    <a:pt x="251" y="1383"/>
                  </a:lnTo>
                  <a:lnTo>
                    <a:pt x="246" y="1388"/>
                  </a:lnTo>
                  <a:lnTo>
                    <a:pt x="241" y="1389"/>
                  </a:lnTo>
                  <a:lnTo>
                    <a:pt x="237" y="1394"/>
                  </a:lnTo>
                  <a:lnTo>
                    <a:pt x="230" y="1391"/>
                  </a:lnTo>
                  <a:lnTo>
                    <a:pt x="225" y="1394"/>
                  </a:lnTo>
                  <a:lnTo>
                    <a:pt x="220" y="1394"/>
                  </a:lnTo>
                  <a:lnTo>
                    <a:pt x="209" y="1393"/>
                  </a:lnTo>
                  <a:lnTo>
                    <a:pt x="202" y="1388"/>
                  </a:lnTo>
                  <a:lnTo>
                    <a:pt x="196" y="1389"/>
                  </a:lnTo>
                  <a:lnTo>
                    <a:pt x="188" y="1384"/>
                  </a:lnTo>
                  <a:lnTo>
                    <a:pt x="171" y="1378"/>
                  </a:lnTo>
                  <a:lnTo>
                    <a:pt x="161" y="1372"/>
                  </a:lnTo>
                  <a:lnTo>
                    <a:pt x="161" y="1366"/>
                  </a:lnTo>
                  <a:lnTo>
                    <a:pt x="160" y="1362"/>
                  </a:lnTo>
                  <a:lnTo>
                    <a:pt x="156" y="1363"/>
                  </a:lnTo>
                  <a:lnTo>
                    <a:pt x="151" y="1367"/>
                  </a:lnTo>
                  <a:lnTo>
                    <a:pt x="148" y="1367"/>
                  </a:lnTo>
                  <a:lnTo>
                    <a:pt x="143" y="1368"/>
                  </a:lnTo>
                  <a:lnTo>
                    <a:pt x="139" y="1367"/>
                  </a:lnTo>
                  <a:lnTo>
                    <a:pt x="133" y="1356"/>
                  </a:lnTo>
                  <a:lnTo>
                    <a:pt x="126" y="1355"/>
                  </a:lnTo>
                  <a:lnTo>
                    <a:pt x="124" y="1351"/>
                  </a:lnTo>
                  <a:lnTo>
                    <a:pt x="124" y="1349"/>
                  </a:lnTo>
                  <a:lnTo>
                    <a:pt x="129" y="1348"/>
                  </a:lnTo>
                  <a:lnTo>
                    <a:pt x="131" y="1344"/>
                  </a:lnTo>
                  <a:lnTo>
                    <a:pt x="129" y="1339"/>
                  </a:lnTo>
                  <a:lnTo>
                    <a:pt x="127" y="1336"/>
                  </a:lnTo>
                  <a:lnTo>
                    <a:pt x="129" y="1330"/>
                  </a:lnTo>
                  <a:lnTo>
                    <a:pt x="129" y="1324"/>
                  </a:lnTo>
                  <a:lnTo>
                    <a:pt x="127" y="1318"/>
                  </a:lnTo>
                  <a:lnTo>
                    <a:pt x="121" y="1312"/>
                  </a:lnTo>
                  <a:lnTo>
                    <a:pt x="110" y="1305"/>
                  </a:lnTo>
                  <a:lnTo>
                    <a:pt x="105" y="1305"/>
                  </a:lnTo>
                  <a:lnTo>
                    <a:pt x="99" y="1309"/>
                  </a:lnTo>
                  <a:lnTo>
                    <a:pt x="97" y="1308"/>
                  </a:lnTo>
                  <a:lnTo>
                    <a:pt x="97" y="1296"/>
                  </a:lnTo>
                  <a:lnTo>
                    <a:pt x="95" y="1293"/>
                  </a:lnTo>
                  <a:lnTo>
                    <a:pt x="88" y="1295"/>
                  </a:lnTo>
                  <a:lnTo>
                    <a:pt x="83" y="1292"/>
                  </a:lnTo>
                  <a:lnTo>
                    <a:pt x="79" y="1291"/>
                  </a:lnTo>
                  <a:lnTo>
                    <a:pt x="65" y="1293"/>
                  </a:lnTo>
                  <a:lnTo>
                    <a:pt x="54" y="1290"/>
                  </a:lnTo>
                  <a:lnTo>
                    <a:pt x="56" y="1289"/>
                  </a:lnTo>
                  <a:lnTo>
                    <a:pt x="53" y="1284"/>
                  </a:lnTo>
                  <a:lnTo>
                    <a:pt x="47" y="1281"/>
                  </a:lnTo>
                  <a:lnTo>
                    <a:pt x="46" y="1278"/>
                  </a:lnTo>
                  <a:lnTo>
                    <a:pt x="53" y="1270"/>
                  </a:lnTo>
                  <a:lnTo>
                    <a:pt x="57" y="1269"/>
                  </a:lnTo>
                  <a:lnTo>
                    <a:pt x="62" y="1271"/>
                  </a:lnTo>
                  <a:lnTo>
                    <a:pt x="65" y="1271"/>
                  </a:lnTo>
                  <a:lnTo>
                    <a:pt x="62" y="1271"/>
                  </a:lnTo>
                  <a:lnTo>
                    <a:pt x="70" y="1274"/>
                  </a:lnTo>
                  <a:lnTo>
                    <a:pt x="73" y="1273"/>
                  </a:lnTo>
                  <a:lnTo>
                    <a:pt x="73" y="1237"/>
                  </a:lnTo>
                  <a:lnTo>
                    <a:pt x="63" y="1212"/>
                  </a:lnTo>
                  <a:lnTo>
                    <a:pt x="63" y="1193"/>
                  </a:lnTo>
                  <a:lnTo>
                    <a:pt x="56" y="1182"/>
                  </a:lnTo>
                  <a:lnTo>
                    <a:pt x="37" y="1180"/>
                  </a:lnTo>
                  <a:lnTo>
                    <a:pt x="17" y="1187"/>
                  </a:lnTo>
                  <a:lnTo>
                    <a:pt x="6" y="1179"/>
                  </a:lnTo>
                  <a:lnTo>
                    <a:pt x="2" y="1162"/>
                  </a:lnTo>
                  <a:lnTo>
                    <a:pt x="0" y="1142"/>
                  </a:lnTo>
                  <a:lnTo>
                    <a:pt x="11" y="1108"/>
                  </a:lnTo>
                  <a:lnTo>
                    <a:pt x="10" y="1097"/>
                  </a:lnTo>
                  <a:lnTo>
                    <a:pt x="19" y="1079"/>
                  </a:lnTo>
                  <a:lnTo>
                    <a:pt x="51" y="1064"/>
                  </a:lnTo>
                  <a:lnTo>
                    <a:pt x="56" y="1059"/>
                  </a:lnTo>
                  <a:lnTo>
                    <a:pt x="63" y="1059"/>
                  </a:lnTo>
                  <a:lnTo>
                    <a:pt x="69" y="1044"/>
                  </a:lnTo>
                  <a:lnTo>
                    <a:pt x="79" y="1048"/>
                  </a:lnTo>
                  <a:lnTo>
                    <a:pt x="94" y="1042"/>
                  </a:lnTo>
                  <a:lnTo>
                    <a:pt x="105" y="1043"/>
                  </a:lnTo>
                  <a:lnTo>
                    <a:pt x="111" y="1056"/>
                  </a:lnTo>
                  <a:lnTo>
                    <a:pt x="122" y="1058"/>
                  </a:lnTo>
                  <a:lnTo>
                    <a:pt x="138" y="1054"/>
                  </a:lnTo>
                  <a:lnTo>
                    <a:pt x="148" y="1055"/>
                  </a:lnTo>
                  <a:lnTo>
                    <a:pt x="161" y="1045"/>
                  </a:lnTo>
                  <a:lnTo>
                    <a:pt x="167" y="1027"/>
                  </a:lnTo>
                  <a:lnTo>
                    <a:pt x="176" y="1016"/>
                  </a:lnTo>
                  <a:lnTo>
                    <a:pt x="193" y="1011"/>
                  </a:lnTo>
                  <a:lnTo>
                    <a:pt x="212" y="1010"/>
                  </a:lnTo>
                  <a:lnTo>
                    <a:pt x="239" y="1005"/>
                  </a:lnTo>
                  <a:lnTo>
                    <a:pt x="251" y="1000"/>
                  </a:lnTo>
                  <a:lnTo>
                    <a:pt x="259" y="986"/>
                  </a:lnTo>
                  <a:lnTo>
                    <a:pt x="274" y="973"/>
                  </a:lnTo>
                  <a:lnTo>
                    <a:pt x="310" y="953"/>
                  </a:lnTo>
                  <a:lnTo>
                    <a:pt x="348" y="941"/>
                  </a:lnTo>
                  <a:lnTo>
                    <a:pt x="358" y="934"/>
                  </a:lnTo>
                  <a:lnTo>
                    <a:pt x="364" y="920"/>
                  </a:lnTo>
                  <a:lnTo>
                    <a:pt x="364" y="892"/>
                  </a:lnTo>
                  <a:lnTo>
                    <a:pt x="366" y="881"/>
                  </a:lnTo>
                  <a:lnTo>
                    <a:pt x="374" y="871"/>
                  </a:lnTo>
                  <a:lnTo>
                    <a:pt x="373" y="859"/>
                  </a:lnTo>
                  <a:lnTo>
                    <a:pt x="386" y="849"/>
                  </a:lnTo>
                  <a:lnTo>
                    <a:pt x="386" y="834"/>
                  </a:lnTo>
                  <a:lnTo>
                    <a:pt x="377" y="807"/>
                  </a:lnTo>
                  <a:lnTo>
                    <a:pt x="370" y="795"/>
                  </a:lnTo>
                  <a:lnTo>
                    <a:pt x="366" y="780"/>
                  </a:lnTo>
                  <a:lnTo>
                    <a:pt x="361" y="742"/>
                  </a:lnTo>
                  <a:lnTo>
                    <a:pt x="354" y="727"/>
                  </a:lnTo>
                  <a:lnTo>
                    <a:pt x="347" y="720"/>
                  </a:lnTo>
                  <a:lnTo>
                    <a:pt x="355" y="712"/>
                  </a:lnTo>
                  <a:lnTo>
                    <a:pt x="375" y="705"/>
                  </a:lnTo>
                  <a:lnTo>
                    <a:pt x="393" y="703"/>
                  </a:lnTo>
                  <a:lnTo>
                    <a:pt x="416" y="695"/>
                  </a:lnTo>
                  <a:lnTo>
                    <a:pt x="471" y="693"/>
                  </a:lnTo>
                  <a:lnTo>
                    <a:pt x="478" y="688"/>
                  </a:lnTo>
                  <a:lnTo>
                    <a:pt x="472" y="670"/>
                  </a:lnTo>
                  <a:lnTo>
                    <a:pt x="470" y="655"/>
                  </a:lnTo>
                  <a:lnTo>
                    <a:pt x="473" y="635"/>
                  </a:lnTo>
                  <a:lnTo>
                    <a:pt x="479" y="611"/>
                  </a:lnTo>
                  <a:lnTo>
                    <a:pt x="492" y="584"/>
                  </a:lnTo>
                  <a:lnTo>
                    <a:pt x="500" y="558"/>
                  </a:lnTo>
                  <a:lnTo>
                    <a:pt x="511" y="537"/>
                  </a:lnTo>
                  <a:lnTo>
                    <a:pt x="535" y="537"/>
                  </a:lnTo>
                  <a:lnTo>
                    <a:pt x="544" y="544"/>
                  </a:lnTo>
                  <a:lnTo>
                    <a:pt x="563" y="550"/>
                  </a:lnTo>
                  <a:lnTo>
                    <a:pt x="597" y="547"/>
                  </a:lnTo>
                  <a:lnTo>
                    <a:pt x="606" y="556"/>
                  </a:lnTo>
                  <a:lnTo>
                    <a:pt x="616" y="563"/>
                  </a:lnTo>
                  <a:lnTo>
                    <a:pt x="630" y="552"/>
                  </a:lnTo>
                  <a:lnTo>
                    <a:pt x="653" y="544"/>
                  </a:lnTo>
                  <a:lnTo>
                    <a:pt x="656" y="507"/>
                  </a:lnTo>
                  <a:lnTo>
                    <a:pt x="654" y="484"/>
                  </a:lnTo>
                  <a:lnTo>
                    <a:pt x="659" y="459"/>
                  </a:lnTo>
                  <a:lnTo>
                    <a:pt x="670" y="439"/>
                  </a:lnTo>
                  <a:lnTo>
                    <a:pt x="686" y="440"/>
                  </a:lnTo>
                  <a:lnTo>
                    <a:pt x="705" y="434"/>
                  </a:lnTo>
                  <a:lnTo>
                    <a:pt x="721" y="418"/>
                  </a:lnTo>
                  <a:lnTo>
                    <a:pt x="731" y="398"/>
                  </a:lnTo>
                  <a:lnTo>
                    <a:pt x="756" y="405"/>
                  </a:lnTo>
                  <a:lnTo>
                    <a:pt x="772" y="389"/>
                  </a:lnTo>
                  <a:lnTo>
                    <a:pt x="777" y="389"/>
                  </a:lnTo>
                  <a:lnTo>
                    <a:pt x="777" y="393"/>
                  </a:lnTo>
                  <a:lnTo>
                    <a:pt x="780" y="404"/>
                  </a:lnTo>
                  <a:lnTo>
                    <a:pt x="791" y="430"/>
                  </a:lnTo>
                  <a:lnTo>
                    <a:pt x="821" y="453"/>
                  </a:lnTo>
                  <a:lnTo>
                    <a:pt x="832" y="474"/>
                  </a:lnTo>
                  <a:lnTo>
                    <a:pt x="847" y="485"/>
                  </a:lnTo>
                  <a:lnTo>
                    <a:pt x="854" y="474"/>
                  </a:lnTo>
                  <a:lnTo>
                    <a:pt x="870" y="477"/>
                  </a:lnTo>
                  <a:lnTo>
                    <a:pt x="885" y="485"/>
                  </a:lnTo>
                  <a:lnTo>
                    <a:pt x="901" y="488"/>
                  </a:lnTo>
                  <a:lnTo>
                    <a:pt x="911" y="504"/>
                  </a:lnTo>
                  <a:lnTo>
                    <a:pt x="918" y="526"/>
                  </a:lnTo>
                  <a:lnTo>
                    <a:pt x="928" y="543"/>
                  </a:lnTo>
                  <a:lnTo>
                    <a:pt x="940" y="586"/>
                  </a:lnTo>
                  <a:lnTo>
                    <a:pt x="940" y="614"/>
                  </a:lnTo>
                  <a:lnTo>
                    <a:pt x="944" y="633"/>
                  </a:lnTo>
                  <a:lnTo>
                    <a:pt x="943" y="652"/>
                  </a:lnTo>
                  <a:lnTo>
                    <a:pt x="935" y="668"/>
                  </a:lnTo>
                  <a:lnTo>
                    <a:pt x="934" y="683"/>
                  </a:lnTo>
                  <a:lnTo>
                    <a:pt x="941" y="690"/>
                  </a:lnTo>
                  <a:lnTo>
                    <a:pt x="957" y="697"/>
                  </a:lnTo>
                  <a:lnTo>
                    <a:pt x="988" y="700"/>
                  </a:lnTo>
                  <a:lnTo>
                    <a:pt x="1022" y="711"/>
                  </a:lnTo>
                  <a:lnTo>
                    <a:pt x="1031" y="711"/>
                  </a:lnTo>
                  <a:lnTo>
                    <a:pt x="1044" y="706"/>
                  </a:lnTo>
                  <a:lnTo>
                    <a:pt x="1057" y="706"/>
                  </a:lnTo>
                  <a:lnTo>
                    <a:pt x="1069" y="712"/>
                  </a:lnTo>
                  <a:lnTo>
                    <a:pt x="1099" y="722"/>
                  </a:lnTo>
                  <a:lnTo>
                    <a:pt x="1114" y="732"/>
                  </a:lnTo>
                  <a:lnTo>
                    <a:pt x="1130" y="741"/>
                  </a:lnTo>
                  <a:lnTo>
                    <a:pt x="1162" y="749"/>
                  </a:lnTo>
                  <a:lnTo>
                    <a:pt x="1175" y="759"/>
                  </a:lnTo>
                  <a:lnTo>
                    <a:pt x="1187" y="760"/>
                  </a:lnTo>
                  <a:lnTo>
                    <a:pt x="1198" y="775"/>
                  </a:lnTo>
                  <a:lnTo>
                    <a:pt x="1209" y="792"/>
                  </a:lnTo>
                  <a:lnTo>
                    <a:pt x="1216" y="812"/>
                  </a:lnTo>
                  <a:lnTo>
                    <a:pt x="1228" y="832"/>
                  </a:lnTo>
                  <a:lnTo>
                    <a:pt x="1240" y="846"/>
                  </a:lnTo>
                  <a:lnTo>
                    <a:pt x="1253" y="862"/>
                  </a:lnTo>
                  <a:lnTo>
                    <a:pt x="1269" y="876"/>
                  </a:lnTo>
                  <a:lnTo>
                    <a:pt x="1283" y="882"/>
                  </a:lnTo>
                  <a:lnTo>
                    <a:pt x="1304" y="882"/>
                  </a:lnTo>
                  <a:lnTo>
                    <a:pt x="1452" y="872"/>
                  </a:lnTo>
                  <a:lnTo>
                    <a:pt x="1470" y="870"/>
                  </a:lnTo>
                  <a:lnTo>
                    <a:pt x="1487" y="872"/>
                  </a:lnTo>
                  <a:lnTo>
                    <a:pt x="1521" y="883"/>
                  </a:lnTo>
                  <a:lnTo>
                    <a:pt x="1531" y="887"/>
                  </a:lnTo>
                  <a:lnTo>
                    <a:pt x="1540" y="898"/>
                  </a:lnTo>
                  <a:lnTo>
                    <a:pt x="1555" y="911"/>
                  </a:lnTo>
                  <a:lnTo>
                    <a:pt x="1578" y="921"/>
                  </a:lnTo>
                  <a:lnTo>
                    <a:pt x="1611" y="931"/>
                  </a:lnTo>
                  <a:lnTo>
                    <a:pt x="1629" y="941"/>
                  </a:lnTo>
                  <a:lnTo>
                    <a:pt x="1651" y="948"/>
                  </a:lnTo>
                  <a:lnTo>
                    <a:pt x="1680" y="950"/>
                  </a:lnTo>
                  <a:lnTo>
                    <a:pt x="1686" y="952"/>
                  </a:lnTo>
                  <a:lnTo>
                    <a:pt x="1697" y="961"/>
                  </a:lnTo>
                  <a:lnTo>
                    <a:pt x="1709" y="964"/>
                  </a:lnTo>
                  <a:lnTo>
                    <a:pt x="1719" y="963"/>
                  </a:lnTo>
                  <a:lnTo>
                    <a:pt x="1737" y="948"/>
                  </a:lnTo>
                  <a:lnTo>
                    <a:pt x="1767" y="937"/>
                  </a:lnTo>
                  <a:lnTo>
                    <a:pt x="1780" y="935"/>
                  </a:lnTo>
                  <a:lnTo>
                    <a:pt x="1791" y="931"/>
                  </a:lnTo>
                  <a:lnTo>
                    <a:pt x="1799" y="921"/>
                  </a:lnTo>
                  <a:lnTo>
                    <a:pt x="1810" y="918"/>
                  </a:lnTo>
                  <a:lnTo>
                    <a:pt x="1847" y="911"/>
                  </a:lnTo>
                  <a:lnTo>
                    <a:pt x="1865" y="904"/>
                  </a:lnTo>
                  <a:lnTo>
                    <a:pt x="1891" y="905"/>
                  </a:lnTo>
                  <a:lnTo>
                    <a:pt x="1907" y="899"/>
                  </a:lnTo>
                  <a:lnTo>
                    <a:pt x="1935" y="908"/>
                  </a:lnTo>
                  <a:lnTo>
                    <a:pt x="1940" y="905"/>
                  </a:lnTo>
                  <a:lnTo>
                    <a:pt x="1968" y="903"/>
                  </a:lnTo>
                  <a:lnTo>
                    <a:pt x="1998" y="892"/>
                  </a:lnTo>
                  <a:lnTo>
                    <a:pt x="2012" y="883"/>
                  </a:lnTo>
                  <a:lnTo>
                    <a:pt x="2032" y="868"/>
                  </a:lnTo>
                  <a:lnTo>
                    <a:pt x="2042" y="854"/>
                  </a:lnTo>
                  <a:lnTo>
                    <a:pt x="2100" y="805"/>
                  </a:lnTo>
                  <a:lnTo>
                    <a:pt x="2097" y="791"/>
                  </a:lnTo>
                  <a:lnTo>
                    <a:pt x="2075" y="762"/>
                  </a:lnTo>
                  <a:lnTo>
                    <a:pt x="2078" y="747"/>
                  </a:lnTo>
                  <a:lnTo>
                    <a:pt x="2091" y="727"/>
                  </a:lnTo>
                  <a:lnTo>
                    <a:pt x="2100" y="710"/>
                  </a:lnTo>
                  <a:lnTo>
                    <a:pt x="2121" y="704"/>
                  </a:lnTo>
                  <a:lnTo>
                    <a:pt x="2137" y="709"/>
                  </a:lnTo>
                  <a:lnTo>
                    <a:pt x="2149" y="722"/>
                  </a:lnTo>
                  <a:lnTo>
                    <a:pt x="2170" y="727"/>
                  </a:lnTo>
                  <a:lnTo>
                    <a:pt x="2188" y="727"/>
                  </a:lnTo>
                  <a:lnTo>
                    <a:pt x="2215" y="710"/>
                  </a:lnTo>
                  <a:lnTo>
                    <a:pt x="2234" y="689"/>
                  </a:lnTo>
                  <a:lnTo>
                    <a:pt x="2254" y="667"/>
                  </a:lnTo>
                  <a:lnTo>
                    <a:pt x="2266" y="667"/>
                  </a:lnTo>
                  <a:lnTo>
                    <a:pt x="2277" y="668"/>
                  </a:lnTo>
                  <a:lnTo>
                    <a:pt x="2284" y="666"/>
                  </a:lnTo>
                  <a:lnTo>
                    <a:pt x="2302" y="654"/>
                  </a:lnTo>
                  <a:lnTo>
                    <a:pt x="2353" y="598"/>
                  </a:lnTo>
                  <a:lnTo>
                    <a:pt x="2369" y="584"/>
                  </a:lnTo>
                  <a:lnTo>
                    <a:pt x="2390" y="580"/>
                  </a:lnTo>
                  <a:lnTo>
                    <a:pt x="2415" y="581"/>
                  </a:lnTo>
                  <a:lnTo>
                    <a:pt x="2440" y="577"/>
                  </a:lnTo>
                  <a:lnTo>
                    <a:pt x="2465" y="572"/>
                  </a:lnTo>
                  <a:lnTo>
                    <a:pt x="2484" y="577"/>
                  </a:lnTo>
                  <a:lnTo>
                    <a:pt x="2501" y="580"/>
                  </a:lnTo>
                  <a:lnTo>
                    <a:pt x="2511" y="574"/>
                  </a:lnTo>
                  <a:lnTo>
                    <a:pt x="2510" y="561"/>
                  </a:lnTo>
                  <a:lnTo>
                    <a:pt x="2496" y="553"/>
                  </a:lnTo>
                  <a:lnTo>
                    <a:pt x="2496" y="544"/>
                  </a:lnTo>
                  <a:lnTo>
                    <a:pt x="2498" y="531"/>
                  </a:lnTo>
                  <a:lnTo>
                    <a:pt x="2492" y="517"/>
                  </a:lnTo>
                  <a:lnTo>
                    <a:pt x="2463" y="493"/>
                  </a:lnTo>
                  <a:lnTo>
                    <a:pt x="2450" y="478"/>
                  </a:lnTo>
                  <a:lnTo>
                    <a:pt x="2444" y="464"/>
                  </a:lnTo>
                  <a:lnTo>
                    <a:pt x="2415" y="485"/>
                  </a:lnTo>
                  <a:lnTo>
                    <a:pt x="2397" y="498"/>
                  </a:lnTo>
                  <a:lnTo>
                    <a:pt x="2372" y="505"/>
                  </a:lnTo>
                  <a:lnTo>
                    <a:pt x="2347" y="507"/>
                  </a:lnTo>
                  <a:lnTo>
                    <a:pt x="2306" y="498"/>
                  </a:lnTo>
                  <a:lnTo>
                    <a:pt x="2297" y="483"/>
                  </a:lnTo>
                  <a:lnTo>
                    <a:pt x="2294" y="463"/>
                  </a:lnTo>
                  <a:lnTo>
                    <a:pt x="2294" y="441"/>
                  </a:lnTo>
                  <a:lnTo>
                    <a:pt x="2302" y="424"/>
                  </a:lnTo>
                  <a:lnTo>
                    <a:pt x="2305" y="404"/>
                  </a:lnTo>
                  <a:lnTo>
                    <a:pt x="2302" y="387"/>
                  </a:lnTo>
                  <a:lnTo>
                    <a:pt x="2302" y="371"/>
                  </a:lnTo>
                  <a:lnTo>
                    <a:pt x="2306" y="362"/>
                  </a:lnTo>
                  <a:lnTo>
                    <a:pt x="2317" y="348"/>
                  </a:lnTo>
                  <a:lnTo>
                    <a:pt x="2333" y="319"/>
                  </a:lnTo>
                  <a:lnTo>
                    <a:pt x="2342" y="311"/>
                  </a:lnTo>
                  <a:lnTo>
                    <a:pt x="2342" y="306"/>
                  </a:lnTo>
                  <a:lnTo>
                    <a:pt x="2353" y="308"/>
                  </a:lnTo>
                  <a:lnTo>
                    <a:pt x="2366" y="318"/>
                  </a:lnTo>
                  <a:lnTo>
                    <a:pt x="2398" y="328"/>
                  </a:lnTo>
                  <a:lnTo>
                    <a:pt x="2423" y="340"/>
                  </a:lnTo>
                  <a:lnTo>
                    <a:pt x="2434" y="338"/>
                  </a:lnTo>
                  <a:lnTo>
                    <a:pt x="2449" y="327"/>
                  </a:lnTo>
                  <a:lnTo>
                    <a:pt x="2499" y="296"/>
                  </a:lnTo>
                  <a:lnTo>
                    <a:pt x="2500" y="289"/>
                  </a:lnTo>
                  <a:lnTo>
                    <a:pt x="2498" y="276"/>
                  </a:lnTo>
                  <a:lnTo>
                    <a:pt x="2501" y="264"/>
                  </a:lnTo>
                  <a:lnTo>
                    <a:pt x="2512" y="251"/>
                  </a:lnTo>
                  <a:lnTo>
                    <a:pt x="2519" y="240"/>
                  </a:lnTo>
                  <a:lnTo>
                    <a:pt x="2526" y="210"/>
                  </a:lnTo>
                  <a:lnTo>
                    <a:pt x="2531" y="188"/>
                  </a:lnTo>
                  <a:lnTo>
                    <a:pt x="2538" y="171"/>
                  </a:lnTo>
                  <a:lnTo>
                    <a:pt x="2557" y="161"/>
                  </a:lnTo>
                  <a:lnTo>
                    <a:pt x="2581" y="134"/>
                  </a:lnTo>
                  <a:lnTo>
                    <a:pt x="2581" y="129"/>
                  </a:lnTo>
                  <a:lnTo>
                    <a:pt x="2576" y="118"/>
                  </a:lnTo>
                  <a:lnTo>
                    <a:pt x="2578" y="91"/>
                  </a:lnTo>
                  <a:lnTo>
                    <a:pt x="2571" y="87"/>
                  </a:lnTo>
                  <a:lnTo>
                    <a:pt x="2560" y="87"/>
                  </a:lnTo>
                  <a:lnTo>
                    <a:pt x="2542" y="92"/>
                  </a:lnTo>
                  <a:lnTo>
                    <a:pt x="2538" y="87"/>
                  </a:lnTo>
                  <a:lnTo>
                    <a:pt x="2543" y="74"/>
                  </a:lnTo>
                  <a:lnTo>
                    <a:pt x="2567" y="50"/>
                  </a:lnTo>
                  <a:lnTo>
                    <a:pt x="2575" y="38"/>
                  </a:lnTo>
                  <a:lnTo>
                    <a:pt x="2591" y="26"/>
                  </a:lnTo>
                  <a:lnTo>
                    <a:pt x="2625" y="20"/>
                  </a:lnTo>
                  <a:lnTo>
                    <a:pt x="2666" y="5"/>
                  </a:lnTo>
                  <a:lnTo>
                    <a:pt x="2691" y="6"/>
                  </a:lnTo>
                  <a:lnTo>
                    <a:pt x="2726" y="0"/>
                  </a:lnTo>
                  <a:lnTo>
                    <a:pt x="2738" y="0"/>
                  </a:lnTo>
                  <a:lnTo>
                    <a:pt x="2757" y="9"/>
                  </a:lnTo>
                  <a:lnTo>
                    <a:pt x="2774" y="21"/>
                  </a:lnTo>
                  <a:lnTo>
                    <a:pt x="2785" y="33"/>
                  </a:lnTo>
                  <a:lnTo>
                    <a:pt x="2801" y="37"/>
                  </a:lnTo>
                  <a:lnTo>
                    <a:pt x="2820" y="34"/>
                  </a:lnTo>
                  <a:lnTo>
                    <a:pt x="2836" y="38"/>
                  </a:lnTo>
                  <a:lnTo>
                    <a:pt x="2850" y="44"/>
                  </a:lnTo>
                  <a:lnTo>
                    <a:pt x="2858" y="58"/>
                  </a:lnTo>
                  <a:lnTo>
                    <a:pt x="2870" y="76"/>
                  </a:lnTo>
                  <a:lnTo>
                    <a:pt x="2871" y="89"/>
                  </a:lnTo>
                  <a:lnTo>
                    <a:pt x="2879" y="96"/>
                  </a:lnTo>
                  <a:lnTo>
                    <a:pt x="2888" y="102"/>
                  </a:lnTo>
                  <a:lnTo>
                    <a:pt x="2890" y="111"/>
                  </a:lnTo>
                  <a:lnTo>
                    <a:pt x="2891" y="106"/>
                  </a:lnTo>
                  <a:lnTo>
                    <a:pt x="2893" y="119"/>
                  </a:lnTo>
                  <a:lnTo>
                    <a:pt x="2898" y="134"/>
                  </a:lnTo>
                  <a:lnTo>
                    <a:pt x="2901" y="155"/>
                  </a:lnTo>
                  <a:lnTo>
                    <a:pt x="2909" y="172"/>
                  </a:lnTo>
                  <a:lnTo>
                    <a:pt x="2914" y="189"/>
                  </a:lnTo>
                  <a:lnTo>
                    <a:pt x="2935" y="229"/>
                  </a:lnTo>
                  <a:lnTo>
                    <a:pt x="2941" y="270"/>
                  </a:lnTo>
                  <a:lnTo>
                    <a:pt x="2950" y="289"/>
                  </a:lnTo>
                  <a:lnTo>
                    <a:pt x="2949" y="294"/>
                  </a:lnTo>
                  <a:lnTo>
                    <a:pt x="2950" y="295"/>
                  </a:lnTo>
                  <a:lnTo>
                    <a:pt x="2952" y="313"/>
                  </a:lnTo>
                  <a:lnTo>
                    <a:pt x="2952" y="334"/>
                  </a:lnTo>
                  <a:lnTo>
                    <a:pt x="2965" y="345"/>
                  </a:lnTo>
                  <a:lnTo>
                    <a:pt x="2988" y="348"/>
                  </a:lnTo>
                  <a:lnTo>
                    <a:pt x="3009" y="340"/>
                  </a:lnTo>
                  <a:lnTo>
                    <a:pt x="3025" y="348"/>
                  </a:lnTo>
                  <a:lnTo>
                    <a:pt x="3044" y="350"/>
                  </a:lnTo>
                  <a:lnTo>
                    <a:pt x="3062" y="359"/>
                  </a:lnTo>
                  <a:lnTo>
                    <a:pt x="3094" y="387"/>
                  </a:lnTo>
                  <a:lnTo>
                    <a:pt x="3109" y="394"/>
                  </a:lnTo>
                  <a:lnTo>
                    <a:pt x="3121" y="396"/>
                  </a:lnTo>
                  <a:lnTo>
                    <a:pt x="3125" y="403"/>
                  </a:lnTo>
                  <a:lnTo>
                    <a:pt x="3125" y="408"/>
                  </a:lnTo>
                  <a:lnTo>
                    <a:pt x="3127" y="407"/>
                  </a:lnTo>
                  <a:lnTo>
                    <a:pt x="3128" y="423"/>
                  </a:lnTo>
                  <a:lnTo>
                    <a:pt x="3135" y="432"/>
                  </a:lnTo>
                  <a:lnTo>
                    <a:pt x="3134" y="448"/>
                  </a:lnTo>
                  <a:lnTo>
                    <a:pt x="3135" y="466"/>
                  </a:lnTo>
                  <a:lnTo>
                    <a:pt x="3145" y="482"/>
                  </a:lnTo>
                  <a:lnTo>
                    <a:pt x="3151" y="495"/>
                  </a:lnTo>
                  <a:lnTo>
                    <a:pt x="3170" y="494"/>
                  </a:lnTo>
                  <a:lnTo>
                    <a:pt x="3189" y="500"/>
                  </a:lnTo>
                  <a:lnTo>
                    <a:pt x="3207" y="498"/>
                  </a:lnTo>
                  <a:lnTo>
                    <a:pt x="3238" y="483"/>
                  </a:lnTo>
                  <a:lnTo>
                    <a:pt x="3272" y="461"/>
                  </a:lnTo>
                  <a:lnTo>
                    <a:pt x="3290" y="459"/>
                  </a:lnTo>
                  <a:lnTo>
                    <a:pt x="3323" y="441"/>
                  </a:lnTo>
                  <a:lnTo>
                    <a:pt x="3355" y="432"/>
                  </a:lnTo>
                  <a:lnTo>
                    <a:pt x="3356" y="435"/>
                  </a:lnTo>
                  <a:lnTo>
                    <a:pt x="3348" y="448"/>
                  </a:lnTo>
                  <a:lnTo>
                    <a:pt x="3348" y="468"/>
                  </a:lnTo>
                  <a:lnTo>
                    <a:pt x="3353" y="484"/>
                  </a:lnTo>
                  <a:lnTo>
                    <a:pt x="3350" y="504"/>
                  </a:lnTo>
                  <a:lnTo>
                    <a:pt x="3338" y="514"/>
                  </a:lnTo>
                  <a:lnTo>
                    <a:pt x="3324" y="527"/>
                  </a:lnTo>
                  <a:lnTo>
                    <a:pt x="3322" y="548"/>
                  </a:lnTo>
                  <a:lnTo>
                    <a:pt x="3308" y="581"/>
                  </a:lnTo>
                  <a:lnTo>
                    <a:pt x="3300" y="623"/>
                  </a:lnTo>
                  <a:lnTo>
                    <a:pt x="3281" y="661"/>
                  </a:lnTo>
                  <a:lnTo>
                    <a:pt x="3268" y="679"/>
                  </a:lnTo>
                  <a:lnTo>
                    <a:pt x="3263" y="699"/>
                  </a:lnTo>
                  <a:lnTo>
                    <a:pt x="3251" y="709"/>
                  </a:lnTo>
                  <a:lnTo>
                    <a:pt x="3246" y="705"/>
                  </a:lnTo>
                  <a:lnTo>
                    <a:pt x="3195" y="693"/>
                  </a:lnTo>
                  <a:lnTo>
                    <a:pt x="3182" y="700"/>
                  </a:lnTo>
                  <a:lnTo>
                    <a:pt x="3146" y="735"/>
                  </a:lnTo>
                  <a:lnTo>
                    <a:pt x="3154" y="748"/>
                  </a:lnTo>
                  <a:lnTo>
                    <a:pt x="3160" y="775"/>
                  </a:lnTo>
                  <a:lnTo>
                    <a:pt x="3160" y="834"/>
                  </a:lnTo>
                  <a:lnTo>
                    <a:pt x="3144" y="859"/>
                  </a:lnTo>
                  <a:lnTo>
                    <a:pt x="3124" y="876"/>
                  </a:lnTo>
                  <a:lnTo>
                    <a:pt x="3124" y="894"/>
                  </a:lnTo>
                  <a:lnTo>
                    <a:pt x="3116" y="893"/>
                  </a:lnTo>
                  <a:lnTo>
                    <a:pt x="3108" y="878"/>
                  </a:lnTo>
                  <a:lnTo>
                    <a:pt x="3097" y="867"/>
                  </a:lnTo>
                  <a:lnTo>
                    <a:pt x="3086" y="876"/>
                  </a:lnTo>
                  <a:lnTo>
                    <a:pt x="3079" y="896"/>
                  </a:lnTo>
                  <a:lnTo>
                    <a:pt x="3069" y="911"/>
                  </a:lnTo>
                  <a:lnTo>
                    <a:pt x="3038" y="935"/>
                  </a:lnTo>
                  <a:lnTo>
                    <a:pt x="3014" y="941"/>
                  </a:lnTo>
                  <a:lnTo>
                    <a:pt x="2994" y="941"/>
                  </a:lnTo>
                  <a:lnTo>
                    <a:pt x="2989" y="950"/>
                  </a:lnTo>
                  <a:lnTo>
                    <a:pt x="2995" y="981"/>
                  </a:lnTo>
                  <a:lnTo>
                    <a:pt x="2953" y="985"/>
                  </a:lnTo>
                  <a:lnTo>
                    <a:pt x="2939" y="975"/>
                  </a:lnTo>
                  <a:lnTo>
                    <a:pt x="2920" y="970"/>
                  </a:lnTo>
                  <a:lnTo>
                    <a:pt x="2908" y="980"/>
                  </a:lnTo>
                  <a:lnTo>
                    <a:pt x="2883" y="1009"/>
                  </a:lnTo>
                  <a:lnTo>
                    <a:pt x="2865" y="1024"/>
                  </a:lnTo>
                  <a:lnTo>
                    <a:pt x="2826" y="1045"/>
                  </a:lnTo>
                  <a:lnTo>
                    <a:pt x="2811" y="1052"/>
                  </a:lnTo>
                  <a:lnTo>
                    <a:pt x="2783" y="1087"/>
                  </a:lnTo>
                  <a:lnTo>
                    <a:pt x="2781" y="1091"/>
                  </a:lnTo>
                  <a:lnTo>
                    <a:pt x="2774" y="1094"/>
                  </a:lnTo>
                  <a:lnTo>
                    <a:pt x="2767" y="1097"/>
                  </a:lnTo>
                  <a:lnTo>
                    <a:pt x="2756" y="1097"/>
                  </a:lnTo>
                  <a:lnTo>
                    <a:pt x="2734" y="1104"/>
                  </a:lnTo>
                  <a:lnTo>
                    <a:pt x="2729" y="1097"/>
                  </a:lnTo>
                  <a:lnTo>
                    <a:pt x="2724" y="1102"/>
                  </a:lnTo>
                  <a:lnTo>
                    <a:pt x="2709" y="1113"/>
                  </a:lnTo>
                  <a:lnTo>
                    <a:pt x="2673" y="1128"/>
                  </a:lnTo>
                  <a:lnTo>
                    <a:pt x="2665" y="1136"/>
                  </a:lnTo>
                  <a:lnTo>
                    <a:pt x="2657" y="1149"/>
                  </a:lnTo>
                  <a:lnTo>
                    <a:pt x="2646" y="1157"/>
                  </a:lnTo>
                  <a:lnTo>
                    <a:pt x="2638" y="1157"/>
                  </a:lnTo>
                  <a:lnTo>
                    <a:pt x="2632" y="1163"/>
                  </a:lnTo>
                  <a:lnTo>
                    <a:pt x="2613" y="1172"/>
                  </a:lnTo>
                  <a:lnTo>
                    <a:pt x="2607" y="1168"/>
                  </a:lnTo>
                  <a:lnTo>
                    <a:pt x="2616" y="1156"/>
                  </a:lnTo>
                  <a:lnTo>
                    <a:pt x="2630" y="1151"/>
                  </a:lnTo>
                  <a:lnTo>
                    <a:pt x="2635" y="1140"/>
                  </a:lnTo>
                  <a:lnTo>
                    <a:pt x="2638" y="1129"/>
                  </a:lnTo>
                  <a:lnTo>
                    <a:pt x="2630" y="1126"/>
                  </a:lnTo>
                  <a:lnTo>
                    <a:pt x="2622" y="1119"/>
                  </a:lnTo>
                  <a:lnTo>
                    <a:pt x="2616" y="1118"/>
                  </a:lnTo>
                  <a:lnTo>
                    <a:pt x="2625" y="1112"/>
                  </a:lnTo>
                  <a:lnTo>
                    <a:pt x="2627" y="1101"/>
                  </a:lnTo>
                  <a:lnTo>
                    <a:pt x="2638" y="1093"/>
                  </a:lnTo>
                  <a:lnTo>
                    <a:pt x="2660" y="1063"/>
                  </a:lnTo>
                  <a:lnTo>
                    <a:pt x="2667" y="1050"/>
                  </a:lnTo>
                  <a:lnTo>
                    <a:pt x="2665" y="1042"/>
                  </a:lnTo>
                  <a:lnTo>
                    <a:pt x="2652" y="1028"/>
                  </a:lnTo>
                  <a:lnTo>
                    <a:pt x="2649" y="1016"/>
                  </a:lnTo>
                  <a:lnTo>
                    <a:pt x="2644" y="1010"/>
                  </a:lnTo>
                  <a:lnTo>
                    <a:pt x="2639" y="1016"/>
                  </a:lnTo>
                  <a:lnTo>
                    <a:pt x="2616" y="1017"/>
                  </a:lnTo>
                  <a:lnTo>
                    <a:pt x="2606" y="1021"/>
                  </a:lnTo>
                  <a:lnTo>
                    <a:pt x="2590" y="1038"/>
                  </a:lnTo>
                  <a:lnTo>
                    <a:pt x="2578" y="1053"/>
                  </a:lnTo>
                  <a:lnTo>
                    <a:pt x="2571" y="1065"/>
                  </a:lnTo>
                  <a:lnTo>
                    <a:pt x="2568" y="1070"/>
                  </a:lnTo>
                  <a:lnTo>
                    <a:pt x="2542" y="1082"/>
                  </a:lnTo>
                  <a:lnTo>
                    <a:pt x="2524" y="1096"/>
                  </a:lnTo>
                  <a:lnTo>
                    <a:pt x="2516" y="1098"/>
                  </a:lnTo>
                  <a:lnTo>
                    <a:pt x="2509" y="1112"/>
                  </a:lnTo>
                  <a:lnTo>
                    <a:pt x="2506" y="1126"/>
                  </a:lnTo>
                  <a:lnTo>
                    <a:pt x="2498" y="1135"/>
                  </a:lnTo>
                  <a:lnTo>
                    <a:pt x="2488" y="1141"/>
                  </a:lnTo>
                  <a:lnTo>
                    <a:pt x="2473" y="1144"/>
                  </a:lnTo>
                  <a:lnTo>
                    <a:pt x="2462" y="1147"/>
                  </a:lnTo>
                  <a:lnTo>
                    <a:pt x="2451" y="1147"/>
                  </a:lnTo>
                  <a:lnTo>
                    <a:pt x="2445" y="1144"/>
                  </a:lnTo>
                  <a:lnTo>
                    <a:pt x="2433" y="1142"/>
                  </a:lnTo>
                  <a:lnTo>
                    <a:pt x="2423" y="1152"/>
                  </a:lnTo>
                  <a:lnTo>
                    <a:pt x="2417" y="1172"/>
                  </a:lnTo>
                  <a:lnTo>
                    <a:pt x="2414" y="1189"/>
                  </a:lnTo>
                  <a:lnTo>
                    <a:pt x="2431" y="1207"/>
                  </a:lnTo>
                  <a:lnTo>
                    <a:pt x="2435" y="1216"/>
                  </a:lnTo>
                  <a:lnTo>
                    <a:pt x="2444" y="1221"/>
                  </a:lnTo>
                  <a:lnTo>
                    <a:pt x="2451" y="1221"/>
                  </a:lnTo>
                  <a:lnTo>
                    <a:pt x="2456" y="1228"/>
                  </a:lnTo>
                  <a:lnTo>
                    <a:pt x="2465" y="1228"/>
                  </a:lnTo>
                  <a:lnTo>
                    <a:pt x="2469" y="1239"/>
                  </a:lnTo>
                  <a:lnTo>
                    <a:pt x="2479" y="1247"/>
                  </a:lnTo>
                  <a:lnTo>
                    <a:pt x="2482" y="1255"/>
                  </a:lnTo>
                  <a:lnTo>
                    <a:pt x="2482" y="1265"/>
                  </a:lnTo>
                  <a:lnTo>
                    <a:pt x="2490" y="1276"/>
                  </a:lnTo>
                  <a:lnTo>
                    <a:pt x="2517" y="1286"/>
                  </a:lnTo>
                  <a:lnTo>
                    <a:pt x="2531" y="1285"/>
                  </a:lnTo>
                  <a:lnTo>
                    <a:pt x="2543" y="1269"/>
                  </a:lnTo>
                  <a:lnTo>
                    <a:pt x="2554" y="1260"/>
                  </a:lnTo>
                  <a:lnTo>
                    <a:pt x="2562" y="1249"/>
                  </a:lnTo>
                  <a:lnTo>
                    <a:pt x="2584" y="1239"/>
                  </a:lnTo>
                  <a:lnTo>
                    <a:pt x="2591" y="1238"/>
                  </a:lnTo>
                  <a:lnTo>
                    <a:pt x="2602" y="1249"/>
                  </a:lnTo>
                  <a:lnTo>
                    <a:pt x="2611" y="1254"/>
                  </a:lnTo>
                  <a:lnTo>
                    <a:pt x="2622" y="1255"/>
                  </a:lnTo>
                  <a:lnTo>
                    <a:pt x="2629" y="1264"/>
                  </a:lnTo>
                  <a:lnTo>
                    <a:pt x="2637" y="1265"/>
                  </a:lnTo>
                  <a:lnTo>
                    <a:pt x="2649" y="1263"/>
                  </a:lnTo>
                  <a:lnTo>
                    <a:pt x="2657" y="1258"/>
                  </a:lnTo>
                  <a:lnTo>
                    <a:pt x="2671" y="1264"/>
                  </a:lnTo>
                  <a:lnTo>
                    <a:pt x="2683" y="1266"/>
                  </a:lnTo>
                  <a:lnTo>
                    <a:pt x="2687" y="1268"/>
                  </a:lnTo>
                  <a:lnTo>
                    <a:pt x="2684" y="1281"/>
                  </a:lnTo>
                  <a:lnTo>
                    <a:pt x="2680" y="1290"/>
                  </a:lnTo>
                  <a:lnTo>
                    <a:pt x="2680" y="1295"/>
                  </a:lnTo>
                  <a:lnTo>
                    <a:pt x="2670" y="1307"/>
                  </a:lnTo>
                  <a:lnTo>
                    <a:pt x="2666" y="1303"/>
                  </a:lnTo>
                  <a:lnTo>
                    <a:pt x="2662" y="1293"/>
                  </a:lnTo>
                  <a:lnTo>
                    <a:pt x="2656" y="1297"/>
                  </a:lnTo>
                  <a:lnTo>
                    <a:pt x="2650" y="1295"/>
                  </a:lnTo>
                  <a:lnTo>
                    <a:pt x="2643" y="1301"/>
                  </a:lnTo>
                  <a:lnTo>
                    <a:pt x="2637" y="1311"/>
                  </a:lnTo>
                  <a:lnTo>
                    <a:pt x="2614" y="1313"/>
                  </a:lnTo>
                  <a:lnTo>
                    <a:pt x="2602" y="1319"/>
                  </a:lnTo>
                  <a:lnTo>
                    <a:pt x="2591" y="1319"/>
                  </a:lnTo>
                  <a:lnTo>
                    <a:pt x="2594" y="1333"/>
                  </a:lnTo>
                  <a:lnTo>
                    <a:pt x="2590" y="1333"/>
                  </a:lnTo>
                  <a:lnTo>
                    <a:pt x="2585" y="1338"/>
                  </a:lnTo>
                  <a:lnTo>
                    <a:pt x="2578" y="1355"/>
                  </a:lnTo>
                  <a:lnTo>
                    <a:pt x="2568" y="1356"/>
                  </a:lnTo>
                  <a:lnTo>
                    <a:pt x="2564" y="1345"/>
                  </a:lnTo>
                  <a:lnTo>
                    <a:pt x="2555" y="1345"/>
                  </a:lnTo>
                  <a:lnTo>
                    <a:pt x="2548" y="1354"/>
                  </a:lnTo>
                  <a:lnTo>
                    <a:pt x="2555" y="1362"/>
                  </a:lnTo>
                  <a:lnTo>
                    <a:pt x="2552" y="1371"/>
                  </a:lnTo>
                  <a:lnTo>
                    <a:pt x="2544" y="1381"/>
                  </a:lnTo>
                  <a:lnTo>
                    <a:pt x="2526" y="1391"/>
                  </a:lnTo>
                  <a:lnTo>
                    <a:pt x="2521" y="1404"/>
                  </a:lnTo>
                  <a:lnTo>
                    <a:pt x="2509" y="1421"/>
                  </a:lnTo>
                  <a:lnTo>
                    <a:pt x="2500" y="1437"/>
                  </a:lnTo>
                  <a:lnTo>
                    <a:pt x="2503" y="1446"/>
                  </a:lnTo>
                  <a:lnTo>
                    <a:pt x="2514" y="1448"/>
                  </a:lnTo>
                  <a:lnTo>
                    <a:pt x="2522" y="1456"/>
                  </a:lnTo>
                  <a:lnTo>
                    <a:pt x="2555" y="1473"/>
                  </a:lnTo>
                  <a:lnTo>
                    <a:pt x="2562" y="1483"/>
                  </a:lnTo>
                  <a:lnTo>
                    <a:pt x="2567" y="1499"/>
                  </a:lnTo>
                  <a:lnTo>
                    <a:pt x="2574" y="1508"/>
                  </a:lnTo>
                  <a:lnTo>
                    <a:pt x="2584" y="1548"/>
                  </a:lnTo>
                  <a:lnTo>
                    <a:pt x="2590" y="1561"/>
                  </a:lnTo>
                  <a:lnTo>
                    <a:pt x="2594" y="1578"/>
                  </a:lnTo>
                  <a:lnTo>
                    <a:pt x="2603" y="1592"/>
                  </a:lnTo>
                  <a:lnTo>
                    <a:pt x="2617" y="1598"/>
                  </a:lnTo>
                  <a:lnTo>
                    <a:pt x="2618" y="1608"/>
                  </a:lnTo>
                  <a:lnTo>
                    <a:pt x="2635" y="1625"/>
                  </a:lnTo>
                  <a:lnTo>
                    <a:pt x="2646" y="1642"/>
                  </a:lnTo>
                  <a:lnTo>
                    <a:pt x="2646" y="1646"/>
                  </a:lnTo>
                  <a:lnTo>
                    <a:pt x="2628" y="1637"/>
                  </a:lnTo>
                  <a:lnTo>
                    <a:pt x="2613" y="1632"/>
                  </a:lnTo>
                  <a:lnTo>
                    <a:pt x="2602" y="1632"/>
                  </a:lnTo>
                  <a:lnTo>
                    <a:pt x="2590" y="1624"/>
                  </a:lnTo>
                  <a:lnTo>
                    <a:pt x="2576" y="1620"/>
                  </a:lnTo>
                  <a:lnTo>
                    <a:pt x="2551" y="1625"/>
                  </a:lnTo>
                  <a:lnTo>
                    <a:pt x="2551" y="1631"/>
                  </a:lnTo>
                  <a:lnTo>
                    <a:pt x="2576" y="1626"/>
                  </a:lnTo>
                  <a:lnTo>
                    <a:pt x="2581" y="1630"/>
                  </a:lnTo>
                  <a:lnTo>
                    <a:pt x="2584" y="1637"/>
                  </a:lnTo>
                  <a:lnTo>
                    <a:pt x="2595" y="1639"/>
                  </a:lnTo>
                  <a:lnTo>
                    <a:pt x="2607" y="1647"/>
                  </a:lnTo>
                  <a:lnTo>
                    <a:pt x="2618" y="1660"/>
                  </a:lnTo>
                  <a:lnTo>
                    <a:pt x="2627" y="1664"/>
                  </a:lnTo>
                  <a:lnTo>
                    <a:pt x="2632" y="1667"/>
                  </a:lnTo>
                  <a:lnTo>
                    <a:pt x="2640" y="1677"/>
                  </a:lnTo>
                  <a:lnTo>
                    <a:pt x="2648" y="1690"/>
                  </a:lnTo>
                  <a:lnTo>
                    <a:pt x="2646" y="1695"/>
                  </a:lnTo>
                  <a:lnTo>
                    <a:pt x="2633" y="1696"/>
                  </a:lnTo>
                  <a:lnTo>
                    <a:pt x="2622" y="1706"/>
                  </a:lnTo>
                  <a:lnTo>
                    <a:pt x="2611" y="1710"/>
                  </a:lnTo>
                  <a:lnTo>
                    <a:pt x="2603" y="1715"/>
                  </a:lnTo>
                  <a:lnTo>
                    <a:pt x="2600" y="1720"/>
                  </a:lnTo>
                  <a:lnTo>
                    <a:pt x="2589" y="1727"/>
                  </a:lnTo>
                  <a:lnTo>
                    <a:pt x="2573" y="1727"/>
                  </a:lnTo>
                  <a:lnTo>
                    <a:pt x="2562" y="1730"/>
                  </a:lnTo>
                  <a:lnTo>
                    <a:pt x="2551" y="1734"/>
                  </a:lnTo>
                  <a:lnTo>
                    <a:pt x="2563" y="1733"/>
                  </a:lnTo>
                  <a:lnTo>
                    <a:pt x="2575" y="1737"/>
                  </a:lnTo>
                  <a:lnTo>
                    <a:pt x="2586" y="1742"/>
                  </a:lnTo>
                  <a:lnTo>
                    <a:pt x="2607" y="1733"/>
                  </a:lnTo>
                  <a:lnTo>
                    <a:pt x="2616" y="1736"/>
                  </a:lnTo>
                  <a:lnTo>
                    <a:pt x="2624" y="1743"/>
                  </a:lnTo>
                  <a:lnTo>
                    <a:pt x="2628" y="1749"/>
                  </a:lnTo>
                  <a:lnTo>
                    <a:pt x="2633" y="1753"/>
                  </a:lnTo>
                  <a:lnTo>
                    <a:pt x="2640" y="1755"/>
                  </a:lnTo>
                  <a:lnTo>
                    <a:pt x="2648" y="1755"/>
                  </a:lnTo>
                  <a:lnTo>
                    <a:pt x="2652" y="1758"/>
                  </a:lnTo>
                  <a:lnTo>
                    <a:pt x="2646" y="1761"/>
                  </a:lnTo>
                  <a:lnTo>
                    <a:pt x="2633" y="1776"/>
                  </a:lnTo>
                  <a:lnTo>
                    <a:pt x="2623" y="1781"/>
                  </a:lnTo>
                  <a:lnTo>
                    <a:pt x="2627" y="1782"/>
                  </a:lnTo>
                  <a:lnTo>
                    <a:pt x="2643" y="1775"/>
                  </a:lnTo>
                  <a:lnTo>
                    <a:pt x="2643" y="1788"/>
                  </a:lnTo>
                  <a:lnTo>
                    <a:pt x="2641" y="1798"/>
                  </a:lnTo>
                  <a:lnTo>
                    <a:pt x="2640" y="1795"/>
                  </a:lnTo>
                  <a:lnTo>
                    <a:pt x="2635" y="1798"/>
                  </a:lnTo>
                  <a:lnTo>
                    <a:pt x="2623" y="1802"/>
                  </a:lnTo>
                  <a:lnTo>
                    <a:pt x="2623" y="1804"/>
                  </a:lnTo>
                  <a:lnTo>
                    <a:pt x="2628" y="1814"/>
                  </a:lnTo>
                  <a:lnTo>
                    <a:pt x="2625" y="1829"/>
                  </a:lnTo>
                  <a:lnTo>
                    <a:pt x="2622" y="1833"/>
                  </a:lnTo>
                  <a:lnTo>
                    <a:pt x="2622" y="1850"/>
                  </a:lnTo>
                  <a:lnTo>
                    <a:pt x="2616" y="1865"/>
                  </a:lnTo>
                  <a:lnTo>
                    <a:pt x="2611" y="1862"/>
                  </a:lnTo>
                  <a:lnTo>
                    <a:pt x="2606" y="1856"/>
                  </a:lnTo>
                  <a:lnTo>
                    <a:pt x="2601" y="1860"/>
                  </a:lnTo>
                  <a:lnTo>
                    <a:pt x="2594" y="1871"/>
                  </a:lnTo>
                  <a:lnTo>
                    <a:pt x="2587" y="1879"/>
                  </a:lnTo>
                  <a:lnTo>
                    <a:pt x="2582" y="1887"/>
                  </a:lnTo>
                  <a:lnTo>
                    <a:pt x="2578" y="1890"/>
                  </a:lnTo>
                  <a:lnTo>
                    <a:pt x="2574" y="1897"/>
                  </a:lnTo>
                  <a:lnTo>
                    <a:pt x="2571" y="1904"/>
                  </a:lnTo>
                  <a:lnTo>
                    <a:pt x="2571" y="1911"/>
                  </a:lnTo>
                  <a:lnTo>
                    <a:pt x="2567" y="1921"/>
                  </a:lnTo>
                  <a:lnTo>
                    <a:pt x="2560" y="1930"/>
                  </a:lnTo>
                  <a:lnTo>
                    <a:pt x="2555" y="1933"/>
                  </a:lnTo>
                  <a:lnTo>
                    <a:pt x="2546" y="1943"/>
                  </a:lnTo>
                  <a:lnTo>
                    <a:pt x="2543" y="1957"/>
                  </a:lnTo>
                  <a:lnTo>
                    <a:pt x="2537" y="1964"/>
                  </a:lnTo>
                  <a:lnTo>
                    <a:pt x="2535" y="1962"/>
                  </a:lnTo>
                  <a:lnTo>
                    <a:pt x="2533" y="1948"/>
                  </a:lnTo>
                  <a:lnTo>
                    <a:pt x="2525" y="1949"/>
                  </a:lnTo>
                  <a:lnTo>
                    <a:pt x="2517" y="1956"/>
                  </a:lnTo>
                  <a:lnTo>
                    <a:pt x="2526" y="1973"/>
                  </a:lnTo>
                  <a:lnTo>
                    <a:pt x="2526" y="1976"/>
                  </a:lnTo>
                  <a:lnTo>
                    <a:pt x="2521" y="1992"/>
                  </a:lnTo>
                  <a:lnTo>
                    <a:pt x="2521" y="1997"/>
                  </a:lnTo>
                  <a:lnTo>
                    <a:pt x="2520" y="2003"/>
                  </a:lnTo>
                  <a:lnTo>
                    <a:pt x="2517" y="2010"/>
                  </a:lnTo>
                  <a:lnTo>
                    <a:pt x="2515" y="2013"/>
                  </a:lnTo>
                  <a:lnTo>
                    <a:pt x="2511" y="2014"/>
                  </a:lnTo>
                  <a:lnTo>
                    <a:pt x="2511" y="2021"/>
                  </a:lnTo>
                  <a:lnTo>
                    <a:pt x="2512" y="2028"/>
                  </a:lnTo>
                  <a:lnTo>
                    <a:pt x="2511" y="2030"/>
                  </a:lnTo>
                  <a:lnTo>
                    <a:pt x="2506" y="2028"/>
                  </a:lnTo>
                  <a:lnTo>
                    <a:pt x="2500" y="2028"/>
                  </a:lnTo>
                  <a:lnTo>
                    <a:pt x="2495" y="2033"/>
                  </a:lnTo>
                  <a:lnTo>
                    <a:pt x="2498" y="2040"/>
                  </a:lnTo>
                  <a:lnTo>
                    <a:pt x="2494" y="2046"/>
                  </a:lnTo>
                  <a:lnTo>
                    <a:pt x="2490" y="2044"/>
                  </a:lnTo>
                  <a:lnTo>
                    <a:pt x="2484" y="2045"/>
                  </a:lnTo>
                  <a:lnTo>
                    <a:pt x="2478" y="2060"/>
                  </a:lnTo>
                  <a:lnTo>
                    <a:pt x="2471" y="2065"/>
                  </a:lnTo>
                  <a:lnTo>
                    <a:pt x="2469" y="2075"/>
                  </a:lnTo>
                  <a:lnTo>
                    <a:pt x="2465" y="2081"/>
                  </a:lnTo>
                  <a:lnTo>
                    <a:pt x="2447" y="2083"/>
                  </a:lnTo>
                  <a:lnTo>
                    <a:pt x="2440" y="2081"/>
                  </a:lnTo>
                  <a:lnTo>
                    <a:pt x="2431" y="2088"/>
                  </a:lnTo>
                  <a:lnTo>
                    <a:pt x="2433" y="2091"/>
                  </a:lnTo>
                  <a:lnTo>
                    <a:pt x="2435" y="2097"/>
                  </a:lnTo>
                  <a:lnTo>
                    <a:pt x="2433" y="2105"/>
                  </a:lnTo>
                  <a:lnTo>
                    <a:pt x="2418" y="2119"/>
                  </a:lnTo>
                  <a:lnTo>
                    <a:pt x="2413" y="2119"/>
                  </a:lnTo>
                  <a:lnTo>
                    <a:pt x="2410" y="2131"/>
                  </a:lnTo>
                  <a:lnTo>
                    <a:pt x="2408" y="2123"/>
                  </a:lnTo>
                  <a:lnTo>
                    <a:pt x="2402" y="2127"/>
                  </a:lnTo>
                  <a:lnTo>
                    <a:pt x="2401" y="2135"/>
                  </a:lnTo>
                  <a:lnTo>
                    <a:pt x="2398" y="2134"/>
                  </a:lnTo>
                  <a:lnTo>
                    <a:pt x="2395" y="2134"/>
                  </a:lnTo>
                  <a:lnTo>
                    <a:pt x="2385" y="2141"/>
                  </a:lnTo>
                  <a:lnTo>
                    <a:pt x="2380" y="2140"/>
                  </a:lnTo>
                  <a:lnTo>
                    <a:pt x="2372" y="2141"/>
                  </a:lnTo>
                  <a:lnTo>
                    <a:pt x="2365" y="2152"/>
                  </a:lnTo>
                  <a:lnTo>
                    <a:pt x="2361" y="2159"/>
                  </a:lnTo>
                  <a:lnTo>
                    <a:pt x="2356" y="2164"/>
                  </a:lnTo>
                  <a:lnTo>
                    <a:pt x="2354" y="2170"/>
                  </a:lnTo>
                  <a:lnTo>
                    <a:pt x="2344" y="2177"/>
                  </a:lnTo>
                  <a:lnTo>
                    <a:pt x="2328" y="2183"/>
                  </a:lnTo>
                  <a:lnTo>
                    <a:pt x="2316" y="2189"/>
                  </a:lnTo>
                  <a:lnTo>
                    <a:pt x="2309" y="2186"/>
                  </a:lnTo>
                  <a:lnTo>
                    <a:pt x="2302" y="2184"/>
                  </a:lnTo>
                  <a:lnTo>
                    <a:pt x="2299" y="2189"/>
                  </a:lnTo>
                  <a:lnTo>
                    <a:pt x="2297" y="2193"/>
                  </a:lnTo>
                  <a:lnTo>
                    <a:pt x="2291" y="2195"/>
                  </a:lnTo>
                  <a:lnTo>
                    <a:pt x="2285" y="2193"/>
                  </a:lnTo>
                  <a:lnTo>
                    <a:pt x="2285" y="2188"/>
                  </a:lnTo>
                  <a:lnTo>
                    <a:pt x="2277" y="2184"/>
                  </a:lnTo>
                  <a:lnTo>
                    <a:pt x="2268" y="2190"/>
                  </a:lnTo>
                  <a:lnTo>
                    <a:pt x="2263" y="2199"/>
                  </a:lnTo>
                  <a:lnTo>
                    <a:pt x="2256" y="2199"/>
                  </a:lnTo>
                  <a:lnTo>
                    <a:pt x="2253" y="2193"/>
                  </a:lnTo>
                  <a:lnTo>
                    <a:pt x="2253" y="2189"/>
                  </a:lnTo>
                  <a:lnTo>
                    <a:pt x="2245" y="2191"/>
                  </a:lnTo>
                  <a:lnTo>
                    <a:pt x="2245" y="2202"/>
                  </a:lnTo>
                  <a:lnTo>
                    <a:pt x="2243" y="2202"/>
                  </a:lnTo>
                  <a:close/>
                </a:path>
              </a:pathLst>
            </a:custGeom>
            <a:solidFill>
              <a:srgbClr val="D9D9D9"/>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srgbClr val="00338D"/>
                </a:solidFill>
                <a:latin typeface="Arial" panose="020B0604020202020204" pitchFamily="34" charset="0"/>
              </a:endParaRPr>
            </a:p>
          </p:txBody>
        </p:sp>
        <p:sp>
          <p:nvSpPr>
            <p:cNvPr id="386" name="Freeform 113">
              <a:extLst>
                <a:ext uri="{FF2B5EF4-FFF2-40B4-BE49-F238E27FC236}">
                  <a16:creationId xmlns:a16="http://schemas.microsoft.com/office/drawing/2014/main" id="{46C555AA-B90B-440E-A0C0-8FDD1E45FCDE}"/>
                </a:ext>
              </a:extLst>
            </p:cNvPr>
            <p:cNvSpPr>
              <a:spLocks noChangeAspect="1"/>
            </p:cNvSpPr>
            <p:nvPr/>
          </p:nvSpPr>
          <p:spPr bwMode="gray">
            <a:xfrm>
              <a:off x="7404941" y="4230877"/>
              <a:ext cx="58960" cy="47031"/>
            </a:xfrm>
            <a:custGeom>
              <a:avLst/>
              <a:gdLst/>
              <a:ahLst/>
              <a:cxnLst>
                <a:cxn ang="0">
                  <a:pos x="102" y="5"/>
                </a:cxn>
                <a:cxn ang="0">
                  <a:pos x="100" y="5"/>
                </a:cxn>
                <a:cxn ang="0">
                  <a:pos x="105" y="0"/>
                </a:cxn>
                <a:cxn ang="0">
                  <a:pos x="112" y="5"/>
                </a:cxn>
                <a:cxn ang="0">
                  <a:pos x="123" y="8"/>
                </a:cxn>
                <a:cxn ang="0">
                  <a:pos x="127" y="20"/>
                </a:cxn>
                <a:cxn ang="0">
                  <a:pos x="127" y="27"/>
                </a:cxn>
                <a:cxn ang="0">
                  <a:pos x="117" y="37"/>
                </a:cxn>
                <a:cxn ang="0">
                  <a:pos x="105" y="61"/>
                </a:cxn>
                <a:cxn ang="0">
                  <a:pos x="100" y="79"/>
                </a:cxn>
                <a:cxn ang="0">
                  <a:pos x="91" y="85"/>
                </a:cxn>
                <a:cxn ang="0">
                  <a:pos x="78" y="99"/>
                </a:cxn>
                <a:cxn ang="0">
                  <a:pos x="66" y="101"/>
                </a:cxn>
                <a:cxn ang="0">
                  <a:pos x="59" y="113"/>
                </a:cxn>
                <a:cxn ang="0">
                  <a:pos x="53" y="112"/>
                </a:cxn>
                <a:cxn ang="0">
                  <a:pos x="48" y="109"/>
                </a:cxn>
                <a:cxn ang="0">
                  <a:pos x="11" y="97"/>
                </a:cxn>
                <a:cxn ang="0">
                  <a:pos x="3" y="86"/>
                </a:cxn>
                <a:cxn ang="0">
                  <a:pos x="0" y="50"/>
                </a:cxn>
                <a:cxn ang="0">
                  <a:pos x="6" y="45"/>
                </a:cxn>
                <a:cxn ang="0">
                  <a:pos x="19" y="31"/>
                </a:cxn>
                <a:cxn ang="0">
                  <a:pos x="28" y="24"/>
                </a:cxn>
                <a:cxn ang="0">
                  <a:pos x="30" y="20"/>
                </a:cxn>
                <a:cxn ang="0">
                  <a:pos x="37" y="15"/>
                </a:cxn>
                <a:cxn ang="0">
                  <a:pos x="49" y="10"/>
                </a:cxn>
                <a:cxn ang="0">
                  <a:pos x="78" y="9"/>
                </a:cxn>
                <a:cxn ang="0">
                  <a:pos x="85" y="4"/>
                </a:cxn>
                <a:cxn ang="0">
                  <a:pos x="92" y="5"/>
                </a:cxn>
                <a:cxn ang="0">
                  <a:pos x="97" y="4"/>
                </a:cxn>
                <a:cxn ang="0">
                  <a:pos x="102" y="5"/>
                </a:cxn>
              </a:cxnLst>
              <a:rect l="0" t="0" r="r" b="b"/>
              <a:pathLst>
                <a:path w="127" h="113">
                  <a:moveTo>
                    <a:pt x="102" y="5"/>
                  </a:moveTo>
                  <a:lnTo>
                    <a:pt x="100" y="5"/>
                  </a:lnTo>
                  <a:lnTo>
                    <a:pt x="105" y="0"/>
                  </a:lnTo>
                  <a:lnTo>
                    <a:pt x="112" y="5"/>
                  </a:lnTo>
                  <a:lnTo>
                    <a:pt x="123" y="8"/>
                  </a:lnTo>
                  <a:lnTo>
                    <a:pt x="127" y="20"/>
                  </a:lnTo>
                  <a:lnTo>
                    <a:pt x="127" y="27"/>
                  </a:lnTo>
                  <a:lnTo>
                    <a:pt x="117" y="37"/>
                  </a:lnTo>
                  <a:lnTo>
                    <a:pt x="105" y="61"/>
                  </a:lnTo>
                  <a:lnTo>
                    <a:pt x="100" y="79"/>
                  </a:lnTo>
                  <a:lnTo>
                    <a:pt x="91" y="85"/>
                  </a:lnTo>
                  <a:lnTo>
                    <a:pt x="78" y="99"/>
                  </a:lnTo>
                  <a:lnTo>
                    <a:pt x="66" y="101"/>
                  </a:lnTo>
                  <a:lnTo>
                    <a:pt x="59" y="113"/>
                  </a:lnTo>
                  <a:lnTo>
                    <a:pt x="53" y="112"/>
                  </a:lnTo>
                  <a:lnTo>
                    <a:pt x="48" y="109"/>
                  </a:lnTo>
                  <a:lnTo>
                    <a:pt x="11" y="97"/>
                  </a:lnTo>
                  <a:lnTo>
                    <a:pt x="3" y="86"/>
                  </a:lnTo>
                  <a:lnTo>
                    <a:pt x="0" y="50"/>
                  </a:lnTo>
                  <a:lnTo>
                    <a:pt x="6" y="45"/>
                  </a:lnTo>
                  <a:lnTo>
                    <a:pt x="19" y="31"/>
                  </a:lnTo>
                  <a:lnTo>
                    <a:pt x="28" y="24"/>
                  </a:lnTo>
                  <a:lnTo>
                    <a:pt x="30" y="20"/>
                  </a:lnTo>
                  <a:lnTo>
                    <a:pt x="37" y="15"/>
                  </a:lnTo>
                  <a:lnTo>
                    <a:pt x="49" y="10"/>
                  </a:lnTo>
                  <a:lnTo>
                    <a:pt x="78" y="9"/>
                  </a:lnTo>
                  <a:lnTo>
                    <a:pt x="85" y="4"/>
                  </a:lnTo>
                  <a:lnTo>
                    <a:pt x="92" y="5"/>
                  </a:lnTo>
                  <a:lnTo>
                    <a:pt x="97" y="4"/>
                  </a:lnTo>
                  <a:lnTo>
                    <a:pt x="102" y="5"/>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sp>
        <p:nvSpPr>
          <p:cNvPr id="387" name="Freeform 105">
            <a:extLst>
              <a:ext uri="{FF2B5EF4-FFF2-40B4-BE49-F238E27FC236}">
                <a16:creationId xmlns:a16="http://schemas.microsoft.com/office/drawing/2014/main" id="{EC3C9F54-E50F-42CF-A46E-6E5A6D79158A}"/>
              </a:ext>
            </a:extLst>
          </p:cNvPr>
          <p:cNvSpPr>
            <a:spLocks noChangeAspect="1"/>
          </p:cNvSpPr>
          <p:nvPr/>
        </p:nvSpPr>
        <p:spPr bwMode="gray">
          <a:xfrm>
            <a:off x="7651154" y="4158300"/>
            <a:ext cx="43087" cy="81791"/>
          </a:xfrm>
          <a:custGeom>
            <a:avLst/>
            <a:gdLst/>
            <a:ahLst/>
            <a:cxnLst>
              <a:cxn ang="0">
                <a:pos x="75" y="0"/>
              </a:cxn>
              <a:cxn ang="0">
                <a:pos x="82" y="4"/>
              </a:cxn>
              <a:cxn ang="0">
                <a:pos x="87" y="9"/>
              </a:cxn>
              <a:cxn ang="0">
                <a:pos x="92" y="9"/>
              </a:cxn>
              <a:cxn ang="0">
                <a:pos x="94" y="10"/>
              </a:cxn>
              <a:cxn ang="0">
                <a:pos x="97" y="15"/>
              </a:cxn>
              <a:cxn ang="0">
                <a:pos x="97" y="18"/>
              </a:cxn>
              <a:cxn ang="0">
                <a:pos x="93" y="26"/>
              </a:cxn>
              <a:cxn ang="0">
                <a:pos x="93" y="32"/>
              </a:cxn>
              <a:cxn ang="0">
                <a:pos x="94" y="41"/>
              </a:cxn>
              <a:cxn ang="0">
                <a:pos x="92" y="50"/>
              </a:cxn>
              <a:cxn ang="0">
                <a:pos x="83" y="69"/>
              </a:cxn>
              <a:cxn ang="0">
                <a:pos x="79" y="95"/>
              </a:cxn>
              <a:cxn ang="0">
                <a:pos x="76" y="114"/>
              </a:cxn>
              <a:cxn ang="0">
                <a:pos x="68" y="131"/>
              </a:cxn>
              <a:cxn ang="0">
                <a:pos x="57" y="150"/>
              </a:cxn>
              <a:cxn ang="0">
                <a:pos x="51" y="159"/>
              </a:cxn>
              <a:cxn ang="0">
                <a:pos x="48" y="168"/>
              </a:cxn>
              <a:cxn ang="0">
                <a:pos x="40" y="199"/>
              </a:cxn>
              <a:cxn ang="0">
                <a:pos x="36" y="195"/>
              </a:cxn>
              <a:cxn ang="0">
                <a:pos x="33" y="182"/>
              </a:cxn>
              <a:cxn ang="0">
                <a:pos x="25" y="170"/>
              </a:cxn>
              <a:cxn ang="0">
                <a:pos x="16" y="163"/>
              </a:cxn>
              <a:cxn ang="0">
                <a:pos x="6" y="147"/>
              </a:cxn>
              <a:cxn ang="0">
                <a:pos x="1" y="122"/>
              </a:cxn>
              <a:cxn ang="0">
                <a:pos x="0" y="102"/>
              </a:cxn>
              <a:cxn ang="0">
                <a:pos x="2" y="92"/>
              </a:cxn>
              <a:cxn ang="0">
                <a:pos x="9" y="76"/>
              </a:cxn>
              <a:cxn ang="0">
                <a:pos x="48" y="17"/>
              </a:cxn>
              <a:cxn ang="0">
                <a:pos x="65" y="7"/>
              </a:cxn>
              <a:cxn ang="0">
                <a:pos x="68" y="3"/>
              </a:cxn>
              <a:cxn ang="0">
                <a:pos x="75" y="0"/>
              </a:cxn>
            </a:cxnLst>
            <a:rect l="0" t="0" r="r" b="b"/>
            <a:pathLst>
              <a:path w="97" h="199">
                <a:moveTo>
                  <a:pt x="75" y="0"/>
                </a:moveTo>
                <a:lnTo>
                  <a:pt x="82" y="4"/>
                </a:lnTo>
                <a:lnTo>
                  <a:pt x="87" y="9"/>
                </a:lnTo>
                <a:lnTo>
                  <a:pt x="92" y="9"/>
                </a:lnTo>
                <a:lnTo>
                  <a:pt x="94" y="10"/>
                </a:lnTo>
                <a:lnTo>
                  <a:pt x="97" y="15"/>
                </a:lnTo>
                <a:lnTo>
                  <a:pt x="97" y="18"/>
                </a:lnTo>
                <a:lnTo>
                  <a:pt x="93" y="26"/>
                </a:lnTo>
                <a:lnTo>
                  <a:pt x="93" y="32"/>
                </a:lnTo>
                <a:lnTo>
                  <a:pt x="94" y="41"/>
                </a:lnTo>
                <a:lnTo>
                  <a:pt x="92" y="50"/>
                </a:lnTo>
                <a:lnTo>
                  <a:pt x="83" y="69"/>
                </a:lnTo>
                <a:lnTo>
                  <a:pt x="79" y="95"/>
                </a:lnTo>
                <a:lnTo>
                  <a:pt x="76" y="114"/>
                </a:lnTo>
                <a:lnTo>
                  <a:pt x="68" y="131"/>
                </a:lnTo>
                <a:lnTo>
                  <a:pt x="57" y="150"/>
                </a:lnTo>
                <a:lnTo>
                  <a:pt x="51" y="159"/>
                </a:lnTo>
                <a:lnTo>
                  <a:pt x="48" y="168"/>
                </a:lnTo>
                <a:lnTo>
                  <a:pt x="40" y="199"/>
                </a:lnTo>
                <a:lnTo>
                  <a:pt x="36" y="195"/>
                </a:lnTo>
                <a:lnTo>
                  <a:pt x="33" y="182"/>
                </a:lnTo>
                <a:lnTo>
                  <a:pt x="25" y="170"/>
                </a:lnTo>
                <a:lnTo>
                  <a:pt x="16" y="163"/>
                </a:lnTo>
                <a:lnTo>
                  <a:pt x="6" y="147"/>
                </a:lnTo>
                <a:lnTo>
                  <a:pt x="1" y="122"/>
                </a:lnTo>
                <a:lnTo>
                  <a:pt x="0" y="102"/>
                </a:lnTo>
                <a:lnTo>
                  <a:pt x="2" y="92"/>
                </a:lnTo>
                <a:lnTo>
                  <a:pt x="9" y="76"/>
                </a:lnTo>
                <a:lnTo>
                  <a:pt x="48" y="17"/>
                </a:lnTo>
                <a:lnTo>
                  <a:pt x="65" y="7"/>
                </a:lnTo>
                <a:lnTo>
                  <a:pt x="68" y="3"/>
                </a:lnTo>
                <a:lnTo>
                  <a:pt x="75" y="0"/>
                </a:lnTo>
                <a:close/>
              </a:path>
            </a:pathLst>
          </a:custGeom>
          <a:solidFill>
            <a:srgbClr val="D9D9D9"/>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531" name="Rectangle 530">
            <a:extLst>
              <a:ext uri="{FF2B5EF4-FFF2-40B4-BE49-F238E27FC236}">
                <a16:creationId xmlns:a16="http://schemas.microsoft.com/office/drawing/2014/main" id="{C7F19778-A4DB-4E68-8DAF-E88FC09B8B74}"/>
              </a:ext>
            </a:extLst>
          </p:cNvPr>
          <p:cNvSpPr/>
          <p:nvPr/>
        </p:nvSpPr>
        <p:spPr>
          <a:xfrm>
            <a:off x="468835" y="6023162"/>
            <a:ext cx="8914357" cy="201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lvl="0">
              <a:defRPr/>
            </a:pPr>
            <a:r>
              <a:rPr lang="en-SG" sz="600" dirty="0">
                <a:solidFill>
                  <a:srgbClr val="000000"/>
                </a:solidFill>
                <a:latin typeface="Arial"/>
              </a:rPr>
              <a:t>Source: {</a:t>
            </a:r>
            <a:r>
              <a:rPr lang="en-SG" sz="600" dirty="0" err="1">
                <a:solidFill>
                  <a:srgbClr val="000000"/>
                </a:solidFill>
                <a:latin typeface="Arial"/>
              </a:rPr>
              <a:t>company_name</a:t>
            </a:r>
            <a:r>
              <a:rPr lang="en-SG" sz="600" dirty="0">
                <a:solidFill>
                  <a:srgbClr val="000000"/>
                </a:solidFill>
                <a:latin typeface="Arial"/>
              </a:rPr>
              <a:t>}, </a:t>
            </a:r>
            <a:r>
              <a:rPr lang="en-SG" sz="600">
                <a:solidFill>
                  <a:srgbClr val="000000"/>
                </a:solidFill>
                <a:latin typeface="Arial"/>
              </a:rPr>
              <a:t>website </a:t>
            </a:r>
            <a:r>
              <a:rPr lang="en-SG" sz="600">
                <a:solidFill>
                  <a:srgbClr val="000000"/>
                </a:solidFill>
                <a:latin typeface="Arial"/>
                <a:hlinkClick r:id="rId7"/>
              </a:rPr>
              <a:t>{link}</a:t>
            </a:r>
            <a:r>
              <a:rPr lang="en-SG" sz="600">
                <a:solidFill>
                  <a:srgbClr val="000000"/>
                </a:solidFill>
                <a:latin typeface="Arial"/>
              </a:rPr>
              <a:t>; </a:t>
            </a:r>
            <a:r>
              <a:rPr lang="en-SG" sz="600" dirty="0">
                <a:solidFill>
                  <a:srgbClr val="000000"/>
                </a:solidFill>
                <a:latin typeface="Arial"/>
              </a:rPr>
              <a:t>accessed on {date} </a:t>
            </a:r>
            <a:endParaRPr lang="en-US" sz="600" dirty="0">
              <a:solidFill>
                <a:srgbClr val="000000"/>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635B2371-58D5-49E7-BE02-4D13834ED157}"/>
              </a:ext>
            </a:extLst>
          </p:cNvPr>
          <p:cNvSpPr/>
          <p:nvPr/>
        </p:nvSpPr>
        <p:spPr>
          <a:xfrm>
            <a:off x="496262" y="1422400"/>
            <a:ext cx="8937635" cy="4598988"/>
          </a:xfrm>
          <a:prstGeom prst="rect">
            <a:avLst/>
          </a:prstGeom>
          <a:noFill/>
          <a:ln>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a:solidFill>
                <a:schemeClr val="bg1"/>
              </a:solidFill>
            </a:endParaRPr>
          </a:p>
        </p:txBody>
      </p:sp>
      <p:sp>
        <p:nvSpPr>
          <p:cNvPr id="29" name="Oval 28">
            <a:extLst>
              <a:ext uri="{FF2B5EF4-FFF2-40B4-BE49-F238E27FC236}">
                <a16:creationId xmlns:a16="http://schemas.microsoft.com/office/drawing/2014/main" id="{AEBCA888-C645-26E1-74E9-C4657258EA61}"/>
              </a:ext>
            </a:extLst>
          </p:cNvPr>
          <p:cNvSpPr/>
          <p:nvPr/>
        </p:nvSpPr>
        <p:spPr>
          <a:xfrm>
            <a:off x="7291470" y="4652030"/>
            <a:ext cx="9144" cy="9144"/>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SG" sz="900" dirty="0" err="1">
              <a:solidFill>
                <a:schemeClr val="bg1"/>
              </a:solidFill>
            </a:endParaRPr>
          </a:p>
        </p:txBody>
      </p:sp>
    </p:spTree>
    <p:extLst>
      <p:ext uri="{BB962C8B-B14F-4D97-AF65-F5344CB8AC3E}">
        <p14:creationId xmlns:p14="http://schemas.microsoft.com/office/powerpoint/2010/main" val="2699604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E60B68F-FAC6-4147-9511-2F110D6A3CB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4" name="Object 3" hidden="1">
                        <a:extLst>
                          <a:ext uri="{FF2B5EF4-FFF2-40B4-BE49-F238E27FC236}">
                            <a16:creationId xmlns:a16="http://schemas.microsoft.com/office/drawing/2014/main" id="{1E60B68F-FAC6-4147-9511-2F110D6A3CB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1C5A268-B83A-403C-8FC5-9BBAEAE480D4}"/>
              </a:ext>
            </a:extLst>
          </p:cNvPr>
          <p:cNvSpPr/>
          <p:nvPr>
            <p:custDataLst>
              <p:tags r:id="rId2"/>
            </p:custDataLst>
          </p:nvPr>
        </p:nvSpPr>
        <p:spPr>
          <a:xfrm>
            <a:off x="0" y="-1"/>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GB" sz="3800" dirty="0">
              <a:solidFill>
                <a:schemeClr val="bg1"/>
              </a:solidFill>
              <a:latin typeface="KPMG Extralight" panose="020B0303030202040204" pitchFamily="34" charset="0"/>
              <a:ea typeface="+mj-ea"/>
              <a:cs typeface="+mj-cs"/>
              <a:sym typeface="KPMG Extralight" panose="020B0303030202040204" pitchFamily="34" charset="0"/>
            </a:endParaRPr>
          </a:p>
        </p:txBody>
      </p:sp>
      <p:sp>
        <p:nvSpPr>
          <p:cNvPr id="10" name="Title 3">
            <a:extLst>
              <a:ext uri="{FF2B5EF4-FFF2-40B4-BE49-F238E27FC236}">
                <a16:creationId xmlns:a16="http://schemas.microsoft.com/office/drawing/2014/main" id="{C35CD604-495E-4566-B92A-D551EDAC30FC}"/>
              </a:ext>
            </a:extLst>
          </p:cNvPr>
          <p:cNvSpPr>
            <a:spLocks noGrp="1"/>
          </p:cNvSpPr>
          <p:nvPr>
            <p:ph type="title"/>
          </p:nvPr>
        </p:nvSpPr>
        <p:spPr>
          <a:xfrm>
            <a:off x="488806" y="312846"/>
            <a:ext cx="8918244" cy="723600"/>
          </a:xfrm>
        </p:spPr>
        <p:txBody>
          <a:bodyPr anchor="ctr"/>
          <a:lstStyle/>
          <a:p>
            <a:r>
              <a:rPr lang="en-GB" dirty="0"/>
              <a:t>Business segments (1/2)</a:t>
            </a:r>
          </a:p>
        </p:txBody>
      </p:sp>
      <p:sp>
        <p:nvSpPr>
          <p:cNvPr id="388" name="Text Placeholder 8">
            <a:extLst>
              <a:ext uri="{FF2B5EF4-FFF2-40B4-BE49-F238E27FC236}">
                <a16:creationId xmlns:a16="http://schemas.microsoft.com/office/drawing/2014/main" id="{0692D45E-AC5A-44CE-9007-3624F07956B8}"/>
              </a:ext>
            </a:extLst>
          </p:cNvPr>
          <p:cNvSpPr>
            <a:spLocks noGrp="1"/>
          </p:cNvSpPr>
          <p:nvPr>
            <p:ph type="body" sz="quarter" idx="11"/>
          </p:nvPr>
        </p:nvSpPr>
        <p:spPr/>
        <p:txBody>
          <a:bodyPr/>
          <a:lstStyle/>
          <a:p>
            <a:r>
              <a:rPr lang="en-US" dirty="0"/>
              <a:t>{</a:t>
            </a:r>
            <a:r>
              <a:rPr lang="en-US" dirty="0" err="1"/>
              <a:t>company_name</a:t>
            </a:r>
            <a:r>
              <a:rPr lang="en-US" dirty="0"/>
              <a:t>} | Asset pack</a:t>
            </a:r>
            <a:endParaRPr lang="en-US" sz="900" dirty="0">
              <a:solidFill>
                <a:srgbClr val="00338D"/>
              </a:solidFill>
            </a:endParaRPr>
          </a:p>
        </p:txBody>
      </p:sp>
      <p:sp>
        <p:nvSpPr>
          <p:cNvPr id="377" name="Rechteck 90">
            <a:extLst>
              <a:ext uri="{FF2B5EF4-FFF2-40B4-BE49-F238E27FC236}">
                <a16:creationId xmlns:a16="http://schemas.microsoft.com/office/drawing/2014/main" id="{206CAF13-9EE0-43EE-911A-677B75131E49}"/>
              </a:ext>
            </a:extLst>
          </p:cNvPr>
          <p:cNvSpPr/>
          <p:nvPr/>
        </p:nvSpPr>
        <p:spPr>
          <a:xfrm>
            <a:off x="496264" y="962848"/>
            <a:ext cx="8920787" cy="3175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44000" rIns="0" bIns="539780" rtlCol="0" anchor="t"/>
          <a:lstStyle/>
          <a:p>
            <a:pPr>
              <a:spcAft>
                <a:spcPts val="600"/>
              </a:spcAft>
            </a:pPr>
            <a:r>
              <a:rPr lang="en-US" sz="1000" b="1" i="1" dirty="0">
                <a:solidFill>
                  <a:schemeClr val="tx2"/>
                </a:solidFill>
              </a:rPr>
              <a:t>{</a:t>
            </a:r>
            <a:r>
              <a:rPr lang="en-US" sz="1000" b="1" i="1" dirty="0" err="1">
                <a:solidFill>
                  <a:schemeClr val="tx2"/>
                </a:solidFill>
              </a:rPr>
              <a:t>biz_summary</a:t>
            </a:r>
            <a:r>
              <a:rPr lang="en-US" sz="1000" b="1" i="1" dirty="0">
                <a:solidFill>
                  <a:schemeClr val="tx2"/>
                </a:solidFill>
              </a:rPr>
              <a:t>}</a:t>
            </a:r>
          </a:p>
        </p:txBody>
      </p:sp>
      <p:sp>
        <p:nvSpPr>
          <p:cNvPr id="389" name="Rectangle 388">
            <a:extLst>
              <a:ext uri="{FF2B5EF4-FFF2-40B4-BE49-F238E27FC236}">
                <a16:creationId xmlns:a16="http://schemas.microsoft.com/office/drawing/2014/main" id="{F0791DC6-1C3E-4AAA-81FA-13ACD9698949}"/>
              </a:ext>
            </a:extLst>
          </p:cNvPr>
          <p:cNvSpPr/>
          <p:nvPr/>
        </p:nvSpPr>
        <p:spPr>
          <a:xfrm>
            <a:off x="488805" y="1437689"/>
            <a:ext cx="8915400" cy="182880"/>
          </a:xfrm>
          <a:prstGeom prst="rect">
            <a:avLst/>
          </a:prstGeom>
          <a:solidFill>
            <a:schemeClr val="tx2"/>
          </a:solidFill>
          <a:ln>
            <a:solidFill>
              <a:srgbClr val="213A7D"/>
            </a:solidFill>
          </a:ln>
        </p:spPr>
        <p:style>
          <a:lnRef idx="2">
            <a:schemeClr val="accent1">
              <a:shade val="50000"/>
            </a:schemeClr>
          </a:lnRef>
          <a:fillRef idx="1">
            <a:schemeClr val="accent1"/>
          </a:fillRef>
          <a:effectRef idx="0">
            <a:schemeClr val="accent1"/>
          </a:effectRef>
          <a:fontRef idx="minor">
            <a:schemeClr val="lt1"/>
          </a:fontRef>
        </p:style>
        <p:txBody>
          <a:bodyPr lIns="43875" tIns="43875" rIns="43875" bIns="43875" rtlCol="0" anchor="ctr"/>
          <a:lstStyle/>
          <a:p>
            <a:pPr lvl="0" algn="ctr">
              <a:defRPr/>
            </a:pPr>
            <a:r>
              <a:rPr lang="en-US" sz="894" b="1" dirty="0">
                <a:solidFill>
                  <a:prstClr val="white"/>
                </a:solidFill>
                <a:latin typeface="Arial"/>
              </a:rPr>
              <a:t>{</a:t>
            </a:r>
            <a:r>
              <a:rPr lang="en-US" sz="894" b="1" dirty="0" err="1">
                <a:solidFill>
                  <a:prstClr val="white"/>
                </a:solidFill>
                <a:latin typeface="Arial"/>
              </a:rPr>
              <a:t>brand_name</a:t>
            </a:r>
            <a:r>
              <a:rPr lang="en-US" sz="894" b="1" dirty="0">
                <a:solidFill>
                  <a:prstClr val="white"/>
                </a:solidFill>
                <a:latin typeface="Arial"/>
              </a:rPr>
              <a:t>}</a:t>
            </a:r>
            <a:endParaRPr lang="en-US" sz="894" b="1" dirty="0">
              <a:solidFill>
                <a:schemeClr val="bg1"/>
              </a:solidFill>
              <a:latin typeface="Arial"/>
            </a:endParaRPr>
          </a:p>
        </p:txBody>
      </p:sp>
      <p:sp>
        <p:nvSpPr>
          <p:cNvPr id="391" name="Rectangle 390">
            <a:extLst>
              <a:ext uri="{FF2B5EF4-FFF2-40B4-BE49-F238E27FC236}">
                <a16:creationId xmlns:a16="http://schemas.microsoft.com/office/drawing/2014/main" id="{0D8E81E4-1202-4E04-83C9-4F0E100C11E9}"/>
              </a:ext>
            </a:extLst>
          </p:cNvPr>
          <p:cNvSpPr/>
          <p:nvPr/>
        </p:nvSpPr>
        <p:spPr>
          <a:xfrm>
            <a:off x="5193817" y="2248915"/>
            <a:ext cx="3166288" cy="604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4371" tIns="44371" rIns="44371" bIns="44371" rtlCol="0" anchor="ctr"/>
          <a:lstStyle/>
          <a:p>
            <a:pPr>
              <a:spcAft>
                <a:spcPts val="487"/>
              </a:spcAft>
            </a:pPr>
            <a:endParaRPr lang="en-US" sz="812" dirty="0">
              <a:solidFill>
                <a:schemeClr val="tx1"/>
              </a:solidFill>
            </a:endParaRPr>
          </a:p>
        </p:txBody>
      </p:sp>
      <p:sp>
        <p:nvSpPr>
          <p:cNvPr id="393" name="Rectangle 392">
            <a:extLst>
              <a:ext uri="{FF2B5EF4-FFF2-40B4-BE49-F238E27FC236}">
                <a16:creationId xmlns:a16="http://schemas.microsoft.com/office/drawing/2014/main" id="{C8FB3A27-79C0-46A3-99CC-3975F1EF8C8F}"/>
              </a:ext>
            </a:extLst>
          </p:cNvPr>
          <p:cNvSpPr/>
          <p:nvPr/>
        </p:nvSpPr>
        <p:spPr>
          <a:xfrm>
            <a:off x="534028" y="1681607"/>
            <a:ext cx="4250231" cy="1940657"/>
          </a:xfrm>
          <a:prstGeom prst="rect">
            <a:avLst/>
          </a:prstGeom>
          <a:noFill/>
          <a:ln>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4371" tIns="44371" rIns="44371" bIns="44371" rtlCol="0" anchor="ctr"/>
          <a:lstStyle/>
          <a:p>
            <a:pPr algn="l"/>
            <a:endParaRPr lang="en-US" sz="1219" dirty="0">
              <a:solidFill>
                <a:schemeClr val="bg1"/>
              </a:solidFill>
            </a:endParaRPr>
          </a:p>
        </p:txBody>
      </p:sp>
      <p:sp>
        <p:nvSpPr>
          <p:cNvPr id="394" name="Rectangle 393">
            <a:extLst>
              <a:ext uri="{FF2B5EF4-FFF2-40B4-BE49-F238E27FC236}">
                <a16:creationId xmlns:a16="http://schemas.microsoft.com/office/drawing/2014/main" id="{4C2A2A6C-DE63-4DED-B3D3-043E380C5EEB}"/>
              </a:ext>
            </a:extLst>
          </p:cNvPr>
          <p:cNvSpPr/>
          <p:nvPr/>
        </p:nvSpPr>
        <p:spPr>
          <a:xfrm>
            <a:off x="534028" y="3961040"/>
            <a:ext cx="4250231" cy="2074407"/>
          </a:xfrm>
          <a:prstGeom prst="rect">
            <a:avLst/>
          </a:prstGeom>
          <a:noFill/>
          <a:ln>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4371" tIns="44371" rIns="44371" bIns="44371" rtlCol="0" anchor="ctr"/>
          <a:lstStyle/>
          <a:p>
            <a:pPr algn="l"/>
            <a:endParaRPr lang="en-US" sz="1219" dirty="0">
              <a:solidFill>
                <a:schemeClr val="bg1"/>
              </a:solidFill>
            </a:endParaRPr>
          </a:p>
        </p:txBody>
      </p:sp>
      <p:sp>
        <p:nvSpPr>
          <p:cNvPr id="396" name="Trapezoid 395">
            <a:extLst>
              <a:ext uri="{FF2B5EF4-FFF2-40B4-BE49-F238E27FC236}">
                <a16:creationId xmlns:a16="http://schemas.microsoft.com/office/drawing/2014/main" id="{686FA34E-A2E4-4635-AA53-13DA0642CEFC}"/>
              </a:ext>
            </a:extLst>
          </p:cNvPr>
          <p:cNvSpPr/>
          <p:nvPr/>
        </p:nvSpPr>
        <p:spPr>
          <a:xfrm rot="5400000" flipV="1">
            <a:off x="4060308" y="2554295"/>
            <a:ext cx="1956816" cy="182880"/>
          </a:xfrm>
          <a:prstGeom prst="trapezoid">
            <a:avLst>
              <a:gd name="adj" fmla="val 177546"/>
            </a:avLst>
          </a:prstGeom>
          <a:solidFill>
            <a:srgbClr val="9D937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371" tIns="44371" rIns="44371" bIns="44371" rtlCol="0" anchor="ctr"/>
          <a:lstStyle/>
          <a:p>
            <a:pPr algn="l"/>
            <a:endParaRPr lang="en-US" sz="1219" dirty="0">
              <a:solidFill>
                <a:schemeClr val="bg1"/>
              </a:solidFill>
            </a:endParaRPr>
          </a:p>
        </p:txBody>
      </p:sp>
      <p:sp>
        <p:nvSpPr>
          <p:cNvPr id="397" name="Freeform 31">
            <a:extLst>
              <a:ext uri="{FF2B5EF4-FFF2-40B4-BE49-F238E27FC236}">
                <a16:creationId xmlns:a16="http://schemas.microsoft.com/office/drawing/2014/main" id="{8ABABB7D-FF07-46B8-97A1-C67E5B4F3E8D}"/>
              </a:ext>
            </a:extLst>
          </p:cNvPr>
          <p:cNvSpPr>
            <a:spLocks noEditPoints="1"/>
          </p:cNvSpPr>
          <p:nvPr/>
        </p:nvSpPr>
        <p:spPr bwMode="auto">
          <a:xfrm>
            <a:off x="3835099" y="1751552"/>
            <a:ext cx="185738" cy="185738"/>
          </a:xfrm>
          <a:custGeom>
            <a:avLst/>
            <a:gdLst>
              <a:gd name="T0" fmla="*/ 1207 w 1309"/>
              <a:gd name="T1" fmla="*/ 1361 h 1363"/>
              <a:gd name="T2" fmla="*/ 1253 w 1309"/>
              <a:gd name="T3" fmla="*/ 1341 h 1363"/>
              <a:gd name="T4" fmla="*/ 1287 w 1309"/>
              <a:gd name="T5" fmla="*/ 1307 h 1363"/>
              <a:gd name="T6" fmla="*/ 1307 w 1309"/>
              <a:gd name="T7" fmla="*/ 1260 h 1363"/>
              <a:gd name="T8" fmla="*/ 1309 w 1309"/>
              <a:gd name="T9" fmla="*/ 506 h 1363"/>
              <a:gd name="T10" fmla="*/ 1293 w 1309"/>
              <a:gd name="T11" fmla="*/ 458 h 1363"/>
              <a:gd name="T12" fmla="*/ 1263 w 1309"/>
              <a:gd name="T13" fmla="*/ 421 h 1363"/>
              <a:gd name="T14" fmla="*/ 1219 w 1309"/>
              <a:gd name="T15" fmla="*/ 397 h 1363"/>
              <a:gd name="T16" fmla="*/ 127 w 1309"/>
              <a:gd name="T17" fmla="*/ 391 h 1363"/>
              <a:gd name="T18" fmla="*/ 77 w 1309"/>
              <a:gd name="T19" fmla="*/ 402 h 1363"/>
              <a:gd name="T20" fmla="*/ 38 w 1309"/>
              <a:gd name="T21" fmla="*/ 429 h 1363"/>
              <a:gd name="T22" fmla="*/ 10 w 1309"/>
              <a:gd name="T23" fmla="*/ 469 h 1363"/>
              <a:gd name="T24" fmla="*/ 0 w 1309"/>
              <a:gd name="T25" fmla="*/ 519 h 1363"/>
              <a:gd name="T26" fmla="*/ 6 w 1309"/>
              <a:gd name="T27" fmla="*/ 1274 h 1363"/>
              <a:gd name="T28" fmla="*/ 29 w 1309"/>
              <a:gd name="T29" fmla="*/ 1317 h 1363"/>
              <a:gd name="T30" fmla="*/ 66 w 1309"/>
              <a:gd name="T31" fmla="*/ 1348 h 1363"/>
              <a:gd name="T32" fmla="*/ 114 w 1309"/>
              <a:gd name="T33" fmla="*/ 1362 h 1363"/>
              <a:gd name="T34" fmla="*/ 318 w 1309"/>
              <a:gd name="T35" fmla="*/ 354 h 1363"/>
              <a:gd name="T36" fmla="*/ 347 w 1309"/>
              <a:gd name="T37" fmla="*/ 200 h 1363"/>
              <a:gd name="T38" fmla="*/ 423 w 1309"/>
              <a:gd name="T39" fmla="*/ 88 h 1363"/>
              <a:gd name="T40" fmla="*/ 531 w 1309"/>
              <a:gd name="T41" fmla="*/ 22 h 1363"/>
              <a:gd name="T42" fmla="*/ 655 w 1309"/>
              <a:gd name="T43" fmla="*/ 0 h 1363"/>
              <a:gd name="T44" fmla="*/ 778 w 1309"/>
              <a:gd name="T45" fmla="*/ 22 h 1363"/>
              <a:gd name="T46" fmla="*/ 886 w 1309"/>
              <a:gd name="T47" fmla="*/ 88 h 1363"/>
              <a:gd name="T48" fmla="*/ 962 w 1309"/>
              <a:gd name="T49" fmla="*/ 200 h 1363"/>
              <a:gd name="T50" fmla="*/ 991 w 1309"/>
              <a:gd name="T51" fmla="*/ 354 h 1363"/>
              <a:gd name="T52" fmla="*/ 856 w 1309"/>
              <a:gd name="T53" fmla="*/ 332 h 1363"/>
              <a:gd name="T54" fmla="*/ 831 w 1309"/>
              <a:gd name="T55" fmla="*/ 244 h 1363"/>
              <a:gd name="T56" fmla="*/ 780 w 1309"/>
              <a:gd name="T57" fmla="*/ 182 h 1363"/>
              <a:gd name="T58" fmla="*/ 712 w 1309"/>
              <a:gd name="T59" fmla="*/ 148 h 1363"/>
              <a:gd name="T60" fmla="*/ 637 w 1309"/>
              <a:gd name="T61" fmla="*/ 140 h 1363"/>
              <a:gd name="T62" fmla="*/ 564 w 1309"/>
              <a:gd name="T63" fmla="*/ 161 h 1363"/>
              <a:gd name="T64" fmla="*/ 503 w 1309"/>
              <a:gd name="T65" fmla="*/ 209 h 1363"/>
              <a:gd name="T66" fmla="*/ 462 w 1309"/>
              <a:gd name="T67" fmla="*/ 284 h 1363"/>
              <a:gd name="T68" fmla="*/ 318 w 1309"/>
              <a:gd name="T69" fmla="*/ 359 h 1363"/>
              <a:gd name="T70" fmla="*/ 517 w 1309"/>
              <a:gd name="T71" fmla="*/ 834 h 1363"/>
              <a:gd name="T72" fmla="*/ 696 w 1309"/>
              <a:gd name="T73" fmla="*/ 834 h 1363"/>
              <a:gd name="T74" fmla="*/ 696 w 1309"/>
              <a:gd name="T75" fmla="*/ 1015 h 1363"/>
              <a:gd name="T76" fmla="*/ 611 w 1309"/>
              <a:gd name="T77" fmla="*/ 1088 h 1363"/>
              <a:gd name="T78" fmla="*/ 534 w 1309"/>
              <a:gd name="T79" fmla="*/ 1056 h 1363"/>
              <a:gd name="T80" fmla="*/ 476 w 1309"/>
              <a:gd name="T81" fmla="*/ 998 h 1363"/>
              <a:gd name="T82" fmla="*/ 444 w 1309"/>
              <a:gd name="T83" fmla="*/ 921 h 1363"/>
              <a:gd name="T84" fmla="*/ 444 w 1309"/>
              <a:gd name="T85" fmla="*/ 833 h 1363"/>
              <a:gd name="T86" fmla="*/ 476 w 1309"/>
              <a:gd name="T87" fmla="*/ 757 h 1363"/>
              <a:gd name="T88" fmla="*/ 534 w 1309"/>
              <a:gd name="T89" fmla="*/ 699 h 1363"/>
              <a:gd name="T90" fmla="*/ 611 w 1309"/>
              <a:gd name="T91" fmla="*/ 667 h 1363"/>
              <a:gd name="T92" fmla="*/ 698 w 1309"/>
              <a:gd name="T93" fmla="*/ 667 h 1363"/>
              <a:gd name="T94" fmla="*/ 775 w 1309"/>
              <a:gd name="T95" fmla="*/ 699 h 1363"/>
              <a:gd name="T96" fmla="*/ 833 w 1309"/>
              <a:gd name="T97" fmla="*/ 757 h 1363"/>
              <a:gd name="T98" fmla="*/ 865 w 1309"/>
              <a:gd name="T99" fmla="*/ 833 h 1363"/>
              <a:gd name="T100" fmla="*/ 865 w 1309"/>
              <a:gd name="T101" fmla="*/ 921 h 1363"/>
              <a:gd name="T102" fmla="*/ 833 w 1309"/>
              <a:gd name="T103" fmla="*/ 998 h 1363"/>
              <a:gd name="T104" fmla="*/ 775 w 1309"/>
              <a:gd name="T105" fmla="*/ 1056 h 1363"/>
              <a:gd name="T106" fmla="*/ 698 w 1309"/>
              <a:gd name="T107" fmla="*/ 1088 h 1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9" h="1363">
                <a:moveTo>
                  <a:pt x="127" y="1363"/>
                </a:moveTo>
                <a:lnTo>
                  <a:pt x="1182" y="1363"/>
                </a:lnTo>
                <a:lnTo>
                  <a:pt x="1194" y="1362"/>
                </a:lnTo>
                <a:lnTo>
                  <a:pt x="1207" y="1361"/>
                </a:lnTo>
                <a:lnTo>
                  <a:pt x="1219" y="1357"/>
                </a:lnTo>
                <a:lnTo>
                  <a:pt x="1231" y="1353"/>
                </a:lnTo>
                <a:lnTo>
                  <a:pt x="1243" y="1348"/>
                </a:lnTo>
                <a:lnTo>
                  <a:pt x="1253" y="1341"/>
                </a:lnTo>
                <a:lnTo>
                  <a:pt x="1263" y="1333"/>
                </a:lnTo>
                <a:lnTo>
                  <a:pt x="1271" y="1325"/>
                </a:lnTo>
                <a:lnTo>
                  <a:pt x="1280" y="1317"/>
                </a:lnTo>
                <a:lnTo>
                  <a:pt x="1287" y="1307"/>
                </a:lnTo>
                <a:lnTo>
                  <a:pt x="1293" y="1296"/>
                </a:lnTo>
                <a:lnTo>
                  <a:pt x="1299" y="1285"/>
                </a:lnTo>
                <a:lnTo>
                  <a:pt x="1303" y="1274"/>
                </a:lnTo>
                <a:lnTo>
                  <a:pt x="1307" y="1260"/>
                </a:lnTo>
                <a:lnTo>
                  <a:pt x="1309" y="1248"/>
                </a:lnTo>
                <a:lnTo>
                  <a:pt x="1309" y="1235"/>
                </a:lnTo>
                <a:lnTo>
                  <a:pt x="1309" y="519"/>
                </a:lnTo>
                <a:lnTo>
                  <a:pt x="1309" y="506"/>
                </a:lnTo>
                <a:lnTo>
                  <a:pt x="1307" y="493"/>
                </a:lnTo>
                <a:lnTo>
                  <a:pt x="1303" y="481"/>
                </a:lnTo>
                <a:lnTo>
                  <a:pt x="1299" y="469"/>
                </a:lnTo>
                <a:lnTo>
                  <a:pt x="1293" y="458"/>
                </a:lnTo>
                <a:lnTo>
                  <a:pt x="1287" y="448"/>
                </a:lnTo>
                <a:lnTo>
                  <a:pt x="1280" y="438"/>
                </a:lnTo>
                <a:lnTo>
                  <a:pt x="1271" y="429"/>
                </a:lnTo>
                <a:lnTo>
                  <a:pt x="1263" y="421"/>
                </a:lnTo>
                <a:lnTo>
                  <a:pt x="1253" y="413"/>
                </a:lnTo>
                <a:lnTo>
                  <a:pt x="1243" y="407"/>
                </a:lnTo>
                <a:lnTo>
                  <a:pt x="1231" y="402"/>
                </a:lnTo>
                <a:lnTo>
                  <a:pt x="1219" y="397"/>
                </a:lnTo>
                <a:lnTo>
                  <a:pt x="1207" y="394"/>
                </a:lnTo>
                <a:lnTo>
                  <a:pt x="1194" y="392"/>
                </a:lnTo>
                <a:lnTo>
                  <a:pt x="1182" y="391"/>
                </a:lnTo>
                <a:lnTo>
                  <a:pt x="127" y="391"/>
                </a:lnTo>
                <a:lnTo>
                  <a:pt x="114" y="392"/>
                </a:lnTo>
                <a:lnTo>
                  <a:pt x="102" y="394"/>
                </a:lnTo>
                <a:lnTo>
                  <a:pt x="90" y="397"/>
                </a:lnTo>
                <a:lnTo>
                  <a:pt x="77" y="402"/>
                </a:lnTo>
                <a:lnTo>
                  <a:pt x="66" y="407"/>
                </a:lnTo>
                <a:lnTo>
                  <a:pt x="56" y="413"/>
                </a:lnTo>
                <a:lnTo>
                  <a:pt x="46" y="421"/>
                </a:lnTo>
                <a:lnTo>
                  <a:pt x="38" y="429"/>
                </a:lnTo>
                <a:lnTo>
                  <a:pt x="29" y="438"/>
                </a:lnTo>
                <a:lnTo>
                  <a:pt x="21" y="448"/>
                </a:lnTo>
                <a:lnTo>
                  <a:pt x="16" y="458"/>
                </a:lnTo>
                <a:lnTo>
                  <a:pt x="10" y="469"/>
                </a:lnTo>
                <a:lnTo>
                  <a:pt x="6" y="481"/>
                </a:lnTo>
                <a:lnTo>
                  <a:pt x="2" y="493"/>
                </a:lnTo>
                <a:lnTo>
                  <a:pt x="0" y="506"/>
                </a:lnTo>
                <a:lnTo>
                  <a:pt x="0" y="519"/>
                </a:lnTo>
                <a:lnTo>
                  <a:pt x="0" y="1235"/>
                </a:lnTo>
                <a:lnTo>
                  <a:pt x="0" y="1248"/>
                </a:lnTo>
                <a:lnTo>
                  <a:pt x="2" y="1260"/>
                </a:lnTo>
                <a:lnTo>
                  <a:pt x="6" y="1274"/>
                </a:lnTo>
                <a:lnTo>
                  <a:pt x="10" y="1285"/>
                </a:lnTo>
                <a:lnTo>
                  <a:pt x="16" y="1296"/>
                </a:lnTo>
                <a:lnTo>
                  <a:pt x="21" y="1307"/>
                </a:lnTo>
                <a:lnTo>
                  <a:pt x="29" y="1317"/>
                </a:lnTo>
                <a:lnTo>
                  <a:pt x="38" y="1325"/>
                </a:lnTo>
                <a:lnTo>
                  <a:pt x="46" y="1333"/>
                </a:lnTo>
                <a:lnTo>
                  <a:pt x="56" y="1341"/>
                </a:lnTo>
                <a:lnTo>
                  <a:pt x="66" y="1348"/>
                </a:lnTo>
                <a:lnTo>
                  <a:pt x="77" y="1353"/>
                </a:lnTo>
                <a:lnTo>
                  <a:pt x="90" y="1357"/>
                </a:lnTo>
                <a:lnTo>
                  <a:pt x="102" y="1361"/>
                </a:lnTo>
                <a:lnTo>
                  <a:pt x="114" y="1362"/>
                </a:lnTo>
                <a:lnTo>
                  <a:pt x="127" y="1363"/>
                </a:lnTo>
                <a:close/>
                <a:moveTo>
                  <a:pt x="318" y="359"/>
                </a:moveTo>
                <a:lnTo>
                  <a:pt x="318" y="357"/>
                </a:lnTo>
                <a:lnTo>
                  <a:pt x="318" y="354"/>
                </a:lnTo>
                <a:lnTo>
                  <a:pt x="319" y="311"/>
                </a:lnTo>
                <a:lnTo>
                  <a:pt x="325" y="272"/>
                </a:lnTo>
                <a:lnTo>
                  <a:pt x="334" y="234"/>
                </a:lnTo>
                <a:lnTo>
                  <a:pt x="347" y="200"/>
                </a:lnTo>
                <a:lnTo>
                  <a:pt x="362" y="168"/>
                </a:lnTo>
                <a:lnTo>
                  <a:pt x="380" y="138"/>
                </a:lnTo>
                <a:lnTo>
                  <a:pt x="400" y="112"/>
                </a:lnTo>
                <a:lnTo>
                  <a:pt x="423" y="88"/>
                </a:lnTo>
                <a:lnTo>
                  <a:pt x="447" y="68"/>
                </a:lnTo>
                <a:lnTo>
                  <a:pt x="474" y="50"/>
                </a:lnTo>
                <a:lnTo>
                  <a:pt x="501" y="34"/>
                </a:lnTo>
                <a:lnTo>
                  <a:pt x="531" y="22"/>
                </a:lnTo>
                <a:lnTo>
                  <a:pt x="561" y="12"/>
                </a:lnTo>
                <a:lnTo>
                  <a:pt x="592" y="6"/>
                </a:lnTo>
                <a:lnTo>
                  <a:pt x="623" y="1"/>
                </a:lnTo>
                <a:lnTo>
                  <a:pt x="655" y="0"/>
                </a:lnTo>
                <a:lnTo>
                  <a:pt x="685" y="1"/>
                </a:lnTo>
                <a:lnTo>
                  <a:pt x="717" y="6"/>
                </a:lnTo>
                <a:lnTo>
                  <a:pt x="748" y="12"/>
                </a:lnTo>
                <a:lnTo>
                  <a:pt x="778" y="22"/>
                </a:lnTo>
                <a:lnTo>
                  <a:pt x="807" y="34"/>
                </a:lnTo>
                <a:lnTo>
                  <a:pt x="835" y="50"/>
                </a:lnTo>
                <a:lnTo>
                  <a:pt x="861" y="68"/>
                </a:lnTo>
                <a:lnTo>
                  <a:pt x="886" y="88"/>
                </a:lnTo>
                <a:lnTo>
                  <a:pt x="908" y="112"/>
                </a:lnTo>
                <a:lnTo>
                  <a:pt x="929" y="138"/>
                </a:lnTo>
                <a:lnTo>
                  <a:pt x="947" y="168"/>
                </a:lnTo>
                <a:lnTo>
                  <a:pt x="962" y="200"/>
                </a:lnTo>
                <a:lnTo>
                  <a:pt x="975" y="234"/>
                </a:lnTo>
                <a:lnTo>
                  <a:pt x="983" y="272"/>
                </a:lnTo>
                <a:lnTo>
                  <a:pt x="989" y="311"/>
                </a:lnTo>
                <a:lnTo>
                  <a:pt x="991" y="354"/>
                </a:lnTo>
                <a:lnTo>
                  <a:pt x="991" y="357"/>
                </a:lnTo>
                <a:lnTo>
                  <a:pt x="991" y="359"/>
                </a:lnTo>
                <a:lnTo>
                  <a:pt x="858" y="359"/>
                </a:lnTo>
                <a:lnTo>
                  <a:pt x="856" y="332"/>
                </a:lnTo>
                <a:lnTo>
                  <a:pt x="853" y="308"/>
                </a:lnTo>
                <a:lnTo>
                  <a:pt x="848" y="285"/>
                </a:lnTo>
                <a:lnTo>
                  <a:pt x="840" y="264"/>
                </a:lnTo>
                <a:lnTo>
                  <a:pt x="831" y="244"/>
                </a:lnTo>
                <a:lnTo>
                  <a:pt x="820" y="226"/>
                </a:lnTo>
                <a:lnTo>
                  <a:pt x="808" y="210"/>
                </a:lnTo>
                <a:lnTo>
                  <a:pt x="795" y="196"/>
                </a:lnTo>
                <a:lnTo>
                  <a:pt x="780" y="182"/>
                </a:lnTo>
                <a:lnTo>
                  <a:pt x="764" y="171"/>
                </a:lnTo>
                <a:lnTo>
                  <a:pt x="747" y="161"/>
                </a:lnTo>
                <a:lnTo>
                  <a:pt x="730" y="154"/>
                </a:lnTo>
                <a:lnTo>
                  <a:pt x="712" y="148"/>
                </a:lnTo>
                <a:lnTo>
                  <a:pt x="693" y="144"/>
                </a:lnTo>
                <a:lnTo>
                  <a:pt x="674" y="141"/>
                </a:lnTo>
                <a:lnTo>
                  <a:pt x="656" y="140"/>
                </a:lnTo>
                <a:lnTo>
                  <a:pt x="637" y="140"/>
                </a:lnTo>
                <a:lnTo>
                  <a:pt x="618" y="144"/>
                </a:lnTo>
                <a:lnTo>
                  <a:pt x="599" y="147"/>
                </a:lnTo>
                <a:lnTo>
                  <a:pt x="582" y="154"/>
                </a:lnTo>
                <a:lnTo>
                  <a:pt x="564" y="161"/>
                </a:lnTo>
                <a:lnTo>
                  <a:pt x="547" y="170"/>
                </a:lnTo>
                <a:lnTo>
                  <a:pt x="532" y="181"/>
                </a:lnTo>
                <a:lnTo>
                  <a:pt x="517" y="194"/>
                </a:lnTo>
                <a:lnTo>
                  <a:pt x="503" y="209"/>
                </a:lnTo>
                <a:lnTo>
                  <a:pt x="490" y="224"/>
                </a:lnTo>
                <a:lnTo>
                  <a:pt x="479" y="243"/>
                </a:lnTo>
                <a:lnTo>
                  <a:pt x="470" y="263"/>
                </a:lnTo>
                <a:lnTo>
                  <a:pt x="462" y="284"/>
                </a:lnTo>
                <a:lnTo>
                  <a:pt x="457" y="307"/>
                </a:lnTo>
                <a:lnTo>
                  <a:pt x="453" y="331"/>
                </a:lnTo>
                <a:lnTo>
                  <a:pt x="451" y="359"/>
                </a:lnTo>
                <a:lnTo>
                  <a:pt x="318" y="359"/>
                </a:lnTo>
                <a:close/>
                <a:moveTo>
                  <a:pt x="613" y="1015"/>
                </a:moveTo>
                <a:lnTo>
                  <a:pt x="613" y="921"/>
                </a:lnTo>
                <a:lnTo>
                  <a:pt x="517" y="921"/>
                </a:lnTo>
                <a:lnTo>
                  <a:pt x="517" y="834"/>
                </a:lnTo>
                <a:lnTo>
                  <a:pt x="613" y="834"/>
                </a:lnTo>
                <a:lnTo>
                  <a:pt x="613" y="740"/>
                </a:lnTo>
                <a:lnTo>
                  <a:pt x="696" y="740"/>
                </a:lnTo>
                <a:lnTo>
                  <a:pt x="696" y="834"/>
                </a:lnTo>
                <a:lnTo>
                  <a:pt x="792" y="834"/>
                </a:lnTo>
                <a:lnTo>
                  <a:pt x="792" y="921"/>
                </a:lnTo>
                <a:lnTo>
                  <a:pt x="696" y="921"/>
                </a:lnTo>
                <a:lnTo>
                  <a:pt x="696" y="1015"/>
                </a:lnTo>
                <a:lnTo>
                  <a:pt x="613" y="1015"/>
                </a:lnTo>
                <a:close/>
                <a:moveTo>
                  <a:pt x="655" y="1093"/>
                </a:moveTo>
                <a:lnTo>
                  <a:pt x="632" y="1092"/>
                </a:lnTo>
                <a:lnTo>
                  <a:pt x="611" y="1088"/>
                </a:lnTo>
                <a:lnTo>
                  <a:pt x="591" y="1083"/>
                </a:lnTo>
                <a:lnTo>
                  <a:pt x="571" y="1076"/>
                </a:lnTo>
                <a:lnTo>
                  <a:pt x="552" y="1066"/>
                </a:lnTo>
                <a:lnTo>
                  <a:pt x="534" y="1056"/>
                </a:lnTo>
                <a:lnTo>
                  <a:pt x="518" y="1043"/>
                </a:lnTo>
                <a:lnTo>
                  <a:pt x="502" y="1030"/>
                </a:lnTo>
                <a:lnTo>
                  <a:pt x="488" y="1014"/>
                </a:lnTo>
                <a:lnTo>
                  <a:pt x="476" y="998"/>
                </a:lnTo>
                <a:lnTo>
                  <a:pt x="465" y="980"/>
                </a:lnTo>
                <a:lnTo>
                  <a:pt x="456" y="961"/>
                </a:lnTo>
                <a:lnTo>
                  <a:pt x="448" y="941"/>
                </a:lnTo>
                <a:lnTo>
                  <a:pt x="444" y="921"/>
                </a:lnTo>
                <a:lnTo>
                  <a:pt x="440" y="900"/>
                </a:lnTo>
                <a:lnTo>
                  <a:pt x="439" y="877"/>
                </a:lnTo>
                <a:lnTo>
                  <a:pt x="440" y="855"/>
                </a:lnTo>
                <a:lnTo>
                  <a:pt x="444" y="833"/>
                </a:lnTo>
                <a:lnTo>
                  <a:pt x="448" y="813"/>
                </a:lnTo>
                <a:lnTo>
                  <a:pt x="456" y="794"/>
                </a:lnTo>
                <a:lnTo>
                  <a:pt x="465" y="775"/>
                </a:lnTo>
                <a:lnTo>
                  <a:pt x="476" y="757"/>
                </a:lnTo>
                <a:lnTo>
                  <a:pt x="488" y="741"/>
                </a:lnTo>
                <a:lnTo>
                  <a:pt x="502" y="725"/>
                </a:lnTo>
                <a:lnTo>
                  <a:pt x="518" y="711"/>
                </a:lnTo>
                <a:lnTo>
                  <a:pt x="534" y="699"/>
                </a:lnTo>
                <a:lnTo>
                  <a:pt x="552" y="688"/>
                </a:lnTo>
                <a:lnTo>
                  <a:pt x="571" y="679"/>
                </a:lnTo>
                <a:lnTo>
                  <a:pt x="591" y="671"/>
                </a:lnTo>
                <a:lnTo>
                  <a:pt x="611" y="667"/>
                </a:lnTo>
                <a:lnTo>
                  <a:pt x="632" y="663"/>
                </a:lnTo>
                <a:lnTo>
                  <a:pt x="655" y="662"/>
                </a:lnTo>
                <a:lnTo>
                  <a:pt x="677" y="663"/>
                </a:lnTo>
                <a:lnTo>
                  <a:pt x="698" y="667"/>
                </a:lnTo>
                <a:lnTo>
                  <a:pt x="719" y="671"/>
                </a:lnTo>
                <a:lnTo>
                  <a:pt x="738" y="679"/>
                </a:lnTo>
                <a:lnTo>
                  <a:pt x="757" y="688"/>
                </a:lnTo>
                <a:lnTo>
                  <a:pt x="775" y="699"/>
                </a:lnTo>
                <a:lnTo>
                  <a:pt x="791" y="711"/>
                </a:lnTo>
                <a:lnTo>
                  <a:pt x="807" y="725"/>
                </a:lnTo>
                <a:lnTo>
                  <a:pt x="820" y="741"/>
                </a:lnTo>
                <a:lnTo>
                  <a:pt x="833" y="757"/>
                </a:lnTo>
                <a:lnTo>
                  <a:pt x="844" y="775"/>
                </a:lnTo>
                <a:lnTo>
                  <a:pt x="853" y="794"/>
                </a:lnTo>
                <a:lnTo>
                  <a:pt x="860" y="813"/>
                </a:lnTo>
                <a:lnTo>
                  <a:pt x="865" y="833"/>
                </a:lnTo>
                <a:lnTo>
                  <a:pt x="869" y="855"/>
                </a:lnTo>
                <a:lnTo>
                  <a:pt x="870" y="877"/>
                </a:lnTo>
                <a:lnTo>
                  <a:pt x="869" y="900"/>
                </a:lnTo>
                <a:lnTo>
                  <a:pt x="865" y="921"/>
                </a:lnTo>
                <a:lnTo>
                  <a:pt x="860" y="941"/>
                </a:lnTo>
                <a:lnTo>
                  <a:pt x="853" y="961"/>
                </a:lnTo>
                <a:lnTo>
                  <a:pt x="844" y="980"/>
                </a:lnTo>
                <a:lnTo>
                  <a:pt x="833" y="998"/>
                </a:lnTo>
                <a:lnTo>
                  <a:pt x="820" y="1014"/>
                </a:lnTo>
                <a:lnTo>
                  <a:pt x="807" y="1030"/>
                </a:lnTo>
                <a:lnTo>
                  <a:pt x="791" y="1043"/>
                </a:lnTo>
                <a:lnTo>
                  <a:pt x="775" y="1056"/>
                </a:lnTo>
                <a:lnTo>
                  <a:pt x="757" y="1066"/>
                </a:lnTo>
                <a:lnTo>
                  <a:pt x="738" y="1076"/>
                </a:lnTo>
                <a:lnTo>
                  <a:pt x="719" y="1083"/>
                </a:lnTo>
                <a:lnTo>
                  <a:pt x="698" y="1088"/>
                </a:lnTo>
                <a:lnTo>
                  <a:pt x="677" y="1092"/>
                </a:lnTo>
                <a:lnTo>
                  <a:pt x="655" y="1093"/>
                </a:lnTo>
                <a:close/>
              </a:path>
            </a:pathLst>
          </a:custGeom>
          <a:solidFill>
            <a:schemeClr val="bg1"/>
          </a:solidFill>
          <a:ln>
            <a:noFill/>
          </a:ln>
        </p:spPr>
        <p:txBody>
          <a:bodyPr vert="horz" wrap="square" lIns="74295" tIns="37148" rIns="74295" bIns="37148" numCol="1" anchor="t" anchorCtr="0" compatLnSpc="1">
            <a:prstTxWarp prst="textNoShape">
              <a:avLst/>
            </a:prstTxWarp>
          </a:bodyPr>
          <a:lstStyle/>
          <a:p>
            <a:endParaRPr lang="en-US" sz="1462" dirty="0"/>
          </a:p>
        </p:txBody>
      </p:sp>
      <p:pic>
        <p:nvPicPr>
          <p:cNvPr id="7185" name="Picture 17">
            <a:extLst>
              <a:ext uri="{FF2B5EF4-FFF2-40B4-BE49-F238E27FC236}">
                <a16:creationId xmlns:a16="http://schemas.microsoft.com/office/drawing/2014/main" id="{64082D96-5159-4D75-ABB2-CCFC4E06B20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4212" b="32978"/>
          <a:stretch/>
        </p:blipFill>
        <p:spPr bwMode="auto">
          <a:xfrm>
            <a:off x="5193816" y="2315080"/>
            <a:ext cx="821093" cy="216055"/>
          </a:xfrm>
          <a:prstGeom prst="rect">
            <a:avLst/>
          </a:prstGeom>
          <a:noFill/>
          <a:extLst>
            <a:ext uri="{909E8E84-426E-40DD-AFC4-6F175D3DCCD1}">
              <a14:hiddenFill xmlns:a14="http://schemas.microsoft.com/office/drawing/2010/main">
                <a:solidFill>
                  <a:srgbClr val="FFFFFF"/>
                </a:solidFill>
              </a14:hiddenFill>
            </a:ext>
          </a:extLst>
        </p:spPr>
      </p:pic>
      <p:pic>
        <p:nvPicPr>
          <p:cNvPr id="7189" name="Picture 21">
            <a:extLst>
              <a:ext uri="{FF2B5EF4-FFF2-40B4-BE49-F238E27FC236}">
                <a16:creationId xmlns:a16="http://schemas.microsoft.com/office/drawing/2014/main" id="{4ED8274F-72FE-4B71-BF9F-57BD83A0B2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91689" y="2102525"/>
            <a:ext cx="610306" cy="48946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9E3CFFD-0586-466C-9C38-12EBCE1CC4C7}"/>
              </a:ext>
            </a:extLst>
          </p:cNvPr>
          <p:cNvPicPr>
            <a:picLocks noChangeAspect="1"/>
          </p:cNvPicPr>
          <p:nvPr/>
        </p:nvPicPr>
        <p:blipFill rotWithShape="1">
          <a:blip r:embed="rId9"/>
          <a:srcRect l="23761" t="10455" r="22480" b="8813"/>
          <a:stretch/>
        </p:blipFill>
        <p:spPr>
          <a:xfrm>
            <a:off x="5376780" y="2840322"/>
            <a:ext cx="610306" cy="575037"/>
          </a:xfrm>
          <a:prstGeom prst="rect">
            <a:avLst/>
          </a:prstGeom>
        </p:spPr>
      </p:pic>
      <p:pic>
        <p:nvPicPr>
          <p:cNvPr id="5" name="Picture 4">
            <a:extLst>
              <a:ext uri="{FF2B5EF4-FFF2-40B4-BE49-F238E27FC236}">
                <a16:creationId xmlns:a16="http://schemas.microsoft.com/office/drawing/2014/main" id="{5FCDD871-6F30-4216-924B-BA2F0883D10A}"/>
              </a:ext>
            </a:extLst>
          </p:cNvPr>
          <p:cNvPicPr>
            <a:picLocks noChangeAspect="1"/>
          </p:cNvPicPr>
          <p:nvPr/>
        </p:nvPicPr>
        <p:blipFill rotWithShape="1">
          <a:blip r:embed="rId10"/>
          <a:srcRect l="10756" r="12992" b="23439"/>
          <a:stretch/>
        </p:blipFill>
        <p:spPr>
          <a:xfrm>
            <a:off x="6383720" y="2901808"/>
            <a:ext cx="610306" cy="448399"/>
          </a:xfrm>
          <a:prstGeom prst="rect">
            <a:avLst/>
          </a:prstGeom>
        </p:spPr>
      </p:pic>
      <p:pic>
        <p:nvPicPr>
          <p:cNvPr id="6" name="Picture 5">
            <a:extLst>
              <a:ext uri="{FF2B5EF4-FFF2-40B4-BE49-F238E27FC236}">
                <a16:creationId xmlns:a16="http://schemas.microsoft.com/office/drawing/2014/main" id="{A53FFEE1-86A6-4599-ADC3-5C9CD685D691}"/>
              </a:ext>
            </a:extLst>
          </p:cNvPr>
          <p:cNvPicPr>
            <a:picLocks noChangeAspect="1"/>
          </p:cNvPicPr>
          <p:nvPr/>
        </p:nvPicPr>
        <p:blipFill rotWithShape="1">
          <a:blip r:embed="rId11"/>
          <a:srcRect t="37286" b="39646"/>
          <a:stretch/>
        </p:blipFill>
        <p:spPr>
          <a:xfrm>
            <a:off x="7893171" y="2097470"/>
            <a:ext cx="1397951" cy="258627"/>
          </a:xfrm>
          <a:prstGeom prst="rect">
            <a:avLst/>
          </a:prstGeom>
        </p:spPr>
      </p:pic>
      <p:pic>
        <p:nvPicPr>
          <p:cNvPr id="8" name="Picture 7">
            <a:extLst>
              <a:ext uri="{FF2B5EF4-FFF2-40B4-BE49-F238E27FC236}">
                <a16:creationId xmlns:a16="http://schemas.microsoft.com/office/drawing/2014/main" id="{106682FB-1DD6-4F5E-91E1-41D2412F235A}"/>
              </a:ext>
            </a:extLst>
          </p:cNvPr>
          <p:cNvPicPr>
            <a:picLocks noChangeAspect="1"/>
          </p:cNvPicPr>
          <p:nvPr/>
        </p:nvPicPr>
        <p:blipFill rotWithShape="1">
          <a:blip r:embed="rId12"/>
          <a:srcRect l="14717" t="20058" r="14902" b="41255"/>
          <a:stretch/>
        </p:blipFill>
        <p:spPr>
          <a:xfrm>
            <a:off x="7277422" y="2904593"/>
            <a:ext cx="571990" cy="269765"/>
          </a:xfrm>
          <a:prstGeom prst="rect">
            <a:avLst/>
          </a:prstGeom>
        </p:spPr>
      </p:pic>
      <p:pic>
        <p:nvPicPr>
          <p:cNvPr id="9" name="Picture 8">
            <a:extLst>
              <a:ext uri="{FF2B5EF4-FFF2-40B4-BE49-F238E27FC236}">
                <a16:creationId xmlns:a16="http://schemas.microsoft.com/office/drawing/2014/main" id="{DD0EA1BB-3455-463E-A68A-B82126752EF5}"/>
              </a:ext>
            </a:extLst>
          </p:cNvPr>
          <p:cNvPicPr>
            <a:picLocks noChangeAspect="1"/>
          </p:cNvPicPr>
          <p:nvPr/>
        </p:nvPicPr>
        <p:blipFill rotWithShape="1">
          <a:blip r:embed="rId13"/>
          <a:srcRect t="39061" b="39743"/>
          <a:stretch/>
        </p:blipFill>
        <p:spPr>
          <a:xfrm>
            <a:off x="8018456" y="2663263"/>
            <a:ext cx="1079933" cy="183585"/>
          </a:xfrm>
          <a:prstGeom prst="rect">
            <a:avLst/>
          </a:prstGeom>
        </p:spPr>
      </p:pic>
      <p:pic>
        <p:nvPicPr>
          <p:cNvPr id="11" name="Picture 10">
            <a:extLst>
              <a:ext uri="{FF2B5EF4-FFF2-40B4-BE49-F238E27FC236}">
                <a16:creationId xmlns:a16="http://schemas.microsoft.com/office/drawing/2014/main" id="{171615F9-D3C6-4FD5-A0E0-A78EB8B6C377}"/>
              </a:ext>
            </a:extLst>
          </p:cNvPr>
          <p:cNvPicPr>
            <a:picLocks noChangeAspect="1"/>
          </p:cNvPicPr>
          <p:nvPr/>
        </p:nvPicPr>
        <p:blipFill rotWithShape="1">
          <a:blip r:embed="rId14"/>
          <a:srcRect l="16879" t="24866" r="16638" b="33768"/>
          <a:stretch/>
        </p:blipFill>
        <p:spPr>
          <a:xfrm>
            <a:off x="7231041" y="2263534"/>
            <a:ext cx="488973" cy="243998"/>
          </a:xfrm>
          <a:prstGeom prst="rect">
            <a:avLst/>
          </a:prstGeom>
        </p:spPr>
      </p:pic>
      <p:sp>
        <p:nvSpPr>
          <p:cNvPr id="7" name="TextBox 6">
            <a:extLst>
              <a:ext uri="{FF2B5EF4-FFF2-40B4-BE49-F238E27FC236}">
                <a16:creationId xmlns:a16="http://schemas.microsoft.com/office/drawing/2014/main" id="{8D022106-54D9-40FC-8B1E-E65A9C248F91}"/>
              </a:ext>
            </a:extLst>
          </p:cNvPr>
          <p:cNvSpPr txBox="1"/>
          <p:nvPr/>
        </p:nvSpPr>
        <p:spPr>
          <a:xfrm>
            <a:off x="650138" y="1991727"/>
            <a:ext cx="4134120" cy="1513911"/>
          </a:xfrm>
          <a:prstGeom prst="rect">
            <a:avLst/>
          </a:prstGeom>
          <a:noFill/>
        </p:spPr>
        <p:txBody>
          <a:bodyPr wrap="square" lIns="54610" tIns="54610" rIns="54610" bIns="54610" rtlCol="0">
            <a:noAutofit/>
          </a:bodyPr>
          <a:lstStyle/>
          <a:p>
            <a:pPr>
              <a:spcAft>
                <a:spcPts val="600"/>
              </a:spcAft>
            </a:pPr>
            <a:r>
              <a:rPr lang="en-US" sz="1000" dirty="0"/>
              <a:t>{</a:t>
            </a:r>
            <a:r>
              <a:rPr lang="en-US" sz="1000" dirty="0" err="1"/>
              <a:t>brand_desc</a:t>
            </a:r>
            <a:r>
              <a:rPr lang="en-US" sz="1000" dirty="0"/>
              <a:t>}</a:t>
            </a:r>
          </a:p>
        </p:txBody>
      </p:sp>
      <p:sp>
        <p:nvSpPr>
          <p:cNvPr id="33" name="Rectangle: Rounded Corners 32">
            <a:extLst>
              <a:ext uri="{FF2B5EF4-FFF2-40B4-BE49-F238E27FC236}">
                <a16:creationId xmlns:a16="http://schemas.microsoft.com/office/drawing/2014/main" id="{6F5EB750-0F00-41D2-BC73-E399F2BA45D1}"/>
              </a:ext>
            </a:extLst>
          </p:cNvPr>
          <p:cNvSpPr/>
          <p:nvPr/>
        </p:nvSpPr>
        <p:spPr>
          <a:xfrm>
            <a:off x="614072" y="1762585"/>
            <a:ext cx="4114800" cy="182880"/>
          </a:xfrm>
          <a:prstGeom prst="roundRect">
            <a:avLst/>
          </a:prstGeom>
          <a:solidFill>
            <a:schemeClr val="tx2"/>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100" b="1" dirty="0">
                <a:solidFill>
                  <a:prstClr val="white"/>
                </a:solidFill>
                <a:latin typeface="Arial"/>
              </a:rPr>
              <a:t>Overview</a:t>
            </a:r>
          </a:p>
        </p:txBody>
      </p:sp>
      <p:sp>
        <p:nvSpPr>
          <p:cNvPr id="47" name="TextBox 46">
            <a:extLst>
              <a:ext uri="{FF2B5EF4-FFF2-40B4-BE49-F238E27FC236}">
                <a16:creationId xmlns:a16="http://schemas.microsoft.com/office/drawing/2014/main" id="{2CFE3823-6E64-40E8-8F34-DF895F75E709}"/>
              </a:ext>
            </a:extLst>
          </p:cNvPr>
          <p:cNvSpPr txBox="1"/>
          <p:nvPr/>
        </p:nvSpPr>
        <p:spPr>
          <a:xfrm>
            <a:off x="628168" y="4258260"/>
            <a:ext cx="4114800" cy="1777186"/>
          </a:xfrm>
          <a:prstGeom prst="rect">
            <a:avLst/>
          </a:prstGeom>
          <a:noFill/>
        </p:spPr>
        <p:txBody>
          <a:bodyPr wrap="square" lIns="54610" tIns="54610" rIns="54610" bIns="54610" rtlCol="0">
            <a:noAutofit/>
          </a:bodyPr>
          <a:lstStyle/>
          <a:p>
            <a:pPr>
              <a:spcAft>
                <a:spcPts val="600"/>
              </a:spcAft>
            </a:pPr>
            <a:r>
              <a:rPr lang="en-US" sz="1000" dirty="0"/>
              <a:t>{</a:t>
            </a:r>
            <a:r>
              <a:rPr lang="en-US" sz="1000" dirty="0" err="1"/>
              <a:t>brand_desc</a:t>
            </a:r>
            <a:r>
              <a:rPr lang="en-US" sz="1000" dirty="0"/>
              <a:t>}</a:t>
            </a:r>
          </a:p>
        </p:txBody>
      </p:sp>
      <p:pic>
        <p:nvPicPr>
          <p:cNvPr id="48" name="Picture 47">
            <a:extLst>
              <a:ext uri="{FF2B5EF4-FFF2-40B4-BE49-F238E27FC236}">
                <a16:creationId xmlns:a16="http://schemas.microsoft.com/office/drawing/2014/main" id="{26287126-47FE-4FBD-9136-A48B7693735C}"/>
              </a:ext>
            </a:extLst>
          </p:cNvPr>
          <p:cNvPicPr>
            <a:picLocks noChangeAspect="1"/>
          </p:cNvPicPr>
          <p:nvPr/>
        </p:nvPicPr>
        <p:blipFill rotWithShape="1">
          <a:blip r:embed="rId15"/>
          <a:srcRect l="24322" t="11418" r="23347" b="8640"/>
          <a:stretch/>
        </p:blipFill>
        <p:spPr>
          <a:xfrm>
            <a:off x="5591018" y="4292540"/>
            <a:ext cx="423828" cy="555211"/>
          </a:xfrm>
          <a:prstGeom prst="rect">
            <a:avLst/>
          </a:prstGeom>
        </p:spPr>
      </p:pic>
      <p:pic>
        <p:nvPicPr>
          <p:cNvPr id="49" name="Picture 48">
            <a:extLst>
              <a:ext uri="{FF2B5EF4-FFF2-40B4-BE49-F238E27FC236}">
                <a16:creationId xmlns:a16="http://schemas.microsoft.com/office/drawing/2014/main" id="{211C5224-FA32-4899-8DF4-66E864EA4B34}"/>
              </a:ext>
            </a:extLst>
          </p:cNvPr>
          <p:cNvPicPr>
            <a:picLocks noChangeAspect="1"/>
          </p:cNvPicPr>
          <p:nvPr/>
        </p:nvPicPr>
        <p:blipFill rotWithShape="1">
          <a:blip r:embed="rId16"/>
          <a:srcRect l="22326" t="15328" r="21820" b="11063"/>
          <a:stretch/>
        </p:blipFill>
        <p:spPr>
          <a:xfrm>
            <a:off x="7962651" y="4686705"/>
            <a:ext cx="445418" cy="587028"/>
          </a:xfrm>
          <a:prstGeom prst="rect">
            <a:avLst/>
          </a:prstGeom>
        </p:spPr>
      </p:pic>
      <p:pic>
        <p:nvPicPr>
          <p:cNvPr id="50" name="Picture 49">
            <a:extLst>
              <a:ext uri="{FF2B5EF4-FFF2-40B4-BE49-F238E27FC236}">
                <a16:creationId xmlns:a16="http://schemas.microsoft.com/office/drawing/2014/main" id="{2FF38AED-522F-4B16-A9E9-160D7904EFA2}"/>
              </a:ext>
            </a:extLst>
          </p:cNvPr>
          <p:cNvPicPr>
            <a:picLocks noChangeAspect="1"/>
          </p:cNvPicPr>
          <p:nvPr/>
        </p:nvPicPr>
        <p:blipFill rotWithShape="1">
          <a:blip r:embed="rId17"/>
          <a:srcRect l="30958" t="19084" r="28301" b="14277"/>
          <a:stretch/>
        </p:blipFill>
        <p:spPr>
          <a:xfrm>
            <a:off x="6382727" y="5245546"/>
            <a:ext cx="348947" cy="489462"/>
          </a:xfrm>
          <a:prstGeom prst="rect">
            <a:avLst/>
          </a:prstGeom>
        </p:spPr>
      </p:pic>
      <p:pic>
        <p:nvPicPr>
          <p:cNvPr id="51" name="Picture 50">
            <a:extLst>
              <a:ext uri="{FF2B5EF4-FFF2-40B4-BE49-F238E27FC236}">
                <a16:creationId xmlns:a16="http://schemas.microsoft.com/office/drawing/2014/main" id="{7C1C69AE-E07E-4FB2-B81E-74B82FB98D30}"/>
              </a:ext>
            </a:extLst>
          </p:cNvPr>
          <p:cNvPicPr>
            <a:picLocks noChangeAspect="1"/>
          </p:cNvPicPr>
          <p:nvPr/>
        </p:nvPicPr>
        <p:blipFill rotWithShape="1">
          <a:blip r:embed="rId18"/>
          <a:srcRect l="24163" t="11051" r="23880" b="7903"/>
          <a:stretch/>
        </p:blipFill>
        <p:spPr>
          <a:xfrm>
            <a:off x="6349003" y="4476343"/>
            <a:ext cx="414119" cy="555212"/>
          </a:xfrm>
          <a:prstGeom prst="rect">
            <a:avLst/>
          </a:prstGeom>
        </p:spPr>
      </p:pic>
      <p:pic>
        <p:nvPicPr>
          <p:cNvPr id="52" name="Picture 51">
            <a:extLst>
              <a:ext uri="{FF2B5EF4-FFF2-40B4-BE49-F238E27FC236}">
                <a16:creationId xmlns:a16="http://schemas.microsoft.com/office/drawing/2014/main" id="{D5A6BC38-2BC7-4640-B04F-98F3161367A4}"/>
              </a:ext>
            </a:extLst>
          </p:cNvPr>
          <p:cNvPicPr>
            <a:picLocks noChangeAspect="1"/>
          </p:cNvPicPr>
          <p:nvPr/>
        </p:nvPicPr>
        <p:blipFill rotWithShape="1">
          <a:blip r:embed="rId19"/>
          <a:srcRect l="25664" t="14814" r="26799" b="11532"/>
          <a:stretch/>
        </p:blipFill>
        <p:spPr>
          <a:xfrm>
            <a:off x="8578518" y="5121980"/>
            <a:ext cx="472508" cy="627905"/>
          </a:xfrm>
          <a:prstGeom prst="rect">
            <a:avLst/>
          </a:prstGeom>
        </p:spPr>
      </p:pic>
      <p:pic>
        <p:nvPicPr>
          <p:cNvPr id="53" name="Picture 52">
            <a:extLst>
              <a:ext uri="{FF2B5EF4-FFF2-40B4-BE49-F238E27FC236}">
                <a16:creationId xmlns:a16="http://schemas.microsoft.com/office/drawing/2014/main" id="{73A31A21-F95E-4B94-AACC-3E6939529D7E}"/>
              </a:ext>
            </a:extLst>
          </p:cNvPr>
          <p:cNvPicPr>
            <a:picLocks noChangeAspect="1"/>
          </p:cNvPicPr>
          <p:nvPr/>
        </p:nvPicPr>
        <p:blipFill rotWithShape="1">
          <a:blip r:embed="rId20"/>
          <a:srcRect l="24130" t="12170" r="25666" b="10297"/>
          <a:stretch/>
        </p:blipFill>
        <p:spPr>
          <a:xfrm>
            <a:off x="7345671" y="5085496"/>
            <a:ext cx="467318" cy="619176"/>
          </a:xfrm>
          <a:prstGeom prst="rect">
            <a:avLst/>
          </a:prstGeom>
        </p:spPr>
      </p:pic>
      <p:pic>
        <p:nvPicPr>
          <p:cNvPr id="54" name="Picture 53">
            <a:extLst>
              <a:ext uri="{FF2B5EF4-FFF2-40B4-BE49-F238E27FC236}">
                <a16:creationId xmlns:a16="http://schemas.microsoft.com/office/drawing/2014/main" id="{8309EDB9-03A2-4E85-AA9D-E26950D58DB7}"/>
              </a:ext>
            </a:extLst>
          </p:cNvPr>
          <p:cNvPicPr>
            <a:picLocks noChangeAspect="1"/>
          </p:cNvPicPr>
          <p:nvPr/>
        </p:nvPicPr>
        <p:blipFill rotWithShape="1">
          <a:blip r:embed="rId21"/>
          <a:srcRect l="19951" t="26939" r="19003" b="29725"/>
          <a:stretch/>
        </p:blipFill>
        <p:spPr>
          <a:xfrm>
            <a:off x="7214084" y="4449496"/>
            <a:ext cx="423828" cy="259691"/>
          </a:xfrm>
          <a:prstGeom prst="rect">
            <a:avLst/>
          </a:prstGeom>
        </p:spPr>
      </p:pic>
      <p:pic>
        <p:nvPicPr>
          <p:cNvPr id="55" name="Picture 54">
            <a:extLst>
              <a:ext uri="{FF2B5EF4-FFF2-40B4-BE49-F238E27FC236}">
                <a16:creationId xmlns:a16="http://schemas.microsoft.com/office/drawing/2014/main" id="{7A61A39C-5D1D-4CF0-947D-4CE83CB5AE7B}"/>
              </a:ext>
            </a:extLst>
          </p:cNvPr>
          <p:cNvPicPr>
            <a:picLocks noChangeAspect="1"/>
          </p:cNvPicPr>
          <p:nvPr/>
        </p:nvPicPr>
        <p:blipFill rotWithShape="1">
          <a:blip r:embed="rId22"/>
          <a:srcRect l="19059" t="16193" r="19803" b="12710"/>
          <a:stretch/>
        </p:blipFill>
        <p:spPr>
          <a:xfrm>
            <a:off x="5367486" y="5051494"/>
            <a:ext cx="597234" cy="500698"/>
          </a:xfrm>
          <a:prstGeom prst="rect">
            <a:avLst/>
          </a:prstGeom>
        </p:spPr>
      </p:pic>
      <p:pic>
        <p:nvPicPr>
          <p:cNvPr id="56" name="Picture 55">
            <a:extLst>
              <a:ext uri="{FF2B5EF4-FFF2-40B4-BE49-F238E27FC236}">
                <a16:creationId xmlns:a16="http://schemas.microsoft.com/office/drawing/2014/main" id="{41121BD6-5D12-4BC8-9691-00EB9EE2FCCC}"/>
              </a:ext>
            </a:extLst>
          </p:cNvPr>
          <p:cNvPicPr>
            <a:picLocks noChangeAspect="1"/>
          </p:cNvPicPr>
          <p:nvPr/>
        </p:nvPicPr>
        <p:blipFill rotWithShape="1">
          <a:blip r:embed="rId23"/>
          <a:srcRect l="13277" t="15686" r="9416" b="13248"/>
          <a:stretch/>
        </p:blipFill>
        <p:spPr>
          <a:xfrm>
            <a:off x="8686301" y="4386340"/>
            <a:ext cx="552901" cy="367608"/>
          </a:xfrm>
          <a:prstGeom prst="rect">
            <a:avLst/>
          </a:prstGeom>
        </p:spPr>
      </p:pic>
      <p:sp>
        <p:nvSpPr>
          <p:cNvPr id="57" name="Rectangle: Rounded Corners 56">
            <a:extLst>
              <a:ext uri="{FF2B5EF4-FFF2-40B4-BE49-F238E27FC236}">
                <a16:creationId xmlns:a16="http://schemas.microsoft.com/office/drawing/2014/main" id="{F5B1EE11-E153-4006-AF8D-41E11A053385}"/>
              </a:ext>
            </a:extLst>
          </p:cNvPr>
          <p:cNvSpPr/>
          <p:nvPr/>
        </p:nvSpPr>
        <p:spPr>
          <a:xfrm>
            <a:off x="628168" y="4036406"/>
            <a:ext cx="4114800" cy="182880"/>
          </a:xfrm>
          <a:prstGeom prst="roundRect">
            <a:avLst/>
          </a:prstGeom>
          <a:solidFill>
            <a:schemeClr val="tx2"/>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100" b="1" dirty="0">
                <a:solidFill>
                  <a:prstClr val="white"/>
                </a:solidFill>
                <a:latin typeface="Arial"/>
              </a:rPr>
              <a:t>Overview</a:t>
            </a:r>
          </a:p>
        </p:txBody>
      </p:sp>
      <p:sp>
        <p:nvSpPr>
          <p:cNvPr id="59" name="Rectangle 58">
            <a:extLst>
              <a:ext uri="{FF2B5EF4-FFF2-40B4-BE49-F238E27FC236}">
                <a16:creationId xmlns:a16="http://schemas.microsoft.com/office/drawing/2014/main" id="{30EBC64A-9E4B-4BB6-B571-41FEA287DBFF}"/>
              </a:ext>
            </a:extLst>
          </p:cNvPr>
          <p:cNvSpPr/>
          <p:nvPr/>
        </p:nvSpPr>
        <p:spPr>
          <a:xfrm>
            <a:off x="490455" y="3700211"/>
            <a:ext cx="8915400" cy="182880"/>
          </a:xfrm>
          <a:prstGeom prst="rect">
            <a:avLst/>
          </a:prstGeom>
          <a:solidFill>
            <a:schemeClr val="tx2"/>
          </a:solidFill>
          <a:ln>
            <a:solidFill>
              <a:srgbClr val="213A7D"/>
            </a:solidFill>
          </a:ln>
        </p:spPr>
        <p:style>
          <a:lnRef idx="2">
            <a:schemeClr val="accent1">
              <a:shade val="50000"/>
            </a:schemeClr>
          </a:lnRef>
          <a:fillRef idx="1">
            <a:schemeClr val="accent1"/>
          </a:fillRef>
          <a:effectRef idx="0">
            <a:schemeClr val="accent1"/>
          </a:effectRef>
          <a:fontRef idx="minor">
            <a:schemeClr val="lt1"/>
          </a:fontRef>
        </p:style>
        <p:txBody>
          <a:bodyPr lIns="43875" tIns="43875" rIns="43875" bIns="43875" rtlCol="0" anchor="ctr"/>
          <a:lstStyle/>
          <a:p>
            <a:pPr lvl="0" algn="ctr">
              <a:defRPr/>
            </a:pPr>
            <a:r>
              <a:rPr lang="en-US" sz="894" b="1" dirty="0">
                <a:solidFill>
                  <a:prstClr val="white"/>
                </a:solidFill>
                <a:latin typeface="Arial"/>
              </a:rPr>
              <a:t>{</a:t>
            </a:r>
            <a:r>
              <a:rPr lang="en-US" sz="894" b="1" dirty="0" err="1">
                <a:solidFill>
                  <a:prstClr val="white"/>
                </a:solidFill>
                <a:latin typeface="Arial"/>
              </a:rPr>
              <a:t>brand_name</a:t>
            </a:r>
            <a:r>
              <a:rPr lang="en-US" sz="894" b="1" dirty="0">
                <a:solidFill>
                  <a:prstClr val="white"/>
                </a:solidFill>
                <a:latin typeface="Arial"/>
              </a:rPr>
              <a:t>}</a:t>
            </a:r>
            <a:endParaRPr lang="en-US" sz="894" b="1" dirty="0">
              <a:solidFill>
                <a:schemeClr val="bg1"/>
              </a:solidFill>
              <a:latin typeface="Arial"/>
            </a:endParaRPr>
          </a:p>
        </p:txBody>
      </p:sp>
      <p:sp>
        <p:nvSpPr>
          <p:cNvPr id="65" name="Rectangle: Rounded Corners 64">
            <a:extLst>
              <a:ext uri="{FF2B5EF4-FFF2-40B4-BE49-F238E27FC236}">
                <a16:creationId xmlns:a16="http://schemas.microsoft.com/office/drawing/2014/main" id="{789F014D-0DB3-4609-ACD7-365BC9A635A7}"/>
              </a:ext>
            </a:extLst>
          </p:cNvPr>
          <p:cNvSpPr/>
          <p:nvPr/>
        </p:nvSpPr>
        <p:spPr>
          <a:xfrm>
            <a:off x="5231792" y="4031273"/>
            <a:ext cx="4114800" cy="182880"/>
          </a:xfrm>
          <a:prstGeom prst="roundRect">
            <a:avLst/>
          </a:prstGeom>
          <a:solidFill>
            <a:schemeClr val="tx2"/>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100" b="1" dirty="0">
                <a:solidFill>
                  <a:prstClr val="white"/>
                </a:solidFill>
                <a:latin typeface="Arial"/>
              </a:rPr>
              <a:t>Product line</a:t>
            </a:r>
          </a:p>
        </p:txBody>
      </p:sp>
      <p:sp>
        <p:nvSpPr>
          <p:cNvPr id="66" name="Rectangle: Rounded Corners 65">
            <a:extLst>
              <a:ext uri="{FF2B5EF4-FFF2-40B4-BE49-F238E27FC236}">
                <a16:creationId xmlns:a16="http://schemas.microsoft.com/office/drawing/2014/main" id="{895ECFE7-92E6-4566-B606-17D39A51EF1F}"/>
              </a:ext>
            </a:extLst>
          </p:cNvPr>
          <p:cNvSpPr/>
          <p:nvPr/>
        </p:nvSpPr>
        <p:spPr>
          <a:xfrm>
            <a:off x="5184466" y="1772608"/>
            <a:ext cx="4114800" cy="182880"/>
          </a:xfrm>
          <a:prstGeom prst="roundRect">
            <a:avLst/>
          </a:prstGeom>
          <a:solidFill>
            <a:schemeClr val="tx2"/>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100" b="1" dirty="0">
                <a:solidFill>
                  <a:prstClr val="white"/>
                </a:solidFill>
                <a:latin typeface="Arial"/>
              </a:rPr>
              <a:t>Investment portfolio</a:t>
            </a:r>
          </a:p>
        </p:txBody>
      </p:sp>
      <p:sp>
        <p:nvSpPr>
          <p:cNvPr id="67" name="Trapezoid 66">
            <a:extLst>
              <a:ext uri="{FF2B5EF4-FFF2-40B4-BE49-F238E27FC236}">
                <a16:creationId xmlns:a16="http://schemas.microsoft.com/office/drawing/2014/main" id="{0FA12E94-27D6-4578-8BDB-B317195F08FF}"/>
              </a:ext>
            </a:extLst>
          </p:cNvPr>
          <p:cNvSpPr/>
          <p:nvPr/>
        </p:nvSpPr>
        <p:spPr>
          <a:xfrm rot="5400000" flipV="1">
            <a:off x="4008684" y="4902597"/>
            <a:ext cx="2103121" cy="164994"/>
          </a:xfrm>
          <a:prstGeom prst="trapezoid">
            <a:avLst>
              <a:gd name="adj" fmla="val 177546"/>
            </a:avLst>
          </a:prstGeom>
          <a:solidFill>
            <a:srgbClr val="9D937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371" tIns="44371" rIns="44371" bIns="44371" rtlCol="0" anchor="ctr"/>
          <a:lstStyle/>
          <a:p>
            <a:pPr algn="l"/>
            <a:endParaRPr lang="en-US" sz="1219" dirty="0">
              <a:solidFill>
                <a:schemeClr val="bg1"/>
              </a:solidFill>
            </a:endParaRPr>
          </a:p>
        </p:txBody>
      </p:sp>
      <p:sp>
        <p:nvSpPr>
          <p:cNvPr id="42" name="Rectangle 41">
            <a:extLst>
              <a:ext uri="{FF2B5EF4-FFF2-40B4-BE49-F238E27FC236}">
                <a16:creationId xmlns:a16="http://schemas.microsoft.com/office/drawing/2014/main" id="{F4F00B44-4575-443E-B479-240294527146}"/>
              </a:ext>
            </a:extLst>
          </p:cNvPr>
          <p:cNvSpPr/>
          <p:nvPr/>
        </p:nvSpPr>
        <p:spPr>
          <a:xfrm>
            <a:off x="5136508" y="1673987"/>
            <a:ext cx="4240758" cy="1940657"/>
          </a:xfrm>
          <a:prstGeom prst="rect">
            <a:avLst/>
          </a:prstGeom>
          <a:noFill/>
          <a:ln>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4371" tIns="44371" rIns="44371" bIns="44371" rtlCol="0" anchor="ctr"/>
          <a:lstStyle/>
          <a:p>
            <a:pPr algn="l"/>
            <a:endParaRPr lang="en-US" sz="1219" dirty="0">
              <a:solidFill>
                <a:schemeClr val="bg1"/>
              </a:solidFill>
            </a:endParaRPr>
          </a:p>
        </p:txBody>
      </p:sp>
      <p:sp>
        <p:nvSpPr>
          <p:cNvPr id="43" name="Rectangle 42">
            <a:extLst>
              <a:ext uri="{FF2B5EF4-FFF2-40B4-BE49-F238E27FC236}">
                <a16:creationId xmlns:a16="http://schemas.microsoft.com/office/drawing/2014/main" id="{F7B66D00-522D-4882-83EB-C02B24098D4C}"/>
              </a:ext>
            </a:extLst>
          </p:cNvPr>
          <p:cNvSpPr/>
          <p:nvPr/>
        </p:nvSpPr>
        <p:spPr>
          <a:xfrm>
            <a:off x="5151749" y="3945799"/>
            <a:ext cx="4220226" cy="2074407"/>
          </a:xfrm>
          <a:prstGeom prst="rect">
            <a:avLst/>
          </a:prstGeom>
          <a:noFill/>
          <a:ln>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4371" tIns="44371" rIns="44371" bIns="44371" rtlCol="0" anchor="ctr"/>
          <a:lstStyle/>
          <a:p>
            <a:pPr algn="l"/>
            <a:endParaRPr lang="en-US" sz="1219" dirty="0">
              <a:solidFill>
                <a:schemeClr val="bg1"/>
              </a:solidFill>
            </a:endParaRPr>
          </a:p>
        </p:txBody>
      </p:sp>
      <p:sp>
        <p:nvSpPr>
          <p:cNvPr id="44" name="Rectangle 43">
            <a:extLst>
              <a:ext uri="{FF2B5EF4-FFF2-40B4-BE49-F238E27FC236}">
                <a16:creationId xmlns:a16="http://schemas.microsoft.com/office/drawing/2014/main" id="{9037A740-F436-4A7C-8C15-F3548868C8E6}"/>
              </a:ext>
            </a:extLst>
          </p:cNvPr>
          <p:cNvSpPr/>
          <p:nvPr/>
        </p:nvSpPr>
        <p:spPr>
          <a:xfrm>
            <a:off x="468835" y="6023162"/>
            <a:ext cx="8914357" cy="201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lvl="0">
              <a:defRPr/>
            </a:pPr>
            <a:r>
              <a:rPr lang="en-US" sz="600" dirty="0">
                <a:solidFill>
                  <a:srgbClr val="000000"/>
                </a:solidFill>
                <a:latin typeface="Arial"/>
              </a:rPr>
              <a:t>Source: &lt;Please fill in sources and links, Format: sources, link;&gt;</a:t>
            </a:r>
            <a:r>
              <a:rPr lang="en-US" sz="600" dirty="0">
                <a:solidFill>
                  <a:schemeClr val="tx1"/>
                </a:solidFill>
                <a:latin typeface="Arial" panose="020B0604020202020204" pitchFamily="34" charset="0"/>
                <a:cs typeface="Arial" panose="020B0604020202020204" pitchFamily="34" charset="0"/>
              </a:rPr>
              <a:t>; all accessed on {date}</a:t>
            </a:r>
            <a:endParaRPr lang="en-US" sz="600" dirty="0">
              <a:solidFill>
                <a:srgbClr val="000000"/>
              </a:solidFill>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10403363-D306-49CF-BA1D-EE8CAC9F5596}"/>
              </a:ext>
            </a:extLst>
          </p:cNvPr>
          <p:cNvPicPr>
            <a:picLocks noChangeAspect="1"/>
          </p:cNvPicPr>
          <p:nvPr/>
        </p:nvPicPr>
        <p:blipFill rotWithShape="1">
          <a:blip r:embed="rId24"/>
          <a:srcRect t="35453" b="37113"/>
          <a:stretch/>
        </p:blipFill>
        <p:spPr>
          <a:xfrm>
            <a:off x="8080329" y="3138097"/>
            <a:ext cx="901700" cy="247374"/>
          </a:xfrm>
          <a:prstGeom prst="rect">
            <a:avLst/>
          </a:prstGeom>
        </p:spPr>
      </p:pic>
    </p:spTree>
    <p:extLst>
      <p:ext uri="{BB962C8B-B14F-4D97-AF65-F5344CB8AC3E}">
        <p14:creationId xmlns:p14="http://schemas.microsoft.com/office/powerpoint/2010/main" val="3241421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E60B68F-FAC6-4147-9511-2F110D6A3CB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4" name="Object 3" hidden="1">
                        <a:extLst>
                          <a:ext uri="{FF2B5EF4-FFF2-40B4-BE49-F238E27FC236}">
                            <a16:creationId xmlns:a16="http://schemas.microsoft.com/office/drawing/2014/main" id="{1E60B68F-FAC6-4147-9511-2F110D6A3CB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1C5A268-B83A-403C-8FC5-9BBAEAE480D4}"/>
              </a:ext>
            </a:extLst>
          </p:cNvPr>
          <p:cNvSpPr/>
          <p:nvPr>
            <p:custDataLst>
              <p:tags r:id="rId2"/>
            </p:custDataLst>
          </p:nvPr>
        </p:nvSpPr>
        <p:spPr>
          <a:xfrm>
            <a:off x="0" y="-1"/>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GB" sz="3800" dirty="0">
              <a:solidFill>
                <a:schemeClr val="bg1"/>
              </a:solidFill>
              <a:latin typeface="KPMG Extralight" panose="020B0303030202040204" pitchFamily="34" charset="0"/>
              <a:ea typeface="+mj-ea"/>
              <a:cs typeface="+mj-cs"/>
              <a:sym typeface="KPMG Extralight" panose="020B0303030202040204" pitchFamily="34" charset="0"/>
            </a:endParaRPr>
          </a:p>
        </p:txBody>
      </p:sp>
      <p:sp>
        <p:nvSpPr>
          <p:cNvPr id="10" name="Title 3">
            <a:extLst>
              <a:ext uri="{FF2B5EF4-FFF2-40B4-BE49-F238E27FC236}">
                <a16:creationId xmlns:a16="http://schemas.microsoft.com/office/drawing/2014/main" id="{C35CD604-495E-4566-B92A-D551EDAC30FC}"/>
              </a:ext>
            </a:extLst>
          </p:cNvPr>
          <p:cNvSpPr>
            <a:spLocks noGrp="1"/>
          </p:cNvSpPr>
          <p:nvPr>
            <p:ph type="title"/>
          </p:nvPr>
        </p:nvSpPr>
        <p:spPr>
          <a:xfrm>
            <a:off x="488806" y="312846"/>
            <a:ext cx="8918244" cy="723600"/>
          </a:xfrm>
        </p:spPr>
        <p:txBody>
          <a:bodyPr anchor="ctr"/>
          <a:lstStyle/>
          <a:p>
            <a:r>
              <a:rPr lang="en-GB" dirty="0"/>
              <a:t>Business segments (2/2)</a:t>
            </a:r>
          </a:p>
        </p:txBody>
      </p:sp>
      <p:sp>
        <p:nvSpPr>
          <p:cNvPr id="388" name="Text Placeholder 8">
            <a:extLst>
              <a:ext uri="{FF2B5EF4-FFF2-40B4-BE49-F238E27FC236}">
                <a16:creationId xmlns:a16="http://schemas.microsoft.com/office/drawing/2014/main" id="{0692D45E-AC5A-44CE-9007-3624F07956B8}"/>
              </a:ext>
            </a:extLst>
          </p:cNvPr>
          <p:cNvSpPr>
            <a:spLocks noGrp="1"/>
          </p:cNvSpPr>
          <p:nvPr>
            <p:ph type="body" sz="quarter" idx="11"/>
          </p:nvPr>
        </p:nvSpPr>
        <p:spPr/>
        <p:txBody>
          <a:bodyPr/>
          <a:lstStyle/>
          <a:p>
            <a:r>
              <a:rPr lang="en-US" dirty="0"/>
              <a:t>{</a:t>
            </a:r>
            <a:r>
              <a:rPr lang="en-US" dirty="0" err="1"/>
              <a:t>company_name</a:t>
            </a:r>
            <a:r>
              <a:rPr lang="en-US" dirty="0"/>
              <a:t>} | Asset pack</a:t>
            </a:r>
            <a:endParaRPr lang="en-US" sz="900" dirty="0">
              <a:solidFill>
                <a:srgbClr val="00338D"/>
              </a:solidFill>
            </a:endParaRPr>
          </a:p>
        </p:txBody>
      </p:sp>
      <p:sp>
        <p:nvSpPr>
          <p:cNvPr id="377" name="Rechteck 90">
            <a:extLst>
              <a:ext uri="{FF2B5EF4-FFF2-40B4-BE49-F238E27FC236}">
                <a16:creationId xmlns:a16="http://schemas.microsoft.com/office/drawing/2014/main" id="{206CAF13-9EE0-43EE-911A-677B75131E49}"/>
              </a:ext>
            </a:extLst>
          </p:cNvPr>
          <p:cNvSpPr/>
          <p:nvPr/>
        </p:nvSpPr>
        <p:spPr>
          <a:xfrm>
            <a:off x="496264" y="962848"/>
            <a:ext cx="8920787" cy="3175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44000" rIns="0" bIns="539780" rtlCol="0" anchor="t"/>
          <a:lstStyle/>
          <a:p>
            <a:pPr>
              <a:spcAft>
                <a:spcPts val="600"/>
              </a:spcAft>
            </a:pPr>
            <a:r>
              <a:rPr lang="en-US" sz="1000" b="1" i="1" dirty="0">
                <a:solidFill>
                  <a:schemeClr val="tx2"/>
                </a:solidFill>
              </a:rPr>
              <a:t>{</a:t>
            </a:r>
            <a:r>
              <a:rPr lang="en-US" sz="1000" b="1" i="1" dirty="0" err="1">
                <a:solidFill>
                  <a:schemeClr val="tx2"/>
                </a:solidFill>
              </a:rPr>
              <a:t>biz_summary</a:t>
            </a:r>
            <a:r>
              <a:rPr lang="en-US" sz="1000" b="1" i="1" dirty="0">
                <a:solidFill>
                  <a:schemeClr val="tx2"/>
                </a:solidFill>
              </a:rPr>
              <a:t>}</a:t>
            </a:r>
          </a:p>
        </p:txBody>
      </p:sp>
      <p:sp>
        <p:nvSpPr>
          <p:cNvPr id="389" name="Rectangle 388">
            <a:extLst>
              <a:ext uri="{FF2B5EF4-FFF2-40B4-BE49-F238E27FC236}">
                <a16:creationId xmlns:a16="http://schemas.microsoft.com/office/drawing/2014/main" id="{F0791DC6-1C3E-4AAA-81FA-13ACD9698949}"/>
              </a:ext>
            </a:extLst>
          </p:cNvPr>
          <p:cNvSpPr/>
          <p:nvPr/>
        </p:nvSpPr>
        <p:spPr>
          <a:xfrm>
            <a:off x="488805" y="1437689"/>
            <a:ext cx="8915400" cy="182880"/>
          </a:xfrm>
          <a:prstGeom prst="rect">
            <a:avLst/>
          </a:prstGeom>
          <a:solidFill>
            <a:schemeClr val="tx2"/>
          </a:solidFill>
          <a:ln>
            <a:solidFill>
              <a:srgbClr val="213A7D"/>
            </a:solidFill>
          </a:ln>
        </p:spPr>
        <p:style>
          <a:lnRef idx="2">
            <a:schemeClr val="accent1">
              <a:shade val="50000"/>
            </a:schemeClr>
          </a:lnRef>
          <a:fillRef idx="1">
            <a:schemeClr val="accent1"/>
          </a:fillRef>
          <a:effectRef idx="0">
            <a:schemeClr val="accent1"/>
          </a:effectRef>
          <a:fontRef idx="minor">
            <a:schemeClr val="lt1"/>
          </a:fontRef>
        </p:style>
        <p:txBody>
          <a:bodyPr lIns="43875" tIns="43875" rIns="43875" bIns="43875" rtlCol="0" anchor="ctr"/>
          <a:lstStyle/>
          <a:p>
            <a:pPr lvl="0" algn="ctr">
              <a:defRPr/>
            </a:pPr>
            <a:r>
              <a:rPr lang="en-US" sz="894" b="1">
                <a:solidFill>
                  <a:schemeClr val="bg1"/>
                </a:solidFill>
                <a:latin typeface="Arial"/>
              </a:rPr>
              <a:t>Other services</a:t>
            </a:r>
            <a:endParaRPr lang="en-US" sz="894" b="1" dirty="0">
              <a:solidFill>
                <a:schemeClr val="bg1"/>
              </a:solidFill>
              <a:latin typeface="Arial"/>
            </a:endParaRPr>
          </a:p>
        </p:txBody>
      </p:sp>
      <p:sp>
        <p:nvSpPr>
          <p:cNvPr id="391" name="Rectangle 390">
            <a:extLst>
              <a:ext uri="{FF2B5EF4-FFF2-40B4-BE49-F238E27FC236}">
                <a16:creationId xmlns:a16="http://schemas.microsoft.com/office/drawing/2014/main" id="{0D8E81E4-1202-4E04-83C9-4F0E100C11E9}"/>
              </a:ext>
            </a:extLst>
          </p:cNvPr>
          <p:cNvSpPr/>
          <p:nvPr/>
        </p:nvSpPr>
        <p:spPr>
          <a:xfrm>
            <a:off x="5264280" y="2084046"/>
            <a:ext cx="4034984" cy="21328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4371" tIns="44371" rIns="44371" bIns="44371" rtlCol="0" anchor="t"/>
          <a:lstStyle/>
          <a:p>
            <a:pPr>
              <a:spcAft>
                <a:spcPts val="487"/>
              </a:spcAft>
            </a:pPr>
            <a:r>
              <a:rPr lang="en-US" sz="1000" dirty="0">
                <a:solidFill>
                  <a:schemeClr val="tx1"/>
                </a:solidFill>
              </a:rPr>
              <a:t>{</a:t>
            </a:r>
            <a:r>
              <a:rPr lang="en-US" sz="1000" dirty="0" err="1">
                <a:solidFill>
                  <a:schemeClr val="tx1"/>
                </a:solidFill>
              </a:rPr>
              <a:t>social_work_desc</a:t>
            </a:r>
            <a:r>
              <a:rPr lang="en-US" sz="1000" dirty="0">
                <a:solidFill>
                  <a:schemeClr val="tx1"/>
                </a:solidFill>
              </a:rPr>
              <a:t>}</a:t>
            </a:r>
          </a:p>
        </p:txBody>
      </p:sp>
      <p:sp>
        <p:nvSpPr>
          <p:cNvPr id="393" name="Rectangle 392">
            <a:extLst>
              <a:ext uri="{FF2B5EF4-FFF2-40B4-BE49-F238E27FC236}">
                <a16:creationId xmlns:a16="http://schemas.microsoft.com/office/drawing/2014/main" id="{C8FB3A27-79C0-46A3-99CC-3975F1EF8C8F}"/>
              </a:ext>
            </a:extLst>
          </p:cNvPr>
          <p:cNvSpPr/>
          <p:nvPr/>
        </p:nvSpPr>
        <p:spPr>
          <a:xfrm>
            <a:off x="534028" y="1735897"/>
            <a:ext cx="4250231" cy="2481005"/>
          </a:xfrm>
          <a:prstGeom prst="rect">
            <a:avLst/>
          </a:prstGeom>
          <a:noFill/>
          <a:ln>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4371" tIns="44371" rIns="44371" bIns="44371" rtlCol="0" anchor="ctr"/>
          <a:lstStyle/>
          <a:p>
            <a:pPr algn="l"/>
            <a:endParaRPr lang="en-US" sz="1219" dirty="0">
              <a:solidFill>
                <a:schemeClr val="bg1"/>
              </a:solidFill>
            </a:endParaRPr>
          </a:p>
        </p:txBody>
      </p:sp>
      <p:sp>
        <p:nvSpPr>
          <p:cNvPr id="397" name="Freeform 31">
            <a:extLst>
              <a:ext uri="{FF2B5EF4-FFF2-40B4-BE49-F238E27FC236}">
                <a16:creationId xmlns:a16="http://schemas.microsoft.com/office/drawing/2014/main" id="{8ABABB7D-FF07-46B8-97A1-C67E5B4F3E8D}"/>
              </a:ext>
            </a:extLst>
          </p:cNvPr>
          <p:cNvSpPr>
            <a:spLocks noEditPoints="1"/>
          </p:cNvSpPr>
          <p:nvPr/>
        </p:nvSpPr>
        <p:spPr bwMode="auto">
          <a:xfrm>
            <a:off x="3835099" y="1751552"/>
            <a:ext cx="185738" cy="185738"/>
          </a:xfrm>
          <a:custGeom>
            <a:avLst/>
            <a:gdLst>
              <a:gd name="T0" fmla="*/ 1207 w 1309"/>
              <a:gd name="T1" fmla="*/ 1361 h 1363"/>
              <a:gd name="T2" fmla="*/ 1253 w 1309"/>
              <a:gd name="T3" fmla="*/ 1341 h 1363"/>
              <a:gd name="T4" fmla="*/ 1287 w 1309"/>
              <a:gd name="T5" fmla="*/ 1307 h 1363"/>
              <a:gd name="T6" fmla="*/ 1307 w 1309"/>
              <a:gd name="T7" fmla="*/ 1260 h 1363"/>
              <a:gd name="T8" fmla="*/ 1309 w 1309"/>
              <a:gd name="T9" fmla="*/ 506 h 1363"/>
              <a:gd name="T10" fmla="*/ 1293 w 1309"/>
              <a:gd name="T11" fmla="*/ 458 h 1363"/>
              <a:gd name="T12" fmla="*/ 1263 w 1309"/>
              <a:gd name="T13" fmla="*/ 421 h 1363"/>
              <a:gd name="T14" fmla="*/ 1219 w 1309"/>
              <a:gd name="T15" fmla="*/ 397 h 1363"/>
              <a:gd name="T16" fmla="*/ 127 w 1309"/>
              <a:gd name="T17" fmla="*/ 391 h 1363"/>
              <a:gd name="T18" fmla="*/ 77 w 1309"/>
              <a:gd name="T19" fmla="*/ 402 h 1363"/>
              <a:gd name="T20" fmla="*/ 38 w 1309"/>
              <a:gd name="T21" fmla="*/ 429 h 1363"/>
              <a:gd name="T22" fmla="*/ 10 w 1309"/>
              <a:gd name="T23" fmla="*/ 469 h 1363"/>
              <a:gd name="T24" fmla="*/ 0 w 1309"/>
              <a:gd name="T25" fmla="*/ 519 h 1363"/>
              <a:gd name="T26" fmla="*/ 6 w 1309"/>
              <a:gd name="T27" fmla="*/ 1274 h 1363"/>
              <a:gd name="T28" fmla="*/ 29 w 1309"/>
              <a:gd name="T29" fmla="*/ 1317 h 1363"/>
              <a:gd name="T30" fmla="*/ 66 w 1309"/>
              <a:gd name="T31" fmla="*/ 1348 h 1363"/>
              <a:gd name="T32" fmla="*/ 114 w 1309"/>
              <a:gd name="T33" fmla="*/ 1362 h 1363"/>
              <a:gd name="T34" fmla="*/ 318 w 1309"/>
              <a:gd name="T35" fmla="*/ 354 h 1363"/>
              <a:gd name="T36" fmla="*/ 347 w 1309"/>
              <a:gd name="T37" fmla="*/ 200 h 1363"/>
              <a:gd name="T38" fmla="*/ 423 w 1309"/>
              <a:gd name="T39" fmla="*/ 88 h 1363"/>
              <a:gd name="T40" fmla="*/ 531 w 1309"/>
              <a:gd name="T41" fmla="*/ 22 h 1363"/>
              <a:gd name="T42" fmla="*/ 655 w 1309"/>
              <a:gd name="T43" fmla="*/ 0 h 1363"/>
              <a:gd name="T44" fmla="*/ 778 w 1309"/>
              <a:gd name="T45" fmla="*/ 22 h 1363"/>
              <a:gd name="T46" fmla="*/ 886 w 1309"/>
              <a:gd name="T47" fmla="*/ 88 h 1363"/>
              <a:gd name="T48" fmla="*/ 962 w 1309"/>
              <a:gd name="T49" fmla="*/ 200 h 1363"/>
              <a:gd name="T50" fmla="*/ 991 w 1309"/>
              <a:gd name="T51" fmla="*/ 354 h 1363"/>
              <a:gd name="T52" fmla="*/ 856 w 1309"/>
              <a:gd name="T53" fmla="*/ 332 h 1363"/>
              <a:gd name="T54" fmla="*/ 831 w 1309"/>
              <a:gd name="T55" fmla="*/ 244 h 1363"/>
              <a:gd name="T56" fmla="*/ 780 w 1309"/>
              <a:gd name="T57" fmla="*/ 182 h 1363"/>
              <a:gd name="T58" fmla="*/ 712 w 1309"/>
              <a:gd name="T59" fmla="*/ 148 h 1363"/>
              <a:gd name="T60" fmla="*/ 637 w 1309"/>
              <a:gd name="T61" fmla="*/ 140 h 1363"/>
              <a:gd name="T62" fmla="*/ 564 w 1309"/>
              <a:gd name="T63" fmla="*/ 161 h 1363"/>
              <a:gd name="T64" fmla="*/ 503 w 1309"/>
              <a:gd name="T65" fmla="*/ 209 h 1363"/>
              <a:gd name="T66" fmla="*/ 462 w 1309"/>
              <a:gd name="T67" fmla="*/ 284 h 1363"/>
              <a:gd name="T68" fmla="*/ 318 w 1309"/>
              <a:gd name="T69" fmla="*/ 359 h 1363"/>
              <a:gd name="T70" fmla="*/ 517 w 1309"/>
              <a:gd name="T71" fmla="*/ 834 h 1363"/>
              <a:gd name="T72" fmla="*/ 696 w 1309"/>
              <a:gd name="T73" fmla="*/ 834 h 1363"/>
              <a:gd name="T74" fmla="*/ 696 w 1309"/>
              <a:gd name="T75" fmla="*/ 1015 h 1363"/>
              <a:gd name="T76" fmla="*/ 611 w 1309"/>
              <a:gd name="T77" fmla="*/ 1088 h 1363"/>
              <a:gd name="T78" fmla="*/ 534 w 1309"/>
              <a:gd name="T79" fmla="*/ 1056 h 1363"/>
              <a:gd name="T80" fmla="*/ 476 w 1309"/>
              <a:gd name="T81" fmla="*/ 998 h 1363"/>
              <a:gd name="T82" fmla="*/ 444 w 1309"/>
              <a:gd name="T83" fmla="*/ 921 h 1363"/>
              <a:gd name="T84" fmla="*/ 444 w 1309"/>
              <a:gd name="T85" fmla="*/ 833 h 1363"/>
              <a:gd name="T86" fmla="*/ 476 w 1309"/>
              <a:gd name="T87" fmla="*/ 757 h 1363"/>
              <a:gd name="T88" fmla="*/ 534 w 1309"/>
              <a:gd name="T89" fmla="*/ 699 h 1363"/>
              <a:gd name="T90" fmla="*/ 611 w 1309"/>
              <a:gd name="T91" fmla="*/ 667 h 1363"/>
              <a:gd name="T92" fmla="*/ 698 w 1309"/>
              <a:gd name="T93" fmla="*/ 667 h 1363"/>
              <a:gd name="T94" fmla="*/ 775 w 1309"/>
              <a:gd name="T95" fmla="*/ 699 h 1363"/>
              <a:gd name="T96" fmla="*/ 833 w 1309"/>
              <a:gd name="T97" fmla="*/ 757 h 1363"/>
              <a:gd name="T98" fmla="*/ 865 w 1309"/>
              <a:gd name="T99" fmla="*/ 833 h 1363"/>
              <a:gd name="T100" fmla="*/ 865 w 1309"/>
              <a:gd name="T101" fmla="*/ 921 h 1363"/>
              <a:gd name="T102" fmla="*/ 833 w 1309"/>
              <a:gd name="T103" fmla="*/ 998 h 1363"/>
              <a:gd name="T104" fmla="*/ 775 w 1309"/>
              <a:gd name="T105" fmla="*/ 1056 h 1363"/>
              <a:gd name="T106" fmla="*/ 698 w 1309"/>
              <a:gd name="T107" fmla="*/ 1088 h 1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9" h="1363">
                <a:moveTo>
                  <a:pt x="127" y="1363"/>
                </a:moveTo>
                <a:lnTo>
                  <a:pt x="1182" y="1363"/>
                </a:lnTo>
                <a:lnTo>
                  <a:pt x="1194" y="1362"/>
                </a:lnTo>
                <a:lnTo>
                  <a:pt x="1207" y="1361"/>
                </a:lnTo>
                <a:lnTo>
                  <a:pt x="1219" y="1357"/>
                </a:lnTo>
                <a:lnTo>
                  <a:pt x="1231" y="1353"/>
                </a:lnTo>
                <a:lnTo>
                  <a:pt x="1243" y="1348"/>
                </a:lnTo>
                <a:lnTo>
                  <a:pt x="1253" y="1341"/>
                </a:lnTo>
                <a:lnTo>
                  <a:pt x="1263" y="1333"/>
                </a:lnTo>
                <a:lnTo>
                  <a:pt x="1271" y="1325"/>
                </a:lnTo>
                <a:lnTo>
                  <a:pt x="1280" y="1317"/>
                </a:lnTo>
                <a:lnTo>
                  <a:pt x="1287" y="1307"/>
                </a:lnTo>
                <a:lnTo>
                  <a:pt x="1293" y="1296"/>
                </a:lnTo>
                <a:lnTo>
                  <a:pt x="1299" y="1285"/>
                </a:lnTo>
                <a:lnTo>
                  <a:pt x="1303" y="1274"/>
                </a:lnTo>
                <a:lnTo>
                  <a:pt x="1307" y="1260"/>
                </a:lnTo>
                <a:lnTo>
                  <a:pt x="1309" y="1248"/>
                </a:lnTo>
                <a:lnTo>
                  <a:pt x="1309" y="1235"/>
                </a:lnTo>
                <a:lnTo>
                  <a:pt x="1309" y="519"/>
                </a:lnTo>
                <a:lnTo>
                  <a:pt x="1309" y="506"/>
                </a:lnTo>
                <a:lnTo>
                  <a:pt x="1307" y="493"/>
                </a:lnTo>
                <a:lnTo>
                  <a:pt x="1303" y="481"/>
                </a:lnTo>
                <a:lnTo>
                  <a:pt x="1299" y="469"/>
                </a:lnTo>
                <a:lnTo>
                  <a:pt x="1293" y="458"/>
                </a:lnTo>
                <a:lnTo>
                  <a:pt x="1287" y="448"/>
                </a:lnTo>
                <a:lnTo>
                  <a:pt x="1280" y="438"/>
                </a:lnTo>
                <a:lnTo>
                  <a:pt x="1271" y="429"/>
                </a:lnTo>
                <a:lnTo>
                  <a:pt x="1263" y="421"/>
                </a:lnTo>
                <a:lnTo>
                  <a:pt x="1253" y="413"/>
                </a:lnTo>
                <a:lnTo>
                  <a:pt x="1243" y="407"/>
                </a:lnTo>
                <a:lnTo>
                  <a:pt x="1231" y="402"/>
                </a:lnTo>
                <a:lnTo>
                  <a:pt x="1219" y="397"/>
                </a:lnTo>
                <a:lnTo>
                  <a:pt x="1207" y="394"/>
                </a:lnTo>
                <a:lnTo>
                  <a:pt x="1194" y="392"/>
                </a:lnTo>
                <a:lnTo>
                  <a:pt x="1182" y="391"/>
                </a:lnTo>
                <a:lnTo>
                  <a:pt x="127" y="391"/>
                </a:lnTo>
                <a:lnTo>
                  <a:pt x="114" y="392"/>
                </a:lnTo>
                <a:lnTo>
                  <a:pt x="102" y="394"/>
                </a:lnTo>
                <a:lnTo>
                  <a:pt x="90" y="397"/>
                </a:lnTo>
                <a:lnTo>
                  <a:pt x="77" y="402"/>
                </a:lnTo>
                <a:lnTo>
                  <a:pt x="66" y="407"/>
                </a:lnTo>
                <a:lnTo>
                  <a:pt x="56" y="413"/>
                </a:lnTo>
                <a:lnTo>
                  <a:pt x="46" y="421"/>
                </a:lnTo>
                <a:lnTo>
                  <a:pt x="38" y="429"/>
                </a:lnTo>
                <a:lnTo>
                  <a:pt x="29" y="438"/>
                </a:lnTo>
                <a:lnTo>
                  <a:pt x="21" y="448"/>
                </a:lnTo>
                <a:lnTo>
                  <a:pt x="16" y="458"/>
                </a:lnTo>
                <a:lnTo>
                  <a:pt x="10" y="469"/>
                </a:lnTo>
                <a:lnTo>
                  <a:pt x="6" y="481"/>
                </a:lnTo>
                <a:lnTo>
                  <a:pt x="2" y="493"/>
                </a:lnTo>
                <a:lnTo>
                  <a:pt x="0" y="506"/>
                </a:lnTo>
                <a:lnTo>
                  <a:pt x="0" y="519"/>
                </a:lnTo>
                <a:lnTo>
                  <a:pt x="0" y="1235"/>
                </a:lnTo>
                <a:lnTo>
                  <a:pt x="0" y="1248"/>
                </a:lnTo>
                <a:lnTo>
                  <a:pt x="2" y="1260"/>
                </a:lnTo>
                <a:lnTo>
                  <a:pt x="6" y="1274"/>
                </a:lnTo>
                <a:lnTo>
                  <a:pt x="10" y="1285"/>
                </a:lnTo>
                <a:lnTo>
                  <a:pt x="16" y="1296"/>
                </a:lnTo>
                <a:lnTo>
                  <a:pt x="21" y="1307"/>
                </a:lnTo>
                <a:lnTo>
                  <a:pt x="29" y="1317"/>
                </a:lnTo>
                <a:lnTo>
                  <a:pt x="38" y="1325"/>
                </a:lnTo>
                <a:lnTo>
                  <a:pt x="46" y="1333"/>
                </a:lnTo>
                <a:lnTo>
                  <a:pt x="56" y="1341"/>
                </a:lnTo>
                <a:lnTo>
                  <a:pt x="66" y="1348"/>
                </a:lnTo>
                <a:lnTo>
                  <a:pt x="77" y="1353"/>
                </a:lnTo>
                <a:lnTo>
                  <a:pt x="90" y="1357"/>
                </a:lnTo>
                <a:lnTo>
                  <a:pt x="102" y="1361"/>
                </a:lnTo>
                <a:lnTo>
                  <a:pt x="114" y="1362"/>
                </a:lnTo>
                <a:lnTo>
                  <a:pt x="127" y="1363"/>
                </a:lnTo>
                <a:close/>
                <a:moveTo>
                  <a:pt x="318" y="359"/>
                </a:moveTo>
                <a:lnTo>
                  <a:pt x="318" y="357"/>
                </a:lnTo>
                <a:lnTo>
                  <a:pt x="318" y="354"/>
                </a:lnTo>
                <a:lnTo>
                  <a:pt x="319" y="311"/>
                </a:lnTo>
                <a:lnTo>
                  <a:pt x="325" y="272"/>
                </a:lnTo>
                <a:lnTo>
                  <a:pt x="334" y="234"/>
                </a:lnTo>
                <a:lnTo>
                  <a:pt x="347" y="200"/>
                </a:lnTo>
                <a:lnTo>
                  <a:pt x="362" y="168"/>
                </a:lnTo>
                <a:lnTo>
                  <a:pt x="380" y="138"/>
                </a:lnTo>
                <a:lnTo>
                  <a:pt x="400" y="112"/>
                </a:lnTo>
                <a:lnTo>
                  <a:pt x="423" y="88"/>
                </a:lnTo>
                <a:lnTo>
                  <a:pt x="447" y="68"/>
                </a:lnTo>
                <a:lnTo>
                  <a:pt x="474" y="50"/>
                </a:lnTo>
                <a:lnTo>
                  <a:pt x="501" y="34"/>
                </a:lnTo>
                <a:lnTo>
                  <a:pt x="531" y="22"/>
                </a:lnTo>
                <a:lnTo>
                  <a:pt x="561" y="12"/>
                </a:lnTo>
                <a:lnTo>
                  <a:pt x="592" y="6"/>
                </a:lnTo>
                <a:lnTo>
                  <a:pt x="623" y="1"/>
                </a:lnTo>
                <a:lnTo>
                  <a:pt x="655" y="0"/>
                </a:lnTo>
                <a:lnTo>
                  <a:pt x="685" y="1"/>
                </a:lnTo>
                <a:lnTo>
                  <a:pt x="717" y="6"/>
                </a:lnTo>
                <a:lnTo>
                  <a:pt x="748" y="12"/>
                </a:lnTo>
                <a:lnTo>
                  <a:pt x="778" y="22"/>
                </a:lnTo>
                <a:lnTo>
                  <a:pt x="807" y="34"/>
                </a:lnTo>
                <a:lnTo>
                  <a:pt x="835" y="50"/>
                </a:lnTo>
                <a:lnTo>
                  <a:pt x="861" y="68"/>
                </a:lnTo>
                <a:lnTo>
                  <a:pt x="886" y="88"/>
                </a:lnTo>
                <a:lnTo>
                  <a:pt x="908" y="112"/>
                </a:lnTo>
                <a:lnTo>
                  <a:pt x="929" y="138"/>
                </a:lnTo>
                <a:lnTo>
                  <a:pt x="947" y="168"/>
                </a:lnTo>
                <a:lnTo>
                  <a:pt x="962" y="200"/>
                </a:lnTo>
                <a:lnTo>
                  <a:pt x="975" y="234"/>
                </a:lnTo>
                <a:lnTo>
                  <a:pt x="983" y="272"/>
                </a:lnTo>
                <a:lnTo>
                  <a:pt x="989" y="311"/>
                </a:lnTo>
                <a:lnTo>
                  <a:pt x="991" y="354"/>
                </a:lnTo>
                <a:lnTo>
                  <a:pt x="991" y="357"/>
                </a:lnTo>
                <a:lnTo>
                  <a:pt x="991" y="359"/>
                </a:lnTo>
                <a:lnTo>
                  <a:pt x="858" y="359"/>
                </a:lnTo>
                <a:lnTo>
                  <a:pt x="856" y="332"/>
                </a:lnTo>
                <a:lnTo>
                  <a:pt x="853" y="308"/>
                </a:lnTo>
                <a:lnTo>
                  <a:pt x="848" y="285"/>
                </a:lnTo>
                <a:lnTo>
                  <a:pt x="840" y="264"/>
                </a:lnTo>
                <a:lnTo>
                  <a:pt x="831" y="244"/>
                </a:lnTo>
                <a:lnTo>
                  <a:pt x="820" y="226"/>
                </a:lnTo>
                <a:lnTo>
                  <a:pt x="808" y="210"/>
                </a:lnTo>
                <a:lnTo>
                  <a:pt x="795" y="196"/>
                </a:lnTo>
                <a:lnTo>
                  <a:pt x="780" y="182"/>
                </a:lnTo>
                <a:lnTo>
                  <a:pt x="764" y="171"/>
                </a:lnTo>
                <a:lnTo>
                  <a:pt x="747" y="161"/>
                </a:lnTo>
                <a:lnTo>
                  <a:pt x="730" y="154"/>
                </a:lnTo>
                <a:lnTo>
                  <a:pt x="712" y="148"/>
                </a:lnTo>
                <a:lnTo>
                  <a:pt x="693" y="144"/>
                </a:lnTo>
                <a:lnTo>
                  <a:pt x="674" y="141"/>
                </a:lnTo>
                <a:lnTo>
                  <a:pt x="656" y="140"/>
                </a:lnTo>
                <a:lnTo>
                  <a:pt x="637" y="140"/>
                </a:lnTo>
                <a:lnTo>
                  <a:pt x="618" y="144"/>
                </a:lnTo>
                <a:lnTo>
                  <a:pt x="599" y="147"/>
                </a:lnTo>
                <a:lnTo>
                  <a:pt x="582" y="154"/>
                </a:lnTo>
                <a:lnTo>
                  <a:pt x="564" y="161"/>
                </a:lnTo>
                <a:lnTo>
                  <a:pt x="547" y="170"/>
                </a:lnTo>
                <a:lnTo>
                  <a:pt x="532" y="181"/>
                </a:lnTo>
                <a:lnTo>
                  <a:pt x="517" y="194"/>
                </a:lnTo>
                <a:lnTo>
                  <a:pt x="503" y="209"/>
                </a:lnTo>
                <a:lnTo>
                  <a:pt x="490" y="224"/>
                </a:lnTo>
                <a:lnTo>
                  <a:pt x="479" y="243"/>
                </a:lnTo>
                <a:lnTo>
                  <a:pt x="470" y="263"/>
                </a:lnTo>
                <a:lnTo>
                  <a:pt x="462" y="284"/>
                </a:lnTo>
                <a:lnTo>
                  <a:pt x="457" y="307"/>
                </a:lnTo>
                <a:lnTo>
                  <a:pt x="453" y="331"/>
                </a:lnTo>
                <a:lnTo>
                  <a:pt x="451" y="359"/>
                </a:lnTo>
                <a:lnTo>
                  <a:pt x="318" y="359"/>
                </a:lnTo>
                <a:close/>
                <a:moveTo>
                  <a:pt x="613" y="1015"/>
                </a:moveTo>
                <a:lnTo>
                  <a:pt x="613" y="921"/>
                </a:lnTo>
                <a:lnTo>
                  <a:pt x="517" y="921"/>
                </a:lnTo>
                <a:lnTo>
                  <a:pt x="517" y="834"/>
                </a:lnTo>
                <a:lnTo>
                  <a:pt x="613" y="834"/>
                </a:lnTo>
                <a:lnTo>
                  <a:pt x="613" y="740"/>
                </a:lnTo>
                <a:lnTo>
                  <a:pt x="696" y="740"/>
                </a:lnTo>
                <a:lnTo>
                  <a:pt x="696" y="834"/>
                </a:lnTo>
                <a:lnTo>
                  <a:pt x="792" y="834"/>
                </a:lnTo>
                <a:lnTo>
                  <a:pt x="792" y="921"/>
                </a:lnTo>
                <a:lnTo>
                  <a:pt x="696" y="921"/>
                </a:lnTo>
                <a:lnTo>
                  <a:pt x="696" y="1015"/>
                </a:lnTo>
                <a:lnTo>
                  <a:pt x="613" y="1015"/>
                </a:lnTo>
                <a:close/>
                <a:moveTo>
                  <a:pt x="655" y="1093"/>
                </a:moveTo>
                <a:lnTo>
                  <a:pt x="632" y="1092"/>
                </a:lnTo>
                <a:lnTo>
                  <a:pt x="611" y="1088"/>
                </a:lnTo>
                <a:lnTo>
                  <a:pt x="591" y="1083"/>
                </a:lnTo>
                <a:lnTo>
                  <a:pt x="571" y="1076"/>
                </a:lnTo>
                <a:lnTo>
                  <a:pt x="552" y="1066"/>
                </a:lnTo>
                <a:lnTo>
                  <a:pt x="534" y="1056"/>
                </a:lnTo>
                <a:lnTo>
                  <a:pt x="518" y="1043"/>
                </a:lnTo>
                <a:lnTo>
                  <a:pt x="502" y="1030"/>
                </a:lnTo>
                <a:lnTo>
                  <a:pt x="488" y="1014"/>
                </a:lnTo>
                <a:lnTo>
                  <a:pt x="476" y="998"/>
                </a:lnTo>
                <a:lnTo>
                  <a:pt x="465" y="980"/>
                </a:lnTo>
                <a:lnTo>
                  <a:pt x="456" y="961"/>
                </a:lnTo>
                <a:lnTo>
                  <a:pt x="448" y="941"/>
                </a:lnTo>
                <a:lnTo>
                  <a:pt x="444" y="921"/>
                </a:lnTo>
                <a:lnTo>
                  <a:pt x="440" y="900"/>
                </a:lnTo>
                <a:lnTo>
                  <a:pt x="439" y="877"/>
                </a:lnTo>
                <a:lnTo>
                  <a:pt x="440" y="855"/>
                </a:lnTo>
                <a:lnTo>
                  <a:pt x="444" y="833"/>
                </a:lnTo>
                <a:lnTo>
                  <a:pt x="448" y="813"/>
                </a:lnTo>
                <a:lnTo>
                  <a:pt x="456" y="794"/>
                </a:lnTo>
                <a:lnTo>
                  <a:pt x="465" y="775"/>
                </a:lnTo>
                <a:lnTo>
                  <a:pt x="476" y="757"/>
                </a:lnTo>
                <a:lnTo>
                  <a:pt x="488" y="741"/>
                </a:lnTo>
                <a:lnTo>
                  <a:pt x="502" y="725"/>
                </a:lnTo>
                <a:lnTo>
                  <a:pt x="518" y="711"/>
                </a:lnTo>
                <a:lnTo>
                  <a:pt x="534" y="699"/>
                </a:lnTo>
                <a:lnTo>
                  <a:pt x="552" y="688"/>
                </a:lnTo>
                <a:lnTo>
                  <a:pt x="571" y="679"/>
                </a:lnTo>
                <a:lnTo>
                  <a:pt x="591" y="671"/>
                </a:lnTo>
                <a:lnTo>
                  <a:pt x="611" y="667"/>
                </a:lnTo>
                <a:lnTo>
                  <a:pt x="632" y="663"/>
                </a:lnTo>
                <a:lnTo>
                  <a:pt x="655" y="662"/>
                </a:lnTo>
                <a:lnTo>
                  <a:pt x="677" y="663"/>
                </a:lnTo>
                <a:lnTo>
                  <a:pt x="698" y="667"/>
                </a:lnTo>
                <a:lnTo>
                  <a:pt x="719" y="671"/>
                </a:lnTo>
                <a:lnTo>
                  <a:pt x="738" y="679"/>
                </a:lnTo>
                <a:lnTo>
                  <a:pt x="757" y="688"/>
                </a:lnTo>
                <a:lnTo>
                  <a:pt x="775" y="699"/>
                </a:lnTo>
                <a:lnTo>
                  <a:pt x="791" y="711"/>
                </a:lnTo>
                <a:lnTo>
                  <a:pt x="807" y="725"/>
                </a:lnTo>
                <a:lnTo>
                  <a:pt x="820" y="741"/>
                </a:lnTo>
                <a:lnTo>
                  <a:pt x="833" y="757"/>
                </a:lnTo>
                <a:lnTo>
                  <a:pt x="844" y="775"/>
                </a:lnTo>
                <a:lnTo>
                  <a:pt x="853" y="794"/>
                </a:lnTo>
                <a:lnTo>
                  <a:pt x="860" y="813"/>
                </a:lnTo>
                <a:lnTo>
                  <a:pt x="865" y="833"/>
                </a:lnTo>
                <a:lnTo>
                  <a:pt x="869" y="855"/>
                </a:lnTo>
                <a:lnTo>
                  <a:pt x="870" y="877"/>
                </a:lnTo>
                <a:lnTo>
                  <a:pt x="869" y="900"/>
                </a:lnTo>
                <a:lnTo>
                  <a:pt x="865" y="921"/>
                </a:lnTo>
                <a:lnTo>
                  <a:pt x="860" y="941"/>
                </a:lnTo>
                <a:lnTo>
                  <a:pt x="853" y="961"/>
                </a:lnTo>
                <a:lnTo>
                  <a:pt x="844" y="980"/>
                </a:lnTo>
                <a:lnTo>
                  <a:pt x="833" y="998"/>
                </a:lnTo>
                <a:lnTo>
                  <a:pt x="820" y="1014"/>
                </a:lnTo>
                <a:lnTo>
                  <a:pt x="807" y="1030"/>
                </a:lnTo>
                <a:lnTo>
                  <a:pt x="791" y="1043"/>
                </a:lnTo>
                <a:lnTo>
                  <a:pt x="775" y="1056"/>
                </a:lnTo>
                <a:lnTo>
                  <a:pt x="757" y="1066"/>
                </a:lnTo>
                <a:lnTo>
                  <a:pt x="738" y="1076"/>
                </a:lnTo>
                <a:lnTo>
                  <a:pt x="719" y="1083"/>
                </a:lnTo>
                <a:lnTo>
                  <a:pt x="698" y="1088"/>
                </a:lnTo>
                <a:lnTo>
                  <a:pt x="677" y="1092"/>
                </a:lnTo>
                <a:lnTo>
                  <a:pt x="655" y="1093"/>
                </a:lnTo>
                <a:close/>
              </a:path>
            </a:pathLst>
          </a:custGeom>
          <a:solidFill>
            <a:schemeClr val="bg1"/>
          </a:solidFill>
          <a:ln>
            <a:noFill/>
          </a:ln>
        </p:spPr>
        <p:txBody>
          <a:bodyPr vert="horz" wrap="square" lIns="74295" tIns="37148" rIns="74295" bIns="37148" numCol="1" anchor="t" anchorCtr="0" compatLnSpc="1">
            <a:prstTxWarp prst="textNoShape">
              <a:avLst/>
            </a:prstTxWarp>
          </a:bodyPr>
          <a:lstStyle/>
          <a:p>
            <a:endParaRPr lang="en-US" sz="1462" dirty="0"/>
          </a:p>
        </p:txBody>
      </p:sp>
      <p:sp>
        <p:nvSpPr>
          <p:cNvPr id="400" name="TextBox 399">
            <a:extLst>
              <a:ext uri="{FF2B5EF4-FFF2-40B4-BE49-F238E27FC236}">
                <a16:creationId xmlns:a16="http://schemas.microsoft.com/office/drawing/2014/main" id="{3FD96348-9B0F-45E2-BE2C-B08AA7539EAC}"/>
              </a:ext>
            </a:extLst>
          </p:cNvPr>
          <p:cNvSpPr txBox="1"/>
          <p:nvPr/>
        </p:nvSpPr>
        <p:spPr>
          <a:xfrm>
            <a:off x="5184464" y="4663651"/>
            <a:ext cx="4194616" cy="1244183"/>
          </a:xfrm>
          <a:prstGeom prst="rect">
            <a:avLst/>
          </a:prstGeom>
          <a:noFill/>
          <a:ln>
            <a:solidFill>
              <a:srgbClr val="00338D"/>
            </a:solidFill>
            <a:prstDash val="dash"/>
          </a:ln>
        </p:spPr>
        <p:txBody>
          <a:bodyPr wrap="square" lIns="44371" tIns="44371" rIns="44371" bIns="44371" rtlCol="0">
            <a:noAutofit/>
          </a:bodyPr>
          <a:lstStyle/>
          <a:p>
            <a:pPr marL="188315" indent="-188315">
              <a:spcAft>
                <a:spcPts val="487"/>
              </a:spcAft>
            </a:pPr>
            <a:endParaRPr lang="en-US" sz="812" b="1" dirty="0">
              <a:solidFill>
                <a:srgbClr val="00338D"/>
              </a:solidFill>
            </a:endParaRPr>
          </a:p>
        </p:txBody>
      </p:sp>
      <p:sp>
        <p:nvSpPr>
          <p:cNvPr id="3" name="Rectangle 2">
            <a:extLst>
              <a:ext uri="{FF2B5EF4-FFF2-40B4-BE49-F238E27FC236}">
                <a16:creationId xmlns:a16="http://schemas.microsoft.com/office/drawing/2014/main" id="{D3FD9540-9859-4714-AAF8-036DD3EC6634}"/>
              </a:ext>
            </a:extLst>
          </p:cNvPr>
          <p:cNvSpPr/>
          <p:nvPr/>
        </p:nvSpPr>
        <p:spPr>
          <a:xfrm>
            <a:off x="600087" y="2086061"/>
            <a:ext cx="4105001" cy="246221"/>
          </a:xfrm>
          <a:prstGeom prst="rect">
            <a:avLst/>
          </a:prstGeom>
        </p:spPr>
        <p:txBody>
          <a:bodyPr wrap="square">
            <a:spAutoFit/>
          </a:bodyPr>
          <a:lstStyle/>
          <a:p>
            <a:r>
              <a:rPr lang="en-US" sz="1000" dirty="0"/>
              <a:t>{</a:t>
            </a:r>
            <a:r>
              <a:rPr lang="en-US" sz="1000" dirty="0" err="1"/>
              <a:t>brand_desc</a:t>
            </a:r>
            <a:r>
              <a:rPr lang="en-US" sz="1000" dirty="0"/>
              <a:t>}</a:t>
            </a:r>
          </a:p>
        </p:txBody>
      </p:sp>
      <p:sp>
        <p:nvSpPr>
          <p:cNvPr id="7" name="TextBox 6">
            <a:extLst>
              <a:ext uri="{FF2B5EF4-FFF2-40B4-BE49-F238E27FC236}">
                <a16:creationId xmlns:a16="http://schemas.microsoft.com/office/drawing/2014/main" id="{FB1C9D1C-D6BD-47F5-9B95-2AADC7669B8C}"/>
              </a:ext>
            </a:extLst>
          </p:cNvPr>
          <p:cNvSpPr txBox="1"/>
          <p:nvPr/>
        </p:nvSpPr>
        <p:spPr>
          <a:xfrm>
            <a:off x="5264280" y="4961326"/>
            <a:ext cx="4093532" cy="1237465"/>
          </a:xfrm>
          <a:prstGeom prst="rect">
            <a:avLst/>
          </a:prstGeom>
          <a:noFill/>
        </p:spPr>
        <p:txBody>
          <a:bodyPr wrap="square" lIns="54610" tIns="54610" rIns="54610" bIns="54610" rtlCol="0">
            <a:noAutofit/>
          </a:bodyPr>
          <a:lstStyle/>
          <a:p>
            <a:pPr>
              <a:spcAft>
                <a:spcPts val="600"/>
              </a:spcAft>
            </a:pPr>
            <a:r>
              <a:rPr lang="en-US" sz="1000" dirty="0"/>
              <a:t>{</a:t>
            </a:r>
            <a:r>
              <a:rPr lang="en-US" sz="1000" dirty="0" err="1"/>
              <a:t>corp_solution_desc</a:t>
            </a:r>
            <a:r>
              <a:rPr lang="en-US" sz="1000" dirty="0"/>
              <a:t>}</a:t>
            </a:r>
            <a:endParaRPr lang="en-US" sz="1000" dirty="0">
              <a:solidFill>
                <a:schemeClr val="tx2"/>
              </a:solidFill>
            </a:endParaRPr>
          </a:p>
        </p:txBody>
      </p:sp>
      <p:sp>
        <p:nvSpPr>
          <p:cNvPr id="25" name="Rectangle: Rounded Corners 24">
            <a:extLst>
              <a:ext uri="{FF2B5EF4-FFF2-40B4-BE49-F238E27FC236}">
                <a16:creationId xmlns:a16="http://schemas.microsoft.com/office/drawing/2014/main" id="{F4DAF32A-F929-4467-9F6C-984DC812327D}"/>
              </a:ext>
            </a:extLst>
          </p:cNvPr>
          <p:cNvSpPr/>
          <p:nvPr/>
        </p:nvSpPr>
        <p:spPr>
          <a:xfrm>
            <a:off x="612973" y="1842808"/>
            <a:ext cx="4114800" cy="182880"/>
          </a:xfrm>
          <a:prstGeom prst="roundRect">
            <a:avLst/>
          </a:prstGeom>
          <a:solidFill>
            <a:schemeClr val="tx2"/>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100" b="1" dirty="0">
                <a:solidFill>
                  <a:prstClr val="white"/>
                </a:solidFill>
                <a:latin typeface="Arial"/>
              </a:rPr>
              <a:t>{</a:t>
            </a:r>
            <a:r>
              <a:rPr lang="en-US" sz="1100" b="1" dirty="0" err="1">
                <a:solidFill>
                  <a:prstClr val="white"/>
                </a:solidFill>
                <a:latin typeface="Arial"/>
              </a:rPr>
              <a:t>brand_name</a:t>
            </a:r>
            <a:r>
              <a:rPr lang="en-US" sz="1100" b="1" dirty="0">
                <a:solidFill>
                  <a:prstClr val="white"/>
                </a:solidFill>
                <a:latin typeface="Arial"/>
              </a:rPr>
              <a:t>}</a:t>
            </a:r>
          </a:p>
        </p:txBody>
      </p:sp>
      <p:sp>
        <p:nvSpPr>
          <p:cNvPr id="394" name="Rectangle 393">
            <a:extLst>
              <a:ext uri="{FF2B5EF4-FFF2-40B4-BE49-F238E27FC236}">
                <a16:creationId xmlns:a16="http://schemas.microsoft.com/office/drawing/2014/main" id="{4C2A2A6C-DE63-4DED-B3D3-043E380C5EEB}"/>
              </a:ext>
            </a:extLst>
          </p:cNvPr>
          <p:cNvSpPr/>
          <p:nvPr/>
        </p:nvSpPr>
        <p:spPr>
          <a:xfrm>
            <a:off x="5184465" y="1735898"/>
            <a:ext cx="4194616" cy="2496107"/>
          </a:xfrm>
          <a:prstGeom prst="rect">
            <a:avLst/>
          </a:prstGeom>
          <a:noFill/>
          <a:ln>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4371" tIns="44371" rIns="44371" bIns="44371" rtlCol="0" anchor="ctr"/>
          <a:lstStyle/>
          <a:p>
            <a:pPr algn="l"/>
            <a:endParaRPr lang="en-US" sz="1219" dirty="0">
              <a:solidFill>
                <a:schemeClr val="bg1"/>
              </a:solidFill>
            </a:endParaRPr>
          </a:p>
        </p:txBody>
      </p:sp>
      <p:sp>
        <p:nvSpPr>
          <p:cNvPr id="26" name="Rectangle: Rounded Corners 25">
            <a:extLst>
              <a:ext uri="{FF2B5EF4-FFF2-40B4-BE49-F238E27FC236}">
                <a16:creationId xmlns:a16="http://schemas.microsoft.com/office/drawing/2014/main" id="{96AE5562-CC8C-4E53-914E-D02B79089E9B}"/>
              </a:ext>
            </a:extLst>
          </p:cNvPr>
          <p:cNvSpPr/>
          <p:nvPr/>
        </p:nvSpPr>
        <p:spPr>
          <a:xfrm>
            <a:off x="5228765" y="1836862"/>
            <a:ext cx="4114800" cy="182880"/>
          </a:xfrm>
          <a:prstGeom prst="roundRect">
            <a:avLst/>
          </a:prstGeom>
          <a:solidFill>
            <a:srgbClr val="00338D"/>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100" b="1" dirty="0">
                <a:solidFill>
                  <a:prstClr val="white"/>
                </a:solidFill>
                <a:latin typeface="Arial"/>
              </a:rPr>
              <a:t>Social work</a:t>
            </a:r>
          </a:p>
        </p:txBody>
      </p:sp>
      <p:sp>
        <p:nvSpPr>
          <p:cNvPr id="395" name="TextBox 394">
            <a:extLst>
              <a:ext uri="{FF2B5EF4-FFF2-40B4-BE49-F238E27FC236}">
                <a16:creationId xmlns:a16="http://schemas.microsoft.com/office/drawing/2014/main" id="{4ADE975E-4B57-40A5-AFF3-AD7CECFB4269}"/>
              </a:ext>
            </a:extLst>
          </p:cNvPr>
          <p:cNvSpPr txBox="1"/>
          <p:nvPr/>
        </p:nvSpPr>
        <p:spPr>
          <a:xfrm>
            <a:off x="526920" y="4670369"/>
            <a:ext cx="4257338" cy="1237465"/>
          </a:xfrm>
          <a:prstGeom prst="rect">
            <a:avLst/>
          </a:prstGeom>
          <a:noFill/>
          <a:ln>
            <a:solidFill>
              <a:srgbClr val="00338D"/>
            </a:solidFill>
            <a:prstDash val="dash"/>
          </a:ln>
        </p:spPr>
        <p:txBody>
          <a:bodyPr wrap="square" lIns="44371" tIns="44371" rIns="44371" bIns="44371" rtlCol="0">
            <a:noAutofit/>
          </a:bodyPr>
          <a:lstStyle/>
          <a:p>
            <a:pPr marL="188315" indent="-188315">
              <a:spcAft>
                <a:spcPts val="487"/>
              </a:spcAft>
            </a:pPr>
            <a:endParaRPr lang="en-US" sz="812" b="1" dirty="0">
              <a:solidFill>
                <a:srgbClr val="00338D"/>
              </a:solidFill>
            </a:endParaRPr>
          </a:p>
        </p:txBody>
      </p:sp>
      <p:sp>
        <p:nvSpPr>
          <p:cNvPr id="6" name="TextBox 5">
            <a:extLst>
              <a:ext uri="{FF2B5EF4-FFF2-40B4-BE49-F238E27FC236}">
                <a16:creationId xmlns:a16="http://schemas.microsoft.com/office/drawing/2014/main" id="{224332A7-AB44-43F1-95D6-633AA2B18910}"/>
              </a:ext>
            </a:extLst>
          </p:cNvPr>
          <p:cNvSpPr txBox="1"/>
          <p:nvPr/>
        </p:nvSpPr>
        <p:spPr>
          <a:xfrm>
            <a:off x="609886" y="4930831"/>
            <a:ext cx="4095202" cy="964321"/>
          </a:xfrm>
          <a:prstGeom prst="rect">
            <a:avLst/>
          </a:prstGeom>
          <a:noFill/>
        </p:spPr>
        <p:txBody>
          <a:bodyPr wrap="square" lIns="54610" tIns="54610" rIns="54610" bIns="54610" rtlCol="0">
            <a:noAutofit/>
          </a:bodyPr>
          <a:lstStyle/>
          <a:p>
            <a:pPr>
              <a:spcAft>
                <a:spcPts val="600"/>
              </a:spcAft>
            </a:pPr>
            <a:r>
              <a:rPr lang="en-US" sz="1000" dirty="0"/>
              <a:t>{</a:t>
            </a:r>
            <a:r>
              <a:rPr lang="en-US" sz="1000" dirty="0" err="1"/>
              <a:t>sch_network_desc</a:t>
            </a:r>
            <a:r>
              <a:rPr lang="en-US" sz="1000" dirty="0"/>
              <a:t>}</a:t>
            </a:r>
          </a:p>
          <a:p>
            <a:pPr marL="171448" indent="-171448">
              <a:spcAft>
                <a:spcPts val="600"/>
              </a:spcAft>
              <a:buFont typeface="Arial" panose="020B0604020202020204" pitchFamily="34" charset="0"/>
              <a:buChar char="—"/>
            </a:pPr>
            <a:endParaRPr lang="en-US" sz="1000" dirty="0">
              <a:solidFill>
                <a:schemeClr val="tx2"/>
              </a:solidFill>
            </a:endParaRPr>
          </a:p>
        </p:txBody>
      </p:sp>
      <p:sp>
        <p:nvSpPr>
          <p:cNvPr id="27" name="Rectangle: Rounded Corners 26">
            <a:extLst>
              <a:ext uri="{FF2B5EF4-FFF2-40B4-BE49-F238E27FC236}">
                <a16:creationId xmlns:a16="http://schemas.microsoft.com/office/drawing/2014/main" id="{B03B7D4D-7F8F-44D2-8F7D-8C8A326922F1}"/>
              </a:ext>
            </a:extLst>
          </p:cNvPr>
          <p:cNvSpPr/>
          <p:nvPr/>
        </p:nvSpPr>
        <p:spPr>
          <a:xfrm>
            <a:off x="600087" y="4747951"/>
            <a:ext cx="4114800" cy="182880"/>
          </a:xfrm>
          <a:prstGeom prst="roundRect">
            <a:avLst/>
          </a:prstGeom>
          <a:solidFill>
            <a:srgbClr val="00338D"/>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100" b="1" dirty="0">
                <a:solidFill>
                  <a:prstClr val="white"/>
                </a:solidFill>
                <a:latin typeface="Arial"/>
              </a:rPr>
              <a:t>School network</a:t>
            </a:r>
          </a:p>
        </p:txBody>
      </p:sp>
      <p:sp>
        <p:nvSpPr>
          <p:cNvPr id="28" name="Rectangle: Rounded Corners 27">
            <a:extLst>
              <a:ext uri="{FF2B5EF4-FFF2-40B4-BE49-F238E27FC236}">
                <a16:creationId xmlns:a16="http://schemas.microsoft.com/office/drawing/2014/main" id="{BA801B1F-344C-4022-941F-8A3E5E762764}"/>
              </a:ext>
            </a:extLst>
          </p:cNvPr>
          <p:cNvSpPr/>
          <p:nvPr/>
        </p:nvSpPr>
        <p:spPr>
          <a:xfrm>
            <a:off x="5243012" y="4750907"/>
            <a:ext cx="4114800" cy="182880"/>
          </a:xfrm>
          <a:prstGeom prst="roundRect">
            <a:avLst/>
          </a:prstGeom>
          <a:solidFill>
            <a:srgbClr val="00338D"/>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100" b="1" dirty="0">
                <a:solidFill>
                  <a:prstClr val="white"/>
                </a:solidFill>
                <a:latin typeface="Arial"/>
              </a:rPr>
              <a:t>Corporate solutions</a:t>
            </a:r>
          </a:p>
        </p:txBody>
      </p:sp>
      <p:sp>
        <p:nvSpPr>
          <p:cNvPr id="31" name="Rectangle 30">
            <a:extLst>
              <a:ext uri="{FF2B5EF4-FFF2-40B4-BE49-F238E27FC236}">
                <a16:creationId xmlns:a16="http://schemas.microsoft.com/office/drawing/2014/main" id="{05FD960B-2465-427E-85FC-6B8D5988EC38}"/>
              </a:ext>
            </a:extLst>
          </p:cNvPr>
          <p:cNvSpPr/>
          <p:nvPr/>
        </p:nvSpPr>
        <p:spPr>
          <a:xfrm>
            <a:off x="473623" y="4376011"/>
            <a:ext cx="8915400" cy="182880"/>
          </a:xfrm>
          <a:prstGeom prst="rect">
            <a:avLst/>
          </a:prstGeom>
          <a:solidFill>
            <a:schemeClr val="tx2"/>
          </a:solidFill>
          <a:ln>
            <a:solidFill>
              <a:srgbClr val="213A7D"/>
            </a:solidFill>
          </a:ln>
        </p:spPr>
        <p:style>
          <a:lnRef idx="2">
            <a:schemeClr val="accent1">
              <a:shade val="50000"/>
            </a:schemeClr>
          </a:lnRef>
          <a:fillRef idx="1">
            <a:schemeClr val="accent1"/>
          </a:fillRef>
          <a:effectRef idx="0">
            <a:schemeClr val="accent1"/>
          </a:effectRef>
          <a:fontRef idx="minor">
            <a:schemeClr val="lt1"/>
          </a:fontRef>
        </p:style>
        <p:txBody>
          <a:bodyPr lIns="43875" tIns="43875" rIns="43875" bIns="43875" rtlCol="0" anchor="ctr"/>
          <a:lstStyle/>
          <a:p>
            <a:pPr lvl="0" algn="ctr">
              <a:defRPr/>
            </a:pPr>
            <a:r>
              <a:rPr lang="en-US" sz="894" b="1" dirty="0">
                <a:solidFill>
                  <a:prstClr val="white"/>
                </a:solidFill>
                <a:latin typeface="Arial"/>
              </a:rPr>
              <a:t>Other services </a:t>
            </a:r>
            <a:endParaRPr lang="en-US" sz="894" b="1" dirty="0">
              <a:solidFill>
                <a:schemeClr val="bg1"/>
              </a:solidFill>
              <a:latin typeface="Arial"/>
            </a:endParaRPr>
          </a:p>
        </p:txBody>
      </p:sp>
      <p:sp>
        <p:nvSpPr>
          <p:cNvPr id="32" name="Rectangle 31">
            <a:extLst>
              <a:ext uri="{FF2B5EF4-FFF2-40B4-BE49-F238E27FC236}">
                <a16:creationId xmlns:a16="http://schemas.microsoft.com/office/drawing/2014/main" id="{9A161229-F3B1-4F13-A776-8B7E415FC6E7}"/>
              </a:ext>
            </a:extLst>
          </p:cNvPr>
          <p:cNvSpPr/>
          <p:nvPr/>
        </p:nvSpPr>
        <p:spPr>
          <a:xfrm>
            <a:off x="468835" y="6023162"/>
            <a:ext cx="8914357" cy="201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lvl="0">
              <a:defRPr/>
            </a:pPr>
            <a:r>
              <a:rPr lang="en-US" sz="600" dirty="0">
                <a:solidFill>
                  <a:srgbClr val="000000"/>
                </a:solidFill>
                <a:latin typeface="Arial"/>
              </a:rPr>
              <a:t>Source- &lt;Please fill in sources and links, Format: sources, link</a:t>
            </a:r>
            <a:r>
              <a:rPr lang="en-US" sz="600">
                <a:solidFill>
                  <a:srgbClr val="000000"/>
                </a:solidFill>
                <a:latin typeface="Arial"/>
              </a:rPr>
              <a:t>;&gt;</a:t>
            </a:r>
            <a:r>
              <a:rPr lang="en-US" sz="600">
                <a:solidFill>
                  <a:schemeClr val="tx1"/>
                </a:solidFill>
                <a:latin typeface="Arial" panose="020B0604020202020204" pitchFamily="34" charset="0"/>
                <a:cs typeface="Arial" panose="020B0604020202020204" pitchFamily="34" charset="0"/>
              </a:rPr>
              <a:t>; accessed </a:t>
            </a:r>
            <a:r>
              <a:rPr lang="en-US" sz="600" dirty="0">
                <a:solidFill>
                  <a:schemeClr val="tx1"/>
                </a:solidFill>
                <a:latin typeface="Arial" panose="020B0604020202020204" pitchFamily="34" charset="0"/>
                <a:cs typeface="Arial" panose="020B0604020202020204" pitchFamily="34" charset="0"/>
              </a:rPr>
              <a:t>on {date} </a:t>
            </a:r>
            <a:endParaRPr lang="en-US" sz="600" dirty="0">
              <a:solidFill>
                <a:srgbClr val="000000"/>
              </a:solidFill>
              <a:latin typeface="Arial" panose="020B0604020202020204" pitchFamily="34" charset="0"/>
              <a:cs typeface="Arial" panose="020B0604020202020204" pitchFamily="34" charset="0"/>
            </a:endParaRPr>
          </a:p>
        </p:txBody>
      </p:sp>
      <p:sp>
        <p:nvSpPr>
          <p:cNvPr id="33" name="Trapezoid 32">
            <a:extLst>
              <a:ext uri="{FF2B5EF4-FFF2-40B4-BE49-F238E27FC236}">
                <a16:creationId xmlns:a16="http://schemas.microsoft.com/office/drawing/2014/main" id="{DDC4D135-F255-4506-9357-F03567DD92A5}"/>
              </a:ext>
            </a:extLst>
          </p:cNvPr>
          <p:cNvSpPr/>
          <p:nvPr/>
        </p:nvSpPr>
        <p:spPr>
          <a:xfrm rot="5400000" flipV="1">
            <a:off x="3835058" y="2900131"/>
            <a:ext cx="2514600" cy="164994"/>
          </a:xfrm>
          <a:prstGeom prst="trapezoid">
            <a:avLst>
              <a:gd name="adj" fmla="val 177546"/>
            </a:avLst>
          </a:prstGeom>
          <a:solidFill>
            <a:srgbClr val="9D937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371" tIns="44371" rIns="44371" bIns="44371" rtlCol="0" anchor="ctr"/>
          <a:lstStyle/>
          <a:p>
            <a:pPr algn="l"/>
            <a:endParaRPr lang="en-US" sz="1219" dirty="0">
              <a:solidFill>
                <a:schemeClr val="bg1"/>
              </a:solidFill>
            </a:endParaRPr>
          </a:p>
        </p:txBody>
      </p:sp>
      <p:sp>
        <p:nvSpPr>
          <p:cNvPr id="34" name="Trapezoid 33">
            <a:extLst>
              <a:ext uri="{FF2B5EF4-FFF2-40B4-BE49-F238E27FC236}">
                <a16:creationId xmlns:a16="http://schemas.microsoft.com/office/drawing/2014/main" id="{039D544D-57F7-40C3-87B1-FB2B83315226}"/>
              </a:ext>
            </a:extLst>
          </p:cNvPr>
          <p:cNvSpPr/>
          <p:nvPr/>
        </p:nvSpPr>
        <p:spPr>
          <a:xfrm rot="5400000" flipV="1">
            <a:off x="4481069" y="5198373"/>
            <a:ext cx="1234440" cy="164994"/>
          </a:xfrm>
          <a:prstGeom prst="trapezoid">
            <a:avLst>
              <a:gd name="adj" fmla="val 177546"/>
            </a:avLst>
          </a:prstGeom>
          <a:solidFill>
            <a:srgbClr val="9D937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371" tIns="44371" rIns="44371" bIns="44371" rtlCol="0" anchor="ctr"/>
          <a:lstStyle/>
          <a:p>
            <a:pPr algn="l"/>
            <a:endParaRPr lang="en-US" sz="1219" dirty="0">
              <a:solidFill>
                <a:schemeClr val="bg1"/>
              </a:solidFill>
            </a:endParaRPr>
          </a:p>
        </p:txBody>
      </p:sp>
    </p:spTree>
    <p:extLst>
      <p:ext uri="{BB962C8B-B14F-4D97-AF65-F5344CB8AC3E}">
        <p14:creationId xmlns:p14="http://schemas.microsoft.com/office/powerpoint/2010/main" val="14830410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CREATEDBY" val="Global PowerPoint Toolbar"/>
  <p:tag name="TOOLBARVERSION" val="6.0"/>
  <p:tag name="TYPE" val="Report"/>
  <p:tag name="KEYWORD" val="REPORT"/>
  <p:tag name="TEMPLATEVERSION" val="25/05/2022 07:34:0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2.xml><?xml version="1.0" encoding="utf-8"?>
<p:tagLst xmlns:a="http://schemas.openxmlformats.org/drawingml/2006/main" xmlns:r="http://schemas.openxmlformats.org/officeDocument/2006/relationships" xmlns:p="http://schemas.openxmlformats.org/presentationml/2006/main">
  <p:tag name="ADV_TOP" val="493.4644"/>
  <p:tag name="ADV_LEFT" val="95.45787"/>
  <p:tag name="ADV_HEIGHT" val="14.56079"/>
  <p:tag name="ADV_WIDTH" val="438.3606"/>
  <p:tag name="ADV_COPYRIGHT" val="TRUE"/>
</p:tagLst>
</file>

<file path=ppt/tags/tag13.xml><?xml version="1.0" encoding="utf-8"?>
<p:tagLst xmlns:a="http://schemas.openxmlformats.org/drawingml/2006/main" xmlns:r="http://schemas.openxmlformats.org/officeDocument/2006/relationships" xmlns:p="http://schemas.openxmlformats.org/presentationml/2006/main">
  <p:tag name="ADV_TOP" val="123.2499"/>
  <p:tag name="ADV_LEFT" val="25.37504"/>
  <p:tag name="ADV_HEIGHT" val="361.75"/>
  <p:tag name="ADV_WIDTH" val="328.7599"/>
</p:tagLst>
</file>

<file path=ppt/tags/tag1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7.xml><?xml version="1.0" encoding="utf-8"?>
<p:tagLst xmlns:a="http://schemas.openxmlformats.org/drawingml/2006/main" xmlns:r="http://schemas.openxmlformats.org/officeDocument/2006/relationships" xmlns:p="http://schemas.openxmlformats.org/presentationml/2006/main">
  <p:tag name="ADV_TOP" val="493.4644"/>
  <p:tag name="ADV_LEFT" val="95.45787"/>
  <p:tag name="ADV_HEIGHT" val="14.56079"/>
  <p:tag name="ADV_WIDTH" val="438.3606"/>
  <p:tag name="ADV_COPYRIGHT" val="TRUE"/>
</p:tagLst>
</file>

<file path=ppt/tags/tag18.xml><?xml version="1.0" encoding="utf-8"?>
<p:tagLst xmlns:a="http://schemas.openxmlformats.org/drawingml/2006/main" xmlns:r="http://schemas.openxmlformats.org/officeDocument/2006/relationships" xmlns:p="http://schemas.openxmlformats.org/presentationml/2006/main">
  <p:tag name="ADV_TOP" val="123.2499"/>
  <p:tag name="ADV_LEFT" val="25.37504"/>
  <p:tag name="ADV_HEIGHT" val="361.75"/>
  <p:tag name="ADV_WIDTH" val="328.7599"/>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0.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1.xml><?xml version="1.0" encoding="utf-8"?>
<p:tagLst xmlns:a="http://schemas.openxmlformats.org/drawingml/2006/main" xmlns:r="http://schemas.openxmlformats.org/officeDocument/2006/relationships" xmlns:p="http://schemas.openxmlformats.org/presentationml/2006/main">
  <p:tag name="ADV_TOP" val="493.4644"/>
  <p:tag name="ADV_LEFT" val="95.45787"/>
  <p:tag name="ADV_HEIGHT" val="14.56079"/>
  <p:tag name="ADV_WIDTH" val="438.3606"/>
  <p:tag name="ADV_COPYRIGHT" val="TRUE"/>
</p:tagLst>
</file>

<file path=ppt/tags/tag22.xml><?xml version="1.0" encoding="utf-8"?>
<p:tagLst xmlns:a="http://schemas.openxmlformats.org/drawingml/2006/main" xmlns:r="http://schemas.openxmlformats.org/officeDocument/2006/relationships" xmlns:p="http://schemas.openxmlformats.org/presentationml/2006/main">
  <p:tag name="ADV_TOP" val="123.2499"/>
  <p:tag name="ADV_LEFT" val="25.37504"/>
  <p:tag name="ADV_HEIGHT" val="361.75"/>
  <p:tag name="ADV_WIDTH" val="328.7599"/>
</p:tagLst>
</file>

<file path=ppt/tags/tag23.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T9TTTaFHLnFNuijGdchD7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T9TTTaFHLnFNuijGdchD7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T9TTTaFHLnFNuijGdchD7Q"/>
</p:tagLst>
</file>

<file path=ppt/tags/tag3.xml><?xml version="1.0" encoding="utf-8"?>
<p:tagLst xmlns:a="http://schemas.openxmlformats.org/drawingml/2006/main" xmlns:r="http://schemas.openxmlformats.org/officeDocument/2006/relationships" xmlns:p="http://schemas.openxmlformats.org/presentationml/2006/main">
  <p:tag name="ADV_COPYRIGHT" val="TRU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T9TTTaFHLnFNuijGdchD7Q"/>
</p:tagLst>
</file>

<file path=ppt/tags/tag32.xml><?xml version="1.0" encoding="utf-8"?>
<p:tagLst xmlns:a="http://schemas.openxmlformats.org/drawingml/2006/main" xmlns:r="http://schemas.openxmlformats.org/officeDocument/2006/relationships" xmlns:p="http://schemas.openxmlformats.org/presentationml/2006/main">
  <p:tag name="COPYRIGHT1" val="TRUE"/>
</p:tagLst>
</file>

<file path=ppt/tags/tag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7.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8.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9.xml><?xml version="1.0" encoding="utf-8"?>
<p:tagLst xmlns:a="http://schemas.openxmlformats.org/drawingml/2006/main" xmlns:r="http://schemas.openxmlformats.org/officeDocument/2006/relationships" xmlns:p="http://schemas.openxmlformats.org/presentationml/2006/main">
  <p:tag name="DOCUMENTCLASSIFICATION" val="TRUE"/>
</p:tagLst>
</file>

<file path=ppt/theme/theme1.xml><?xml version="1.0" encoding="utf-8"?>
<a:theme xmlns:a="http://schemas.openxmlformats.org/drawingml/2006/main" name="KPMG Report (A4) Feb 2022">
  <a:themeElements>
    <a:clrScheme name="Custom 41">
      <a:dk1>
        <a:srgbClr val="000000"/>
      </a:dk1>
      <a:lt1>
        <a:sysClr val="window" lastClr="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fontScheme name="KPMG New Brand 2022">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54000" tIns="54000" rIns="54000" bIns="54000" rtlCol="0" anchor="ctr"/>
      <a:lstStyle>
        <a:defPPr algn="ctr">
          <a:defRPr sz="9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900" dirty="0" err="1" smtClean="0">
            <a:solidFill>
              <a:schemeClr val="tx2"/>
            </a:solidFill>
          </a:defRPr>
        </a:defPPr>
      </a:lstStyle>
    </a:txDef>
  </a:objectDefaults>
  <a:extraClrSchemeLst/>
  <a:custClrLst>
    <a:custClr name="KPMG Blue">
      <a:srgbClr val="00338D"/>
    </a:custClr>
    <a:custClr name="Pacific Blue">
      <a:srgbClr val="00B8F5"/>
    </a:custClr>
    <a:custClr name="Cobalt Blue">
      <a:srgbClr val="1E49E2"/>
    </a:custClr>
    <a:custClr name="Blue">
      <a:srgbClr val="76D2FF"/>
    </a:custClr>
    <a:custClr name="Purple">
      <a:srgbClr val="7213EA"/>
    </a:custClr>
    <a:custClr name="Light Purple">
      <a:srgbClr val="B497FF"/>
    </a:custClr>
    <a:custClr name="Dark Green">
      <a:srgbClr val="098E7E"/>
    </a:custClr>
    <a:custClr name="Green">
      <a:srgbClr val="00C0AE"/>
    </a:custClr>
    <a:custClr name="Dark Pink">
      <a:srgbClr val="AB0D82"/>
    </a:custClr>
    <a:custClr name="Pink">
      <a:srgbClr val="FD349C"/>
    </a:custClr>
    <a:custClr name="Light Pink">
      <a:srgbClr val="FFA3DA"/>
    </a:custClr>
    <a:custClr name="Grey 2">
      <a:srgbClr val="666666"/>
    </a:custClr>
    <a:custClr name="Dark Purple">
      <a:srgbClr val="510DBC"/>
    </a:custClr>
  </a:custClrLst>
  <a:extLst>
    <a:ext uri="{05A4C25C-085E-4340-85A3-A5531E510DB2}">
      <thm15:themeFamily xmlns:thm15="http://schemas.microsoft.com/office/thememl/2012/main" name="KPMG Report Standard Template.potx" id="{DCF5F480-E8FE-40B6-AE1E-81F7B1D3355B}" vid="{764D5BC0-58B6-4A31-A03F-C0D605EF285A}"/>
    </a:ext>
  </a:extLst>
</a:theme>
</file>

<file path=ppt/theme/theme2.xml><?xml version="1.0" encoding="utf-8"?>
<a:theme xmlns:a="http://schemas.openxmlformats.org/drawingml/2006/main" name="1_KPMG Widescreen [16:9] Feb 2022">
  <a:themeElements>
    <a:clrScheme name="KPMG_MAR">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fontScheme name="Custom 49">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algn="l">
          <a:spcAft>
            <a:spcPts val="600"/>
          </a:spcAft>
          <a:defRPr sz="1500" b="1" dirty="0"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Presentation2" id="{54978B57-5385-4442-8ABE-D0E7D9BCDD82}" vid="{AB9C9FD2-0B8F-4D8E-AD5B-A03025396FEC}"/>
    </a:ext>
  </a:extLst>
</a:theme>
</file>

<file path=ppt/theme/theme3.xml><?xml version="1.0" encoding="utf-8"?>
<a:theme xmlns:a="http://schemas.openxmlformats.org/drawingml/2006/main" name="KPMG Widescreen [16:9] Feb 2022">
  <a:themeElements>
    <a:clrScheme name="KPMG_MAR">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fontScheme name="Custom 49">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algn="l">
          <a:spcAft>
            <a:spcPts val="600"/>
          </a:spcAft>
          <a:defRPr sz="1500" b="1" dirty="0"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Presentation2" id="{54978B57-5385-4442-8ABE-D0E7D9BCDD82}" vid="{AB9C9FD2-0B8F-4D8E-AD5B-A03025396FEC}"/>
    </a:ext>
  </a:extLst>
</a:theme>
</file>

<file path=ppt/theme/theme4.xml><?xml version="1.0" encoding="utf-8"?>
<a:theme xmlns:a="http://schemas.openxmlformats.org/drawingml/2006/main" name="2_KPMG Widescreen [16:9] Feb 2022">
  <a:themeElements>
    <a:clrScheme name="KPMG_MAR">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fontScheme name="Custom 49">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algn="l">
          <a:spcAft>
            <a:spcPts val="600"/>
          </a:spcAft>
          <a:defRPr sz="1500" b="1" dirty="0"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Presentation2" id="{54978B57-5385-4442-8ABE-D0E7D9BCDD82}" vid="{AB9C9FD2-0B8F-4D8E-AD5B-A03025396FE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KPMG_MAR">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28DE33DAC6650448A584435A839C5CE" ma:contentTypeVersion="17" ma:contentTypeDescription="Create a new document." ma:contentTypeScope="" ma:versionID="2b6c1986bd142cb062ef33e101b8e424">
  <xsd:schema xmlns:xsd="http://www.w3.org/2001/XMLSchema" xmlns:xs="http://www.w3.org/2001/XMLSchema" xmlns:p="http://schemas.microsoft.com/office/2006/metadata/properties" xmlns:ns2="24c2f624-aa88-487c-8861-93fd78ffe3a0" xmlns:ns3="fae550a2-763c-4da3-92a0-80eba0999276" xmlns:ns4="4243d5be-521d-4052-81ca-f0f31ea6f2da" targetNamespace="http://schemas.microsoft.com/office/2006/metadata/properties" ma:root="true" ma:fieldsID="2828b53d28c59879c4310c46bf356d54" ns2:_="" ns3:_="" ns4:_="">
    <xsd:import namespace="24c2f624-aa88-487c-8861-93fd78ffe3a0"/>
    <xsd:import namespace="fae550a2-763c-4da3-92a0-80eba0999276"/>
    <xsd:import namespace="4243d5be-521d-4052-81ca-f0f31ea6f2d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2:MediaLengthInSeconds" minOccurs="0"/>
                <xsd:element ref="ns2:MediaServiceLocation" minOccurs="0"/>
                <xsd:element ref="ns2:lcf76f155ced4ddcb4097134ff3c332f" minOccurs="0"/>
                <xsd:element ref="ns4: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4c2f624-aa88-487c-8861-93fd78ffe3a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883d318-f35c-4577-94aa-4c8e836d27a7"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ae550a2-763c-4da3-92a0-80eba099927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243d5be-521d-4052-81ca-f0f31ea6f2da"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d9796cf4-d9bf-4749-a5e0-935e15add2fa}" ma:internalName="TaxCatchAll" ma:showField="CatchAllData" ma:web="fae550a2-763c-4da3-92a0-80eba099927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24c2f624-aa88-487c-8861-93fd78ffe3a0">
      <Terms xmlns="http://schemas.microsoft.com/office/infopath/2007/PartnerControls"/>
    </lcf76f155ced4ddcb4097134ff3c332f>
    <TaxCatchAll xmlns="4243d5be-521d-4052-81ca-f0f31ea6f2d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3454215-DBF0-4FF9-907D-D2E4407A908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4c2f624-aa88-487c-8861-93fd78ffe3a0"/>
    <ds:schemaRef ds:uri="fae550a2-763c-4da3-92a0-80eba0999276"/>
    <ds:schemaRef ds:uri="4243d5be-521d-4052-81ca-f0f31ea6f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6D25CE8-5C1A-42D3-8116-09886B4ADE06}">
  <ds:schemaRefs>
    <ds:schemaRef ds:uri="http://purl.org/dc/dcmitype/"/>
    <ds:schemaRef ds:uri="http://schemas.microsoft.com/office/2006/metadata/properties"/>
    <ds:schemaRef ds:uri="http://schemas.microsoft.com/office/infopath/2007/PartnerControls"/>
    <ds:schemaRef ds:uri="http://schemas.microsoft.com/office/2006/documentManagement/types"/>
    <ds:schemaRef ds:uri="http://purl.org/dc/elements/1.1/"/>
    <ds:schemaRef ds:uri="http://schemas.openxmlformats.org/package/2006/metadata/core-properties"/>
    <ds:schemaRef ds:uri="http://www.w3.org/XML/1998/namespace"/>
    <ds:schemaRef ds:uri="http://purl.org/dc/terms/"/>
    <ds:schemaRef ds:uri="24c2f624-aa88-487c-8861-93fd78ffe3a0"/>
    <ds:schemaRef ds:uri="4243d5be-521d-4052-81ca-f0f31ea6f2da"/>
  </ds:schemaRefs>
</ds:datastoreItem>
</file>

<file path=customXml/itemProps3.xml><?xml version="1.0" encoding="utf-8"?>
<ds:datastoreItem xmlns:ds="http://schemas.openxmlformats.org/officeDocument/2006/customXml" ds:itemID="{580D1D2A-F593-4E46-ACA7-7D2EF2FB00D5}">
  <ds:schemaRefs>
    <ds:schemaRef ds:uri="http://schemas.microsoft.com/sharepoint/v3/contenttype/forms"/>
  </ds:schemaRefs>
</ds:datastoreItem>
</file>

<file path=docMetadata/LabelInfo.xml><?xml version="1.0" encoding="utf-8"?>
<clbl:labelList xmlns:clbl="http://schemas.microsoft.com/office/2020/mipLabelMetadata">
  <clbl:label id="{deff24bb-2089-4400-8c8e-f71e680378b2}" enabled="0" method="" siteId="{deff24bb-2089-4400-8c8e-f71e680378b2}" removed="1"/>
</clbl:labelList>
</file>

<file path=docProps/app.xml><?xml version="1.0" encoding="utf-8"?>
<Properties xmlns="http://schemas.openxmlformats.org/officeDocument/2006/extended-properties" xmlns:vt="http://schemas.openxmlformats.org/officeDocument/2006/docPropsVTypes">
  <Template/>
  <TotalTime>29300</TotalTime>
  <Words>820</Words>
  <Application>Microsoft Office PowerPoint</Application>
  <PresentationFormat>A4 Paper (210x297 mm)</PresentationFormat>
  <Paragraphs>178</Paragraphs>
  <Slides>13</Slides>
  <Notes>5</Notes>
  <HiddenSlides>1</HiddenSlides>
  <MMClips>0</MMClips>
  <ScaleCrop>false</ScaleCrop>
  <HeadingPairs>
    <vt:vector size="8" baseType="variant">
      <vt:variant>
        <vt:lpstr>Fonts Used</vt:lpstr>
      </vt:variant>
      <vt:variant>
        <vt:i4>4</vt:i4>
      </vt:variant>
      <vt:variant>
        <vt:lpstr>Theme</vt:lpstr>
      </vt:variant>
      <vt:variant>
        <vt:i4>4</vt:i4>
      </vt:variant>
      <vt:variant>
        <vt:lpstr>Embedded OLE Servers</vt:lpstr>
      </vt:variant>
      <vt:variant>
        <vt:i4>1</vt:i4>
      </vt:variant>
      <vt:variant>
        <vt:lpstr>Slide Titles</vt:lpstr>
      </vt:variant>
      <vt:variant>
        <vt:i4>13</vt:i4>
      </vt:variant>
    </vt:vector>
  </HeadingPairs>
  <TitlesOfParts>
    <vt:vector size="22" baseType="lpstr">
      <vt:lpstr>Arial</vt:lpstr>
      <vt:lpstr>Calibri</vt:lpstr>
      <vt:lpstr>KPMG Bold</vt:lpstr>
      <vt:lpstr>KPMG Extralight</vt:lpstr>
      <vt:lpstr>KPMG Report (A4) Feb 2022</vt:lpstr>
      <vt:lpstr>1_KPMG Widescreen [16:9] Feb 2022</vt:lpstr>
      <vt:lpstr>KPMG Widescreen [16:9] Feb 2022</vt:lpstr>
      <vt:lpstr>2_KPMG Widescreen [16:9] Feb 2022</vt:lpstr>
      <vt:lpstr>think-cell Slide</vt:lpstr>
      <vt:lpstr>{company_name} - Asset Pack</vt:lpstr>
      <vt:lpstr>PowerPoint Presentation</vt:lpstr>
      <vt:lpstr>Deal Overview</vt:lpstr>
      <vt:lpstr>Deal Overview</vt:lpstr>
      <vt:lpstr>Company Overview</vt:lpstr>
      <vt:lpstr>Overview</vt:lpstr>
      <vt:lpstr>Geographic presence</vt:lpstr>
      <vt:lpstr>Business segments (1/2)</vt:lpstr>
      <vt:lpstr>Business segments (2/2)</vt:lpstr>
      <vt:lpstr>PowerPoint Presentation</vt:lpstr>
      <vt:lpstr>Deal Intelligence</vt:lpstr>
      <vt:lpstr>Country Flags</vt:lpstr>
      <vt:lpstr>Services</vt:lpstr>
    </vt:vector>
  </TitlesOfParts>
  <Company>KPMG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Ihre Ansprechpartner</dc:title>
  <dc:creator>Schütze, Jörg</dc:creator>
  <cp:lastModifiedBy>Tang, Xin Yi (SG/Advisory)</cp:lastModifiedBy>
  <cp:revision>2311</cp:revision>
  <cp:lastPrinted>2020-03-04T08:08:45Z</cp:lastPrinted>
  <dcterms:created xsi:type="dcterms:W3CDTF">2016-08-31T08:20:54Z</dcterms:created>
  <dcterms:modified xsi:type="dcterms:W3CDTF">2023-10-26T14:29:39Z</dcterms:modified>
  <cp:category>KPMG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PMG_LayoutGrid">
    <vt:lpwstr>1</vt:lpwstr>
  </property>
  <property fmtid="{D5CDD505-2E9C-101B-9397-08002B2CF9AE}" pid="3" name="ContentTypeId">
    <vt:lpwstr>0x010100928DE33DAC6650448A584435A839C5CE</vt:lpwstr>
  </property>
  <property fmtid="{D5CDD505-2E9C-101B-9397-08002B2CF9AE}" pid="4" name="Order">
    <vt:r8>25834400</vt:r8>
  </property>
  <property fmtid="{D5CDD505-2E9C-101B-9397-08002B2CF9AE}" pid="5" name="TaxCatchAll">
    <vt:lpwstr/>
  </property>
  <property fmtid="{D5CDD505-2E9C-101B-9397-08002B2CF9AE}" pid="6" name="MediaServiceImageTags">
    <vt:lpwstr/>
  </property>
</Properties>
</file>